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77" r:id="rId3"/>
    <p:sldId id="290" r:id="rId4"/>
    <p:sldId id="291" r:id="rId5"/>
    <p:sldId id="292" r:id="rId6"/>
    <p:sldId id="293" r:id="rId7"/>
    <p:sldId id="294" r:id="rId8"/>
    <p:sldId id="295" r:id="rId9"/>
    <p:sldId id="296" r:id="rId10"/>
    <p:sldId id="297" r:id="rId11"/>
    <p:sldId id="298" r:id="rId12"/>
    <p:sldId id="299" r:id="rId13"/>
    <p:sldId id="300" r:id="rId14"/>
    <p:sldId id="259" r:id="rId15"/>
    <p:sldId id="260" r:id="rId16"/>
    <p:sldId id="289" r:id="rId17"/>
    <p:sldId id="262" r:id="rId18"/>
    <p:sldId id="263" r:id="rId19"/>
    <p:sldId id="264" r:id="rId20"/>
    <p:sldId id="285" r:id="rId21"/>
    <p:sldId id="278" r:id="rId22"/>
    <p:sldId id="286" r:id="rId23"/>
    <p:sldId id="284" r:id="rId24"/>
    <p:sldId id="287" r:id="rId25"/>
    <p:sldId id="270" r:id="rId26"/>
    <p:sldId id="283" r:id="rId27"/>
    <p:sldId id="282" r:id="rId28"/>
    <p:sldId id="273" r:id="rId29"/>
    <p:sldId id="288" r:id="rId30"/>
    <p:sldId id="281" r:id="rId31"/>
    <p:sldId id="276" r:id="rId3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65868"/>
    <a:srgbClr val="5F5F5F"/>
    <a:srgbClr val="808080"/>
    <a:srgbClr val="669900"/>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77" autoAdjust="0"/>
    <p:restoredTop sz="70285" autoAdjust="0"/>
  </p:normalViewPr>
  <p:slideViewPr>
    <p:cSldViewPr>
      <p:cViewPr>
        <p:scale>
          <a:sx n="66" d="100"/>
          <a:sy n="66" d="100"/>
        </p:scale>
        <p:origin x="-1482"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5526AE-4332-4021-B3BD-839DDB6D5677}" type="doc">
      <dgm:prSet loTypeId="urn:microsoft.com/office/officeart/2005/8/layout/process2" loCatId="process" qsTypeId="urn:microsoft.com/office/officeart/2005/8/quickstyle/simple4" qsCatId="simple" csTypeId="urn:microsoft.com/office/officeart/2005/8/colors/accent0_3" csCatId="mainScheme" phldr="1"/>
      <dgm:spPr/>
    </dgm:pt>
    <dgm:pt modelId="{A49FDC4B-360B-4C93-9F6A-2CAFEDD5C1B9}">
      <dgm:prSet phldrT="[Text]"/>
      <dgm:spPr/>
      <dgm:t>
        <a:bodyPr/>
        <a:lstStyle/>
        <a:p>
          <a:r>
            <a:rPr lang="en-US" smtClean="0"/>
            <a:t>Phân tích yêu cầu</a:t>
          </a:r>
          <a:endParaRPr lang="en-US"/>
        </a:p>
      </dgm:t>
    </dgm:pt>
    <dgm:pt modelId="{A8028FD1-08ED-4B6A-907E-098E03D6094E}" type="parTrans" cxnId="{614362D5-7A39-4B15-AFE7-14CCA98C5221}">
      <dgm:prSet/>
      <dgm:spPr/>
      <dgm:t>
        <a:bodyPr/>
        <a:lstStyle/>
        <a:p>
          <a:endParaRPr lang="en-US"/>
        </a:p>
      </dgm:t>
    </dgm:pt>
    <dgm:pt modelId="{43ECD74D-3C87-48EE-856B-EB68BC5B4768}" type="sibTrans" cxnId="{614362D5-7A39-4B15-AFE7-14CCA98C5221}">
      <dgm:prSet/>
      <dgm:spPr/>
      <dgm:t>
        <a:bodyPr/>
        <a:lstStyle/>
        <a:p>
          <a:endParaRPr lang="en-US"/>
        </a:p>
      </dgm:t>
    </dgm:pt>
    <dgm:pt modelId="{188294A5-30AD-4D12-9F5D-13E9B85E6187}">
      <dgm:prSet phldrT="[Text]"/>
      <dgm:spPr/>
      <dgm:t>
        <a:bodyPr/>
        <a:lstStyle/>
        <a:p>
          <a:r>
            <a:rPr lang="en-US" smtClean="0"/>
            <a:t>Thiết kế</a:t>
          </a:r>
          <a:endParaRPr lang="en-US"/>
        </a:p>
      </dgm:t>
    </dgm:pt>
    <dgm:pt modelId="{B61F2DF9-632F-43A0-9C72-6C82C3AF0818}" type="parTrans" cxnId="{DA667B16-946E-45C8-8F21-C58D6292E16E}">
      <dgm:prSet/>
      <dgm:spPr/>
      <dgm:t>
        <a:bodyPr/>
        <a:lstStyle/>
        <a:p>
          <a:endParaRPr lang="en-US"/>
        </a:p>
      </dgm:t>
    </dgm:pt>
    <dgm:pt modelId="{90645A66-FFC6-47E3-9DFC-92839B942614}" type="sibTrans" cxnId="{DA667B16-946E-45C8-8F21-C58D6292E16E}">
      <dgm:prSet/>
      <dgm:spPr/>
      <dgm:t>
        <a:bodyPr/>
        <a:lstStyle/>
        <a:p>
          <a:endParaRPr lang="en-US"/>
        </a:p>
      </dgm:t>
    </dgm:pt>
    <dgm:pt modelId="{8443069E-FF64-4410-9231-A399A2F00E2C}">
      <dgm:prSet phldrT="[Text]"/>
      <dgm:spPr/>
      <dgm:t>
        <a:bodyPr/>
        <a:lstStyle/>
        <a:p>
          <a:r>
            <a:rPr lang="en-US" smtClean="0"/>
            <a:t>Xây dựng</a:t>
          </a:r>
          <a:endParaRPr lang="en-US"/>
        </a:p>
      </dgm:t>
    </dgm:pt>
    <dgm:pt modelId="{53A75BE6-1AEA-4A60-9AC7-36A98DDBC25C}" type="parTrans" cxnId="{E595CCB8-1278-4E17-BA95-0B54FB6D8098}">
      <dgm:prSet/>
      <dgm:spPr/>
      <dgm:t>
        <a:bodyPr/>
        <a:lstStyle/>
        <a:p>
          <a:endParaRPr lang="en-US"/>
        </a:p>
      </dgm:t>
    </dgm:pt>
    <dgm:pt modelId="{7C5A7567-6254-4D8A-83A9-732E38B48E39}" type="sibTrans" cxnId="{E595CCB8-1278-4E17-BA95-0B54FB6D8098}">
      <dgm:prSet/>
      <dgm:spPr/>
      <dgm:t>
        <a:bodyPr/>
        <a:lstStyle/>
        <a:p>
          <a:endParaRPr lang="en-US"/>
        </a:p>
      </dgm:t>
    </dgm:pt>
    <dgm:pt modelId="{073EB117-37E9-4169-BFFD-9523E3693A87}">
      <dgm:prSet phldrT="[Text]"/>
      <dgm:spPr/>
      <dgm:t>
        <a:bodyPr/>
        <a:lstStyle/>
        <a:p>
          <a:r>
            <a:rPr lang="en-US" smtClean="0"/>
            <a:t>Kiểm thử</a:t>
          </a:r>
          <a:endParaRPr lang="en-US"/>
        </a:p>
      </dgm:t>
    </dgm:pt>
    <dgm:pt modelId="{AC84395C-DD77-4AE3-BD6F-828CA8C3B702}" type="parTrans" cxnId="{C8724705-9236-4392-9D7D-CB7E791F2934}">
      <dgm:prSet/>
      <dgm:spPr/>
      <dgm:t>
        <a:bodyPr/>
        <a:lstStyle/>
        <a:p>
          <a:endParaRPr lang="en-US"/>
        </a:p>
      </dgm:t>
    </dgm:pt>
    <dgm:pt modelId="{69CC8581-C896-4276-8F9D-6D21B88D7730}" type="sibTrans" cxnId="{C8724705-9236-4392-9D7D-CB7E791F2934}">
      <dgm:prSet/>
      <dgm:spPr/>
      <dgm:t>
        <a:bodyPr/>
        <a:lstStyle/>
        <a:p>
          <a:endParaRPr lang="en-US"/>
        </a:p>
      </dgm:t>
    </dgm:pt>
    <dgm:pt modelId="{228825FB-4451-40D0-988F-B48D744EE79B}">
      <dgm:prSet phldrT="[Text]"/>
      <dgm:spPr/>
      <dgm:t>
        <a:bodyPr/>
        <a:lstStyle/>
        <a:p>
          <a:r>
            <a:rPr lang="en-US" smtClean="0"/>
            <a:t>Chuyển giao, bảo trì</a:t>
          </a:r>
          <a:endParaRPr lang="en-US"/>
        </a:p>
      </dgm:t>
    </dgm:pt>
    <dgm:pt modelId="{8A61449A-5E7F-46C6-8392-4C5D8200E525}" type="parTrans" cxnId="{54595070-D480-4805-8C6B-88C1F9C8A9DE}">
      <dgm:prSet/>
      <dgm:spPr/>
      <dgm:t>
        <a:bodyPr/>
        <a:lstStyle/>
        <a:p>
          <a:endParaRPr lang="en-US"/>
        </a:p>
      </dgm:t>
    </dgm:pt>
    <dgm:pt modelId="{3D010CBF-24BE-4F17-9238-107CD5118697}" type="sibTrans" cxnId="{54595070-D480-4805-8C6B-88C1F9C8A9DE}">
      <dgm:prSet/>
      <dgm:spPr/>
      <dgm:t>
        <a:bodyPr/>
        <a:lstStyle/>
        <a:p>
          <a:endParaRPr lang="en-US"/>
        </a:p>
      </dgm:t>
    </dgm:pt>
    <dgm:pt modelId="{547159C2-A8E2-46D6-939A-C401343E602C}" type="pres">
      <dgm:prSet presAssocID="{FB5526AE-4332-4021-B3BD-839DDB6D5677}" presName="linearFlow" presStyleCnt="0">
        <dgm:presLayoutVars>
          <dgm:resizeHandles val="exact"/>
        </dgm:presLayoutVars>
      </dgm:prSet>
      <dgm:spPr/>
    </dgm:pt>
    <dgm:pt modelId="{33A379F6-6370-4A4C-9116-8A564946EE40}" type="pres">
      <dgm:prSet presAssocID="{A49FDC4B-360B-4C93-9F6A-2CAFEDD5C1B9}" presName="node" presStyleLbl="node1" presStyleIdx="0" presStyleCnt="5" custScaleX="115441">
        <dgm:presLayoutVars>
          <dgm:bulletEnabled val="1"/>
        </dgm:presLayoutVars>
      </dgm:prSet>
      <dgm:spPr/>
      <dgm:t>
        <a:bodyPr/>
        <a:lstStyle/>
        <a:p>
          <a:endParaRPr lang="en-US"/>
        </a:p>
      </dgm:t>
    </dgm:pt>
    <dgm:pt modelId="{757ECB97-3E40-4F4B-9AEE-267B7E4C1329}" type="pres">
      <dgm:prSet presAssocID="{43ECD74D-3C87-48EE-856B-EB68BC5B4768}" presName="sibTrans" presStyleLbl="sibTrans2D1" presStyleIdx="0" presStyleCnt="4"/>
      <dgm:spPr/>
      <dgm:t>
        <a:bodyPr/>
        <a:lstStyle/>
        <a:p>
          <a:endParaRPr lang="en-US"/>
        </a:p>
      </dgm:t>
    </dgm:pt>
    <dgm:pt modelId="{82B815DD-75BE-4E19-8AD5-0253C98E46D9}" type="pres">
      <dgm:prSet presAssocID="{43ECD74D-3C87-48EE-856B-EB68BC5B4768}" presName="connectorText" presStyleLbl="sibTrans2D1" presStyleIdx="0" presStyleCnt="4"/>
      <dgm:spPr/>
      <dgm:t>
        <a:bodyPr/>
        <a:lstStyle/>
        <a:p>
          <a:endParaRPr lang="en-US"/>
        </a:p>
      </dgm:t>
    </dgm:pt>
    <dgm:pt modelId="{3E1E30EC-8CC2-46BA-8A58-925E4FC3FDE4}" type="pres">
      <dgm:prSet presAssocID="{188294A5-30AD-4D12-9F5D-13E9B85E6187}" presName="node" presStyleLbl="node1" presStyleIdx="1" presStyleCnt="5" custScaleX="115441">
        <dgm:presLayoutVars>
          <dgm:bulletEnabled val="1"/>
        </dgm:presLayoutVars>
      </dgm:prSet>
      <dgm:spPr/>
      <dgm:t>
        <a:bodyPr/>
        <a:lstStyle/>
        <a:p>
          <a:endParaRPr lang="en-US"/>
        </a:p>
      </dgm:t>
    </dgm:pt>
    <dgm:pt modelId="{94534894-CCC5-4EC0-9C1F-63824F8376D9}" type="pres">
      <dgm:prSet presAssocID="{90645A66-FFC6-47E3-9DFC-92839B942614}" presName="sibTrans" presStyleLbl="sibTrans2D1" presStyleIdx="1" presStyleCnt="4"/>
      <dgm:spPr/>
      <dgm:t>
        <a:bodyPr/>
        <a:lstStyle/>
        <a:p>
          <a:endParaRPr lang="en-US"/>
        </a:p>
      </dgm:t>
    </dgm:pt>
    <dgm:pt modelId="{80E8F49B-3BA2-4080-9FD0-A934592EE26E}" type="pres">
      <dgm:prSet presAssocID="{90645A66-FFC6-47E3-9DFC-92839B942614}" presName="connectorText" presStyleLbl="sibTrans2D1" presStyleIdx="1" presStyleCnt="4"/>
      <dgm:spPr/>
      <dgm:t>
        <a:bodyPr/>
        <a:lstStyle/>
        <a:p>
          <a:endParaRPr lang="en-US"/>
        </a:p>
      </dgm:t>
    </dgm:pt>
    <dgm:pt modelId="{FE6AF4FD-9D3F-4427-A8BC-69FB9368681F}" type="pres">
      <dgm:prSet presAssocID="{8443069E-FF64-4410-9231-A399A2F00E2C}" presName="node" presStyleLbl="node1" presStyleIdx="2" presStyleCnt="5" custScaleX="115441">
        <dgm:presLayoutVars>
          <dgm:bulletEnabled val="1"/>
        </dgm:presLayoutVars>
      </dgm:prSet>
      <dgm:spPr/>
      <dgm:t>
        <a:bodyPr/>
        <a:lstStyle/>
        <a:p>
          <a:endParaRPr lang="en-US"/>
        </a:p>
      </dgm:t>
    </dgm:pt>
    <dgm:pt modelId="{38E6496C-7A0E-4F40-8A4B-9632295D5072}" type="pres">
      <dgm:prSet presAssocID="{7C5A7567-6254-4D8A-83A9-732E38B48E39}" presName="sibTrans" presStyleLbl="sibTrans2D1" presStyleIdx="2" presStyleCnt="4"/>
      <dgm:spPr/>
      <dgm:t>
        <a:bodyPr/>
        <a:lstStyle/>
        <a:p>
          <a:endParaRPr lang="en-US"/>
        </a:p>
      </dgm:t>
    </dgm:pt>
    <dgm:pt modelId="{2FE1C788-86FE-41A5-BDDF-3812164F3521}" type="pres">
      <dgm:prSet presAssocID="{7C5A7567-6254-4D8A-83A9-732E38B48E39}" presName="connectorText" presStyleLbl="sibTrans2D1" presStyleIdx="2" presStyleCnt="4"/>
      <dgm:spPr/>
      <dgm:t>
        <a:bodyPr/>
        <a:lstStyle/>
        <a:p>
          <a:endParaRPr lang="en-US"/>
        </a:p>
      </dgm:t>
    </dgm:pt>
    <dgm:pt modelId="{F5E42E3B-2782-4352-AE0C-5991298BA5DB}" type="pres">
      <dgm:prSet presAssocID="{073EB117-37E9-4169-BFFD-9523E3693A87}" presName="node" presStyleLbl="node1" presStyleIdx="3" presStyleCnt="5" custScaleX="115441">
        <dgm:presLayoutVars>
          <dgm:bulletEnabled val="1"/>
        </dgm:presLayoutVars>
      </dgm:prSet>
      <dgm:spPr/>
      <dgm:t>
        <a:bodyPr/>
        <a:lstStyle/>
        <a:p>
          <a:endParaRPr lang="en-US"/>
        </a:p>
      </dgm:t>
    </dgm:pt>
    <dgm:pt modelId="{6BB839B3-1D90-43E2-8FAC-2EABF7757485}" type="pres">
      <dgm:prSet presAssocID="{69CC8581-C896-4276-8F9D-6D21B88D7730}" presName="sibTrans" presStyleLbl="sibTrans2D1" presStyleIdx="3" presStyleCnt="4"/>
      <dgm:spPr/>
      <dgm:t>
        <a:bodyPr/>
        <a:lstStyle/>
        <a:p>
          <a:endParaRPr lang="en-US"/>
        </a:p>
      </dgm:t>
    </dgm:pt>
    <dgm:pt modelId="{14FFC93B-CDE4-4B8B-8BAB-544266C1BC60}" type="pres">
      <dgm:prSet presAssocID="{69CC8581-C896-4276-8F9D-6D21B88D7730}" presName="connectorText" presStyleLbl="sibTrans2D1" presStyleIdx="3" presStyleCnt="4"/>
      <dgm:spPr/>
      <dgm:t>
        <a:bodyPr/>
        <a:lstStyle/>
        <a:p>
          <a:endParaRPr lang="en-US"/>
        </a:p>
      </dgm:t>
    </dgm:pt>
    <dgm:pt modelId="{1993C5D6-B918-4E8B-8E2B-6C1DC7671DEA}" type="pres">
      <dgm:prSet presAssocID="{228825FB-4451-40D0-988F-B48D744EE79B}" presName="node" presStyleLbl="node1" presStyleIdx="4" presStyleCnt="5" custScaleX="115441">
        <dgm:presLayoutVars>
          <dgm:bulletEnabled val="1"/>
        </dgm:presLayoutVars>
      </dgm:prSet>
      <dgm:spPr/>
      <dgm:t>
        <a:bodyPr/>
        <a:lstStyle/>
        <a:p>
          <a:endParaRPr lang="en-US"/>
        </a:p>
      </dgm:t>
    </dgm:pt>
  </dgm:ptLst>
  <dgm:cxnLst>
    <dgm:cxn modelId="{44470D48-7A09-4FB9-9378-63DFA8EE760A}" type="presOf" srcId="{43ECD74D-3C87-48EE-856B-EB68BC5B4768}" destId="{757ECB97-3E40-4F4B-9AEE-267B7E4C1329}" srcOrd="0" destOrd="0" presId="urn:microsoft.com/office/officeart/2005/8/layout/process2"/>
    <dgm:cxn modelId="{112AE9B1-D005-45FC-A8E4-75848AB6848E}" type="presOf" srcId="{8443069E-FF64-4410-9231-A399A2F00E2C}" destId="{FE6AF4FD-9D3F-4427-A8BC-69FB9368681F}" srcOrd="0" destOrd="0" presId="urn:microsoft.com/office/officeart/2005/8/layout/process2"/>
    <dgm:cxn modelId="{E595CCB8-1278-4E17-BA95-0B54FB6D8098}" srcId="{FB5526AE-4332-4021-B3BD-839DDB6D5677}" destId="{8443069E-FF64-4410-9231-A399A2F00E2C}" srcOrd="2" destOrd="0" parTransId="{53A75BE6-1AEA-4A60-9AC7-36A98DDBC25C}" sibTransId="{7C5A7567-6254-4D8A-83A9-732E38B48E39}"/>
    <dgm:cxn modelId="{50190426-A488-46AB-94E6-8AACD32E19E5}" type="presOf" srcId="{7C5A7567-6254-4D8A-83A9-732E38B48E39}" destId="{2FE1C788-86FE-41A5-BDDF-3812164F3521}" srcOrd="1" destOrd="0" presId="urn:microsoft.com/office/officeart/2005/8/layout/process2"/>
    <dgm:cxn modelId="{C8724705-9236-4392-9D7D-CB7E791F2934}" srcId="{FB5526AE-4332-4021-B3BD-839DDB6D5677}" destId="{073EB117-37E9-4169-BFFD-9523E3693A87}" srcOrd="3" destOrd="0" parTransId="{AC84395C-DD77-4AE3-BD6F-828CA8C3B702}" sibTransId="{69CC8581-C896-4276-8F9D-6D21B88D7730}"/>
    <dgm:cxn modelId="{317B2E89-6933-4D27-AAD4-2FB31BBB07F7}" type="presOf" srcId="{228825FB-4451-40D0-988F-B48D744EE79B}" destId="{1993C5D6-B918-4E8B-8E2B-6C1DC7671DEA}" srcOrd="0" destOrd="0" presId="urn:microsoft.com/office/officeart/2005/8/layout/process2"/>
    <dgm:cxn modelId="{2314402B-CBD3-4FAA-A890-D582775A6D11}" type="presOf" srcId="{90645A66-FFC6-47E3-9DFC-92839B942614}" destId="{94534894-CCC5-4EC0-9C1F-63824F8376D9}" srcOrd="0" destOrd="0" presId="urn:microsoft.com/office/officeart/2005/8/layout/process2"/>
    <dgm:cxn modelId="{1EA0BFD9-3CE0-484F-93F3-E843FCF44853}" type="presOf" srcId="{A49FDC4B-360B-4C93-9F6A-2CAFEDD5C1B9}" destId="{33A379F6-6370-4A4C-9116-8A564946EE40}" srcOrd="0" destOrd="0" presId="urn:microsoft.com/office/officeart/2005/8/layout/process2"/>
    <dgm:cxn modelId="{3282CDB6-2E1C-4A39-9F60-4D668860F287}" type="presOf" srcId="{7C5A7567-6254-4D8A-83A9-732E38B48E39}" destId="{38E6496C-7A0E-4F40-8A4B-9632295D5072}" srcOrd="0" destOrd="0" presId="urn:microsoft.com/office/officeart/2005/8/layout/process2"/>
    <dgm:cxn modelId="{54595070-D480-4805-8C6B-88C1F9C8A9DE}" srcId="{FB5526AE-4332-4021-B3BD-839DDB6D5677}" destId="{228825FB-4451-40D0-988F-B48D744EE79B}" srcOrd="4" destOrd="0" parTransId="{8A61449A-5E7F-46C6-8392-4C5D8200E525}" sibTransId="{3D010CBF-24BE-4F17-9238-107CD5118697}"/>
    <dgm:cxn modelId="{CAB1F788-35D8-446F-826F-DC04824FADAD}" type="presOf" srcId="{FB5526AE-4332-4021-B3BD-839DDB6D5677}" destId="{547159C2-A8E2-46D6-939A-C401343E602C}" srcOrd="0" destOrd="0" presId="urn:microsoft.com/office/officeart/2005/8/layout/process2"/>
    <dgm:cxn modelId="{614362D5-7A39-4B15-AFE7-14CCA98C5221}" srcId="{FB5526AE-4332-4021-B3BD-839DDB6D5677}" destId="{A49FDC4B-360B-4C93-9F6A-2CAFEDD5C1B9}" srcOrd="0" destOrd="0" parTransId="{A8028FD1-08ED-4B6A-907E-098E03D6094E}" sibTransId="{43ECD74D-3C87-48EE-856B-EB68BC5B4768}"/>
    <dgm:cxn modelId="{6587AC50-EFEE-4D9E-9837-4AA15DC1B25D}" type="presOf" srcId="{69CC8581-C896-4276-8F9D-6D21B88D7730}" destId="{6BB839B3-1D90-43E2-8FAC-2EABF7757485}" srcOrd="0" destOrd="0" presId="urn:microsoft.com/office/officeart/2005/8/layout/process2"/>
    <dgm:cxn modelId="{E66A785E-6860-4545-9507-94EB4AB3241F}" type="presOf" srcId="{69CC8581-C896-4276-8F9D-6D21B88D7730}" destId="{14FFC93B-CDE4-4B8B-8BAB-544266C1BC60}" srcOrd="1" destOrd="0" presId="urn:microsoft.com/office/officeart/2005/8/layout/process2"/>
    <dgm:cxn modelId="{C1F62AC9-86E2-4BE3-A23E-DC5023579886}" type="presOf" srcId="{90645A66-FFC6-47E3-9DFC-92839B942614}" destId="{80E8F49B-3BA2-4080-9FD0-A934592EE26E}" srcOrd="1" destOrd="0" presId="urn:microsoft.com/office/officeart/2005/8/layout/process2"/>
    <dgm:cxn modelId="{DA667B16-946E-45C8-8F21-C58D6292E16E}" srcId="{FB5526AE-4332-4021-B3BD-839DDB6D5677}" destId="{188294A5-30AD-4D12-9F5D-13E9B85E6187}" srcOrd="1" destOrd="0" parTransId="{B61F2DF9-632F-43A0-9C72-6C82C3AF0818}" sibTransId="{90645A66-FFC6-47E3-9DFC-92839B942614}"/>
    <dgm:cxn modelId="{C25E9180-F533-4BA4-841F-08171AE1AB83}" type="presOf" srcId="{073EB117-37E9-4169-BFFD-9523E3693A87}" destId="{F5E42E3B-2782-4352-AE0C-5991298BA5DB}" srcOrd="0" destOrd="0" presId="urn:microsoft.com/office/officeart/2005/8/layout/process2"/>
    <dgm:cxn modelId="{75DA38AC-08AE-4B54-A102-6D2F35CE77DC}" type="presOf" srcId="{43ECD74D-3C87-48EE-856B-EB68BC5B4768}" destId="{82B815DD-75BE-4E19-8AD5-0253C98E46D9}" srcOrd="1" destOrd="0" presId="urn:microsoft.com/office/officeart/2005/8/layout/process2"/>
    <dgm:cxn modelId="{BCA82E13-6EC0-48B8-A009-743F929EEBE2}" type="presOf" srcId="{188294A5-30AD-4D12-9F5D-13E9B85E6187}" destId="{3E1E30EC-8CC2-46BA-8A58-925E4FC3FDE4}" srcOrd="0" destOrd="0" presId="urn:microsoft.com/office/officeart/2005/8/layout/process2"/>
    <dgm:cxn modelId="{CA97A98D-F089-46DA-8B29-1131CAB4F8B5}" type="presParOf" srcId="{547159C2-A8E2-46D6-939A-C401343E602C}" destId="{33A379F6-6370-4A4C-9116-8A564946EE40}" srcOrd="0" destOrd="0" presId="urn:microsoft.com/office/officeart/2005/8/layout/process2"/>
    <dgm:cxn modelId="{89282764-7D0E-4199-91AF-F11650E8B4A7}" type="presParOf" srcId="{547159C2-A8E2-46D6-939A-C401343E602C}" destId="{757ECB97-3E40-4F4B-9AEE-267B7E4C1329}" srcOrd="1" destOrd="0" presId="urn:microsoft.com/office/officeart/2005/8/layout/process2"/>
    <dgm:cxn modelId="{BC1A86EB-72FC-4C67-BCF7-A9CAA9513414}" type="presParOf" srcId="{757ECB97-3E40-4F4B-9AEE-267B7E4C1329}" destId="{82B815DD-75BE-4E19-8AD5-0253C98E46D9}" srcOrd="0" destOrd="0" presId="urn:microsoft.com/office/officeart/2005/8/layout/process2"/>
    <dgm:cxn modelId="{E1C90DB7-6867-45F8-8254-7057C72772B6}" type="presParOf" srcId="{547159C2-A8E2-46D6-939A-C401343E602C}" destId="{3E1E30EC-8CC2-46BA-8A58-925E4FC3FDE4}" srcOrd="2" destOrd="0" presId="urn:microsoft.com/office/officeart/2005/8/layout/process2"/>
    <dgm:cxn modelId="{D457089E-6C69-4917-A8AF-CA1B52441035}" type="presParOf" srcId="{547159C2-A8E2-46D6-939A-C401343E602C}" destId="{94534894-CCC5-4EC0-9C1F-63824F8376D9}" srcOrd="3" destOrd="0" presId="urn:microsoft.com/office/officeart/2005/8/layout/process2"/>
    <dgm:cxn modelId="{D731DBA9-3BC4-4A80-9BF5-616456069011}" type="presParOf" srcId="{94534894-CCC5-4EC0-9C1F-63824F8376D9}" destId="{80E8F49B-3BA2-4080-9FD0-A934592EE26E}" srcOrd="0" destOrd="0" presId="urn:microsoft.com/office/officeart/2005/8/layout/process2"/>
    <dgm:cxn modelId="{F0EA7E1E-8FDD-43C6-AD12-BFD12608D7A9}" type="presParOf" srcId="{547159C2-A8E2-46D6-939A-C401343E602C}" destId="{FE6AF4FD-9D3F-4427-A8BC-69FB9368681F}" srcOrd="4" destOrd="0" presId="urn:microsoft.com/office/officeart/2005/8/layout/process2"/>
    <dgm:cxn modelId="{34C401D6-2388-429D-8DF8-9B2454563390}" type="presParOf" srcId="{547159C2-A8E2-46D6-939A-C401343E602C}" destId="{38E6496C-7A0E-4F40-8A4B-9632295D5072}" srcOrd="5" destOrd="0" presId="urn:microsoft.com/office/officeart/2005/8/layout/process2"/>
    <dgm:cxn modelId="{36D451F8-4F14-40A3-952D-E447B2E3D469}" type="presParOf" srcId="{38E6496C-7A0E-4F40-8A4B-9632295D5072}" destId="{2FE1C788-86FE-41A5-BDDF-3812164F3521}" srcOrd="0" destOrd="0" presId="urn:microsoft.com/office/officeart/2005/8/layout/process2"/>
    <dgm:cxn modelId="{773F20DF-99FC-493A-A7DE-81AA7B5A6004}" type="presParOf" srcId="{547159C2-A8E2-46D6-939A-C401343E602C}" destId="{F5E42E3B-2782-4352-AE0C-5991298BA5DB}" srcOrd="6" destOrd="0" presId="urn:microsoft.com/office/officeart/2005/8/layout/process2"/>
    <dgm:cxn modelId="{0D3B68C2-9484-497A-B395-13E5296A433D}" type="presParOf" srcId="{547159C2-A8E2-46D6-939A-C401343E602C}" destId="{6BB839B3-1D90-43E2-8FAC-2EABF7757485}" srcOrd="7" destOrd="0" presId="urn:microsoft.com/office/officeart/2005/8/layout/process2"/>
    <dgm:cxn modelId="{B1B2C4A3-B67A-49D6-BDB9-93E16F06E47B}" type="presParOf" srcId="{6BB839B3-1D90-43E2-8FAC-2EABF7757485}" destId="{14FFC93B-CDE4-4B8B-8BAB-544266C1BC60}" srcOrd="0" destOrd="0" presId="urn:microsoft.com/office/officeart/2005/8/layout/process2"/>
    <dgm:cxn modelId="{5C91F319-5BDC-4773-8C1A-DBEF4D574EE1}" type="presParOf" srcId="{547159C2-A8E2-46D6-939A-C401343E602C}" destId="{1993C5D6-B918-4E8B-8E2B-6C1DC7671DEA}" srcOrd="8" destOrd="0" presId="urn:microsoft.com/office/officeart/2005/8/layout/process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A379F6-6370-4A4C-9116-8A564946EE40}">
      <dsp:nvSpPr>
        <dsp:cNvPr id="0" name=""/>
        <dsp:cNvSpPr/>
      </dsp:nvSpPr>
      <dsp:spPr>
        <a:xfrm>
          <a:off x="952505" y="511"/>
          <a:ext cx="2743188" cy="598568"/>
        </a:xfrm>
        <a:prstGeom prst="roundRect">
          <a:avLst>
            <a:gd name="adj" fmla="val 10000"/>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smtClean="0"/>
            <a:t>Phân tích yêu cầu</a:t>
          </a:r>
          <a:endParaRPr lang="en-US" sz="1700" kern="1200"/>
        </a:p>
      </dsp:txBody>
      <dsp:txXfrm>
        <a:off x="970036" y="18042"/>
        <a:ext cx="2708126" cy="563506"/>
      </dsp:txXfrm>
    </dsp:sp>
    <dsp:sp modelId="{757ECB97-3E40-4F4B-9AEE-267B7E4C1329}">
      <dsp:nvSpPr>
        <dsp:cNvPr id="0" name=""/>
        <dsp:cNvSpPr/>
      </dsp:nvSpPr>
      <dsp:spPr>
        <a:xfrm rot="5400000">
          <a:off x="2211868" y="614043"/>
          <a:ext cx="224463" cy="269355"/>
        </a:xfrm>
        <a:prstGeom prst="rightArrow">
          <a:avLst>
            <a:gd name="adj1" fmla="val 60000"/>
            <a:gd name="adj2" fmla="val 50000"/>
          </a:avLst>
        </a:prstGeom>
        <a:gradFill rotWithShape="0">
          <a:gsLst>
            <a:gs pos="0">
              <a:schemeClr val="dk2">
                <a:tint val="60000"/>
                <a:hueOff val="0"/>
                <a:satOff val="0"/>
                <a:lumOff val="0"/>
                <a:alphaOff val="0"/>
                <a:shade val="51000"/>
                <a:satMod val="130000"/>
              </a:schemeClr>
            </a:gs>
            <a:gs pos="80000">
              <a:schemeClr val="dk2">
                <a:tint val="60000"/>
                <a:hueOff val="0"/>
                <a:satOff val="0"/>
                <a:lumOff val="0"/>
                <a:alphaOff val="0"/>
                <a:shade val="93000"/>
                <a:satMod val="130000"/>
              </a:schemeClr>
            </a:gs>
            <a:gs pos="100000">
              <a:schemeClr val="dk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2243294" y="636489"/>
        <a:ext cx="161613" cy="157124"/>
      </dsp:txXfrm>
    </dsp:sp>
    <dsp:sp modelId="{3E1E30EC-8CC2-46BA-8A58-925E4FC3FDE4}">
      <dsp:nvSpPr>
        <dsp:cNvPr id="0" name=""/>
        <dsp:cNvSpPr/>
      </dsp:nvSpPr>
      <dsp:spPr>
        <a:xfrm>
          <a:off x="952505" y="898363"/>
          <a:ext cx="2743188" cy="598568"/>
        </a:xfrm>
        <a:prstGeom prst="roundRect">
          <a:avLst>
            <a:gd name="adj" fmla="val 10000"/>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smtClean="0"/>
            <a:t>Thiết kế</a:t>
          </a:r>
          <a:endParaRPr lang="en-US" sz="1700" kern="1200"/>
        </a:p>
      </dsp:txBody>
      <dsp:txXfrm>
        <a:off x="970036" y="915894"/>
        <a:ext cx="2708126" cy="563506"/>
      </dsp:txXfrm>
    </dsp:sp>
    <dsp:sp modelId="{94534894-CCC5-4EC0-9C1F-63824F8376D9}">
      <dsp:nvSpPr>
        <dsp:cNvPr id="0" name=""/>
        <dsp:cNvSpPr/>
      </dsp:nvSpPr>
      <dsp:spPr>
        <a:xfrm rot="5400000">
          <a:off x="2211868" y="1511896"/>
          <a:ext cx="224463" cy="269355"/>
        </a:xfrm>
        <a:prstGeom prst="rightArrow">
          <a:avLst>
            <a:gd name="adj1" fmla="val 60000"/>
            <a:gd name="adj2" fmla="val 50000"/>
          </a:avLst>
        </a:prstGeom>
        <a:gradFill rotWithShape="0">
          <a:gsLst>
            <a:gs pos="0">
              <a:schemeClr val="dk2">
                <a:tint val="60000"/>
                <a:hueOff val="0"/>
                <a:satOff val="0"/>
                <a:lumOff val="0"/>
                <a:alphaOff val="0"/>
                <a:shade val="51000"/>
                <a:satMod val="130000"/>
              </a:schemeClr>
            </a:gs>
            <a:gs pos="80000">
              <a:schemeClr val="dk2">
                <a:tint val="60000"/>
                <a:hueOff val="0"/>
                <a:satOff val="0"/>
                <a:lumOff val="0"/>
                <a:alphaOff val="0"/>
                <a:shade val="93000"/>
                <a:satMod val="130000"/>
              </a:schemeClr>
            </a:gs>
            <a:gs pos="100000">
              <a:schemeClr val="dk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2243294" y="1534342"/>
        <a:ext cx="161613" cy="157124"/>
      </dsp:txXfrm>
    </dsp:sp>
    <dsp:sp modelId="{FE6AF4FD-9D3F-4427-A8BC-69FB9368681F}">
      <dsp:nvSpPr>
        <dsp:cNvPr id="0" name=""/>
        <dsp:cNvSpPr/>
      </dsp:nvSpPr>
      <dsp:spPr>
        <a:xfrm>
          <a:off x="952505" y="1796215"/>
          <a:ext cx="2743188" cy="598568"/>
        </a:xfrm>
        <a:prstGeom prst="roundRect">
          <a:avLst>
            <a:gd name="adj" fmla="val 10000"/>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smtClean="0"/>
            <a:t>Xây dựng</a:t>
          </a:r>
          <a:endParaRPr lang="en-US" sz="1700" kern="1200"/>
        </a:p>
      </dsp:txBody>
      <dsp:txXfrm>
        <a:off x="970036" y="1813746"/>
        <a:ext cx="2708126" cy="563506"/>
      </dsp:txXfrm>
    </dsp:sp>
    <dsp:sp modelId="{38E6496C-7A0E-4F40-8A4B-9632295D5072}">
      <dsp:nvSpPr>
        <dsp:cNvPr id="0" name=""/>
        <dsp:cNvSpPr/>
      </dsp:nvSpPr>
      <dsp:spPr>
        <a:xfrm rot="5400000">
          <a:off x="2211868" y="2409748"/>
          <a:ext cx="224463" cy="269355"/>
        </a:xfrm>
        <a:prstGeom prst="rightArrow">
          <a:avLst>
            <a:gd name="adj1" fmla="val 60000"/>
            <a:gd name="adj2" fmla="val 50000"/>
          </a:avLst>
        </a:prstGeom>
        <a:gradFill rotWithShape="0">
          <a:gsLst>
            <a:gs pos="0">
              <a:schemeClr val="dk2">
                <a:tint val="60000"/>
                <a:hueOff val="0"/>
                <a:satOff val="0"/>
                <a:lumOff val="0"/>
                <a:alphaOff val="0"/>
                <a:shade val="51000"/>
                <a:satMod val="130000"/>
              </a:schemeClr>
            </a:gs>
            <a:gs pos="80000">
              <a:schemeClr val="dk2">
                <a:tint val="60000"/>
                <a:hueOff val="0"/>
                <a:satOff val="0"/>
                <a:lumOff val="0"/>
                <a:alphaOff val="0"/>
                <a:shade val="93000"/>
                <a:satMod val="130000"/>
              </a:schemeClr>
            </a:gs>
            <a:gs pos="100000">
              <a:schemeClr val="dk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2243294" y="2432194"/>
        <a:ext cx="161613" cy="157124"/>
      </dsp:txXfrm>
    </dsp:sp>
    <dsp:sp modelId="{F5E42E3B-2782-4352-AE0C-5991298BA5DB}">
      <dsp:nvSpPr>
        <dsp:cNvPr id="0" name=""/>
        <dsp:cNvSpPr/>
      </dsp:nvSpPr>
      <dsp:spPr>
        <a:xfrm>
          <a:off x="952505" y="2694068"/>
          <a:ext cx="2743188" cy="598568"/>
        </a:xfrm>
        <a:prstGeom prst="roundRect">
          <a:avLst>
            <a:gd name="adj" fmla="val 10000"/>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smtClean="0"/>
            <a:t>Kiểm thử</a:t>
          </a:r>
          <a:endParaRPr lang="en-US" sz="1700" kern="1200"/>
        </a:p>
      </dsp:txBody>
      <dsp:txXfrm>
        <a:off x="970036" y="2711599"/>
        <a:ext cx="2708126" cy="563506"/>
      </dsp:txXfrm>
    </dsp:sp>
    <dsp:sp modelId="{6BB839B3-1D90-43E2-8FAC-2EABF7757485}">
      <dsp:nvSpPr>
        <dsp:cNvPr id="0" name=""/>
        <dsp:cNvSpPr/>
      </dsp:nvSpPr>
      <dsp:spPr>
        <a:xfrm rot="5400000">
          <a:off x="2211868" y="3307600"/>
          <a:ext cx="224463" cy="269355"/>
        </a:xfrm>
        <a:prstGeom prst="rightArrow">
          <a:avLst>
            <a:gd name="adj1" fmla="val 60000"/>
            <a:gd name="adj2" fmla="val 50000"/>
          </a:avLst>
        </a:prstGeom>
        <a:gradFill rotWithShape="0">
          <a:gsLst>
            <a:gs pos="0">
              <a:schemeClr val="dk2">
                <a:tint val="60000"/>
                <a:hueOff val="0"/>
                <a:satOff val="0"/>
                <a:lumOff val="0"/>
                <a:alphaOff val="0"/>
                <a:shade val="51000"/>
                <a:satMod val="130000"/>
              </a:schemeClr>
            </a:gs>
            <a:gs pos="80000">
              <a:schemeClr val="dk2">
                <a:tint val="60000"/>
                <a:hueOff val="0"/>
                <a:satOff val="0"/>
                <a:lumOff val="0"/>
                <a:alphaOff val="0"/>
                <a:shade val="93000"/>
                <a:satMod val="130000"/>
              </a:schemeClr>
            </a:gs>
            <a:gs pos="100000">
              <a:schemeClr val="dk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2243294" y="3330046"/>
        <a:ext cx="161613" cy="157124"/>
      </dsp:txXfrm>
    </dsp:sp>
    <dsp:sp modelId="{1993C5D6-B918-4E8B-8E2B-6C1DC7671DEA}">
      <dsp:nvSpPr>
        <dsp:cNvPr id="0" name=""/>
        <dsp:cNvSpPr/>
      </dsp:nvSpPr>
      <dsp:spPr>
        <a:xfrm>
          <a:off x="952505" y="3591920"/>
          <a:ext cx="2743188" cy="598568"/>
        </a:xfrm>
        <a:prstGeom prst="roundRect">
          <a:avLst>
            <a:gd name="adj" fmla="val 10000"/>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smtClean="0"/>
            <a:t>Chuyển giao, bảo trì</a:t>
          </a:r>
          <a:endParaRPr lang="en-US" sz="1700" kern="1200"/>
        </a:p>
      </dsp:txBody>
      <dsp:txXfrm>
        <a:off x="970036" y="3609451"/>
        <a:ext cx="2708126" cy="563506"/>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0FE56D-530A-43F0-800C-9211A1FB4B3B}" type="datetimeFigureOut">
              <a:rPr lang="en-US" smtClean="0"/>
              <a:t>7/20/2014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08A7C2-DEB1-48DB-AFA5-4C0B0547ED1A}" type="slidenum">
              <a:rPr lang="en-US" smtClean="0"/>
              <a:t>‹#›</a:t>
            </a:fld>
            <a:endParaRPr lang="en-US"/>
          </a:p>
        </p:txBody>
      </p:sp>
    </p:spTree>
    <p:extLst>
      <p:ext uri="{BB962C8B-B14F-4D97-AF65-F5344CB8AC3E}">
        <p14:creationId xmlns:p14="http://schemas.microsoft.com/office/powerpoint/2010/main" val="2197879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Wingdings" panose="05000000000000000000" pitchFamily="2" charset="2"/>
              <a:buChar char="v"/>
            </a:pPr>
            <a:r>
              <a:rPr lang="en-US" smtClean="0"/>
              <a:t>Các</a:t>
            </a:r>
            <a:r>
              <a:rPr lang="en-US" baseline="0" smtClean="0"/>
              <a:t> phương pháp truyền thống chia quá trình phát triền thành từng giai đoạn tách biệt, giai đoạn này nối tiếp giai đoạn kia. Vd với waterfall là phân tích, thiết kế, xây dựng, kiểm thử, chuyển giao. Việc phân chia như vậy có vấn đề sau</a:t>
            </a:r>
          </a:p>
          <a:p>
            <a:pPr marL="685800" marR="0" lvl="1" indent="-2286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mtClean="0"/>
              <a:t>Sản phẩm</a:t>
            </a:r>
            <a:r>
              <a:rPr lang="en-US" baseline="0" smtClean="0"/>
              <a:t> làm ra thường không đáp ứng được yêu cầu người dùng, cuối chu kì phát triển sản phẩm mới được chuyển giao cho người dùng từ đó thiếu phản hồi từ người dùng.</a:t>
            </a:r>
          </a:p>
          <a:p>
            <a:pPr marL="685800" lvl="1" indent="-228600">
              <a:buFont typeface="Wingdings" panose="05000000000000000000" pitchFamily="2" charset="2"/>
              <a:buChar char="v"/>
            </a:pPr>
            <a:r>
              <a:rPr lang="en-US" baseline="0" smtClean="0"/>
              <a:t>Người dùng thường không hình dung họ muốn gì cho tới khi họ thấy sản phẩm </a:t>
            </a:r>
          </a:p>
          <a:p>
            <a:pPr marL="685800" lvl="1" indent="-228600">
              <a:buFont typeface="Wingdings" panose="05000000000000000000" pitchFamily="2" charset="2"/>
              <a:buChar char="v"/>
            </a:pPr>
            <a:r>
              <a:rPr lang="en-US" smtClean="0"/>
              <a:t>Việc</a:t>
            </a:r>
            <a:r>
              <a:rPr lang="en-US" baseline="0" smtClean="0"/>
              <a:t> chi các bước thực hiện như vậy, sai sót trong bước đầu có thể dẫn đến những hậu quả nghiêm trọng.</a:t>
            </a:r>
          </a:p>
          <a:p>
            <a:pPr marL="685800" lvl="1" indent="-228600">
              <a:buFont typeface="Wingdings" panose="05000000000000000000" pitchFamily="2" charset="2"/>
              <a:buChar char="v"/>
            </a:pPr>
            <a:r>
              <a:rPr lang="en-US" baseline="0" smtClean="0"/>
              <a:t>Các thành viên phải chờ đợi chuyển giao từ các nhóm khác từ công việc ở bước trước</a:t>
            </a:r>
          </a:p>
          <a:p>
            <a:pPr marL="685800" lvl="1" indent="-228600">
              <a:buFont typeface="Wingdings" panose="05000000000000000000" pitchFamily="2" charset="2"/>
              <a:buChar char="v"/>
            </a:pPr>
            <a:r>
              <a:rPr lang="en-US" smtClean="0"/>
              <a:t>=&gt; hậu</a:t>
            </a:r>
            <a:r>
              <a:rPr lang="en-US" baseline="0" smtClean="0"/>
              <a:t> quả, các dự án có khả năng thất bại </a:t>
            </a:r>
            <a:r>
              <a:rPr lang="en-US" baseline="0" smtClean="0"/>
              <a:t>cao.</a:t>
            </a:r>
          </a:p>
          <a:p>
            <a:pPr marL="228600" lvl="0" indent="-228600">
              <a:buFont typeface="Wingdings" panose="05000000000000000000" pitchFamily="2" charset="2"/>
              <a:buChar char="v"/>
            </a:pPr>
            <a:r>
              <a:rPr lang="en-US" baseline="0" smtClean="0"/>
              <a:t>Agile cùng các phương pháp của nó ra đời đã tạo ra những thay đổi rất lớn, làm tăng gấp đôi số lượng các dự án thành công, tạo ra nhiều sản phẩm thực sự đáp ứng yêu cầu của người dùng. Để tìm hiều vì sao, Agile và các phương pháp của nó thành công như vậy, em xin phép tình bày các tuyên ngôn của Agile (được coi là cô đọng nhất những gì mà triết lý Agile hướng tới).</a:t>
            </a:r>
          </a:p>
          <a:p>
            <a:pPr marL="228600" lvl="0" indent="-228600">
              <a:buFont typeface="Wingdings" panose="05000000000000000000" pitchFamily="2" charset="2"/>
              <a:buChar char="v"/>
            </a:pPr>
            <a:r>
              <a:rPr lang="en-US" baseline="0" smtClean="0"/>
              <a:t>{Nguồn thống kê: http://www.versionone.com/Agile101/Agile-Software-Development-Benefits/</a:t>
            </a:r>
          </a:p>
          <a:p>
            <a:pPr marL="228600" lvl="0" indent="-228600">
              <a:buFont typeface="Wingdings" panose="05000000000000000000" pitchFamily="2" charset="2"/>
              <a:buChar char="v"/>
            </a:pPr>
            <a:r>
              <a:rPr lang="en-US" sz="1200" b="0" i="0" kern="1200" smtClean="0">
                <a:solidFill>
                  <a:schemeClr val="tx1"/>
                </a:solidFill>
                <a:effectLst/>
                <a:latin typeface="+mn-lt"/>
                <a:ea typeface="+mn-ea"/>
                <a:cs typeface="+mn-cs"/>
              </a:rPr>
              <a:t>The Standish Group: http://www.standishgroup.com/about/index.php</a:t>
            </a:r>
          </a:p>
          <a:p>
            <a:pPr marL="228600" lvl="0" indent="-228600">
              <a:buFont typeface="Wingdings" panose="05000000000000000000" pitchFamily="2" charset="2"/>
              <a:buChar char="v"/>
            </a:pPr>
            <a:r>
              <a:rPr lang="en-US" smtClean="0"/>
              <a:t>Số liệu thống kê năm 2000 của Standish Group , có đến 25% dự án thất bại hoàn toàn,</a:t>
            </a:r>
            <a:r>
              <a:rPr lang="en-US" baseline="0" smtClean="0"/>
              <a:t> </a:t>
            </a:r>
            <a:r>
              <a:rPr lang="en-US" smtClean="0"/>
              <a:t>Theo 1 nghiên cứu tại Anh</a:t>
            </a:r>
            <a:r>
              <a:rPr lang="en-US" i="1" smtClean="0"/>
              <a:t>, có </a:t>
            </a:r>
            <a:r>
              <a:rPr lang="en-US" smtClean="0"/>
              <a:t>1027 dự án, chỉ có 13% không thất bại.}</a:t>
            </a:r>
            <a:endParaRPr lang="en-US" i="1" smtClean="0"/>
          </a:p>
          <a:p>
            <a:pPr marL="228600" lvl="0" indent="-228600">
              <a:buFont typeface="Wingdings" panose="05000000000000000000" pitchFamily="2" charset="2"/>
              <a:buChar char="v"/>
            </a:pPr>
            <a:endParaRPr lang="en-US" sz="1200" b="0" i="0" kern="1200" smtClean="0">
              <a:solidFill>
                <a:schemeClr val="tx1"/>
              </a:solidFill>
              <a:effectLst/>
              <a:latin typeface="+mn-lt"/>
              <a:ea typeface="+mn-ea"/>
              <a:cs typeface="+mn-cs"/>
            </a:endParaRPr>
          </a:p>
          <a:p>
            <a:pPr marL="228600" lvl="0" indent="-228600">
              <a:buFont typeface="Wingdings" panose="05000000000000000000" pitchFamily="2" charset="2"/>
              <a:buChar char="v"/>
            </a:pPr>
            <a:endParaRPr lang="en-US" baseline="0" smtClean="0"/>
          </a:p>
        </p:txBody>
      </p:sp>
      <p:sp>
        <p:nvSpPr>
          <p:cNvPr id="4" name="Slide Number Placeholder 3"/>
          <p:cNvSpPr>
            <a:spLocks noGrp="1"/>
          </p:cNvSpPr>
          <p:nvPr>
            <p:ph type="sldNum" sz="quarter" idx="10"/>
          </p:nvPr>
        </p:nvSpPr>
        <p:spPr/>
        <p:txBody>
          <a:bodyPr/>
          <a:lstStyle/>
          <a:p>
            <a:fld id="{9708A7C2-DEB1-48DB-AFA5-4C0B0547ED1A}" type="slidenum">
              <a:rPr lang="en-US" smtClean="0"/>
              <a:t>3</a:t>
            </a:fld>
            <a:endParaRPr lang="en-US"/>
          </a:p>
        </p:txBody>
      </p:sp>
    </p:spTree>
    <p:extLst>
      <p:ext uri="{BB962C8B-B14F-4D97-AF65-F5344CB8AC3E}">
        <p14:creationId xmlns:p14="http://schemas.microsoft.com/office/powerpoint/2010/main" val="3344020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v"/>
            </a:pPr>
            <a:r>
              <a:rPr lang="en-US" smtClean="0"/>
              <a:t>Cá</a:t>
            </a:r>
            <a:r>
              <a:rPr lang="en-US" baseline="0" smtClean="0"/>
              <a:t> nhân tham gia và sự tương tác giữa họ là nhân tố để nhóm làm việc hiệu quả cao. Để tạo điều kiện cho truyền thông, các phương pháp Agile thường xuyên sử dụng các quy trình thanh tra và thích nghi thông qua các cuộc họp (ví dụ như với Scrum là daily meeting, họp kế hoạch sprint, họp sơ kết sprint, họp cải tiến sprint)</a:t>
            </a:r>
          </a:p>
          <a:p>
            <a:pPr marL="171450" indent="-171450">
              <a:buFont typeface="Wingdings" panose="05000000000000000000" pitchFamily="2" charset="2"/>
              <a:buChar char="v"/>
            </a:pPr>
            <a:r>
              <a:rPr lang="en-US" baseline="0" smtClean="0"/>
              <a:t>Phần mềm chạy tốt là 1 trong những điểm nổi bật nhất mà các phương pháp Agile mang lại. Tất cả các phương pháp theo Agile nhấn mạnh tới việc cung cấp 1 phần nhỏ của sản phẩm phần mềm chạy tốt tới khách hàng trong 1 khoản thời gian nhất định</a:t>
            </a:r>
          </a:p>
          <a:p>
            <a:pPr marL="171450" indent="-171450">
              <a:buFont typeface="Wingdings" panose="05000000000000000000" pitchFamily="2" charset="2"/>
              <a:buChar char="v"/>
            </a:pPr>
            <a:r>
              <a:rPr lang="en-US" baseline="0" smtClean="0"/>
              <a:t>Việc khách hàng tham gia vào đội ngũ phát triển, thường xuyên cung cấp các thông tin phản hồi dựa vào việc chuyển giao từng phần nhỏ của dự án đã giúp các dự án hoàn thành đúng với yêu cầu của khách hàng hơn.</a:t>
            </a:r>
          </a:p>
          <a:p>
            <a:pPr marL="171450" indent="-171450">
              <a:buFont typeface="Wingdings" panose="05000000000000000000" pitchFamily="2" charset="2"/>
              <a:buChar char="v"/>
            </a:pPr>
            <a:r>
              <a:rPr lang="en-US" baseline="0" smtClean="0"/>
              <a:t>Tất cả các phương pháp theo Agile đều tích hợp sẵn các quy trình đáp ứng với các thay đổi từ khách hàng chằng hạn như trong Scrum là sơ kết Sprint và cải tiến Sprint.</a:t>
            </a:r>
            <a:endParaRPr lang="en-US"/>
          </a:p>
        </p:txBody>
      </p:sp>
      <p:sp>
        <p:nvSpPr>
          <p:cNvPr id="4" name="Slide Number Placeholder 3"/>
          <p:cNvSpPr>
            <a:spLocks noGrp="1"/>
          </p:cNvSpPr>
          <p:nvPr>
            <p:ph type="sldNum" sz="quarter" idx="10"/>
          </p:nvPr>
        </p:nvSpPr>
        <p:spPr/>
        <p:txBody>
          <a:bodyPr/>
          <a:lstStyle/>
          <a:p>
            <a:fld id="{9708A7C2-DEB1-48DB-AFA5-4C0B0547ED1A}" type="slidenum">
              <a:rPr lang="en-US" smtClean="0"/>
              <a:t>4</a:t>
            </a:fld>
            <a:endParaRPr lang="en-US"/>
          </a:p>
        </p:txBody>
      </p:sp>
    </p:spTree>
    <p:extLst>
      <p:ext uri="{BB962C8B-B14F-4D97-AF65-F5344CB8AC3E}">
        <p14:creationId xmlns:p14="http://schemas.microsoft.com/office/powerpoint/2010/main" val="40467544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v"/>
            </a:pPr>
            <a:r>
              <a:rPr lang="en-US" smtClean="0"/>
              <a:t>Tính</a:t>
            </a:r>
            <a:r>
              <a:rPr lang="en-US" baseline="0" smtClean="0"/>
              <a:t> lặp: dự án được chia thành các phân đoạn nhỏ lặp đi lặp lại, thường có khung thời gian ngắn (từ 1 đến 4 tuần). Trong mỗi phân đoạn nhóm sẽ thực hiện đầy đủ như lập kế hoạch, phan tích yêu cầu, thiết kế, triển khai và kiểm thử.</a:t>
            </a:r>
          </a:p>
          <a:p>
            <a:pPr marL="171450" indent="-171450">
              <a:buFont typeface="Wingdings" panose="05000000000000000000" pitchFamily="2" charset="2"/>
              <a:buChar char="v"/>
            </a:pPr>
            <a:r>
              <a:rPr lang="en-US" smtClean="0"/>
              <a:t>Tính</a:t>
            </a:r>
            <a:r>
              <a:rPr lang="en-US" baseline="0" smtClean="0"/>
              <a:t> tăng và tiến hóa: cuối mỗi phân đoạn, nhóm phát triển cho ra các phần nhỏ của sản phẩm cuối cùng có thể sử dụng được. Theo thời gian, các phan đoạn này nối tiếp phân đoạn kia, dần dần tích lũy thành sản phẩm cuối cùng.</a:t>
            </a:r>
          </a:p>
          <a:p>
            <a:pPr marL="171450" indent="-171450">
              <a:lnSpc>
                <a:spcPct val="150000"/>
              </a:lnSpc>
              <a:buFont typeface="Wingdings" panose="05000000000000000000" pitchFamily="2" charset="2"/>
              <a:buChar char="v"/>
            </a:pPr>
            <a:r>
              <a:rPr lang="en-US" smtClean="0"/>
              <a:t>Tính thích ứng: do các</a:t>
            </a:r>
            <a:r>
              <a:rPr lang="en-US" baseline="0" smtClean="0"/>
              <a:t> phân đoạn chỉ kéo dài trong 1 khoản thời gian ngắn, kế hoạch cũng được điều chỉnh liên tục nên các thay đổi trong quá trình phát triển như thay đổi yeu cầu, công nghệ, mục tiêu… đều có thể được đáp ứng</a:t>
            </a:r>
            <a:endParaRPr lang="en-US" smtClean="0"/>
          </a:p>
          <a:p>
            <a:pPr marL="171450" indent="-171450">
              <a:lnSpc>
                <a:spcPct val="150000"/>
              </a:lnSpc>
              <a:buFont typeface="Wingdings" panose="05000000000000000000" pitchFamily="2" charset="2"/>
              <a:buChar char="v"/>
            </a:pPr>
            <a:r>
              <a:rPr lang="en-US" smtClean="0"/>
              <a:t>Nhóm tự tổ chức và liên chức năng: các</a:t>
            </a:r>
            <a:r>
              <a:rPr lang="en-US" baseline="0" smtClean="0"/>
              <a:t> nhóm không có phân cấp chức danh cụ thể. Thành viên trong nhóm cùng nhau cộng tác để ra quyết định, theo dõi tiến độ, giải quyết các vấn đề.</a:t>
            </a:r>
            <a:endParaRPr lang="en-US" smtClean="0"/>
          </a:p>
          <a:p>
            <a:pPr marL="171450" indent="-171450">
              <a:lnSpc>
                <a:spcPct val="150000"/>
              </a:lnSpc>
              <a:buFont typeface="Wingdings" panose="05000000000000000000" pitchFamily="2" charset="2"/>
              <a:buChar char="v"/>
            </a:pPr>
            <a:r>
              <a:rPr lang="en-US" smtClean="0"/>
              <a:t>Quản lí tiến trình thực nghiệm: các</a:t>
            </a:r>
            <a:r>
              <a:rPr lang="en-US" baseline="0" smtClean="0"/>
              <a:t> nhóm Agile ra quyết định dựa vào dữ liệu thực tế thông qua việc chia nhỏ dự án thành các phân đoạn, điều này giúp cung cấp các điểm mốc để nhóm thu thập thêm dữ liệu, điểu chỉnh chiến lược phát triển.</a:t>
            </a:r>
            <a:endParaRPr lang="en-US" smtClean="0"/>
          </a:p>
          <a:p>
            <a:pPr marL="171450" indent="-171450">
              <a:lnSpc>
                <a:spcPct val="150000"/>
              </a:lnSpc>
              <a:buFont typeface="Wingdings" panose="05000000000000000000" pitchFamily="2" charset="2"/>
              <a:buChar char="v"/>
            </a:pPr>
            <a:r>
              <a:rPr lang="en-US" smtClean="0"/>
              <a:t>Đối thoại trực diện: m</a:t>
            </a:r>
            <a:r>
              <a:rPr lang="en-US" sz="1200" kern="1200" smtClean="0">
                <a:solidFill>
                  <a:schemeClr val="tx1"/>
                </a:solidFill>
                <a:effectLst/>
                <a:latin typeface="+mn-lt"/>
                <a:ea typeface="+mn-ea"/>
                <a:cs typeface="+mn-cs"/>
              </a:rPr>
              <a:t>ột số mô hình phát triển phần mềm dựa rất nhiều vào công việc giấy tờ, Agile</a:t>
            </a:r>
            <a:r>
              <a:rPr lang="en-US" sz="1200" kern="1200" baseline="0" smtClean="0">
                <a:solidFill>
                  <a:schemeClr val="tx1"/>
                </a:solidFill>
                <a:effectLst/>
                <a:latin typeface="+mn-lt"/>
                <a:ea typeface="+mn-ea"/>
                <a:cs typeface="+mn-cs"/>
              </a:rPr>
              <a:t> không phản đối các tải liệu nhưng đánh giá cao hơn việc giao tiếp trực diện ví dụ như daily meeting.</a:t>
            </a:r>
            <a:endParaRPr lang="en-US" smtClean="0"/>
          </a:p>
          <a:p>
            <a:pPr marL="171450" indent="-171450">
              <a:lnSpc>
                <a:spcPct val="150000"/>
              </a:lnSpc>
              <a:buFont typeface="Wingdings" panose="05000000000000000000" pitchFamily="2" charset="2"/>
              <a:buChar char="v"/>
            </a:pPr>
            <a:r>
              <a:rPr lang="en-US" smtClean="0"/>
              <a:t>Phát triển dựa trên giá trị: nhóm</a:t>
            </a:r>
            <a:r>
              <a:rPr lang="en-US" baseline="0" smtClean="0"/>
              <a:t> Agile thường xuyên làm việc trực tiếp với khách hàng để biết yêu cầu nào quan trọng hơn, mang lại giá trị cao hơn cho dự án để tập trung phát triển và loại bỏ các công việc không cần thiết.</a:t>
            </a:r>
            <a:endParaRPr lang="en-US"/>
          </a:p>
        </p:txBody>
      </p:sp>
      <p:sp>
        <p:nvSpPr>
          <p:cNvPr id="4" name="Slide Number Placeholder 3"/>
          <p:cNvSpPr>
            <a:spLocks noGrp="1"/>
          </p:cNvSpPr>
          <p:nvPr>
            <p:ph type="sldNum" sz="quarter" idx="10"/>
          </p:nvPr>
        </p:nvSpPr>
        <p:spPr/>
        <p:txBody>
          <a:bodyPr/>
          <a:lstStyle/>
          <a:p>
            <a:fld id="{9708A7C2-DEB1-48DB-AFA5-4C0B0547ED1A}" type="slidenum">
              <a:rPr lang="en-US" smtClean="0"/>
              <a:t>5</a:t>
            </a:fld>
            <a:endParaRPr lang="en-US"/>
          </a:p>
        </p:txBody>
      </p:sp>
    </p:spTree>
    <p:extLst>
      <p:ext uri="{BB962C8B-B14F-4D97-AF65-F5344CB8AC3E}">
        <p14:creationId xmlns:p14="http://schemas.microsoft.com/office/powerpoint/2010/main" val="11502840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v"/>
            </a:pPr>
            <a:r>
              <a:rPr lang="en-US" smtClean="0"/>
              <a:t>Agile</a:t>
            </a:r>
            <a:r>
              <a:rPr lang="en-US" baseline="0" smtClean="0"/>
              <a:t> yêu cầu giao tiếp trực diện và Scrum có các cuộc họp hàng ngày (daily metting). Agile yêu cầu việc lặp lại và phát triển tăng trường và Scrum có Sprint. Agile yêu cầu quản lí tiến trình thực nghiệm, Scrum có các buổi họp sơ kết Sprint, cải tiến Sprint từ đó thu thập dữ liệu và cải tiến chiến lược phát triển.</a:t>
            </a:r>
            <a:endParaRPr lang="en-US"/>
          </a:p>
        </p:txBody>
      </p:sp>
      <p:sp>
        <p:nvSpPr>
          <p:cNvPr id="4" name="Slide Number Placeholder 3"/>
          <p:cNvSpPr>
            <a:spLocks noGrp="1"/>
          </p:cNvSpPr>
          <p:nvPr>
            <p:ph type="sldNum" sz="quarter" idx="10"/>
          </p:nvPr>
        </p:nvSpPr>
        <p:spPr/>
        <p:txBody>
          <a:bodyPr/>
          <a:lstStyle/>
          <a:p>
            <a:fld id="{9708A7C2-DEB1-48DB-AFA5-4C0B0547ED1A}" type="slidenum">
              <a:rPr lang="en-US" smtClean="0"/>
              <a:t>7</a:t>
            </a:fld>
            <a:endParaRPr lang="en-US"/>
          </a:p>
        </p:txBody>
      </p:sp>
    </p:spTree>
    <p:extLst>
      <p:ext uri="{BB962C8B-B14F-4D97-AF65-F5344CB8AC3E}">
        <p14:creationId xmlns:p14="http://schemas.microsoft.com/office/powerpoint/2010/main" val="23648666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v"/>
            </a:pPr>
            <a:r>
              <a:rPr lang="en-US" smtClean="0"/>
              <a:t>Product</a:t>
            </a:r>
            <a:r>
              <a:rPr lang="en-US" baseline="0" smtClean="0"/>
              <a:t> Owner: chịu trách nhiệm quản lí product backlog (là những gì mà đội ngũ phát triển cần phải xây dựng), đảm bảo các các thành viên khác hiểu được về product backlog và quy định độ ưu tiên của các product backlog. Thường là đại diện cho khách hàng.</a:t>
            </a:r>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baseline="0" smtClean="0"/>
              <a:t>Scrum Master: </a:t>
            </a:r>
            <a:r>
              <a:rPr lang="en-US" sz="1200" kern="1200" smtClean="0">
                <a:solidFill>
                  <a:schemeClr val="tx1"/>
                </a:solidFill>
                <a:effectLst/>
                <a:latin typeface="+mn-lt"/>
                <a:ea typeface="+mn-ea"/>
                <a:cs typeface="+mn-cs"/>
              </a:rPr>
              <a:t>chịu trách nhiệm đảm bảo mọi người hiểu và dùng được Scrum, đảm bảo Nhóm Scrum tuân thủ lý thuyết, thực tiễn và các quy tắc của Scrum. Scrum master là một lãnh đạo, nhưng cũng là đầy tớ của Nhóm Scrum. </a:t>
            </a:r>
            <a:endParaRPr lang="en-US" baseline="0" smtClean="0"/>
          </a:p>
          <a:p>
            <a:pPr marL="171450" indent="-171450">
              <a:buFont typeface="Wingdings" panose="05000000000000000000" pitchFamily="2" charset="2"/>
              <a:buChar char="v"/>
            </a:pPr>
            <a:r>
              <a:rPr lang="en-US" baseline="0" smtClean="0"/>
              <a:t>Team: gồm các chuyên gia làm việc để tạo gia các phần phát triển có thể chuyển giao được vào cuối mỗi Sprint. Nhóm tự tổ chức, liên chức năng, và không chứa các nhóm con như ‘nhóm kiểm thử’ hay nhóm phân tích nghiệp vụ. Độ lớn của nhóm nên là từ 3 đến 9 người, ít hơn 3 người sẽ thiếu các kĩ năng cần thiết để xây dựng phần chuyển giao trong sprint, còn nhiều hơn 9 người sẽ phát sinh nhiều vần đề trong giao tiếp, quản lí.</a:t>
            </a:r>
          </a:p>
          <a:p>
            <a:pPr marL="171450" indent="-171450">
              <a:buFont typeface="Wingdings" panose="05000000000000000000" pitchFamily="2" charset="2"/>
              <a:buChar char="v"/>
            </a:pPr>
            <a:endParaRPr lang="en-US" baseline="0" smtClean="0"/>
          </a:p>
          <a:p>
            <a:pPr marL="171450" indent="-171450">
              <a:buFont typeface="Wingdings" panose="05000000000000000000" pitchFamily="2" charset="2"/>
              <a:buChar char="v"/>
            </a:pPr>
            <a:endParaRPr lang="en-US" baseline="0" smtClean="0"/>
          </a:p>
        </p:txBody>
      </p:sp>
      <p:sp>
        <p:nvSpPr>
          <p:cNvPr id="4" name="Slide Number Placeholder 3"/>
          <p:cNvSpPr>
            <a:spLocks noGrp="1"/>
          </p:cNvSpPr>
          <p:nvPr>
            <p:ph type="sldNum" sz="quarter" idx="10"/>
          </p:nvPr>
        </p:nvSpPr>
        <p:spPr/>
        <p:txBody>
          <a:bodyPr/>
          <a:lstStyle/>
          <a:p>
            <a:fld id="{9708A7C2-DEB1-48DB-AFA5-4C0B0547ED1A}" type="slidenum">
              <a:rPr lang="en-US" smtClean="0"/>
              <a:t>8</a:t>
            </a:fld>
            <a:endParaRPr lang="en-US"/>
          </a:p>
        </p:txBody>
      </p:sp>
    </p:spTree>
    <p:extLst>
      <p:ext uri="{BB962C8B-B14F-4D97-AF65-F5344CB8AC3E}">
        <p14:creationId xmlns:p14="http://schemas.microsoft.com/office/powerpoint/2010/main" val="2888584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b="1" smtClean="0"/>
              <a:t>Họp kế hoạch Sprint: </a:t>
            </a:r>
            <a:r>
              <a:rPr lang="en-US" sz="1200" kern="1200" smtClean="0">
                <a:solidFill>
                  <a:schemeClr val="tx1"/>
                </a:solidFill>
                <a:effectLst/>
                <a:latin typeface="+mn-lt"/>
                <a:ea typeface="+mn-ea"/>
                <a:cs typeface="+mn-cs"/>
              </a:rPr>
              <a:t>Họp lập kế hoạch Sprint được tổ chức trước khi bắt đầu mỗi Sprint nhằm</a:t>
            </a:r>
          </a:p>
          <a:p>
            <a:pPr marL="685800" marR="0" lvl="1" indent="-2286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1200" kern="1200" smtClean="0">
                <a:solidFill>
                  <a:schemeClr val="tx1"/>
                </a:solidFill>
                <a:effectLst/>
                <a:latin typeface="+mn-lt"/>
                <a:ea typeface="+mn-ea"/>
                <a:cs typeface="+mn-cs"/>
              </a:rPr>
              <a:t>Xem xét danh sách Product Backlog và thảo luận về mục tiêu và bối cảnh của các hạng mục trong Product Backlog, làm cho Team thấu hiểu những gì mà Product Owner (khách hàng) mong muốn. </a:t>
            </a:r>
            <a:endParaRPr lang="en-US" sz="1200" kern="1200" baseline="0" smtClean="0">
              <a:solidFill>
                <a:schemeClr val="tx1"/>
              </a:solidFill>
              <a:effectLst/>
              <a:latin typeface="+mn-lt"/>
              <a:ea typeface="+mn-ea"/>
              <a:cs typeface="+mn-cs"/>
            </a:endParaRPr>
          </a:p>
          <a:p>
            <a:pPr marL="685800" marR="0" lvl="1" indent="-2286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1200" kern="1200" smtClean="0">
                <a:solidFill>
                  <a:schemeClr val="tx1"/>
                </a:solidFill>
                <a:effectLst/>
                <a:latin typeface="+mn-lt"/>
                <a:ea typeface="+mn-ea"/>
                <a:cs typeface="+mn-cs"/>
              </a:rPr>
              <a:t>Chọn ra các hạng mục từ Product Backlog để tiến hành phát triển cho Sprint sắp tới và cam kết hoàn thành vào cuối Sprint. </a:t>
            </a:r>
          </a:p>
          <a:p>
            <a:pPr marL="685800" marR="0" lvl="1" indent="-2286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vi-VN" sz="1200" kern="1200" smtClean="0">
                <a:solidFill>
                  <a:schemeClr val="tx1"/>
                </a:solidFill>
                <a:effectLst/>
                <a:latin typeface="+mn-lt"/>
                <a:ea typeface="+mn-ea"/>
                <a:cs typeface="+mn-cs"/>
              </a:rPr>
              <a:t>Buổi họp kế hoạch Sprint được đóng khung trong tám tiếng cho mỗi Sprint một tháng. Với các Sprint ngắn hơn thì thời gian cho buổi họp được rút ngắn lại.</a:t>
            </a:r>
            <a:endParaRPr lang="en-US" sz="1200" kern="1200" smtClean="0">
              <a:solidFill>
                <a:schemeClr val="tx1"/>
              </a:solidFill>
              <a:effectLst/>
              <a:latin typeface="+mn-lt"/>
              <a:ea typeface="+mn-ea"/>
              <a:cs typeface="+mn-cs"/>
            </a:endParaRPr>
          </a:p>
          <a:p>
            <a:pPr marL="685800" marR="0" lvl="1" indent="-2286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1200" kern="1200" smtClean="0">
                <a:solidFill>
                  <a:schemeClr val="tx1"/>
                </a:solidFill>
                <a:effectLst/>
                <a:latin typeface="+mn-lt"/>
                <a:ea typeface="+mn-ea"/>
                <a:cs typeface="+mn-cs"/>
              </a:rPr>
              <a:t>Trả</a:t>
            </a:r>
            <a:r>
              <a:rPr lang="en-US" sz="1200" kern="1200" baseline="0" smtClean="0">
                <a:solidFill>
                  <a:schemeClr val="tx1"/>
                </a:solidFill>
                <a:effectLst/>
                <a:latin typeface="+mn-lt"/>
                <a:ea typeface="+mn-ea"/>
                <a:cs typeface="+mn-cs"/>
              </a:rPr>
              <a:t> lời cho 2 câu hỏi</a:t>
            </a:r>
            <a:endParaRPr lang="en-US" sz="1200" kern="1200" smtClean="0">
              <a:solidFill>
                <a:schemeClr val="tx1"/>
              </a:solidFill>
              <a:effectLst/>
              <a:latin typeface="+mn-lt"/>
              <a:ea typeface="+mn-ea"/>
              <a:cs typeface="+mn-cs"/>
            </a:endParaRPr>
          </a:p>
          <a:p>
            <a:pPr lvl="0" hangingPunct="0"/>
            <a:r>
              <a:rPr lang="en-US" sz="1200" kern="1200" smtClean="0">
                <a:solidFill>
                  <a:schemeClr val="tx1"/>
                </a:solidFill>
                <a:effectLst/>
                <a:latin typeface="+mn-lt"/>
                <a:ea typeface="+mn-ea"/>
                <a:cs typeface="+mn-cs"/>
              </a:rPr>
              <a:t>	Sprint này phải chuyển giao cái gì? </a:t>
            </a:r>
          </a:p>
          <a:p>
            <a:pPr lvl="0" hangingPunct="0"/>
            <a:r>
              <a:rPr lang="en-US" sz="1200" kern="1200" smtClean="0">
                <a:solidFill>
                  <a:schemeClr val="tx1"/>
                </a:solidFill>
                <a:effectLst/>
                <a:latin typeface="+mn-lt"/>
                <a:ea typeface="+mn-ea"/>
                <a:cs typeface="+mn-cs"/>
              </a:rPr>
              <a:t>	Làm sao để đạt được điều đó? </a:t>
            </a:r>
          </a:p>
          <a:p>
            <a:pPr marL="685800" marR="0" lvl="1" indent="-2286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endParaRPr lang="en-US" b="1" smtClean="0"/>
          </a:p>
          <a:p>
            <a:pPr marL="228600" marR="0" indent="-2286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b="1" smtClean="0"/>
              <a:t>Họp Scrum hàng ngày:</a:t>
            </a:r>
            <a:r>
              <a:rPr lang="en-US" b="1" baseline="0" smtClean="0"/>
              <a:t> </a:t>
            </a:r>
          </a:p>
          <a:p>
            <a:pPr marL="685800" marR="0" lvl="1" indent="-2286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1200" kern="1200" smtClean="0">
                <a:solidFill>
                  <a:schemeClr val="tx1"/>
                </a:solidFill>
                <a:effectLst/>
                <a:latin typeface="+mn-lt"/>
                <a:ea typeface="+mn-ea"/>
                <a:cs typeface="+mn-cs"/>
              </a:rPr>
              <a:t>Đ</a:t>
            </a:r>
            <a:r>
              <a:rPr lang="vi-VN" sz="1200" kern="1200" smtClean="0">
                <a:solidFill>
                  <a:schemeClr val="tx1"/>
                </a:solidFill>
                <a:effectLst/>
                <a:latin typeface="+mn-lt"/>
                <a:ea typeface="+mn-ea"/>
                <a:cs typeface="+mn-cs"/>
              </a:rPr>
              <a:t>ược đóng khung trong 15 phút để Team đồng bộ hóa các hoạt động của thành viên và tạo lập kế hoạch cho 24 giờ tiếp theo</a:t>
            </a:r>
            <a:r>
              <a:rPr lang="en-US" sz="1200" kern="1200" smtClean="0">
                <a:solidFill>
                  <a:schemeClr val="tx1"/>
                </a:solidFill>
                <a:effectLst/>
                <a:latin typeface="+mn-lt"/>
                <a:ea typeface="+mn-ea"/>
                <a:cs typeface="+mn-cs"/>
              </a:rPr>
              <a:t>,</a:t>
            </a:r>
            <a:r>
              <a:rPr lang="en-US" sz="1200" kern="1200" baseline="0" smtClean="0">
                <a:solidFill>
                  <a:schemeClr val="tx1"/>
                </a:solidFill>
                <a:effectLst/>
                <a:latin typeface="+mn-lt"/>
                <a:ea typeface="+mn-ea"/>
                <a:cs typeface="+mn-cs"/>
              </a:rPr>
              <a:t> thường tổ chức tại cùng 1 địa điểm tại 1 thời điểm đã ấn định trước</a:t>
            </a:r>
            <a:endParaRPr lang="en-US" sz="1200" kern="1200" smtClean="0">
              <a:solidFill>
                <a:schemeClr val="tx1"/>
              </a:solidFill>
              <a:effectLst/>
              <a:latin typeface="+mn-lt"/>
              <a:ea typeface="+mn-ea"/>
              <a:cs typeface="+mn-cs"/>
            </a:endParaRPr>
          </a:p>
          <a:p>
            <a:pPr marL="628650" lvl="1" indent="-171450">
              <a:buFont typeface="Wingdings" panose="05000000000000000000" pitchFamily="2" charset="2"/>
              <a:buChar char="v"/>
            </a:pPr>
            <a:r>
              <a:rPr lang="vi-VN" sz="1200" kern="1200" smtClean="0">
                <a:solidFill>
                  <a:schemeClr val="tx1"/>
                </a:solidFill>
                <a:effectLst/>
                <a:latin typeface="+mn-lt"/>
                <a:ea typeface="+mn-ea"/>
                <a:cs typeface="+mn-cs"/>
              </a:rPr>
              <a:t>Trong suốt cuộc họp, mỗi thành viên Team giải thích rõ:</a:t>
            </a:r>
            <a:endParaRPr lang="en-US" sz="1200" kern="1200" smtClean="0">
              <a:solidFill>
                <a:schemeClr val="tx1"/>
              </a:solidFill>
              <a:effectLst/>
              <a:latin typeface="+mn-lt"/>
              <a:ea typeface="+mn-ea"/>
              <a:cs typeface="+mn-cs"/>
            </a:endParaRPr>
          </a:p>
          <a:p>
            <a:pPr lvl="2" hangingPunct="0"/>
            <a:r>
              <a:rPr lang="vi-VN" sz="1200" kern="1200" smtClean="0">
                <a:solidFill>
                  <a:schemeClr val="tx1"/>
                </a:solidFill>
                <a:effectLst/>
                <a:latin typeface="+mn-lt"/>
                <a:ea typeface="+mn-ea"/>
                <a:cs typeface="+mn-cs"/>
              </a:rPr>
              <a:t>Việc gì đã được thực hiện kể từ lần họp trước? </a:t>
            </a:r>
            <a:endParaRPr lang="en-US" sz="1200" kern="1200" smtClean="0">
              <a:solidFill>
                <a:schemeClr val="tx1"/>
              </a:solidFill>
              <a:effectLst/>
              <a:latin typeface="+mn-lt"/>
              <a:ea typeface="+mn-ea"/>
              <a:cs typeface="+mn-cs"/>
            </a:endParaRPr>
          </a:p>
          <a:p>
            <a:pPr lvl="2" hangingPunct="0"/>
            <a:r>
              <a:rPr lang="vi-VN" sz="1200" kern="1200" smtClean="0">
                <a:solidFill>
                  <a:schemeClr val="tx1"/>
                </a:solidFill>
                <a:effectLst/>
                <a:latin typeface="+mn-lt"/>
                <a:ea typeface="+mn-ea"/>
                <a:cs typeface="+mn-cs"/>
              </a:rPr>
              <a:t>Việc gì sẽ được hoàn thành trước buổi họp lần sau? </a:t>
            </a:r>
            <a:endParaRPr lang="en-US" sz="1200" kern="1200" smtClean="0">
              <a:solidFill>
                <a:schemeClr val="tx1"/>
              </a:solidFill>
              <a:effectLst/>
              <a:latin typeface="+mn-lt"/>
              <a:ea typeface="+mn-ea"/>
              <a:cs typeface="+mn-cs"/>
            </a:endParaRPr>
          </a:p>
          <a:p>
            <a:pPr lvl="2" hangingPunct="0"/>
            <a:r>
              <a:rPr lang="vi-VN" sz="1200" kern="1200" smtClean="0">
                <a:solidFill>
                  <a:schemeClr val="tx1"/>
                </a:solidFill>
                <a:effectLst/>
                <a:latin typeface="+mn-lt"/>
                <a:ea typeface="+mn-ea"/>
                <a:cs typeface="+mn-cs"/>
              </a:rPr>
              <a:t>Có vấn đề gì nảy sinh trong quá trình làm việc? </a:t>
            </a:r>
            <a:endParaRPr lang="en-US" sz="1200" kern="1200" smtClean="0">
              <a:solidFill>
                <a:schemeClr val="tx1"/>
              </a:solidFill>
              <a:effectLst/>
              <a:latin typeface="+mn-lt"/>
              <a:ea typeface="+mn-ea"/>
              <a:cs typeface="+mn-cs"/>
            </a:endParaRPr>
          </a:p>
          <a:p>
            <a:pPr marL="628650" lvl="1" indent="-171450" hangingPunct="0">
              <a:buFont typeface="Wingdings" panose="05000000000000000000" pitchFamily="2" charset="2"/>
              <a:buChar char="v"/>
            </a:pPr>
            <a:endParaRPr lang="en-US" sz="1200" kern="1200" smtClean="0">
              <a:solidFill>
                <a:schemeClr val="tx1"/>
              </a:solidFill>
              <a:effectLst/>
              <a:latin typeface="+mn-lt"/>
              <a:ea typeface="+mn-ea"/>
              <a:cs typeface="+mn-cs"/>
            </a:endParaRPr>
          </a:p>
          <a:p>
            <a:pPr marL="685800" marR="0" lvl="1" indent="-2286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endParaRPr lang="en-US" b="1" smtClean="0"/>
          </a:p>
          <a:p>
            <a:pPr marL="228600" marR="0" indent="-2286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b="1" smtClean="0"/>
              <a:t>Sơ kết Sprint</a:t>
            </a:r>
          </a:p>
          <a:p>
            <a:pPr marL="228600" marR="0" indent="-2286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b="1" smtClean="0"/>
              <a:t>Cải tiến Sprint</a:t>
            </a:r>
          </a:p>
        </p:txBody>
      </p:sp>
      <p:sp>
        <p:nvSpPr>
          <p:cNvPr id="4" name="Slide Number Placeholder 3"/>
          <p:cNvSpPr>
            <a:spLocks noGrp="1"/>
          </p:cNvSpPr>
          <p:nvPr>
            <p:ph type="sldNum" sz="quarter" idx="10"/>
          </p:nvPr>
        </p:nvSpPr>
        <p:spPr/>
        <p:txBody>
          <a:bodyPr/>
          <a:lstStyle/>
          <a:p>
            <a:fld id="{9708A7C2-DEB1-48DB-AFA5-4C0B0547ED1A}" type="slidenum">
              <a:rPr lang="en-US" smtClean="0"/>
              <a:t>9</a:t>
            </a:fld>
            <a:endParaRPr lang="en-US"/>
          </a:p>
        </p:txBody>
      </p:sp>
    </p:spTree>
    <p:extLst>
      <p:ext uri="{BB962C8B-B14F-4D97-AF65-F5344CB8AC3E}">
        <p14:creationId xmlns:p14="http://schemas.microsoft.com/office/powerpoint/2010/main" val="9131060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smtClean="0">
                <a:solidFill>
                  <a:schemeClr val="tx1"/>
                </a:solidFill>
                <a:effectLst/>
                <a:latin typeface="+mn-lt"/>
                <a:ea typeface="+mn-ea"/>
                <a:cs typeface="+mn-cs"/>
              </a:rPr>
              <a:t>Bước 1:</a:t>
            </a:r>
            <a:r>
              <a:rPr lang="en-US" sz="1200" kern="1200" smtClean="0">
                <a:solidFill>
                  <a:schemeClr val="tx1"/>
                </a:solidFill>
                <a:effectLst/>
                <a:latin typeface="+mn-lt"/>
                <a:ea typeface="+mn-ea"/>
                <a:cs typeface="+mn-cs"/>
              </a:rPr>
              <a:t> Product Owner đưa ra danh sách các chức năng (User Story) được sắp xếp theo độ quan trọng. Danh sách này tồn tại và cập nhật trong suốt quá trình phát triển sản phẩm.</a:t>
            </a:r>
          </a:p>
          <a:p>
            <a:r>
              <a:rPr lang="en-US" sz="1200" b="1" kern="1200" smtClean="0">
                <a:solidFill>
                  <a:schemeClr val="tx1"/>
                </a:solidFill>
                <a:effectLst/>
                <a:latin typeface="+mn-lt"/>
                <a:ea typeface="+mn-ea"/>
                <a:cs typeface="+mn-cs"/>
              </a:rPr>
              <a:t>Bước 2:</a:t>
            </a:r>
            <a:r>
              <a:rPr lang="en-US" sz="1200" kern="1200" smtClean="0">
                <a:solidFill>
                  <a:schemeClr val="tx1"/>
                </a:solidFill>
                <a:effectLst/>
                <a:latin typeface="+mn-lt"/>
                <a:ea typeface="+mn-ea"/>
                <a:cs typeface="+mn-cs"/>
              </a:rPr>
              <a:t> Bắt đầu mỗi Sprint, nhóm Scrum sẽ tiến hàng cuộc họp kế hoạch Sprint.</a:t>
            </a:r>
          </a:p>
          <a:p>
            <a:pPr lvl="0"/>
            <a:r>
              <a:rPr lang="en-US" sz="1200" kern="1200" smtClean="0">
                <a:solidFill>
                  <a:schemeClr val="tx1"/>
                </a:solidFill>
                <a:effectLst/>
                <a:latin typeface="+mn-lt"/>
                <a:ea typeface="+mn-ea"/>
                <a:cs typeface="+mn-cs"/>
              </a:rPr>
              <a:t>Team sẽ chọn ra các User Story để thực hiện trong Sprint.</a:t>
            </a:r>
          </a:p>
          <a:p>
            <a:pPr lvl="0"/>
            <a:r>
              <a:rPr lang="en-US" sz="1200" kern="1200" smtClean="0">
                <a:solidFill>
                  <a:schemeClr val="tx1"/>
                </a:solidFill>
                <a:effectLst/>
                <a:latin typeface="+mn-lt"/>
                <a:ea typeface="+mn-ea"/>
                <a:cs typeface="+mn-cs"/>
              </a:rPr>
              <a:t>Phân chia các User Story thành các Task.</a:t>
            </a:r>
          </a:p>
          <a:p>
            <a:pPr lvl="0"/>
            <a:r>
              <a:rPr lang="en-US" sz="1200" kern="1200" smtClean="0">
                <a:solidFill>
                  <a:schemeClr val="tx1"/>
                </a:solidFill>
                <a:effectLst/>
                <a:latin typeface="+mn-lt"/>
                <a:ea typeface="+mn-ea"/>
                <a:cs typeface="+mn-cs"/>
              </a:rPr>
              <a:t>Kết quả của bước này là một bản Sprint Backlog gồm danh sách các User Story sẽ được thực hiện trong Sprint cùng các Task của nó.</a:t>
            </a:r>
          </a:p>
          <a:p>
            <a:r>
              <a:rPr lang="en-US" sz="1200" b="1" kern="1200" smtClean="0">
                <a:solidFill>
                  <a:schemeClr val="tx1"/>
                </a:solidFill>
                <a:effectLst/>
                <a:latin typeface="+mn-lt"/>
                <a:ea typeface="+mn-ea"/>
                <a:cs typeface="+mn-cs"/>
              </a:rPr>
              <a:t>Bước 3:</a:t>
            </a:r>
            <a:r>
              <a:rPr lang="en-US" sz="1200" kern="1200" smtClean="0">
                <a:solidFill>
                  <a:schemeClr val="tx1"/>
                </a:solidFill>
                <a:effectLst/>
                <a:latin typeface="+mn-lt"/>
                <a:ea typeface="+mn-ea"/>
                <a:cs typeface="+mn-cs"/>
              </a:rPr>
              <a:t> Mỗi ngày Team tổ chức họp hàng ngày để thanh tra quá trình thực hiện, thực hiện các thay đổi nếu cần để hoàn thành công việc. Đồng thời đây cũng là thời điểm để cập nhật các Task và Sprint Backlog.</a:t>
            </a:r>
          </a:p>
          <a:p>
            <a:r>
              <a:rPr lang="en-US" sz="1200" b="1" kern="1200" smtClean="0">
                <a:solidFill>
                  <a:schemeClr val="tx1"/>
                </a:solidFill>
                <a:effectLst/>
                <a:latin typeface="+mn-lt"/>
                <a:ea typeface="+mn-ea"/>
                <a:cs typeface="+mn-cs"/>
              </a:rPr>
              <a:t>Bước 4:</a:t>
            </a:r>
            <a:r>
              <a:rPr lang="en-US" sz="1200" kern="1200" smtClean="0">
                <a:solidFill>
                  <a:schemeClr val="tx1"/>
                </a:solidFill>
                <a:effectLst/>
                <a:latin typeface="+mn-lt"/>
                <a:ea typeface="+mn-ea"/>
                <a:cs typeface="+mn-cs"/>
              </a:rPr>
              <a:t> Trước khi Sprint kết thúc, nhóm Scrum tiến hành họp sơ kết Sprint với các bên liên quan, trình bày về những việc đã làm, giới thiệu kết quả, xem xét lại những việc chưa hoàn thành.</a:t>
            </a:r>
          </a:p>
          <a:p>
            <a:r>
              <a:rPr lang="en-US" sz="1200" b="1" kern="1200" smtClean="0">
                <a:solidFill>
                  <a:schemeClr val="tx1"/>
                </a:solidFill>
                <a:effectLst/>
                <a:latin typeface="+mn-lt"/>
                <a:ea typeface="+mn-ea"/>
                <a:cs typeface="+mn-cs"/>
              </a:rPr>
              <a:t>Bước 5:</a:t>
            </a:r>
            <a:r>
              <a:rPr lang="en-US" sz="1200" kern="1200" smtClean="0">
                <a:solidFill>
                  <a:schemeClr val="tx1"/>
                </a:solidFill>
                <a:effectLst/>
                <a:latin typeface="+mn-lt"/>
                <a:ea typeface="+mn-ea"/>
                <a:cs typeface="+mn-cs"/>
              </a:rPr>
              <a:t> Tiếp theo, nhóm Scrum sẽ tổ chức cuộc họp cải tiến Sprint. Mọi người xem xét lại Sprint vừa diễn ra và nhận phản hồi, ý tưởng để cải tiến trong Sprint tiếp theo.</a:t>
            </a:r>
          </a:p>
          <a:p>
            <a:r>
              <a:rPr lang="en-US" sz="1200" kern="1200" smtClean="0">
                <a:solidFill>
                  <a:schemeClr val="tx1"/>
                </a:solidFill>
                <a:effectLst/>
                <a:latin typeface="+mn-lt"/>
                <a:ea typeface="+mn-ea"/>
                <a:cs typeface="+mn-cs"/>
              </a:rPr>
              <a:t>Sau khi kết thúc Sprint thì Product Owner sẽ cập nhật lại sự thay đổi trong Product Backlog. Lúc này đội ngũ phát triển đã sẵn dàng để bắt đầu Sprint tiếp theo. Quy trình này cứ lặp đi lặp lại cho đến khi hoàn thành tất cả các yêu cầu của khách hàng.</a:t>
            </a:r>
          </a:p>
          <a:p>
            <a:endParaRPr lang="en-US"/>
          </a:p>
        </p:txBody>
      </p:sp>
      <p:sp>
        <p:nvSpPr>
          <p:cNvPr id="4" name="Slide Number Placeholder 3"/>
          <p:cNvSpPr>
            <a:spLocks noGrp="1"/>
          </p:cNvSpPr>
          <p:nvPr>
            <p:ph type="sldNum" sz="quarter" idx="10"/>
          </p:nvPr>
        </p:nvSpPr>
        <p:spPr/>
        <p:txBody>
          <a:bodyPr/>
          <a:lstStyle/>
          <a:p>
            <a:fld id="{9708A7C2-DEB1-48DB-AFA5-4C0B0547ED1A}" type="slidenum">
              <a:rPr lang="en-US" smtClean="0"/>
              <a:t>10</a:t>
            </a:fld>
            <a:endParaRPr lang="en-US"/>
          </a:p>
        </p:txBody>
      </p:sp>
    </p:spTree>
    <p:extLst>
      <p:ext uri="{BB962C8B-B14F-4D97-AF65-F5344CB8AC3E}">
        <p14:creationId xmlns:p14="http://schemas.microsoft.com/office/powerpoint/2010/main" val="41066987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89" name="Rectangle 17"/>
          <p:cNvSpPr>
            <a:spLocks noChangeArrowheads="1"/>
          </p:cNvSpPr>
          <p:nvPr/>
        </p:nvSpPr>
        <p:spPr bwMode="gray">
          <a:xfrm>
            <a:off x="8004175" y="0"/>
            <a:ext cx="1139825" cy="6858000"/>
          </a:xfrm>
          <a:prstGeom prst="rect">
            <a:avLst/>
          </a:prstGeom>
          <a:solidFill>
            <a:schemeClr val="bg2">
              <a:alpha val="3999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0" name="Rectangle 18"/>
          <p:cNvSpPr>
            <a:spLocks noChangeArrowheads="1"/>
          </p:cNvSpPr>
          <p:nvPr/>
        </p:nvSpPr>
        <p:spPr bwMode="white">
          <a:xfrm>
            <a:off x="0" y="4638675"/>
            <a:ext cx="9144000" cy="2219325"/>
          </a:xfrm>
          <a:prstGeom prst="rect">
            <a:avLst/>
          </a:prstGeom>
          <a:solidFill>
            <a:schemeClr val="folHlink">
              <a:alpha val="31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1" name="Rectangle 19"/>
          <p:cNvSpPr>
            <a:spLocks noChangeArrowheads="1"/>
          </p:cNvSpPr>
          <p:nvPr/>
        </p:nvSpPr>
        <p:spPr bwMode="gray">
          <a:xfrm>
            <a:off x="0" y="2149475"/>
            <a:ext cx="9144000" cy="249872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2" name="Freeform 20"/>
          <p:cNvSpPr>
            <a:spLocks/>
          </p:cNvSpPr>
          <p:nvPr/>
        </p:nvSpPr>
        <p:spPr bwMode="gray">
          <a:xfrm>
            <a:off x="-9525" y="2138363"/>
            <a:ext cx="8015288" cy="2271712"/>
          </a:xfrm>
          <a:custGeom>
            <a:avLst/>
            <a:gdLst>
              <a:gd name="T0" fmla="*/ 0 w 5049"/>
              <a:gd name="T1" fmla="*/ 0 h 1471"/>
              <a:gd name="T2" fmla="*/ 5049 w 5049"/>
              <a:gd name="T3" fmla="*/ 2 h 1471"/>
              <a:gd name="T4" fmla="*/ 5048 w 5049"/>
              <a:gd name="T5" fmla="*/ 1458 h 1471"/>
              <a:gd name="T6" fmla="*/ 0 w 5049"/>
              <a:gd name="T7" fmla="*/ 1471 h 1471"/>
              <a:gd name="T8" fmla="*/ 0 w 5049"/>
              <a:gd name="T9" fmla="*/ 0 h 1471"/>
            </a:gdLst>
            <a:ahLst/>
            <a:cxnLst>
              <a:cxn ang="0">
                <a:pos x="T0" y="T1"/>
              </a:cxn>
              <a:cxn ang="0">
                <a:pos x="T2" y="T3"/>
              </a:cxn>
              <a:cxn ang="0">
                <a:pos x="T4" y="T5"/>
              </a:cxn>
              <a:cxn ang="0">
                <a:pos x="T6" y="T7"/>
              </a:cxn>
              <a:cxn ang="0">
                <a:pos x="T8" y="T9"/>
              </a:cxn>
            </a:cxnLst>
            <a:rect l="0" t="0" r="r" b="b"/>
            <a:pathLst>
              <a:path w="5049" h="1471">
                <a:moveTo>
                  <a:pt x="0" y="0"/>
                </a:moveTo>
                <a:lnTo>
                  <a:pt x="5049" y="2"/>
                </a:lnTo>
                <a:lnTo>
                  <a:pt x="5048" y="1458"/>
                </a:lnTo>
                <a:lnTo>
                  <a:pt x="0" y="1471"/>
                </a:lnTo>
                <a:lnTo>
                  <a:pt x="0" y="0"/>
                </a:lnTo>
                <a:close/>
              </a:path>
            </a:pathLst>
          </a:custGeom>
          <a:solidFill>
            <a:schemeClr val="folHlink">
              <a:alpha val="73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003366"/>
                  </a:outerShdw>
                </a:effectLst>
              </a14:hiddenEffects>
            </a:ext>
          </a:extLst>
        </p:spPr>
        <p:txBody>
          <a:bodyPr/>
          <a:lstStyle/>
          <a:p>
            <a:endParaRPr lang="en-US"/>
          </a:p>
        </p:txBody>
      </p:sp>
      <p:sp>
        <p:nvSpPr>
          <p:cNvPr id="3093" name="AutoShape 21"/>
          <p:cNvSpPr>
            <a:spLocks noChangeArrowheads="1"/>
          </p:cNvSpPr>
          <p:nvPr/>
        </p:nvSpPr>
        <p:spPr bwMode="gray">
          <a:xfrm>
            <a:off x="7696200" y="5943600"/>
            <a:ext cx="609600" cy="533400"/>
          </a:xfrm>
          <a:prstGeom prst="hexagon">
            <a:avLst>
              <a:gd name="adj" fmla="val 28571"/>
              <a:gd name="vf" fmla="val 115470"/>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4" name="AutoShape 22"/>
          <p:cNvSpPr>
            <a:spLocks noChangeArrowheads="1"/>
          </p:cNvSpPr>
          <p:nvPr/>
        </p:nvSpPr>
        <p:spPr bwMode="gray">
          <a:xfrm>
            <a:off x="8229600" y="5638800"/>
            <a:ext cx="609600" cy="533400"/>
          </a:xfrm>
          <a:prstGeom prst="hexagon">
            <a:avLst>
              <a:gd name="adj" fmla="val 28571"/>
              <a:gd name="vf" fmla="val 115470"/>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5" name="AutoShape 23"/>
          <p:cNvSpPr>
            <a:spLocks noChangeArrowheads="1"/>
          </p:cNvSpPr>
          <p:nvPr/>
        </p:nvSpPr>
        <p:spPr bwMode="gray">
          <a:xfrm>
            <a:off x="8220075" y="6229350"/>
            <a:ext cx="609600" cy="533400"/>
          </a:xfrm>
          <a:prstGeom prst="hexagon">
            <a:avLst>
              <a:gd name="adj" fmla="val 28571"/>
              <a:gd name="vf" fmla="val 115470"/>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4" name="Rectangle 2"/>
          <p:cNvSpPr>
            <a:spLocks noGrp="1" noChangeArrowheads="1"/>
          </p:cNvSpPr>
          <p:nvPr>
            <p:ph type="ctrTitle"/>
          </p:nvPr>
        </p:nvSpPr>
        <p:spPr bwMode="gray">
          <a:xfrm>
            <a:off x="1143000" y="990600"/>
            <a:ext cx="6705600" cy="1012825"/>
          </a:xfrm>
        </p:spPr>
        <p:txBody>
          <a:bodyPr/>
          <a:lstStyle>
            <a:lvl1pPr algn="ctr">
              <a:defRPr sz="3600" b="1">
                <a:solidFill>
                  <a:schemeClr val="tx2"/>
                </a:solidFill>
              </a:defRPr>
            </a:lvl1pPr>
          </a:lstStyle>
          <a:p>
            <a:pPr lvl="0"/>
            <a:r>
              <a:rPr lang="en-US" altLang="en-US" noProof="0" smtClean="0"/>
              <a:t>Click to edit Master title style</a:t>
            </a:r>
          </a:p>
        </p:txBody>
      </p:sp>
      <p:sp>
        <p:nvSpPr>
          <p:cNvPr id="3075" name="Rectangle 3"/>
          <p:cNvSpPr>
            <a:spLocks noGrp="1" noChangeArrowheads="1"/>
          </p:cNvSpPr>
          <p:nvPr>
            <p:ph type="subTitle" idx="1"/>
          </p:nvPr>
        </p:nvSpPr>
        <p:spPr bwMode="white">
          <a:xfrm>
            <a:off x="3505200" y="2971800"/>
            <a:ext cx="4343400" cy="685800"/>
          </a:xfrm>
        </p:spPr>
        <p:txBody>
          <a:bodyPr/>
          <a:lstStyle>
            <a:lvl1pPr marL="0" indent="0" algn="r">
              <a:buFont typeface="Wingdings" pitchFamily="2" charset="2"/>
              <a:buNone/>
              <a:defRPr sz="1600">
                <a:solidFill>
                  <a:schemeClr val="bg1"/>
                </a:solidFill>
              </a:defRPr>
            </a:lvl1pPr>
          </a:lstStyle>
          <a:p>
            <a:pPr lvl="0"/>
            <a:r>
              <a:rPr lang="en-US" altLang="en-US" noProof="0" smtClean="0"/>
              <a:t>Click to edit Master subtitle style</a:t>
            </a:r>
          </a:p>
        </p:txBody>
      </p:sp>
      <p:sp>
        <p:nvSpPr>
          <p:cNvPr id="3076" name="Rectangle 4"/>
          <p:cNvSpPr>
            <a:spLocks noGrp="1" noChangeArrowheads="1"/>
          </p:cNvSpPr>
          <p:nvPr>
            <p:ph type="dt" sz="half" idx="2"/>
          </p:nvPr>
        </p:nvSpPr>
        <p:spPr>
          <a:xfrm>
            <a:off x="3352800" y="6553200"/>
            <a:ext cx="2133600" cy="152400"/>
          </a:xfrm>
        </p:spPr>
        <p:txBody>
          <a:bodyPr/>
          <a:lstStyle>
            <a:lvl1pPr algn="r">
              <a:defRPr sz="1000">
                <a:solidFill>
                  <a:schemeClr val="tx2"/>
                </a:solidFill>
                <a:latin typeface="+mn-lt"/>
              </a:defRPr>
            </a:lvl1pPr>
          </a:lstStyle>
          <a:p>
            <a:endParaRPr lang="en-US" altLang="en-US"/>
          </a:p>
        </p:txBody>
      </p:sp>
      <p:sp>
        <p:nvSpPr>
          <p:cNvPr id="3077" name="Rectangle 5"/>
          <p:cNvSpPr>
            <a:spLocks noGrp="1" noChangeArrowheads="1"/>
          </p:cNvSpPr>
          <p:nvPr>
            <p:ph type="ftr" sz="quarter" idx="3"/>
          </p:nvPr>
        </p:nvSpPr>
        <p:spPr>
          <a:xfrm>
            <a:off x="304800" y="6477000"/>
            <a:ext cx="2590800" cy="228600"/>
          </a:xfrm>
        </p:spPr>
        <p:txBody>
          <a:bodyPr/>
          <a:lstStyle>
            <a:lvl1pPr algn="ctr">
              <a:defRPr sz="1200">
                <a:solidFill>
                  <a:schemeClr val="tx2"/>
                </a:solidFill>
                <a:latin typeface="Arial" charset="0"/>
              </a:defRPr>
            </a:lvl1pPr>
          </a:lstStyle>
          <a:p>
            <a:endParaRPr lang="en-US" altLang="en-US"/>
          </a:p>
        </p:txBody>
      </p:sp>
      <p:sp>
        <p:nvSpPr>
          <p:cNvPr id="3078" name="Rectangle 6"/>
          <p:cNvSpPr>
            <a:spLocks noGrp="1" noChangeArrowheads="1"/>
          </p:cNvSpPr>
          <p:nvPr>
            <p:ph type="sldNum" sz="quarter" idx="4"/>
          </p:nvPr>
        </p:nvSpPr>
        <p:spPr>
          <a:xfrm>
            <a:off x="8210550" y="6467475"/>
            <a:ext cx="533400" cy="244475"/>
          </a:xfrm>
        </p:spPr>
        <p:txBody>
          <a:bodyPr/>
          <a:lstStyle>
            <a:lvl1pPr>
              <a:defRPr sz="1200">
                <a:latin typeface="Arial" charset="0"/>
              </a:defRPr>
            </a:lvl1pPr>
          </a:lstStyle>
          <a:p>
            <a:fld id="{7163839C-0759-4BFD-B771-A8CAA00DD1FA}" type="slidenum">
              <a:rPr lang="en-US" altLang="en-US"/>
              <a:pPr/>
              <a:t>‹#›</a:t>
            </a:fld>
            <a:endParaRPr lang="en-US" altLang="en-US"/>
          </a:p>
        </p:txBody>
      </p:sp>
      <p:sp>
        <p:nvSpPr>
          <p:cNvPr id="3086" name="Text Box 14"/>
          <p:cNvSpPr txBox="1">
            <a:spLocks noChangeArrowheads="1"/>
          </p:cNvSpPr>
          <p:nvPr/>
        </p:nvSpPr>
        <p:spPr bwMode="auto">
          <a:xfrm>
            <a:off x="304800" y="228600"/>
            <a:ext cx="1447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800" b="1">
                <a:solidFill>
                  <a:schemeClr val="tx2"/>
                </a:solidFill>
                <a:latin typeface="Verdana" pitchFamily="34" charset="0"/>
              </a:rPr>
              <a:t>LOGO</a:t>
            </a:r>
          </a:p>
        </p:txBody>
      </p:sp>
      <p:grpSp>
        <p:nvGrpSpPr>
          <p:cNvPr id="3188" name="Group 116"/>
          <p:cNvGrpSpPr>
            <a:grpSpLocks/>
          </p:cNvGrpSpPr>
          <p:nvPr/>
        </p:nvGrpSpPr>
        <p:grpSpPr bwMode="auto">
          <a:xfrm>
            <a:off x="190500" y="2324100"/>
            <a:ext cx="3276600" cy="3314700"/>
            <a:chOff x="120" y="1464"/>
            <a:chExt cx="2064" cy="2088"/>
          </a:xfrm>
        </p:grpSpPr>
        <p:sp>
          <p:nvSpPr>
            <p:cNvPr id="3185" name="AutoShape 113" descr="gdd01"/>
            <p:cNvSpPr>
              <a:spLocks noChangeArrowheads="1"/>
            </p:cNvSpPr>
            <p:nvPr userDrawn="1"/>
          </p:nvSpPr>
          <p:spPr bwMode="gray">
            <a:xfrm>
              <a:off x="120" y="1992"/>
              <a:ext cx="1104" cy="1008"/>
            </a:xfrm>
            <a:prstGeom prst="hexagon">
              <a:avLst>
                <a:gd name="adj" fmla="val 27381"/>
                <a:gd name="vf" fmla="val 115470"/>
              </a:avLst>
            </a:prstGeom>
            <a:blipFill dpi="0" rotWithShape="1">
              <a:blip r:embed="rId2"/>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p>
              <a:pPr algn="ctr" eaLnBrk="0" hangingPunct="0"/>
              <a:endParaRPr lang="ko-KR" altLang="en-US">
                <a:latin typeface="Times New Roman" pitchFamily="18" charset="0"/>
                <a:ea typeface="Gulim" pitchFamily="34" charset="-127"/>
              </a:endParaRPr>
            </a:p>
          </p:txBody>
        </p:sp>
        <p:sp>
          <p:nvSpPr>
            <p:cNvPr id="3186" name="AutoShape 114" descr="gdd04"/>
            <p:cNvSpPr>
              <a:spLocks noChangeArrowheads="1"/>
            </p:cNvSpPr>
            <p:nvPr userDrawn="1"/>
          </p:nvSpPr>
          <p:spPr bwMode="gray">
            <a:xfrm>
              <a:off x="1032" y="1464"/>
              <a:ext cx="1152" cy="1008"/>
            </a:xfrm>
            <a:prstGeom prst="hexagon">
              <a:avLst>
                <a:gd name="adj" fmla="val 28571"/>
                <a:gd name="vf" fmla="val 115470"/>
              </a:avLst>
            </a:prstGeom>
            <a:blipFill dpi="0" rotWithShape="1">
              <a:blip r:embed="rId3"/>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p>
              <a:pPr algn="ctr" eaLnBrk="0" hangingPunct="0"/>
              <a:endParaRPr lang="ko-KR" altLang="en-US">
                <a:latin typeface="Times New Roman" pitchFamily="18" charset="0"/>
                <a:ea typeface="Gulim" pitchFamily="34" charset="-127"/>
              </a:endParaRPr>
            </a:p>
          </p:txBody>
        </p:sp>
        <p:sp>
          <p:nvSpPr>
            <p:cNvPr id="3187" name="AutoShape 115" descr="gdd03"/>
            <p:cNvSpPr>
              <a:spLocks noChangeArrowheads="1"/>
            </p:cNvSpPr>
            <p:nvPr userDrawn="1"/>
          </p:nvSpPr>
          <p:spPr bwMode="gray">
            <a:xfrm>
              <a:off x="1008" y="2544"/>
              <a:ext cx="1152" cy="1008"/>
            </a:xfrm>
            <a:prstGeom prst="hexagon">
              <a:avLst>
                <a:gd name="adj" fmla="val 28571"/>
                <a:gd name="vf" fmla="val 115470"/>
              </a:avLst>
            </a:prstGeom>
            <a:blipFill dpi="0" rotWithShape="1">
              <a:blip r:embed="rId4"/>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p>
              <a:pPr algn="ctr" eaLnBrk="0" hangingPunct="0"/>
              <a:endParaRPr lang="ko-KR" altLang="en-US">
                <a:latin typeface="Times New Roman" pitchFamily="18" charset="0"/>
                <a:ea typeface="Gulim" pitchFamily="34" charset="-127"/>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r>
              <a:rPr lang="en-US" altLang="en-US"/>
              <a:t>www.themegallery.com</a:t>
            </a:r>
          </a:p>
        </p:txBody>
      </p:sp>
      <p:sp>
        <p:nvSpPr>
          <p:cNvPr id="6" name="Slide Number Placeholder 5"/>
          <p:cNvSpPr>
            <a:spLocks noGrp="1"/>
          </p:cNvSpPr>
          <p:nvPr>
            <p:ph type="sldNum" sz="quarter" idx="12"/>
          </p:nvPr>
        </p:nvSpPr>
        <p:spPr/>
        <p:txBody>
          <a:bodyPr/>
          <a:lstStyle>
            <a:lvl1pPr>
              <a:defRPr/>
            </a:lvl1pPr>
          </a:lstStyle>
          <a:p>
            <a:fld id="{0E8C1783-82B4-43EF-BF99-93F8D3FEB4BD}" type="slidenum">
              <a:rPr lang="en-US" altLang="en-US"/>
              <a:pPr/>
              <a:t>‹#›</a:t>
            </a:fld>
            <a:endParaRPr lang="en-US" altLang="en-US"/>
          </a:p>
        </p:txBody>
      </p:sp>
    </p:spTree>
    <p:extLst>
      <p:ext uri="{BB962C8B-B14F-4D97-AF65-F5344CB8AC3E}">
        <p14:creationId xmlns:p14="http://schemas.microsoft.com/office/powerpoint/2010/main" val="997624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81000"/>
            <a:ext cx="2057400"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81000"/>
            <a:ext cx="6019800"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r>
              <a:rPr lang="en-US" altLang="en-US"/>
              <a:t>www.themegallery.com</a:t>
            </a:r>
          </a:p>
        </p:txBody>
      </p:sp>
      <p:sp>
        <p:nvSpPr>
          <p:cNvPr id="6" name="Slide Number Placeholder 5"/>
          <p:cNvSpPr>
            <a:spLocks noGrp="1"/>
          </p:cNvSpPr>
          <p:nvPr>
            <p:ph type="sldNum" sz="quarter" idx="12"/>
          </p:nvPr>
        </p:nvSpPr>
        <p:spPr/>
        <p:txBody>
          <a:bodyPr/>
          <a:lstStyle>
            <a:lvl1pPr>
              <a:defRPr/>
            </a:lvl1pPr>
          </a:lstStyle>
          <a:p>
            <a:fld id="{1B5EF6E2-68E0-4126-8E48-B352AD399454}" type="slidenum">
              <a:rPr lang="en-US" altLang="en-US"/>
              <a:pPr/>
              <a:t>‹#›</a:t>
            </a:fld>
            <a:endParaRPr lang="en-US" altLang="en-US"/>
          </a:p>
        </p:txBody>
      </p:sp>
    </p:spTree>
    <p:extLst>
      <p:ext uri="{BB962C8B-B14F-4D97-AF65-F5344CB8AC3E}">
        <p14:creationId xmlns:p14="http://schemas.microsoft.com/office/powerpoint/2010/main" val="20622410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6705600" cy="563563"/>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076325"/>
            <a:ext cx="8229600" cy="5248275"/>
          </a:xfrm>
        </p:spPr>
        <p:txBody>
          <a:bodyPr/>
          <a:lstStyle/>
          <a:p>
            <a:r>
              <a:rPr lang="en-US" smtClean="0"/>
              <a:t>Click icon to add table</a:t>
            </a:r>
            <a:endParaRPr lang="en-US"/>
          </a:p>
        </p:txBody>
      </p:sp>
      <p:sp>
        <p:nvSpPr>
          <p:cNvPr id="4" name="Date Placeholder 3"/>
          <p:cNvSpPr>
            <a:spLocks noGrp="1"/>
          </p:cNvSpPr>
          <p:nvPr>
            <p:ph type="dt" sz="half" idx="10"/>
          </p:nvPr>
        </p:nvSpPr>
        <p:spPr>
          <a:xfrm>
            <a:off x="457200" y="6519863"/>
            <a:ext cx="2133600" cy="244475"/>
          </a:xfrm>
        </p:spPr>
        <p:txBody>
          <a:bodyPr/>
          <a:lstStyle>
            <a:lvl1pPr>
              <a:defRPr/>
            </a:lvl1pPr>
          </a:lstStyle>
          <a:p>
            <a:endParaRPr lang="en-US" altLang="en-US"/>
          </a:p>
        </p:txBody>
      </p:sp>
      <p:sp>
        <p:nvSpPr>
          <p:cNvPr id="5" name="Footer Placeholder 4"/>
          <p:cNvSpPr>
            <a:spLocks noGrp="1"/>
          </p:cNvSpPr>
          <p:nvPr>
            <p:ph type="ftr" sz="quarter" idx="11"/>
          </p:nvPr>
        </p:nvSpPr>
        <p:spPr>
          <a:xfrm>
            <a:off x="5181600" y="6477000"/>
            <a:ext cx="2895600" cy="233363"/>
          </a:xfrm>
        </p:spPr>
        <p:txBody>
          <a:bodyPr/>
          <a:lstStyle>
            <a:lvl1pPr>
              <a:defRPr/>
            </a:lvl1pPr>
          </a:lstStyle>
          <a:p>
            <a:r>
              <a:rPr lang="en-US" altLang="en-US"/>
              <a:t>www.themegallery.com</a:t>
            </a:r>
          </a:p>
        </p:txBody>
      </p:sp>
      <p:sp>
        <p:nvSpPr>
          <p:cNvPr id="6" name="Slide Number Placeholder 5"/>
          <p:cNvSpPr>
            <a:spLocks noGrp="1"/>
          </p:cNvSpPr>
          <p:nvPr>
            <p:ph type="sldNum" sz="quarter" idx="12"/>
          </p:nvPr>
        </p:nvSpPr>
        <p:spPr>
          <a:xfrm>
            <a:off x="8286750" y="6386513"/>
            <a:ext cx="457200" cy="228600"/>
          </a:xfrm>
        </p:spPr>
        <p:txBody>
          <a:bodyPr/>
          <a:lstStyle>
            <a:lvl1pPr>
              <a:defRPr/>
            </a:lvl1pPr>
          </a:lstStyle>
          <a:p>
            <a:fld id="{DFB6FB89-479C-4BAD-BE03-E0CD3994B83D}" type="slidenum">
              <a:rPr lang="en-US" altLang="en-US"/>
              <a:pPr/>
              <a:t>‹#›</a:t>
            </a:fld>
            <a:endParaRPr lang="en-US" altLang="en-US"/>
          </a:p>
        </p:txBody>
      </p:sp>
    </p:spTree>
    <p:extLst>
      <p:ext uri="{BB962C8B-B14F-4D97-AF65-F5344CB8AC3E}">
        <p14:creationId xmlns:p14="http://schemas.microsoft.com/office/powerpoint/2010/main" val="31978799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6705600" cy="563563"/>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457200" y="1076325"/>
            <a:ext cx="8229600" cy="5248275"/>
          </a:xfrm>
        </p:spPr>
        <p:txBody>
          <a:bodyPr/>
          <a:lstStyle/>
          <a:p>
            <a:r>
              <a:rPr lang="en-US" smtClean="0"/>
              <a:t>Click icon to add chart</a:t>
            </a:r>
            <a:endParaRPr lang="en-US"/>
          </a:p>
        </p:txBody>
      </p:sp>
      <p:sp>
        <p:nvSpPr>
          <p:cNvPr id="4" name="Date Placeholder 3"/>
          <p:cNvSpPr>
            <a:spLocks noGrp="1"/>
          </p:cNvSpPr>
          <p:nvPr>
            <p:ph type="dt" sz="half" idx="10"/>
          </p:nvPr>
        </p:nvSpPr>
        <p:spPr>
          <a:xfrm>
            <a:off x="457200" y="6519863"/>
            <a:ext cx="2133600" cy="244475"/>
          </a:xfrm>
        </p:spPr>
        <p:txBody>
          <a:bodyPr/>
          <a:lstStyle>
            <a:lvl1pPr>
              <a:defRPr/>
            </a:lvl1pPr>
          </a:lstStyle>
          <a:p>
            <a:endParaRPr lang="en-US" altLang="en-US"/>
          </a:p>
        </p:txBody>
      </p:sp>
      <p:sp>
        <p:nvSpPr>
          <p:cNvPr id="5" name="Footer Placeholder 4"/>
          <p:cNvSpPr>
            <a:spLocks noGrp="1"/>
          </p:cNvSpPr>
          <p:nvPr>
            <p:ph type="ftr" sz="quarter" idx="11"/>
          </p:nvPr>
        </p:nvSpPr>
        <p:spPr>
          <a:xfrm>
            <a:off x="5181600" y="6477000"/>
            <a:ext cx="2895600" cy="233363"/>
          </a:xfrm>
        </p:spPr>
        <p:txBody>
          <a:bodyPr/>
          <a:lstStyle>
            <a:lvl1pPr>
              <a:defRPr/>
            </a:lvl1pPr>
          </a:lstStyle>
          <a:p>
            <a:r>
              <a:rPr lang="en-US" altLang="en-US"/>
              <a:t>www.themegallery.com</a:t>
            </a:r>
          </a:p>
        </p:txBody>
      </p:sp>
      <p:sp>
        <p:nvSpPr>
          <p:cNvPr id="6" name="Slide Number Placeholder 5"/>
          <p:cNvSpPr>
            <a:spLocks noGrp="1"/>
          </p:cNvSpPr>
          <p:nvPr>
            <p:ph type="sldNum" sz="quarter" idx="12"/>
          </p:nvPr>
        </p:nvSpPr>
        <p:spPr>
          <a:xfrm>
            <a:off x="8286750" y="6386513"/>
            <a:ext cx="457200" cy="228600"/>
          </a:xfrm>
        </p:spPr>
        <p:txBody>
          <a:bodyPr/>
          <a:lstStyle>
            <a:lvl1pPr>
              <a:defRPr/>
            </a:lvl1pPr>
          </a:lstStyle>
          <a:p>
            <a:fld id="{74C5B8A9-D49C-49FD-9778-4AE9E8EFC882}" type="slidenum">
              <a:rPr lang="en-US" altLang="en-US"/>
              <a:pPr/>
              <a:t>‹#›</a:t>
            </a:fld>
            <a:endParaRPr lang="en-US" altLang="en-US"/>
          </a:p>
        </p:txBody>
      </p:sp>
    </p:spTree>
    <p:extLst>
      <p:ext uri="{BB962C8B-B14F-4D97-AF65-F5344CB8AC3E}">
        <p14:creationId xmlns:p14="http://schemas.microsoft.com/office/powerpoint/2010/main" val="270927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r>
              <a:rPr lang="en-US" altLang="en-US"/>
              <a:t>www.themegallery.com</a:t>
            </a:r>
          </a:p>
        </p:txBody>
      </p:sp>
      <p:sp>
        <p:nvSpPr>
          <p:cNvPr id="6" name="Slide Number Placeholder 5"/>
          <p:cNvSpPr>
            <a:spLocks noGrp="1"/>
          </p:cNvSpPr>
          <p:nvPr>
            <p:ph type="sldNum" sz="quarter" idx="12"/>
          </p:nvPr>
        </p:nvSpPr>
        <p:spPr/>
        <p:txBody>
          <a:bodyPr/>
          <a:lstStyle>
            <a:lvl1pPr>
              <a:defRPr/>
            </a:lvl1pPr>
          </a:lstStyle>
          <a:p>
            <a:fld id="{CA0DD603-B412-4927-A8F7-5A74B360EDB7}" type="slidenum">
              <a:rPr lang="en-US" altLang="en-US"/>
              <a:pPr/>
              <a:t>‹#›</a:t>
            </a:fld>
            <a:endParaRPr lang="en-US" altLang="en-US"/>
          </a:p>
        </p:txBody>
      </p:sp>
    </p:spTree>
    <p:extLst>
      <p:ext uri="{BB962C8B-B14F-4D97-AF65-F5344CB8AC3E}">
        <p14:creationId xmlns:p14="http://schemas.microsoft.com/office/powerpoint/2010/main" val="1158007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r>
              <a:rPr lang="en-US" altLang="en-US"/>
              <a:t>www.themegallery.com</a:t>
            </a:r>
          </a:p>
        </p:txBody>
      </p:sp>
      <p:sp>
        <p:nvSpPr>
          <p:cNvPr id="6" name="Slide Number Placeholder 5"/>
          <p:cNvSpPr>
            <a:spLocks noGrp="1"/>
          </p:cNvSpPr>
          <p:nvPr>
            <p:ph type="sldNum" sz="quarter" idx="12"/>
          </p:nvPr>
        </p:nvSpPr>
        <p:spPr/>
        <p:txBody>
          <a:bodyPr/>
          <a:lstStyle>
            <a:lvl1pPr>
              <a:defRPr/>
            </a:lvl1pPr>
          </a:lstStyle>
          <a:p>
            <a:fld id="{209A937C-A54B-4EE3-BA53-57E8A35E02BF}" type="slidenum">
              <a:rPr lang="en-US" altLang="en-US"/>
              <a:pPr/>
              <a:t>‹#›</a:t>
            </a:fld>
            <a:endParaRPr lang="en-US" altLang="en-US"/>
          </a:p>
        </p:txBody>
      </p:sp>
    </p:spTree>
    <p:extLst>
      <p:ext uri="{BB962C8B-B14F-4D97-AF65-F5344CB8AC3E}">
        <p14:creationId xmlns:p14="http://schemas.microsoft.com/office/powerpoint/2010/main" val="1449934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r>
              <a:rPr lang="en-US" altLang="en-US"/>
              <a:t>www.themegallery.com</a:t>
            </a:r>
          </a:p>
        </p:txBody>
      </p:sp>
      <p:sp>
        <p:nvSpPr>
          <p:cNvPr id="7" name="Slide Number Placeholder 6"/>
          <p:cNvSpPr>
            <a:spLocks noGrp="1"/>
          </p:cNvSpPr>
          <p:nvPr>
            <p:ph type="sldNum" sz="quarter" idx="12"/>
          </p:nvPr>
        </p:nvSpPr>
        <p:spPr/>
        <p:txBody>
          <a:bodyPr/>
          <a:lstStyle>
            <a:lvl1pPr>
              <a:defRPr/>
            </a:lvl1pPr>
          </a:lstStyle>
          <a:p>
            <a:fld id="{EA82D70E-FD91-4386-ACD1-0D99D9B3B325}" type="slidenum">
              <a:rPr lang="en-US" altLang="en-US"/>
              <a:pPr/>
              <a:t>‹#›</a:t>
            </a:fld>
            <a:endParaRPr lang="en-US" altLang="en-US"/>
          </a:p>
        </p:txBody>
      </p:sp>
    </p:spTree>
    <p:extLst>
      <p:ext uri="{BB962C8B-B14F-4D97-AF65-F5344CB8AC3E}">
        <p14:creationId xmlns:p14="http://schemas.microsoft.com/office/powerpoint/2010/main" val="2794996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r>
              <a:rPr lang="en-US" altLang="en-US"/>
              <a:t>www.themegallery.com</a:t>
            </a:r>
          </a:p>
        </p:txBody>
      </p:sp>
      <p:sp>
        <p:nvSpPr>
          <p:cNvPr id="9" name="Slide Number Placeholder 8"/>
          <p:cNvSpPr>
            <a:spLocks noGrp="1"/>
          </p:cNvSpPr>
          <p:nvPr>
            <p:ph type="sldNum" sz="quarter" idx="12"/>
          </p:nvPr>
        </p:nvSpPr>
        <p:spPr/>
        <p:txBody>
          <a:bodyPr/>
          <a:lstStyle>
            <a:lvl1pPr>
              <a:defRPr/>
            </a:lvl1pPr>
          </a:lstStyle>
          <a:p>
            <a:fld id="{9FD352BC-CB9C-4B65-B2BE-9C2EFFF9A2FC}" type="slidenum">
              <a:rPr lang="en-US" altLang="en-US"/>
              <a:pPr/>
              <a:t>‹#›</a:t>
            </a:fld>
            <a:endParaRPr lang="en-US" altLang="en-US"/>
          </a:p>
        </p:txBody>
      </p:sp>
    </p:spTree>
    <p:extLst>
      <p:ext uri="{BB962C8B-B14F-4D97-AF65-F5344CB8AC3E}">
        <p14:creationId xmlns:p14="http://schemas.microsoft.com/office/powerpoint/2010/main" val="781188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r>
              <a:rPr lang="en-US" altLang="en-US"/>
              <a:t>www.themegallery.com</a:t>
            </a:r>
          </a:p>
        </p:txBody>
      </p:sp>
      <p:sp>
        <p:nvSpPr>
          <p:cNvPr id="5" name="Slide Number Placeholder 4"/>
          <p:cNvSpPr>
            <a:spLocks noGrp="1"/>
          </p:cNvSpPr>
          <p:nvPr>
            <p:ph type="sldNum" sz="quarter" idx="12"/>
          </p:nvPr>
        </p:nvSpPr>
        <p:spPr/>
        <p:txBody>
          <a:bodyPr/>
          <a:lstStyle>
            <a:lvl1pPr>
              <a:defRPr/>
            </a:lvl1pPr>
          </a:lstStyle>
          <a:p>
            <a:fld id="{F16DE75D-5233-470D-98E2-CD662F774549}" type="slidenum">
              <a:rPr lang="en-US" altLang="en-US"/>
              <a:pPr/>
              <a:t>‹#›</a:t>
            </a:fld>
            <a:endParaRPr lang="en-US" altLang="en-US"/>
          </a:p>
        </p:txBody>
      </p:sp>
    </p:spTree>
    <p:extLst>
      <p:ext uri="{BB962C8B-B14F-4D97-AF65-F5344CB8AC3E}">
        <p14:creationId xmlns:p14="http://schemas.microsoft.com/office/powerpoint/2010/main" val="2285499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r>
              <a:rPr lang="en-US" altLang="en-US"/>
              <a:t>www.themegallery.com</a:t>
            </a:r>
          </a:p>
        </p:txBody>
      </p:sp>
      <p:sp>
        <p:nvSpPr>
          <p:cNvPr id="4" name="Slide Number Placeholder 3"/>
          <p:cNvSpPr>
            <a:spLocks noGrp="1"/>
          </p:cNvSpPr>
          <p:nvPr>
            <p:ph type="sldNum" sz="quarter" idx="12"/>
          </p:nvPr>
        </p:nvSpPr>
        <p:spPr/>
        <p:txBody>
          <a:bodyPr/>
          <a:lstStyle>
            <a:lvl1pPr>
              <a:defRPr/>
            </a:lvl1pPr>
          </a:lstStyle>
          <a:p>
            <a:fld id="{835E3EE0-6BE1-437E-8A87-837051006B3B}" type="slidenum">
              <a:rPr lang="en-US" altLang="en-US"/>
              <a:pPr/>
              <a:t>‹#›</a:t>
            </a:fld>
            <a:endParaRPr lang="en-US" altLang="en-US"/>
          </a:p>
        </p:txBody>
      </p:sp>
    </p:spTree>
    <p:extLst>
      <p:ext uri="{BB962C8B-B14F-4D97-AF65-F5344CB8AC3E}">
        <p14:creationId xmlns:p14="http://schemas.microsoft.com/office/powerpoint/2010/main" val="1746521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r>
              <a:rPr lang="en-US" altLang="en-US"/>
              <a:t>www.themegallery.com</a:t>
            </a:r>
          </a:p>
        </p:txBody>
      </p:sp>
      <p:sp>
        <p:nvSpPr>
          <p:cNvPr id="7" name="Slide Number Placeholder 6"/>
          <p:cNvSpPr>
            <a:spLocks noGrp="1"/>
          </p:cNvSpPr>
          <p:nvPr>
            <p:ph type="sldNum" sz="quarter" idx="12"/>
          </p:nvPr>
        </p:nvSpPr>
        <p:spPr/>
        <p:txBody>
          <a:bodyPr/>
          <a:lstStyle>
            <a:lvl1pPr>
              <a:defRPr/>
            </a:lvl1pPr>
          </a:lstStyle>
          <a:p>
            <a:fld id="{3A11CE43-AA1D-4F95-9AB2-C4E30F0CA8E3}" type="slidenum">
              <a:rPr lang="en-US" altLang="en-US"/>
              <a:pPr/>
              <a:t>‹#›</a:t>
            </a:fld>
            <a:endParaRPr lang="en-US" altLang="en-US"/>
          </a:p>
        </p:txBody>
      </p:sp>
    </p:spTree>
    <p:extLst>
      <p:ext uri="{BB962C8B-B14F-4D97-AF65-F5344CB8AC3E}">
        <p14:creationId xmlns:p14="http://schemas.microsoft.com/office/powerpoint/2010/main" val="3576893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r>
              <a:rPr lang="en-US" altLang="en-US"/>
              <a:t>www.themegallery.com</a:t>
            </a:r>
          </a:p>
        </p:txBody>
      </p:sp>
      <p:sp>
        <p:nvSpPr>
          <p:cNvPr id="7" name="Slide Number Placeholder 6"/>
          <p:cNvSpPr>
            <a:spLocks noGrp="1"/>
          </p:cNvSpPr>
          <p:nvPr>
            <p:ph type="sldNum" sz="quarter" idx="12"/>
          </p:nvPr>
        </p:nvSpPr>
        <p:spPr/>
        <p:txBody>
          <a:bodyPr/>
          <a:lstStyle>
            <a:lvl1pPr>
              <a:defRPr/>
            </a:lvl1pPr>
          </a:lstStyle>
          <a:p>
            <a:fld id="{FECE484E-EA48-4A42-AC96-5F9A3AF21B36}" type="slidenum">
              <a:rPr lang="en-US" altLang="en-US"/>
              <a:pPr/>
              <a:t>‹#›</a:t>
            </a:fld>
            <a:endParaRPr lang="en-US" altLang="en-US"/>
          </a:p>
        </p:txBody>
      </p:sp>
    </p:spTree>
    <p:extLst>
      <p:ext uri="{BB962C8B-B14F-4D97-AF65-F5344CB8AC3E}">
        <p14:creationId xmlns:p14="http://schemas.microsoft.com/office/powerpoint/2010/main" val="3260975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9" name="Freeform 15"/>
          <p:cNvSpPr>
            <a:spLocks/>
          </p:cNvSpPr>
          <p:nvPr/>
        </p:nvSpPr>
        <p:spPr bwMode="gray">
          <a:xfrm>
            <a:off x="-9525" y="344488"/>
            <a:ext cx="8194675" cy="633412"/>
          </a:xfrm>
          <a:custGeom>
            <a:avLst/>
            <a:gdLst>
              <a:gd name="T0" fmla="*/ 0 w 5049"/>
              <a:gd name="T1" fmla="*/ 0 h 1471"/>
              <a:gd name="T2" fmla="*/ 5049 w 5049"/>
              <a:gd name="T3" fmla="*/ 2 h 1471"/>
              <a:gd name="T4" fmla="*/ 5048 w 5049"/>
              <a:gd name="T5" fmla="*/ 1458 h 1471"/>
              <a:gd name="T6" fmla="*/ 0 w 5049"/>
              <a:gd name="T7" fmla="*/ 1471 h 1471"/>
              <a:gd name="T8" fmla="*/ 0 w 5049"/>
              <a:gd name="T9" fmla="*/ 0 h 1471"/>
            </a:gdLst>
            <a:ahLst/>
            <a:cxnLst>
              <a:cxn ang="0">
                <a:pos x="T0" y="T1"/>
              </a:cxn>
              <a:cxn ang="0">
                <a:pos x="T2" y="T3"/>
              </a:cxn>
              <a:cxn ang="0">
                <a:pos x="T4" y="T5"/>
              </a:cxn>
              <a:cxn ang="0">
                <a:pos x="T6" y="T7"/>
              </a:cxn>
              <a:cxn ang="0">
                <a:pos x="T8" y="T9"/>
              </a:cxn>
            </a:cxnLst>
            <a:rect l="0" t="0" r="r" b="b"/>
            <a:pathLst>
              <a:path w="5049" h="1471">
                <a:moveTo>
                  <a:pt x="0" y="0"/>
                </a:moveTo>
                <a:lnTo>
                  <a:pt x="5049" y="2"/>
                </a:lnTo>
                <a:lnTo>
                  <a:pt x="5048" y="1458"/>
                </a:lnTo>
                <a:lnTo>
                  <a:pt x="0" y="1471"/>
                </a:lnTo>
                <a:lnTo>
                  <a:pt x="0" y="0"/>
                </a:lnTo>
                <a:close/>
              </a:path>
            </a:pathLst>
          </a:cu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003366"/>
                  </a:outerShdw>
                </a:effectLst>
              </a14:hiddenEffects>
            </a:ext>
          </a:extLst>
        </p:spPr>
        <p:txBody>
          <a:bodyPr/>
          <a:lstStyle/>
          <a:p>
            <a:endParaRPr lang="en-US"/>
          </a:p>
        </p:txBody>
      </p:sp>
      <p:grpSp>
        <p:nvGrpSpPr>
          <p:cNvPr id="1040" name="Group 16"/>
          <p:cNvGrpSpPr>
            <a:grpSpLocks/>
          </p:cNvGrpSpPr>
          <p:nvPr/>
        </p:nvGrpSpPr>
        <p:grpSpPr bwMode="auto">
          <a:xfrm>
            <a:off x="8153400" y="0"/>
            <a:ext cx="990600" cy="6858000"/>
            <a:chOff x="5040" y="0"/>
            <a:chExt cx="720" cy="4320"/>
          </a:xfrm>
        </p:grpSpPr>
        <p:sp>
          <p:nvSpPr>
            <p:cNvPr id="1041" name="Rectangle 17"/>
            <p:cNvSpPr>
              <a:spLocks noChangeArrowheads="1"/>
            </p:cNvSpPr>
            <p:nvPr/>
          </p:nvSpPr>
          <p:spPr bwMode="gray">
            <a:xfrm>
              <a:off x="5042" y="0"/>
              <a:ext cx="718" cy="4320"/>
            </a:xfrm>
            <a:prstGeom prst="rect">
              <a:avLst/>
            </a:prstGeom>
            <a:solidFill>
              <a:schemeClr val="folHlink">
                <a:alpha val="3999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2" name="Rectangle 18"/>
            <p:cNvSpPr>
              <a:spLocks noChangeArrowheads="1"/>
            </p:cNvSpPr>
            <p:nvPr/>
          </p:nvSpPr>
          <p:spPr bwMode="gray">
            <a:xfrm>
              <a:off x="5040" y="219"/>
              <a:ext cx="720" cy="393"/>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043" name="AutoShape 19"/>
          <p:cNvSpPr>
            <a:spLocks noChangeArrowheads="1"/>
          </p:cNvSpPr>
          <p:nvPr/>
        </p:nvSpPr>
        <p:spPr bwMode="gray">
          <a:xfrm>
            <a:off x="7696200" y="5943600"/>
            <a:ext cx="609600" cy="533400"/>
          </a:xfrm>
          <a:prstGeom prst="hexagon">
            <a:avLst>
              <a:gd name="adj" fmla="val 28571"/>
              <a:gd name="vf" fmla="val 115470"/>
            </a:avLst>
          </a:prstGeom>
          <a:solidFill>
            <a:srgbClr val="5086C2">
              <a:alpha val="35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4" name="AutoShape 20"/>
          <p:cNvSpPr>
            <a:spLocks noChangeArrowheads="1"/>
          </p:cNvSpPr>
          <p:nvPr/>
        </p:nvSpPr>
        <p:spPr bwMode="gray">
          <a:xfrm>
            <a:off x="8229600" y="5638800"/>
            <a:ext cx="609600" cy="533400"/>
          </a:xfrm>
          <a:prstGeom prst="hexagon">
            <a:avLst>
              <a:gd name="adj" fmla="val 28571"/>
              <a:gd name="vf" fmla="val 115470"/>
            </a:avLst>
          </a:prstGeom>
          <a:solidFill>
            <a:srgbClr val="5086C2">
              <a:alpha val="35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5" name="AutoShape 21"/>
          <p:cNvSpPr>
            <a:spLocks noChangeArrowheads="1"/>
          </p:cNvSpPr>
          <p:nvPr/>
        </p:nvSpPr>
        <p:spPr bwMode="gray">
          <a:xfrm>
            <a:off x="8220075" y="6229350"/>
            <a:ext cx="609600" cy="533400"/>
          </a:xfrm>
          <a:prstGeom prst="hexagon">
            <a:avLst>
              <a:gd name="adj" fmla="val 28571"/>
              <a:gd name="vf" fmla="val 115470"/>
            </a:avLst>
          </a:prstGeom>
          <a:solidFill>
            <a:srgbClr val="5086C2">
              <a:alpha val="35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7" name="Rectangle 3"/>
          <p:cNvSpPr>
            <a:spLocks noGrp="1" noChangeArrowheads="1"/>
          </p:cNvSpPr>
          <p:nvPr>
            <p:ph type="body" idx="1"/>
          </p:nvPr>
        </p:nvSpPr>
        <p:spPr bwMode="auto">
          <a:xfrm>
            <a:off x="457200" y="1076325"/>
            <a:ext cx="8229600" cy="524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457200" y="6519863"/>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1029" name="Rectangle 5"/>
          <p:cNvSpPr>
            <a:spLocks noGrp="1" noChangeArrowheads="1"/>
          </p:cNvSpPr>
          <p:nvPr>
            <p:ph type="ftr" sz="quarter" idx="3"/>
          </p:nvPr>
        </p:nvSpPr>
        <p:spPr bwMode="auto">
          <a:xfrm>
            <a:off x="5181600" y="6477000"/>
            <a:ext cx="2895600" cy="23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latin typeface="+mn-lt"/>
              </a:defRPr>
            </a:lvl1pPr>
          </a:lstStyle>
          <a:p>
            <a:r>
              <a:rPr lang="en-US" altLang="en-US"/>
              <a:t>www.themegallery.com</a:t>
            </a:r>
          </a:p>
        </p:txBody>
      </p:sp>
      <p:sp>
        <p:nvSpPr>
          <p:cNvPr id="1030" name="Rectangle 6"/>
          <p:cNvSpPr>
            <a:spLocks noGrp="1" noChangeArrowheads="1"/>
          </p:cNvSpPr>
          <p:nvPr>
            <p:ph type="sldNum" sz="quarter" idx="4"/>
          </p:nvPr>
        </p:nvSpPr>
        <p:spPr bwMode="auto">
          <a:xfrm>
            <a:off x="8286750" y="6386513"/>
            <a:ext cx="4572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solidFill>
                  <a:schemeClr val="bg1"/>
                </a:solidFill>
                <a:latin typeface="+mn-lt"/>
              </a:defRPr>
            </a:lvl1pPr>
          </a:lstStyle>
          <a:p>
            <a:fld id="{72C431C5-16A0-43BB-8FF0-C5B479801805}" type="slidenum">
              <a:rPr lang="en-US" altLang="en-US"/>
              <a:pPr/>
              <a:t>‹#›</a:t>
            </a:fld>
            <a:endParaRPr lang="en-US" altLang="en-US"/>
          </a:p>
        </p:txBody>
      </p:sp>
      <p:grpSp>
        <p:nvGrpSpPr>
          <p:cNvPr id="1046" name="Group 22"/>
          <p:cNvGrpSpPr>
            <a:grpSpLocks/>
          </p:cNvGrpSpPr>
          <p:nvPr/>
        </p:nvGrpSpPr>
        <p:grpSpPr bwMode="auto">
          <a:xfrm>
            <a:off x="152400" y="228600"/>
            <a:ext cx="838200" cy="838200"/>
            <a:chOff x="18" y="144"/>
            <a:chExt cx="510" cy="480"/>
          </a:xfrm>
        </p:grpSpPr>
        <p:sp>
          <p:nvSpPr>
            <p:cNvPr id="1047" name="AutoShape 23"/>
            <p:cNvSpPr>
              <a:spLocks noChangeArrowheads="1"/>
            </p:cNvSpPr>
            <p:nvPr userDrawn="1"/>
          </p:nvSpPr>
          <p:spPr bwMode="gray">
            <a:xfrm>
              <a:off x="18" y="258"/>
              <a:ext cx="288" cy="240"/>
            </a:xfrm>
            <a:prstGeom prst="hexagon">
              <a:avLst>
                <a:gd name="adj" fmla="val 30000"/>
                <a:gd name="vf" fmla="val 115470"/>
              </a:avLst>
            </a:prstGeom>
            <a:solidFill>
              <a:schemeClr val="hlink"/>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p>
              <a:endParaRPr lang="en-US"/>
            </a:p>
          </p:txBody>
        </p:sp>
        <p:sp>
          <p:nvSpPr>
            <p:cNvPr id="1048" name="AutoShape 24"/>
            <p:cNvSpPr>
              <a:spLocks noChangeArrowheads="1"/>
            </p:cNvSpPr>
            <p:nvPr userDrawn="1"/>
          </p:nvSpPr>
          <p:spPr bwMode="gray">
            <a:xfrm>
              <a:off x="240" y="144"/>
              <a:ext cx="288" cy="240"/>
            </a:xfrm>
            <a:prstGeom prst="hexagon">
              <a:avLst>
                <a:gd name="adj" fmla="val 30000"/>
                <a:gd name="vf" fmla="val 115470"/>
              </a:avLst>
            </a:prstGeom>
            <a:solidFill>
              <a:schemeClr val="accent2"/>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p>
              <a:endParaRPr lang="en-US"/>
            </a:p>
          </p:txBody>
        </p:sp>
        <p:sp>
          <p:nvSpPr>
            <p:cNvPr id="1049" name="AutoShape 25"/>
            <p:cNvSpPr>
              <a:spLocks noChangeArrowheads="1"/>
            </p:cNvSpPr>
            <p:nvPr userDrawn="1"/>
          </p:nvSpPr>
          <p:spPr bwMode="gray">
            <a:xfrm>
              <a:off x="240" y="384"/>
              <a:ext cx="288" cy="240"/>
            </a:xfrm>
            <a:prstGeom prst="hexagon">
              <a:avLst>
                <a:gd name="adj" fmla="val 30000"/>
                <a:gd name="vf" fmla="val 115470"/>
              </a:avLst>
            </a:prstGeom>
            <a:solidFill>
              <a:schemeClr val="accent1"/>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p>
              <a:endParaRPr lang="en-US"/>
            </a:p>
          </p:txBody>
        </p:sp>
      </p:grpSp>
      <p:sp>
        <p:nvSpPr>
          <p:cNvPr id="1026" name="Rectangle 2"/>
          <p:cNvSpPr>
            <a:spLocks noGrp="1" noChangeArrowheads="1"/>
          </p:cNvSpPr>
          <p:nvPr>
            <p:ph type="title"/>
          </p:nvPr>
        </p:nvSpPr>
        <p:spPr bwMode="white">
          <a:xfrm>
            <a:off x="1143000" y="381000"/>
            <a:ext cx="67056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dt="0"/>
  <p:txStyles>
    <p:titleStyle>
      <a:lvl1pPr algn="l" rtl="0" eaLnBrk="1" fontAlgn="base" hangingPunct="1">
        <a:spcBef>
          <a:spcPct val="0"/>
        </a:spcBef>
        <a:spcAft>
          <a:spcPct val="0"/>
        </a:spcAft>
        <a:defRPr sz="3200">
          <a:solidFill>
            <a:schemeClr val="bg1"/>
          </a:solidFill>
          <a:latin typeface="+mj-lt"/>
          <a:ea typeface="+mj-ea"/>
          <a:cs typeface="+mj-cs"/>
        </a:defRPr>
      </a:lvl1pPr>
      <a:lvl2pPr algn="l" rtl="0" eaLnBrk="1" fontAlgn="base" hangingPunct="1">
        <a:spcBef>
          <a:spcPct val="0"/>
        </a:spcBef>
        <a:spcAft>
          <a:spcPct val="0"/>
        </a:spcAft>
        <a:defRPr sz="3200">
          <a:solidFill>
            <a:schemeClr val="bg1"/>
          </a:solidFill>
          <a:latin typeface="Verdana" pitchFamily="34" charset="0"/>
        </a:defRPr>
      </a:lvl2pPr>
      <a:lvl3pPr algn="l" rtl="0" eaLnBrk="1" fontAlgn="base" hangingPunct="1">
        <a:spcBef>
          <a:spcPct val="0"/>
        </a:spcBef>
        <a:spcAft>
          <a:spcPct val="0"/>
        </a:spcAft>
        <a:defRPr sz="3200">
          <a:solidFill>
            <a:schemeClr val="bg1"/>
          </a:solidFill>
          <a:latin typeface="Verdana" pitchFamily="34" charset="0"/>
        </a:defRPr>
      </a:lvl3pPr>
      <a:lvl4pPr algn="l" rtl="0" eaLnBrk="1" fontAlgn="base" hangingPunct="1">
        <a:spcBef>
          <a:spcPct val="0"/>
        </a:spcBef>
        <a:spcAft>
          <a:spcPct val="0"/>
        </a:spcAft>
        <a:defRPr sz="3200">
          <a:solidFill>
            <a:schemeClr val="bg1"/>
          </a:solidFill>
          <a:latin typeface="Verdana" pitchFamily="34" charset="0"/>
        </a:defRPr>
      </a:lvl4pPr>
      <a:lvl5pPr algn="l" rtl="0" eaLnBrk="1" fontAlgn="base" hangingPunct="1">
        <a:spcBef>
          <a:spcPct val="0"/>
        </a:spcBef>
        <a:spcAft>
          <a:spcPct val="0"/>
        </a:spcAft>
        <a:defRPr sz="3200">
          <a:solidFill>
            <a:schemeClr val="bg1"/>
          </a:solidFill>
          <a:latin typeface="Verdana" pitchFamily="34" charset="0"/>
        </a:defRPr>
      </a:lvl5pPr>
      <a:lvl6pPr marL="457200" algn="l" rtl="0" eaLnBrk="1" fontAlgn="base" hangingPunct="1">
        <a:spcBef>
          <a:spcPct val="0"/>
        </a:spcBef>
        <a:spcAft>
          <a:spcPct val="0"/>
        </a:spcAft>
        <a:defRPr sz="3200">
          <a:solidFill>
            <a:schemeClr val="bg1"/>
          </a:solidFill>
          <a:latin typeface="Verdana" pitchFamily="34" charset="0"/>
        </a:defRPr>
      </a:lvl6pPr>
      <a:lvl7pPr marL="914400" algn="l" rtl="0" eaLnBrk="1" fontAlgn="base" hangingPunct="1">
        <a:spcBef>
          <a:spcPct val="0"/>
        </a:spcBef>
        <a:spcAft>
          <a:spcPct val="0"/>
        </a:spcAft>
        <a:defRPr sz="3200">
          <a:solidFill>
            <a:schemeClr val="bg1"/>
          </a:solidFill>
          <a:latin typeface="Verdana" pitchFamily="34" charset="0"/>
        </a:defRPr>
      </a:lvl7pPr>
      <a:lvl8pPr marL="1371600" algn="l" rtl="0" eaLnBrk="1" fontAlgn="base" hangingPunct="1">
        <a:spcBef>
          <a:spcPct val="0"/>
        </a:spcBef>
        <a:spcAft>
          <a:spcPct val="0"/>
        </a:spcAft>
        <a:defRPr sz="3200">
          <a:solidFill>
            <a:schemeClr val="bg1"/>
          </a:solidFill>
          <a:latin typeface="Verdana" pitchFamily="34" charset="0"/>
        </a:defRPr>
      </a:lvl8pPr>
      <a:lvl9pPr marL="1828800" algn="l" rtl="0" eaLnBrk="1" fontAlgn="base" hangingPunct="1">
        <a:spcBef>
          <a:spcPct val="0"/>
        </a:spcBef>
        <a:spcAft>
          <a:spcPct val="0"/>
        </a:spcAft>
        <a:defRPr sz="3200">
          <a:solidFill>
            <a:schemeClr val="bg1"/>
          </a:solidFill>
          <a:latin typeface="Verdana" pitchFamily="34"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10.emf"/><Relationship Id="rId5" Type="http://schemas.openxmlformats.org/officeDocument/2006/relationships/oleObject" Target="../embeddings/oleObject2.bin"/><Relationship Id="rId4" Type="http://schemas.openxmlformats.org/officeDocument/2006/relationships/image" Target="../media/image9.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pn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11.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143000" y="476250"/>
            <a:ext cx="6705600" cy="1352550"/>
          </a:xfrm>
        </p:spPr>
        <p:txBody>
          <a:bodyPr/>
          <a:lstStyle/>
          <a:p>
            <a:pPr>
              <a:lnSpc>
                <a:spcPct val="150000"/>
              </a:lnSpc>
            </a:pPr>
            <a:r>
              <a:rPr lang="en-US" altLang="en-US" sz="3200" smtClean="0"/>
              <a:t>Nghiên cứu mô hình Agile và phát triển công cụ hỗ trợ</a:t>
            </a:r>
            <a:endParaRPr lang="en-US" altLang="en-US" sz="3200"/>
          </a:p>
        </p:txBody>
      </p:sp>
      <p:sp>
        <p:nvSpPr>
          <p:cNvPr id="2051" name="Rectangle 3"/>
          <p:cNvSpPr>
            <a:spLocks noGrp="1" noChangeArrowheads="1"/>
          </p:cNvSpPr>
          <p:nvPr>
            <p:ph type="subTitle" idx="1"/>
          </p:nvPr>
        </p:nvSpPr>
        <p:spPr>
          <a:xfrm>
            <a:off x="3505200" y="2971800"/>
            <a:ext cx="4343400" cy="1143000"/>
          </a:xfrm>
        </p:spPr>
        <p:txBody>
          <a:bodyPr/>
          <a:lstStyle/>
          <a:p>
            <a:r>
              <a:rPr lang="en-US" sz="2400"/>
              <a:t>BÁO CÁO KHÓA LUẬN </a:t>
            </a:r>
            <a:endParaRPr lang="en-US" sz="2400" smtClean="0"/>
          </a:p>
          <a:p>
            <a:r>
              <a:rPr lang="en-US" sz="2400" smtClean="0"/>
              <a:t>TỐT </a:t>
            </a:r>
            <a:r>
              <a:rPr lang="en-US" sz="2400"/>
              <a:t>NGHIỆP</a:t>
            </a:r>
          </a:p>
          <a:p>
            <a:endParaRPr lang="en-US" altLang="en-US" sz="2400"/>
          </a:p>
        </p:txBody>
      </p:sp>
      <p:sp>
        <p:nvSpPr>
          <p:cNvPr id="2" name="Rectangle 1"/>
          <p:cNvSpPr/>
          <p:nvPr/>
        </p:nvSpPr>
        <p:spPr>
          <a:xfrm>
            <a:off x="504825" y="304800"/>
            <a:ext cx="1066800" cy="342900"/>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 name="TextBox 2"/>
          <p:cNvSpPr txBox="1"/>
          <p:nvPr/>
        </p:nvSpPr>
        <p:spPr>
          <a:xfrm>
            <a:off x="4038600" y="5020270"/>
            <a:ext cx="3929666" cy="923330"/>
          </a:xfrm>
          <a:prstGeom prst="rect">
            <a:avLst/>
          </a:prstGeom>
          <a:noFill/>
        </p:spPr>
        <p:txBody>
          <a:bodyPr wrap="none" rtlCol="0">
            <a:spAutoFit/>
          </a:bodyPr>
          <a:lstStyle/>
          <a:p>
            <a:r>
              <a:rPr lang="en-US"/>
              <a:t>Sinh viên: Phạm Ánh Dương</a:t>
            </a:r>
          </a:p>
          <a:p>
            <a:r>
              <a:rPr lang="en-US"/>
              <a:t>GVHD: ThS. Nguyễn Thị Thanh Trúc</a:t>
            </a:r>
          </a:p>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Quy trình triển khai Scrum</a:t>
            </a:r>
            <a:endParaRPr lang="en-US"/>
          </a:p>
        </p:txBody>
      </p:sp>
      <p:sp>
        <p:nvSpPr>
          <p:cNvPr id="4" name="Footer Placeholder 3"/>
          <p:cNvSpPr>
            <a:spLocks noGrp="1"/>
          </p:cNvSpPr>
          <p:nvPr>
            <p:ph type="ftr" sz="quarter" idx="11"/>
          </p:nvPr>
        </p:nvSpPr>
        <p:spPr/>
        <p:txBody>
          <a:bodyPr/>
          <a:lstStyle/>
          <a:p>
            <a:r>
              <a:rPr lang="en-US" altLang="en-US" smtClean="0"/>
              <a:t>www.themegallery.com</a:t>
            </a:r>
            <a:endParaRPr lang="en-US" altLang="en-US"/>
          </a:p>
        </p:txBody>
      </p:sp>
      <p:pic>
        <p:nvPicPr>
          <p:cNvPr id="9933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066800" y="1219200"/>
            <a:ext cx="6913307"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133600" y="6211668"/>
            <a:ext cx="4891083" cy="646331"/>
          </a:xfrm>
          <a:prstGeom prst="rect">
            <a:avLst/>
          </a:prstGeom>
          <a:noFill/>
        </p:spPr>
        <p:txBody>
          <a:bodyPr wrap="none" rtlCol="0">
            <a:spAutoFit/>
          </a:bodyPr>
          <a:lstStyle/>
          <a:p>
            <a:r>
              <a:rPr lang="en-US" i="1"/>
              <a:t>(Ng</a:t>
            </a:r>
            <a:r>
              <a:rPr lang="en-US"/>
              <a:t>u</a:t>
            </a:r>
            <a:r>
              <a:rPr lang="en-US" i="1"/>
              <a:t>ồn: Sách Scrum Căn bản Phiên bản 1.2 )</a:t>
            </a:r>
            <a:endParaRPr lang="en-US"/>
          </a:p>
          <a:p>
            <a:endParaRPr lang="en-US"/>
          </a:p>
        </p:txBody>
      </p:sp>
    </p:spTree>
    <p:extLst>
      <p:ext uri="{BB962C8B-B14F-4D97-AF65-F5344CB8AC3E}">
        <p14:creationId xmlns:p14="http://schemas.microsoft.com/office/powerpoint/2010/main" val="17264294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Xây dựng ứng dụng</a:t>
            </a:r>
            <a:endParaRPr lang="en-US"/>
          </a:p>
        </p:txBody>
      </p:sp>
      <p:sp>
        <p:nvSpPr>
          <p:cNvPr id="3" name="Content Placeholder 2"/>
          <p:cNvSpPr>
            <a:spLocks noGrp="1"/>
          </p:cNvSpPr>
          <p:nvPr>
            <p:ph idx="1"/>
          </p:nvPr>
        </p:nvSpPr>
        <p:spPr/>
        <p:txBody>
          <a:bodyPr/>
          <a:lstStyle/>
          <a:p>
            <a:r>
              <a:rPr lang="en-US" smtClean="0"/>
              <a:t>Mô hình MVC trong framework Laravel</a:t>
            </a:r>
            <a:endParaRPr lang="en-US"/>
          </a:p>
        </p:txBody>
      </p:sp>
      <p:sp>
        <p:nvSpPr>
          <p:cNvPr id="4" name="Footer Placeholder 3"/>
          <p:cNvSpPr>
            <a:spLocks noGrp="1"/>
          </p:cNvSpPr>
          <p:nvPr>
            <p:ph type="ftr" sz="quarter" idx="11"/>
          </p:nvPr>
        </p:nvSpPr>
        <p:spPr/>
        <p:txBody>
          <a:bodyPr/>
          <a:lstStyle/>
          <a:p>
            <a:r>
              <a:rPr lang="en-US" altLang="en-US" smtClean="0"/>
              <a:t>www.themegallery.com</a:t>
            </a:r>
            <a:endParaRPr lang="en-US" altLang="en-US"/>
          </a:p>
        </p:txBody>
      </p:sp>
      <p:grpSp>
        <p:nvGrpSpPr>
          <p:cNvPr id="22" name="Group 21"/>
          <p:cNvGrpSpPr/>
          <p:nvPr/>
        </p:nvGrpSpPr>
        <p:grpSpPr>
          <a:xfrm>
            <a:off x="351970" y="1693934"/>
            <a:ext cx="7953830" cy="4783066"/>
            <a:chOff x="351970" y="457200"/>
            <a:chExt cx="8563430" cy="5437347"/>
          </a:xfrm>
        </p:grpSpPr>
        <p:sp>
          <p:nvSpPr>
            <p:cNvPr id="23" name="Rounded Rectangle 22"/>
            <p:cNvSpPr/>
            <p:nvPr/>
          </p:nvSpPr>
          <p:spPr>
            <a:xfrm>
              <a:off x="4452258" y="898071"/>
              <a:ext cx="1524000" cy="50618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mtClean="0"/>
                <a:t>Routing</a:t>
              </a:r>
              <a:endParaRPr lang="en-US"/>
            </a:p>
          </p:txBody>
        </p:sp>
        <p:sp>
          <p:nvSpPr>
            <p:cNvPr id="24" name="Rounded Rectangle 23"/>
            <p:cNvSpPr/>
            <p:nvPr/>
          </p:nvSpPr>
          <p:spPr>
            <a:xfrm>
              <a:off x="5976257" y="4875276"/>
              <a:ext cx="1567543" cy="56839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mtClean="0"/>
                <a:t>Model</a:t>
              </a:r>
            </a:p>
          </p:txBody>
        </p:sp>
        <p:sp>
          <p:nvSpPr>
            <p:cNvPr id="25" name="Rounded Rectangle 24"/>
            <p:cNvSpPr/>
            <p:nvPr/>
          </p:nvSpPr>
          <p:spPr>
            <a:xfrm>
              <a:off x="3156857" y="4875276"/>
              <a:ext cx="1752600" cy="56839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mtClean="0"/>
                <a:t>View</a:t>
              </a:r>
            </a:p>
          </p:txBody>
        </p:sp>
        <p:sp>
          <p:nvSpPr>
            <p:cNvPr id="26" name="Can 25"/>
            <p:cNvSpPr/>
            <p:nvPr/>
          </p:nvSpPr>
          <p:spPr>
            <a:xfrm>
              <a:off x="7543800" y="3064619"/>
              <a:ext cx="1371600" cy="121615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Database</a:t>
              </a:r>
              <a:endParaRPr lang="en-US"/>
            </a:p>
          </p:txBody>
        </p:sp>
        <p:sp>
          <p:nvSpPr>
            <p:cNvPr id="27" name="Rounded Rectangle 26"/>
            <p:cNvSpPr/>
            <p:nvPr/>
          </p:nvSpPr>
          <p:spPr>
            <a:xfrm>
              <a:off x="4452258" y="2685144"/>
              <a:ext cx="1524000" cy="55693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mtClean="0"/>
                <a:t>Controller</a:t>
              </a:r>
            </a:p>
          </p:txBody>
        </p:sp>
        <p:pic>
          <p:nvPicPr>
            <p:cNvPr id="2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1970" y="2152965"/>
              <a:ext cx="3228372" cy="18233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9" name="Straight Arrow Connector 28"/>
            <p:cNvCxnSpPr>
              <a:stCxn id="35" idx="3"/>
              <a:endCxn id="23" idx="1"/>
            </p:cNvCxnSpPr>
            <p:nvPr/>
          </p:nvCxnSpPr>
          <p:spPr>
            <a:xfrm flipV="1">
              <a:off x="3122220" y="1151165"/>
              <a:ext cx="1330038" cy="421821"/>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30" name="Straight Arrow Connector 29"/>
            <p:cNvCxnSpPr>
              <a:stCxn id="23" idx="2"/>
              <a:endCxn id="27" idx="0"/>
            </p:cNvCxnSpPr>
            <p:nvPr/>
          </p:nvCxnSpPr>
          <p:spPr>
            <a:xfrm>
              <a:off x="5214258" y="1404257"/>
              <a:ext cx="0" cy="1280887"/>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31" name="Straight Arrow Connector 30"/>
            <p:cNvCxnSpPr>
              <a:stCxn id="27" idx="3"/>
            </p:cNvCxnSpPr>
            <p:nvPr/>
          </p:nvCxnSpPr>
          <p:spPr>
            <a:xfrm>
              <a:off x="5976258" y="2963609"/>
              <a:ext cx="876300" cy="1911667"/>
            </a:xfrm>
            <a:prstGeom prst="straightConnector1">
              <a:avLst/>
            </a:prstGeom>
            <a:ln>
              <a:headEnd type="arrow"/>
              <a:tailEnd type="arrow"/>
            </a:ln>
          </p:spPr>
          <p:style>
            <a:lnRef idx="3">
              <a:schemeClr val="accent1"/>
            </a:lnRef>
            <a:fillRef idx="0">
              <a:schemeClr val="accent1"/>
            </a:fillRef>
            <a:effectRef idx="2">
              <a:schemeClr val="accent1"/>
            </a:effectRef>
            <a:fontRef idx="minor">
              <a:schemeClr val="tx1"/>
            </a:fontRef>
          </p:style>
        </p:cxnSp>
        <p:cxnSp>
          <p:nvCxnSpPr>
            <p:cNvPr id="32" name="Straight Arrow Connector 31"/>
            <p:cNvCxnSpPr>
              <a:stCxn id="27" idx="1"/>
              <a:endCxn id="25" idx="0"/>
            </p:cNvCxnSpPr>
            <p:nvPr/>
          </p:nvCxnSpPr>
          <p:spPr>
            <a:xfrm flipH="1">
              <a:off x="4033158" y="2963609"/>
              <a:ext cx="419100" cy="1911667"/>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33" name="Straight Arrow Connector 32"/>
            <p:cNvCxnSpPr>
              <a:endCxn id="26" idx="3"/>
            </p:cNvCxnSpPr>
            <p:nvPr/>
          </p:nvCxnSpPr>
          <p:spPr>
            <a:xfrm flipV="1">
              <a:off x="7765143" y="4280771"/>
              <a:ext cx="464457" cy="1017524"/>
            </a:xfrm>
            <a:prstGeom prst="straightConnector1">
              <a:avLst/>
            </a:prstGeom>
            <a:ln>
              <a:headEnd type="arrow"/>
              <a:tailEnd type="arrow"/>
            </a:ln>
          </p:spPr>
          <p:style>
            <a:lnRef idx="3">
              <a:schemeClr val="accent1"/>
            </a:lnRef>
            <a:fillRef idx="0">
              <a:schemeClr val="accent1"/>
            </a:fillRef>
            <a:effectRef idx="2">
              <a:schemeClr val="accent1"/>
            </a:effectRef>
            <a:fontRef idx="minor">
              <a:schemeClr val="tx1"/>
            </a:fontRef>
          </p:style>
        </p:cxnSp>
        <p:cxnSp>
          <p:nvCxnSpPr>
            <p:cNvPr id="34" name="Straight Arrow Connector 33"/>
            <p:cNvCxnSpPr>
              <a:stCxn id="25" idx="1"/>
              <a:endCxn id="28" idx="2"/>
            </p:cNvCxnSpPr>
            <p:nvPr/>
          </p:nvCxnSpPr>
          <p:spPr>
            <a:xfrm flipH="1" flipV="1">
              <a:off x="1966156" y="3976272"/>
              <a:ext cx="1190701" cy="1183203"/>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35" name="TextBox 34"/>
            <p:cNvSpPr txBox="1"/>
            <p:nvPr/>
          </p:nvSpPr>
          <p:spPr>
            <a:xfrm>
              <a:off x="1419474" y="1388319"/>
              <a:ext cx="1702746" cy="369332"/>
            </a:xfrm>
            <a:prstGeom prst="rect">
              <a:avLst/>
            </a:prstGeom>
            <a:noFill/>
          </p:spPr>
          <p:txBody>
            <a:bodyPr wrap="square" rtlCol="0">
              <a:spAutoFit/>
            </a:bodyPr>
            <a:lstStyle/>
            <a:p>
              <a:r>
                <a:rPr lang="en-US" sz="1600" smtClean="0"/>
                <a:t>1) Gửi yêu cầu</a:t>
              </a:r>
              <a:endParaRPr lang="en-US" sz="1600"/>
            </a:p>
          </p:txBody>
        </p:sp>
        <p:sp>
          <p:nvSpPr>
            <p:cNvPr id="36" name="TextBox 35"/>
            <p:cNvSpPr txBox="1"/>
            <p:nvPr/>
          </p:nvSpPr>
          <p:spPr>
            <a:xfrm>
              <a:off x="3733800" y="457200"/>
              <a:ext cx="3634328" cy="369332"/>
            </a:xfrm>
            <a:prstGeom prst="rect">
              <a:avLst/>
            </a:prstGeom>
            <a:noFill/>
          </p:spPr>
          <p:txBody>
            <a:bodyPr wrap="none" rtlCol="0">
              <a:spAutoFit/>
            </a:bodyPr>
            <a:lstStyle/>
            <a:p>
              <a:r>
                <a:rPr lang="en-US" sz="1600" smtClean="0"/>
                <a:t>2) Chuyển yêu cầu đến Controller</a:t>
              </a:r>
            </a:p>
          </p:txBody>
        </p:sp>
        <p:sp>
          <p:nvSpPr>
            <p:cNvPr id="37" name="TextBox 36"/>
            <p:cNvSpPr txBox="1"/>
            <p:nvPr/>
          </p:nvSpPr>
          <p:spPr>
            <a:xfrm>
              <a:off x="5497943" y="2221468"/>
              <a:ext cx="3417455" cy="362283"/>
            </a:xfrm>
            <a:prstGeom prst="rect">
              <a:avLst/>
            </a:prstGeom>
            <a:noFill/>
          </p:spPr>
          <p:txBody>
            <a:bodyPr wrap="square" rtlCol="0">
              <a:spAutoFit/>
            </a:bodyPr>
            <a:lstStyle/>
            <a:p>
              <a:r>
                <a:rPr lang="en-US" sz="1600" smtClean="0"/>
                <a:t>3) Tương tác với Data Model</a:t>
              </a:r>
              <a:endParaRPr lang="en-US" sz="1600"/>
            </a:p>
          </p:txBody>
        </p:sp>
        <p:sp>
          <p:nvSpPr>
            <p:cNvPr id="38" name="TextBox 37"/>
            <p:cNvSpPr txBox="1"/>
            <p:nvPr/>
          </p:nvSpPr>
          <p:spPr>
            <a:xfrm>
              <a:off x="2960832" y="4405516"/>
              <a:ext cx="3659414" cy="369332"/>
            </a:xfrm>
            <a:prstGeom prst="rect">
              <a:avLst/>
            </a:prstGeom>
            <a:noFill/>
          </p:spPr>
          <p:txBody>
            <a:bodyPr wrap="square" rtlCol="0">
              <a:spAutoFit/>
            </a:bodyPr>
            <a:lstStyle/>
            <a:p>
              <a:r>
                <a:rPr lang="en-US" sz="1600" smtClean="0"/>
                <a:t>4) Controller trả kết quả ra View</a:t>
              </a:r>
              <a:endParaRPr lang="en-US" sz="1600"/>
            </a:p>
          </p:txBody>
        </p:sp>
        <p:sp>
          <p:nvSpPr>
            <p:cNvPr id="39" name="TextBox 38"/>
            <p:cNvSpPr txBox="1"/>
            <p:nvPr/>
          </p:nvSpPr>
          <p:spPr>
            <a:xfrm>
              <a:off x="1419474" y="5525215"/>
              <a:ext cx="3986028" cy="369332"/>
            </a:xfrm>
            <a:prstGeom prst="rect">
              <a:avLst/>
            </a:prstGeom>
            <a:noFill/>
          </p:spPr>
          <p:txBody>
            <a:bodyPr wrap="none" rtlCol="0">
              <a:spAutoFit/>
            </a:bodyPr>
            <a:lstStyle/>
            <a:p>
              <a:r>
                <a:rPr lang="en-US" sz="1600" smtClean="0"/>
                <a:t>5) View được hiển thị trên trình duyệt</a:t>
              </a:r>
              <a:endParaRPr lang="en-US" sz="1600"/>
            </a:p>
          </p:txBody>
        </p:sp>
      </p:grpSp>
    </p:spTree>
    <p:extLst>
      <p:ext uri="{BB962C8B-B14F-4D97-AF65-F5344CB8AC3E}">
        <p14:creationId xmlns:p14="http://schemas.microsoft.com/office/powerpoint/2010/main" val="41478772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smtClean="0"/>
              <a:t>Xây dựng ứng dụng thời gian thực</a:t>
            </a:r>
            <a:endParaRPr lang="en-US" sz="2800"/>
          </a:p>
        </p:txBody>
      </p:sp>
      <p:sp>
        <p:nvSpPr>
          <p:cNvPr id="3" name="Content Placeholder 2"/>
          <p:cNvSpPr>
            <a:spLocks noGrp="1"/>
          </p:cNvSpPr>
          <p:nvPr>
            <p:ph idx="1"/>
          </p:nvPr>
        </p:nvSpPr>
        <p:spPr/>
        <p:txBody>
          <a:bodyPr/>
          <a:lstStyle/>
          <a:p>
            <a:r>
              <a:rPr lang="en-US" smtClean="0"/>
              <a:t>Công nghệ truyền thống</a:t>
            </a:r>
            <a:endParaRPr lang="en-US"/>
          </a:p>
        </p:txBody>
      </p:sp>
      <p:sp>
        <p:nvSpPr>
          <p:cNvPr id="4" name="Footer Placeholder 3"/>
          <p:cNvSpPr>
            <a:spLocks noGrp="1"/>
          </p:cNvSpPr>
          <p:nvPr>
            <p:ph type="ftr" sz="quarter" idx="11"/>
          </p:nvPr>
        </p:nvSpPr>
        <p:spPr/>
        <p:txBody>
          <a:bodyPr/>
          <a:lstStyle/>
          <a:p>
            <a:r>
              <a:rPr lang="en-US" altLang="en-US" smtClean="0"/>
              <a:t>www.themegallery.com</a:t>
            </a:r>
            <a:endParaRPr lang="en-US" altLang="en-US"/>
          </a:p>
        </p:txBody>
      </p:sp>
      <p:cxnSp>
        <p:nvCxnSpPr>
          <p:cNvPr id="5" name="Straight Arrow Connector 4"/>
          <p:cNvCxnSpPr/>
          <p:nvPr/>
        </p:nvCxnSpPr>
        <p:spPr>
          <a:xfrm>
            <a:off x="533400" y="6132677"/>
            <a:ext cx="7315200"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6" name="Straight Arrow Connector 5"/>
          <p:cNvCxnSpPr/>
          <p:nvPr/>
        </p:nvCxnSpPr>
        <p:spPr>
          <a:xfrm>
            <a:off x="381000" y="2017877"/>
            <a:ext cx="7467600"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7" name="Straight Arrow Connector 6"/>
          <p:cNvCxnSpPr/>
          <p:nvPr/>
        </p:nvCxnSpPr>
        <p:spPr>
          <a:xfrm flipV="1">
            <a:off x="2057400" y="2017877"/>
            <a:ext cx="0" cy="4114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3581400" y="2017877"/>
            <a:ext cx="0" cy="4114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V="1">
            <a:off x="4038600" y="2017877"/>
            <a:ext cx="0" cy="4114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4610100" y="2017877"/>
            <a:ext cx="0" cy="4114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V="1">
            <a:off x="5105400" y="2017877"/>
            <a:ext cx="0" cy="4114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6705600" y="2017877"/>
            <a:ext cx="0" cy="4114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2057400" y="3999077"/>
            <a:ext cx="1524000" cy="0"/>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5181600" y="3941020"/>
            <a:ext cx="1524000" cy="0"/>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2183649" y="3618077"/>
            <a:ext cx="1271502" cy="369332"/>
          </a:xfrm>
          <a:prstGeom prst="rect">
            <a:avLst/>
          </a:prstGeom>
          <a:noFill/>
        </p:spPr>
        <p:txBody>
          <a:bodyPr wrap="none" rtlCol="0">
            <a:spAutoFit/>
          </a:bodyPr>
          <a:lstStyle/>
          <a:p>
            <a:r>
              <a:rPr lang="en-US" smtClean="0"/>
              <a:t>Mở kết nối</a:t>
            </a:r>
            <a:endParaRPr lang="en-US"/>
          </a:p>
        </p:txBody>
      </p:sp>
      <p:sp>
        <p:nvSpPr>
          <p:cNvPr id="16" name="TextBox 15"/>
          <p:cNvSpPr txBox="1"/>
          <p:nvPr/>
        </p:nvSpPr>
        <p:spPr>
          <a:xfrm>
            <a:off x="5307849" y="3541877"/>
            <a:ext cx="1271502" cy="369332"/>
          </a:xfrm>
          <a:prstGeom prst="rect">
            <a:avLst/>
          </a:prstGeom>
          <a:noFill/>
        </p:spPr>
        <p:txBody>
          <a:bodyPr wrap="none" rtlCol="0">
            <a:spAutoFit/>
          </a:bodyPr>
          <a:lstStyle/>
          <a:p>
            <a:r>
              <a:rPr lang="en-US" smtClean="0"/>
              <a:t>Mở kết nối</a:t>
            </a:r>
            <a:endParaRPr lang="en-US"/>
          </a:p>
        </p:txBody>
      </p:sp>
      <p:sp>
        <p:nvSpPr>
          <p:cNvPr id="17" name="TextBox 16"/>
          <p:cNvSpPr txBox="1"/>
          <p:nvPr/>
        </p:nvSpPr>
        <p:spPr>
          <a:xfrm>
            <a:off x="533400" y="1648545"/>
            <a:ext cx="1129476" cy="369332"/>
          </a:xfrm>
          <a:prstGeom prst="rect">
            <a:avLst/>
          </a:prstGeom>
          <a:noFill/>
        </p:spPr>
        <p:txBody>
          <a:bodyPr wrap="none" rtlCol="0">
            <a:spAutoFit/>
          </a:bodyPr>
          <a:lstStyle/>
          <a:p>
            <a:r>
              <a:rPr lang="en-US" b="1" smtClean="0"/>
              <a:t>SERVER</a:t>
            </a:r>
            <a:endParaRPr lang="en-US" b="1"/>
          </a:p>
        </p:txBody>
      </p:sp>
      <p:sp>
        <p:nvSpPr>
          <p:cNvPr id="18" name="TextBox 17"/>
          <p:cNvSpPr txBox="1"/>
          <p:nvPr/>
        </p:nvSpPr>
        <p:spPr>
          <a:xfrm>
            <a:off x="558800" y="5675477"/>
            <a:ext cx="1018227" cy="369332"/>
          </a:xfrm>
          <a:prstGeom prst="rect">
            <a:avLst/>
          </a:prstGeom>
          <a:noFill/>
        </p:spPr>
        <p:txBody>
          <a:bodyPr wrap="none" rtlCol="0">
            <a:spAutoFit/>
          </a:bodyPr>
          <a:lstStyle/>
          <a:p>
            <a:r>
              <a:rPr lang="en-US" b="1" smtClean="0"/>
              <a:t>CLIENT</a:t>
            </a:r>
            <a:endParaRPr lang="en-US" b="1"/>
          </a:p>
        </p:txBody>
      </p:sp>
      <p:sp>
        <p:nvSpPr>
          <p:cNvPr id="19" name="TextBox 18"/>
          <p:cNvSpPr txBox="1"/>
          <p:nvPr/>
        </p:nvSpPr>
        <p:spPr>
          <a:xfrm rot="10800000">
            <a:off x="1733490" y="3873713"/>
            <a:ext cx="400110" cy="2030364"/>
          </a:xfrm>
          <a:prstGeom prst="rect">
            <a:avLst/>
          </a:prstGeom>
          <a:noFill/>
        </p:spPr>
        <p:txBody>
          <a:bodyPr vert="eaVert" wrap="none" rtlCol="0">
            <a:spAutoFit/>
          </a:bodyPr>
          <a:lstStyle/>
          <a:p>
            <a:r>
              <a:rPr lang="en-US" sz="1400" smtClean="0"/>
              <a:t>“Có dữ liệu mới không?”</a:t>
            </a:r>
            <a:endParaRPr lang="en-US" sz="1400"/>
          </a:p>
        </p:txBody>
      </p:sp>
      <p:sp>
        <p:nvSpPr>
          <p:cNvPr id="20" name="TextBox 19"/>
          <p:cNvSpPr txBox="1"/>
          <p:nvPr/>
        </p:nvSpPr>
        <p:spPr>
          <a:xfrm rot="10800000">
            <a:off x="3683912" y="3922877"/>
            <a:ext cx="400110" cy="2030364"/>
          </a:xfrm>
          <a:prstGeom prst="rect">
            <a:avLst/>
          </a:prstGeom>
          <a:noFill/>
        </p:spPr>
        <p:txBody>
          <a:bodyPr vert="eaVert" wrap="none" rtlCol="0">
            <a:spAutoFit/>
          </a:bodyPr>
          <a:lstStyle/>
          <a:p>
            <a:r>
              <a:rPr lang="en-US" sz="1400" smtClean="0"/>
              <a:t>“Có dữ liệu mới không?”</a:t>
            </a:r>
            <a:endParaRPr lang="en-US" sz="1400"/>
          </a:p>
        </p:txBody>
      </p:sp>
      <p:sp>
        <p:nvSpPr>
          <p:cNvPr id="21" name="TextBox 20"/>
          <p:cNvSpPr txBox="1"/>
          <p:nvPr/>
        </p:nvSpPr>
        <p:spPr>
          <a:xfrm rot="10800000">
            <a:off x="4781490" y="3949913"/>
            <a:ext cx="400110" cy="2030364"/>
          </a:xfrm>
          <a:prstGeom prst="rect">
            <a:avLst/>
          </a:prstGeom>
          <a:noFill/>
        </p:spPr>
        <p:txBody>
          <a:bodyPr vert="eaVert" wrap="none" rtlCol="0">
            <a:spAutoFit/>
          </a:bodyPr>
          <a:lstStyle/>
          <a:p>
            <a:r>
              <a:rPr lang="en-US" sz="1400" smtClean="0"/>
              <a:t>“Có dữ liệu mới không?”</a:t>
            </a:r>
            <a:endParaRPr lang="en-US" sz="1400"/>
          </a:p>
        </p:txBody>
      </p:sp>
      <p:sp>
        <p:nvSpPr>
          <p:cNvPr id="22" name="TextBox 21"/>
          <p:cNvSpPr txBox="1"/>
          <p:nvPr/>
        </p:nvSpPr>
        <p:spPr>
          <a:xfrm rot="10800000">
            <a:off x="4248090" y="2347821"/>
            <a:ext cx="400110" cy="440185"/>
          </a:xfrm>
          <a:prstGeom prst="rect">
            <a:avLst/>
          </a:prstGeom>
          <a:noFill/>
        </p:spPr>
        <p:txBody>
          <a:bodyPr vert="eaVert" wrap="none" rtlCol="0">
            <a:spAutoFit/>
          </a:bodyPr>
          <a:lstStyle/>
          <a:p>
            <a:r>
              <a:rPr lang="en-US" sz="1400" smtClean="0"/>
              <a:t>“Có”</a:t>
            </a:r>
            <a:endParaRPr lang="en-US" sz="1400"/>
          </a:p>
        </p:txBody>
      </p:sp>
      <p:sp>
        <p:nvSpPr>
          <p:cNvPr id="23" name="TextBox 22"/>
          <p:cNvSpPr txBox="1"/>
          <p:nvPr/>
        </p:nvSpPr>
        <p:spPr>
          <a:xfrm rot="10800000">
            <a:off x="4781489" y="2162214"/>
            <a:ext cx="400110" cy="728726"/>
          </a:xfrm>
          <a:prstGeom prst="rect">
            <a:avLst/>
          </a:prstGeom>
          <a:noFill/>
        </p:spPr>
        <p:txBody>
          <a:bodyPr vert="eaVert" wrap="none" rtlCol="0">
            <a:spAutoFit/>
          </a:bodyPr>
          <a:lstStyle/>
          <a:p>
            <a:r>
              <a:rPr lang="en-US" sz="1400" smtClean="0"/>
              <a:t>“Không”</a:t>
            </a:r>
            <a:endParaRPr lang="en-US" sz="1400"/>
          </a:p>
        </p:txBody>
      </p:sp>
      <p:sp>
        <p:nvSpPr>
          <p:cNvPr id="24" name="TextBox 23"/>
          <p:cNvSpPr txBox="1"/>
          <p:nvPr/>
        </p:nvSpPr>
        <p:spPr>
          <a:xfrm rot="10800000">
            <a:off x="3200401" y="2203551"/>
            <a:ext cx="400110" cy="728726"/>
          </a:xfrm>
          <a:prstGeom prst="rect">
            <a:avLst/>
          </a:prstGeom>
          <a:noFill/>
        </p:spPr>
        <p:txBody>
          <a:bodyPr vert="eaVert" wrap="none" rtlCol="0">
            <a:spAutoFit/>
          </a:bodyPr>
          <a:lstStyle/>
          <a:p>
            <a:r>
              <a:rPr lang="en-US" sz="1400" smtClean="0"/>
              <a:t>“Không”</a:t>
            </a:r>
            <a:endParaRPr lang="en-US" sz="1400"/>
          </a:p>
        </p:txBody>
      </p:sp>
      <p:sp>
        <p:nvSpPr>
          <p:cNvPr id="25" name="TextBox 24"/>
          <p:cNvSpPr txBox="1"/>
          <p:nvPr/>
        </p:nvSpPr>
        <p:spPr>
          <a:xfrm>
            <a:off x="1849745" y="6252811"/>
            <a:ext cx="428322" cy="369332"/>
          </a:xfrm>
          <a:prstGeom prst="rect">
            <a:avLst/>
          </a:prstGeom>
          <a:noFill/>
        </p:spPr>
        <p:txBody>
          <a:bodyPr wrap="none" rtlCol="0">
            <a:spAutoFit/>
          </a:bodyPr>
          <a:lstStyle/>
          <a:p>
            <a:r>
              <a:rPr lang="en-US" smtClean="0"/>
              <a:t>0s</a:t>
            </a:r>
            <a:endParaRPr lang="en-US"/>
          </a:p>
        </p:txBody>
      </p:sp>
      <p:sp>
        <p:nvSpPr>
          <p:cNvPr id="26" name="TextBox 25"/>
          <p:cNvSpPr txBox="1"/>
          <p:nvPr/>
        </p:nvSpPr>
        <p:spPr>
          <a:xfrm>
            <a:off x="3200400" y="6252811"/>
            <a:ext cx="556563" cy="369332"/>
          </a:xfrm>
          <a:prstGeom prst="rect">
            <a:avLst/>
          </a:prstGeom>
          <a:noFill/>
        </p:spPr>
        <p:txBody>
          <a:bodyPr wrap="none" rtlCol="0">
            <a:spAutoFit/>
          </a:bodyPr>
          <a:lstStyle/>
          <a:p>
            <a:r>
              <a:rPr lang="en-US" smtClean="0"/>
              <a:t>60s</a:t>
            </a:r>
            <a:endParaRPr lang="en-US"/>
          </a:p>
        </p:txBody>
      </p:sp>
      <p:sp>
        <p:nvSpPr>
          <p:cNvPr id="27" name="TextBox 26"/>
          <p:cNvSpPr txBox="1"/>
          <p:nvPr/>
        </p:nvSpPr>
        <p:spPr>
          <a:xfrm>
            <a:off x="3810000" y="6252811"/>
            <a:ext cx="556563" cy="369332"/>
          </a:xfrm>
          <a:prstGeom prst="rect">
            <a:avLst/>
          </a:prstGeom>
          <a:noFill/>
        </p:spPr>
        <p:txBody>
          <a:bodyPr wrap="none" rtlCol="0">
            <a:spAutoFit/>
          </a:bodyPr>
          <a:lstStyle/>
          <a:p>
            <a:r>
              <a:rPr lang="en-US" smtClean="0"/>
              <a:t>61s</a:t>
            </a:r>
            <a:endParaRPr lang="en-US"/>
          </a:p>
        </p:txBody>
      </p:sp>
      <p:sp>
        <p:nvSpPr>
          <p:cNvPr id="28" name="TextBox 27"/>
          <p:cNvSpPr txBox="1"/>
          <p:nvPr/>
        </p:nvSpPr>
        <p:spPr>
          <a:xfrm>
            <a:off x="4372852" y="6260068"/>
            <a:ext cx="556563" cy="369332"/>
          </a:xfrm>
          <a:prstGeom prst="rect">
            <a:avLst/>
          </a:prstGeom>
          <a:noFill/>
        </p:spPr>
        <p:txBody>
          <a:bodyPr wrap="none" rtlCol="0">
            <a:spAutoFit/>
          </a:bodyPr>
          <a:lstStyle/>
          <a:p>
            <a:r>
              <a:rPr lang="en-US" smtClean="0"/>
              <a:t>63s</a:t>
            </a:r>
            <a:endParaRPr lang="en-US"/>
          </a:p>
        </p:txBody>
      </p:sp>
      <p:sp>
        <p:nvSpPr>
          <p:cNvPr id="29" name="TextBox 28"/>
          <p:cNvSpPr txBox="1"/>
          <p:nvPr/>
        </p:nvSpPr>
        <p:spPr>
          <a:xfrm>
            <a:off x="4858657" y="6256048"/>
            <a:ext cx="556563" cy="369332"/>
          </a:xfrm>
          <a:prstGeom prst="rect">
            <a:avLst/>
          </a:prstGeom>
          <a:noFill/>
        </p:spPr>
        <p:txBody>
          <a:bodyPr wrap="none" rtlCol="0">
            <a:spAutoFit/>
          </a:bodyPr>
          <a:lstStyle/>
          <a:p>
            <a:r>
              <a:rPr lang="en-US" smtClean="0"/>
              <a:t>64s</a:t>
            </a:r>
            <a:endParaRPr lang="en-US"/>
          </a:p>
        </p:txBody>
      </p:sp>
      <p:sp>
        <p:nvSpPr>
          <p:cNvPr id="30" name="TextBox 29"/>
          <p:cNvSpPr txBox="1"/>
          <p:nvPr/>
        </p:nvSpPr>
        <p:spPr>
          <a:xfrm>
            <a:off x="6363198" y="6260068"/>
            <a:ext cx="684803" cy="369332"/>
          </a:xfrm>
          <a:prstGeom prst="rect">
            <a:avLst/>
          </a:prstGeom>
          <a:noFill/>
        </p:spPr>
        <p:txBody>
          <a:bodyPr wrap="none" rtlCol="0">
            <a:spAutoFit/>
          </a:bodyPr>
          <a:lstStyle/>
          <a:p>
            <a:r>
              <a:rPr lang="en-US" smtClean="0"/>
              <a:t>124s</a:t>
            </a:r>
            <a:endParaRPr lang="en-US"/>
          </a:p>
        </p:txBody>
      </p:sp>
      <p:sp>
        <p:nvSpPr>
          <p:cNvPr id="31" name="TextBox 30"/>
          <p:cNvSpPr txBox="1"/>
          <p:nvPr/>
        </p:nvSpPr>
        <p:spPr>
          <a:xfrm>
            <a:off x="6579351" y="1652565"/>
            <a:ext cx="1156086" cy="369332"/>
          </a:xfrm>
          <a:prstGeom prst="rect">
            <a:avLst/>
          </a:prstGeom>
          <a:noFill/>
        </p:spPr>
        <p:txBody>
          <a:bodyPr wrap="none" rtlCol="0">
            <a:spAutoFit/>
          </a:bodyPr>
          <a:lstStyle/>
          <a:p>
            <a:r>
              <a:rPr lang="en-US" smtClean="0"/>
              <a:t>Thời gian</a:t>
            </a:r>
            <a:endParaRPr lang="en-US"/>
          </a:p>
        </p:txBody>
      </p:sp>
    </p:spTree>
    <p:extLst>
      <p:ext uri="{BB962C8B-B14F-4D97-AF65-F5344CB8AC3E}">
        <p14:creationId xmlns:p14="http://schemas.microsoft.com/office/powerpoint/2010/main" val="33578766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mtClean="0"/>
              <a:t>Websocket</a:t>
            </a:r>
          </a:p>
          <a:p>
            <a:endParaRPr lang="en-US"/>
          </a:p>
        </p:txBody>
      </p:sp>
      <p:sp>
        <p:nvSpPr>
          <p:cNvPr id="4" name="Footer Placeholder 3"/>
          <p:cNvSpPr>
            <a:spLocks noGrp="1"/>
          </p:cNvSpPr>
          <p:nvPr>
            <p:ph type="ftr" sz="quarter" idx="11"/>
          </p:nvPr>
        </p:nvSpPr>
        <p:spPr/>
        <p:txBody>
          <a:bodyPr/>
          <a:lstStyle/>
          <a:p>
            <a:r>
              <a:rPr lang="en-US" altLang="en-US" smtClean="0"/>
              <a:t>www.themegallery.com</a:t>
            </a:r>
            <a:endParaRPr lang="en-US" altLang="en-US"/>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828800"/>
            <a:ext cx="6607493" cy="37566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1804751" y="5867400"/>
            <a:ext cx="5938485" cy="646331"/>
          </a:xfrm>
          <a:prstGeom prst="rect">
            <a:avLst/>
          </a:prstGeom>
          <a:noFill/>
        </p:spPr>
        <p:txBody>
          <a:bodyPr wrap="none" rtlCol="0">
            <a:spAutoFit/>
          </a:bodyPr>
          <a:lstStyle/>
          <a:p>
            <a:r>
              <a:rPr lang="en-US" i="1"/>
              <a:t>(Nguồn: sách The Definite Guide to HTML5 WebSocket)</a:t>
            </a:r>
            <a:endParaRPr lang="en-US"/>
          </a:p>
          <a:p>
            <a:endParaRPr lang="en-US"/>
          </a:p>
        </p:txBody>
      </p:sp>
    </p:spTree>
    <p:extLst>
      <p:ext uri="{BB962C8B-B14F-4D97-AF65-F5344CB8AC3E}">
        <p14:creationId xmlns:p14="http://schemas.microsoft.com/office/powerpoint/2010/main" val="23167577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en-US"/>
              <a:t>www.themegallery.com</a:t>
            </a:r>
          </a:p>
        </p:txBody>
      </p:sp>
      <p:sp>
        <p:nvSpPr>
          <p:cNvPr id="68610" name="Rectangle 2"/>
          <p:cNvSpPr>
            <a:spLocks noGrp="1" noChangeArrowheads="1"/>
          </p:cNvSpPr>
          <p:nvPr>
            <p:ph type="title"/>
          </p:nvPr>
        </p:nvSpPr>
        <p:spPr/>
        <p:txBody>
          <a:bodyPr/>
          <a:lstStyle/>
          <a:p>
            <a:r>
              <a:rPr lang="en-US" altLang="en-US"/>
              <a:t>Hot Tip</a:t>
            </a:r>
          </a:p>
        </p:txBody>
      </p:sp>
      <p:sp>
        <p:nvSpPr>
          <p:cNvPr id="68611" name="Rectangle 3"/>
          <p:cNvSpPr>
            <a:spLocks noGrp="1" noChangeArrowheads="1"/>
          </p:cNvSpPr>
          <p:nvPr>
            <p:ph type="body" idx="1"/>
          </p:nvPr>
        </p:nvSpPr>
        <p:spPr>
          <a:xfrm>
            <a:off x="619125" y="1392238"/>
            <a:ext cx="7229475" cy="4852987"/>
          </a:xfrm>
        </p:spPr>
        <p:txBody>
          <a:bodyPr/>
          <a:lstStyle/>
          <a:p>
            <a:pPr>
              <a:lnSpc>
                <a:spcPct val="80000"/>
              </a:lnSpc>
            </a:pPr>
            <a:r>
              <a:rPr lang="en-US" altLang="en-US" sz="3200" b="0"/>
              <a:t>How do I incorporate my logo to a slide that will apply to all the other slides? </a:t>
            </a:r>
          </a:p>
          <a:p>
            <a:pPr>
              <a:lnSpc>
                <a:spcPct val="80000"/>
              </a:lnSpc>
            </a:pPr>
            <a:endParaRPr lang="en-US" altLang="en-US" sz="3200" b="0"/>
          </a:p>
          <a:p>
            <a:pPr lvl="1">
              <a:lnSpc>
                <a:spcPct val="80000"/>
              </a:lnSpc>
            </a:pPr>
            <a:r>
              <a:rPr lang="en-US" altLang="en-US"/>
              <a:t>On the </a:t>
            </a:r>
            <a:r>
              <a:rPr lang="en-US" altLang="en-US">
                <a:solidFill>
                  <a:schemeClr val="accent1"/>
                </a:solidFill>
              </a:rPr>
              <a:t>[View]</a:t>
            </a:r>
            <a:r>
              <a:rPr lang="en-US" altLang="en-US"/>
              <a:t> menu, point to </a:t>
            </a:r>
            <a:r>
              <a:rPr lang="en-US" altLang="en-US">
                <a:solidFill>
                  <a:schemeClr val="accent1"/>
                </a:solidFill>
              </a:rPr>
              <a:t>[Master],</a:t>
            </a:r>
            <a:r>
              <a:rPr lang="en-US" altLang="en-US"/>
              <a:t> and then click </a:t>
            </a:r>
            <a:r>
              <a:rPr lang="en-US" altLang="en-US">
                <a:solidFill>
                  <a:schemeClr val="accent1"/>
                </a:solidFill>
              </a:rPr>
              <a:t>[Slide Master]</a:t>
            </a:r>
            <a:r>
              <a:rPr lang="en-US" altLang="en-US"/>
              <a:t> or </a:t>
            </a:r>
            <a:r>
              <a:rPr lang="en-US" altLang="en-US">
                <a:solidFill>
                  <a:schemeClr val="accent1"/>
                </a:solidFill>
              </a:rPr>
              <a:t>[Notes Master].</a:t>
            </a:r>
            <a:r>
              <a:rPr lang="en-US" altLang="en-US"/>
              <a:t> Change images to the one you like, then it will apply to all the other slides. </a:t>
            </a:r>
            <a:br>
              <a:rPr lang="en-US" altLang="en-US"/>
            </a:br>
            <a:endParaRPr lang="en-US" altLang="en-US"/>
          </a:p>
          <a:p>
            <a:pPr lvl="1">
              <a:lnSpc>
                <a:spcPct val="80000"/>
              </a:lnSpc>
            </a:pPr>
            <a:endParaRPr lang="en-US"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4"/>
          <p:cNvSpPr>
            <a:spLocks noGrp="1"/>
          </p:cNvSpPr>
          <p:nvPr>
            <p:ph type="ftr" sz="quarter" idx="11"/>
          </p:nvPr>
        </p:nvSpPr>
        <p:spPr/>
        <p:txBody>
          <a:bodyPr/>
          <a:lstStyle/>
          <a:p>
            <a:r>
              <a:rPr lang="en-US" altLang="en-US"/>
              <a:t>www.themegallery.com</a:t>
            </a:r>
          </a:p>
        </p:txBody>
      </p:sp>
      <p:sp>
        <p:nvSpPr>
          <p:cNvPr id="69634" name="Rectangle 2"/>
          <p:cNvSpPr>
            <a:spLocks noGrp="1" noChangeArrowheads="1"/>
          </p:cNvSpPr>
          <p:nvPr>
            <p:ph type="title"/>
          </p:nvPr>
        </p:nvSpPr>
        <p:spPr/>
        <p:txBody>
          <a:bodyPr/>
          <a:lstStyle/>
          <a:p>
            <a:r>
              <a:rPr lang="en-US" altLang="en-US" sz="3600"/>
              <a:t>Diagram</a:t>
            </a:r>
            <a:endParaRPr lang="en-US" altLang="en-US" sz="2000"/>
          </a:p>
        </p:txBody>
      </p:sp>
      <p:sp>
        <p:nvSpPr>
          <p:cNvPr id="69635" name="AutoShape 3"/>
          <p:cNvSpPr>
            <a:spLocks noChangeArrowheads="1"/>
          </p:cNvSpPr>
          <p:nvPr/>
        </p:nvSpPr>
        <p:spPr bwMode="auto">
          <a:xfrm>
            <a:off x="5562600" y="3248025"/>
            <a:ext cx="2286000" cy="2667000"/>
          </a:xfrm>
          <a:prstGeom prst="roundRect">
            <a:avLst>
              <a:gd name="adj" fmla="val 16667"/>
            </a:avLst>
          </a:prstGeom>
          <a:noFill/>
          <a:ln w="38100">
            <a:solidFill>
              <a:schemeClr val="tx1"/>
            </a:solidFill>
            <a:round/>
            <a:headEnd/>
            <a:tailEnd/>
          </a:ln>
          <a:effectLst/>
          <a:extLst>
            <a:ext uri="{909E8E84-426E-40DD-AFC4-6F175D3DCCD1}">
              <a14:hiddenFill xmlns:a14="http://schemas.microsoft.com/office/drawing/2010/main">
                <a:gradFill rotWithShape="1">
                  <a:gsLst>
                    <a:gs pos="0">
                      <a:srgbClr val="99CCFF"/>
                    </a:gs>
                    <a:gs pos="100000">
                      <a:srgbClr val="99CCFF">
                        <a:gamma/>
                        <a:tint val="27451"/>
                        <a:invGamma/>
                      </a:srgb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en-US">
              <a:latin typeface="Verdana" pitchFamily="34" charset="0"/>
            </a:endParaRPr>
          </a:p>
        </p:txBody>
      </p:sp>
      <p:sp>
        <p:nvSpPr>
          <p:cNvPr id="69637" name="AutoShape 5"/>
          <p:cNvSpPr>
            <a:spLocks noChangeArrowheads="1"/>
          </p:cNvSpPr>
          <p:nvPr/>
        </p:nvSpPr>
        <p:spPr bwMode="auto">
          <a:xfrm>
            <a:off x="1143000" y="3248025"/>
            <a:ext cx="2286000" cy="2667000"/>
          </a:xfrm>
          <a:prstGeom prst="roundRect">
            <a:avLst>
              <a:gd name="adj" fmla="val 16667"/>
            </a:avLst>
          </a:prstGeom>
          <a:noFill/>
          <a:ln w="38100">
            <a:solidFill>
              <a:schemeClr val="tx1"/>
            </a:solidFill>
            <a:round/>
            <a:headEnd/>
            <a:tailEnd/>
          </a:ln>
          <a:effectLst/>
          <a:extLst>
            <a:ext uri="{909E8E84-426E-40DD-AFC4-6F175D3DCCD1}">
              <a14:hiddenFill xmlns:a14="http://schemas.microsoft.com/office/drawing/2010/main">
                <a:gradFill rotWithShape="1">
                  <a:gsLst>
                    <a:gs pos="0">
                      <a:srgbClr val="99CCFF"/>
                    </a:gs>
                    <a:gs pos="100000">
                      <a:srgbClr val="99CCFF">
                        <a:gamma/>
                        <a:tint val="27451"/>
                        <a:invGamma/>
                      </a:srgb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en-US">
              <a:latin typeface="Verdana" pitchFamily="34" charset="0"/>
            </a:endParaRPr>
          </a:p>
        </p:txBody>
      </p:sp>
      <p:sp>
        <p:nvSpPr>
          <p:cNvPr id="69638" name="Text Box 6"/>
          <p:cNvSpPr txBox="1">
            <a:spLocks noChangeArrowheads="1"/>
          </p:cNvSpPr>
          <p:nvPr/>
        </p:nvSpPr>
        <p:spPr bwMode="auto">
          <a:xfrm>
            <a:off x="1238250" y="3448050"/>
            <a:ext cx="2038350" cy="124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2000" b="1">
                <a:solidFill>
                  <a:srgbClr val="000000"/>
                </a:solidFill>
              </a:rPr>
              <a:t>ThemeGallery</a:t>
            </a:r>
            <a:r>
              <a:rPr lang="en-US" altLang="en-US">
                <a:solidFill>
                  <a:srgbClr val="000000"/>
                </a:solidFill>
              </a:rPr>
              <a:t> </a:t>
            </a:r>
            <a:r>
              <a:rPr lang="en-US" altLang="en-US" sz="1400">
                <a:solidFill>
                  <a:srgbClr val="000000"/>
                </a:solidFill>
              </a:rPr>
              <a:t>is a Design Digital Content &amp; Contents mall developed by Guild Design Inc.</a:t>
            </a:r>
          </a:p>
        </p:txBody>
      </p:sp>
      <p:sp>
        <p:nvSpPr>
          <p:cNvPr id="69639" name="Freeform 7"/>
          <p:cNvSpPr>
            <a:spLocks/>
          </p:cNvSpPr>
          <p:nvPr/>
        </p:nvSpPr>
        <p:spPr bwMode="gray">
          <a:xfrm>
            <a:off x="3222625" y="3151188"/>
            <a:ext cx="903288" cy="1241425"/>
          </a:xfrm>
          <a:custGeom>
            <a:avLst/>
            <a:gdLst>
              <a:gd name="T0" fmla="*/ 580 w 580"/>
              <a:gd name="T1" fmla="*/ 0 h 798"/>
              <a:gd name="T2" fmla="*/ 578 w 580"/>
              <a:gd name="T3" fmla="*/ 90 h 798"/>
              <a:gd name="T4" fmla="*/ 568 w 580"/>
              <a:gd name="T5" fmla="*/ 174 h 798"/>
              <a:gd name="T6" fmla="*/ 552 w 580"/>
              <a:gd name="T7" fmla="*/ 252 h 798"/>
              <a:gd name="T8" fmla="*/ 526 w 580"/>
              <a:gd name="T9" fmla="*/ 324 h 798"/>
              <a:gd name="T10" fmla="*/ 494 w 580"/>
              <a:gd name="T11" fmla="*/ 390 h 798"/>
              <a:gd name="T12" fmla="*/ 452 w 580"/>
              <a:gd name="T13" fmla="*/ 450 h 798"/>
              <a:gd name="T14" fmla="*/ 402 w 580"/>
              <a:gd name="T15" fmla="*/ 508 h 798"/>
              <a:gd name="T16" fmla="*/ 342 w 580"/>
              <a:gd name="T17" fmla="*/ 560 h 798"/>
              <a:gd name="T18" fmla="*/ 270 w 580"/>
              <a:gd name="T19" fmla="*/ 610 h 798"/>
              <a:gd name="T20" fmla="*/ 188 w 580"/>
              <a:gd name="T21" fmla="*/ 656 h 798"/>
              <a:gd name="T22" fmla="*/ 188 w 580"/>
              <a:gd name="T23" fmla="*/ 798 h 798"/>
              <a:gd name="T24" fmla="*/ 0 w 580"/>
              <a:gd name="T25" fmla="*/ 514 h 798"/>
              <a:gd name="T26" fmla="*/ 188 w 580"/>
              <a:gd name="T27" fmla="*/ 230 h 798"/>
              <a:gd name="T28" fmla="*/ 188 w 580"/>
              <a:gd name="T29" fmla="*/ 372 h 798"/>
              <a:gd name="T30" fmla="*/ 224 w 580"/>
              <a:gd name="T31" fmla="*/ 368 h 798"/>
              <a:gd name="T32" fmla="*/ 264 w 580"/>
              <a:gd name="T33" fmla="*/ 356 h 798"/>
              <a:gd name="T34" fmla="*/ 306 w 580"/>
              <a:gd name="T35" fmla="*/ 336 h 798"/>
              <a:gd name="T36" fmla="*/ 348 w 580"/>
              <a:gd name="T37" fmla="*/ 310 h 798"/>
              <a:gd name="T38" fmla="*/ 392 w 580"/>
              <a:gd name="T39" fmla="*/ 280 h 798"/>
              <a:gd name="T40" fmla="*/ 432 w 580"/>
              <a:gd name="T41" fmla="*/ 246 h 798"/>
              <a:gd name="T42" fmla="*/ 472 w 580"/>
              <a:gd name="T43" fmla="*/ 208 h 798"/>
              <a:gd name="T44" fmla="*/ 506 w 580"/>
              <a:gd name="T45" fmla="*/ 166 h 798"/>
              <a:gd name="T46" fmla="*/ 536 w 580"/>
              <a:gd name="T47" fmla="*/ 124 h 798"/>
              <a:gd name="T48" fmla="*/ 558 w 580"/>
              <a:gd name="T49" fmla="*/ 82 h 798"/>
              <a:gd name="T50" fmla="*/ 574 w 580"/>
              <a:gd name="T51" fmla="*/ 40 h 798"/>
              <a:gd name="T52" fmla="*/ 578 w 580"/>
              <a:gd name="T53" fmla="*/ 0 h 798"/>
              <a:gd name="T54" fmla="*/ 580 w 580"/>
              <a:gd name="T55" fmla="*/ 0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2"/>
              </a:gs>
              <a:gs pos="100000">
                <a:schemeClr val="accent2">
                  <a:gamma/>
                  <a:tint val="63529"/>
                  <a:invGamma/>
                </a:schemeClr>
              </a:gs>
            </a:gsLst>
            <a:lin ang="0" scaled="1"/>
          </a:gradFill>
          <a:ln>
            <a:noFill/>
          </a:ln>
          <a:extLst>
            <a:ext uri="{91240B29-F687-4F45-9708-019B960494DF}">
              <a14:hiddenLine xmlns:a14="http://schemas.microsoft.com/office/drawing/2010/main" w="0">
                <a:solidFill>
                  <a:srgbClr val="00A06C"/>
                </a:solidFill>
                <a:prstDash val="solid"/>
                <a:round/>
                <a:headEnd/>
                <a:tailEnd/>
              </a14:hiddenLine>
            </a:ext>
          </a:extLst>
        </p:spPr>
        <p:txBody>
          <a:bodyPr/>
          <a:lstStyle/>
          <a:p>
            <a:endParaRPr lang="en-US"/>
          </a:p>
        </p:txBody>
      </p:sp>
      <p:sp>
        <p:nvSpPr>
          <p:cNvPr id="69640" name="AutoShape 8"/>
          <p:cNvSpPr>
            <a:spLocks noChangeAspect="1" noChangeArrowheads="1" noTextEdit="1"/>
          </p:cNvSpPr>
          <p:nvPr/>
        </p:nvSpPr>
        <p:spPr bwMode="gray">
          <a:xfrm flipH="1">
            <a:off x="4868863" y="3148013"/>
            <a:ext cx="909637"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9641" name="Freeform 9"/>
          <p:cNvSpPr>
            <a:spLocks/>
          </p:cNvSpPr>
          <p:nvPr/>
        </p:nvSpPr>
        <p:spPr bwMode="gray">
          <a:xfrm flipH="1">
            <a:off x="4875213" y="3151188"/>
            <a:ext cx="903287" cy="1241425"/>
          </a:xfrm>
          <a:custGeom>
            <a:avLst/>
            <a:gdLst>
              <a:gd name="T0" fmla="*/ 580 w 580"/>
              <a:gd name="T1" fmla="*/ 0 h 798"/>
              <a:gd name="T2" fmla="*/ 578 w 580"/>
              <a:gd name="T3" fmla="*/ 90 h 798"/>
              <a:gd name="T4" fmla="*/ 568 w 580"/>
              <a:gd name="T5" fmla="*/ 174 h 798"/>
              <a:gd name="T6" fmla="*/ 552 w 580"/>
              <a:gd name="T7" fmla="*/ 252 h 798"/>
              <a:gd name="T8" fmla="*/ 526 w 580"/>
              <a:gd name="T9" fmla="*/ 324 h 798"/>
              <a:gd name="T10" fmla="*/ 494 w 580"/>
              <a:gd name="T11" fmla="*/ 390 h 798"/>
              <a:gd name="T12" fmla="*/ 452 w 580"/>
              <a:gd name="T13" fmla="*/ 450 h 798"/>
              <a:gd name="T14" fmla="*/ 402 w 580"/>
              <a:gd name="T15" fmla="*/ 508 h 798"/>
              <a:gd name="T16" fmla="*/ 342 w 580"/>
              <a:gd name="T17" fmla="*/ 560 h 798"/>
              <a:gd name="T18" fmla="*/ 270 w 580"/>
              <a:gd name="T19" fmla="*/ 610 h 798"/>
              <a:gd name="T20" fmla="*/ 188 w 580"/>
              <a:gd name="T21" fmla="*/ 656 h 798"/>
              <a:gd name="T22" fmla="*/ 188 w 580"/>
              <a:gd name="T23" fmla="*/ 798 h 798"/>
              <a:gd name="T24" fmla="*/ 0 w 580"/>
              <a:gd name="T25" fmla="*/ 514 h 798"/>
              <a:gd name="T26" fmla="*/ 188 w 580"/>
              <a:gd name="T27" fmla="*/ 230 h 798"/>
              <a:gd name="T28" fmla="*/ 188 w 580"/>
              <a:gd name="T29" fmla="*/ 372 h 798"/>
              <a:gd name="T30" fmla="*/ 224 w 580"/>
              <a:gd name="T31" fmla="*/ 368 h 798"/>
              <a:gd name="T32" fmla="*/ 264 w 580"/>
              <a:gd name="T33" fmla="*/ 356 h 798"/>
              <a:gd name="T34" fmla="*/ 306 w 580"/>
              <a:gd name="T35" fmla="*/ 336 h 798"/>
              <a:gd name="T36" fmla="*/ 348 w 580"/>
              <a:gd name="T37" fmla="*/ 310 h 798"/>
              <a:gd name="T38" fmla="*/ 392 w 580"/>
              <a:gd name="T39" fmla="*/ 280 h 798"/>
              <a:gd name="T40" fmla="*/ 432 w 580"/>
              <a:gd name="T41" fmla="*/ 246 h 798"/>
              <a:gd name="T42" fmla="*/ 472 w 580"/>
              <a:gd name="T43" fmla="*/ 208 h 798"/>
              <a:gd name="T44" fmla="*/ 506 w 580"/>
              <a:gd name="T45" fmla="*/ 166 h 798"/>
              <a:gd name="T46" fmla="*/ 536 w 580"/>
              <a:gd name="T47" fmla="*/ 124 h 798"/>
              <a:gd name="T48" fmla="*/ 558 w 580"/>
              <a:gd name="T49" fmla="*/ 82 h 798"/>
              <a:gd name="T50" fmla="*/ 574 w 580"/>
              <a:gd name="T51" fmla="*/ 40 h 798"/>
              <a:gd name="T52" fmla="*/ 578 w 580"/>
              <a:gd name="T53" fmla="*/ 0 h 798"/>
              <a:gd name="T54" fmla="*/ 580 w 580"/>
              <a:gd name="T55" fmla="*/ 0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tx2"/>
              </a:gs>
              <a:gs pos="100000">
                <a:schemeClr val="tx2">
                  <a:gamma/>
                  <a:tint val="31765"/>
                  <a:invGamma/>
                </a:schemeClr>
              </a:gs>
            </a:gsLst>
            <a:lin ang="0" scaled="1"/>
          </a:gradFill>
          <a:ln>
            <a:noFill/>
          </a:ln>
          <a:extLst>
            <a:ext uri="{91240B29-F687-4F45-9708-019B960494DF}">
              <a14:hiddenLine xmlns:a14="http://schemas.microsoft.com/office/drawing/2010/main" w="0">
                <a:solidFill>
                  <a:srgbClr val="00A06C"/>
                </a:solidFill>
                <a:prstDash val="solid"/>
                <a:round/>
                <a:headEnd/>
                <a:tailEnd/>
              </a14:hiddenLine>
            </a:ext>
          </a:extLst>
        </p:spPr>
        <p:txBody>
          <a:bodyPr/>
          <a:lstStyle/>
          <a:p>
            <a:endParaRPr lang="en-US"/>
          </a:p>
        </p:txBody>
      </p:sp>
      <p:grpSp>
        <p:nvGrpSpPr>
          <p:cNvPr id="69642" name="Group 10"/>
          <p:cNvGrpSpPr>
            <a:grpSpLocks/>
          </p:cNvGrpSpPr>
          <p:nvPr/>
        </p:nvGrpSpPr>
        <p:grpSpPr bwMode="auto">
          <a:xfrm>
            <a:off x="3048000" y="1524000"/>
            <a:ext cx="2998788" cy="1601788"/>
            <a:chOff x="1997" y="1314"/>
            <a:chExt cx="1889" cy="1009"/>
          </a:xfrm>
        </p:grpSpPr>
        <p:grpSp>
          <p:nvGrpSpPr>
            <p:cNvPr id="69643" name="Group 11"/>
            <p:cNvGrpSpPr>
              <a:grpSpLocks/>
            </p:cNvGrpSpPr>
            <p:nvPr/>
          </p:nvGrpSpPr>
          <p:grpSpPr bwMode="auto">
            <a:xfrm>
              <a:off x="1997" y="1404"/>
              <a:ext cx="1889" cy="919"/>
              <a:chOff x="1973" y="1027"/>
              <a:chExt cx="1926" cy="937"/>
            </a:xfrm>
          </p:grpSpPr>
          <p:sp>
            <p:nvSpPr>
              <p:cNvPr id="69644" name="Oval 12"/>
              <p:cNvSpPr>
                <a:spLocks noChangeArrowheads="1"/>
              </p:cNvSpPr>
              <p:nvPr/>
            </p:nvSpPr>
            <p:spPr bwMode="gray">
              <a:xfrm>
                <a:off x="1994" y="1057"/>
                <a:ext cx="1905" cy="907"/>
              </a:xfrm>
              <a:prstGeom prst="ellipse">
                <a:avLst/>
              </a:prstGeom>
              <a:gradFill rotWithShape="1">
                <a:gsLst>
                  <a:gs pos="0">
                    <a:schemeClr val="tx2"/>
                  </a:gs>
                  <a:gs pos="100000">
                    <a:schemeClr val="tx2">
                      <a:gamma/>
                      <a:shade val="48627"/>
                      <a:invGamma/>
                    </a:schemeClr>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45" name="Oval 13"/>
              <p:cNvSpPr>
                <a:spLocks noChangeArrowheads="1"/>
              </p:cNvSpPr>
              <p:nvPr/>
            </p:nvSpPr>
            <p:spPr bwMode="gray">
              <a:xfrm>
                <a:off x="1973" y="1027"/>
                <a:ext cx="1905" cy="907"/>
              </a:xfrm>
              <a:prstGeom prst="ellipse">
                <a:avLst/>
              </a:prstGeom>
              <a:gradFill rotWithShape="1">
                <a:gsLst>
                  <a:gs pos="0">
                    <a:schemeClr val="tx2">
                      <a:gamma/>
                      <a:tint val="44314"/>
                      <a:invGamma/>
                    </a:schemeClr>
                  </a:gs>
                  <a:gs pos="100000">
                    <a:schemeClr val="tx2"/>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9646" name="Oval 14"/>
            <p:cNvSpPr>
              <a:spLocks noChangeArrowheads="1"/>
            </p:cNvSpPr>
            <p:nvPr/>
          </p:nvSpPr>
          <p:spPr bwMode="gray">
            <a:xfrm>
              <a:off x="2086" y="1314"/>
              <a:ext cx="1691" cy="845"/>
            </a:xfrm>
            <a:prstGeom prst="ellipse">
              <a:avLst/>
            </a:prstGeom>
            <a:gradFill rotWithShape="1">
              <a:gsLst>
                <a:gs pos="0">
                  <a:schemeClr val="accent1">
                    <a:gamma/>
                    <a:shade val="46275"/>
                    <a:invGamma/>
                  </a:schemeClr>
                </a:gs>
                <a:gs pos="100000">
                  <a:schemeClr val="accent1"/>
                </a:gs>
              </a:gsLst>
              <a:lin ang="27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69647" name="Oval 15"/>
            <p:cNvSpPr>
              <a:spLocks noChangeArrowheads="1"/>
            </p:cNvSpPr>
            <p:nvPr/>
          </p:nvSpPr>
          <p:spPr bwMode="gray">
            <a:xfrm>
              <a:off x="2108" y="1319"/>
              <a:ext cx="1650" cy="824"/>
            </a:xfrm>
            <a:prstGeom prst="ellipse">
              <a:avLst/>
            </a:prstGeom>
            <a:gradFill rotWithShape="1">
              <a:gsLst>
                <a:gs pos="0">
                  <a:schemeClr val="accent1">
                    <a:alpha val="0"/>
                  </a:schemeClr>
                </a:gs>
                <a:gs pos="100000">
                  <a:schemeClr val="accent1">
                    <a:gamma/>
                    <a:tint val="34902"/>
                    <a:invGamma/>
                  </a:schemeClr>
                </a:gs>
              </a:gsLst>
              <a:lin ang="27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69648" name="Oval 16"/>
            <p:cNvSpPr>
              <a:spLocks noChangeArrowheads="1"/>
            </p:cNvSpPr>
            <p:nvPr/>
          </p:nvSpPr>
          <p:spPr bwMode="gray">
            <a:xfrm>
              <a:off x="2125" y="1327"/>
              <a:ext cx="1570" cy="770"/>
            </a:xfrm>
            <a:prstGeom prst="ellipse">
              <a:avLst/>
            </a:prstGeom>
            <a:gradFill rotWithShape="1">
              <a:gsLst>
                <a:gs pos="0">
                  <a:schemeClr val="accent1">
                    <a:gamma/>
                    <a:shade val="79216"/>
                    <a:invGamma/>
                  </a:schemeClr>
                </a:gs>
                <a:gs pos="100000">
                  <a:schemeClr val="accent1">
                    <a:alpha val="48000"/>
                  </a:schemeClr>
                </a:gs>
              </a:gsLst>
              <a:lin ang="27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69649" name="Oval 17"/>
            <p:cNvSpPr>
              <a:spLocks noChangeArrowheads="1"/>
            </p:cNvSpPr>
            <p:nvPr/>
          </p:nvSpPr>
          <p:spPr bwMode="gray">
            <a:xfrm>
              <a:off x="2208" y="1344"/>
              <a:ext cx="1382" cy="624"/>
            </a:xfrm>
            <a:prstGeom prst="ellipse">
              <a:avLst/>
            </a:prstGeom>
            <a:gradFill rotWithShape="1">
              <a:gsLst>
                <a:gs pos="0">
                  <a:schemeClr val="accent1">
                    <a:gamma/>
                    <a:tint val="0"/>
                    <a:invGamma/>
                  </a:schemeClr>
                </a:gs>
                <a:gs pos="100000">
                  <a:schemeClr val="accent1">
                    <a:alpha val="38000"/>
                  </a:schemeClr>
                </a:gs>
              </a:gsLst>
              <a:lin ang="27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sp>
        <p:nvSpPr>
          <p:cNvPr id="69650" name="Text Box 18"/>
          <p:cNvSpPr txBox="1">
            <a:spLocks noChangeArrowheads="1"/>
          </p:cNvSpPr>
          <p:nvPr/>
        </p:nvSpPr>
        <p:spPr bwMode="auto">
          <a:xfrm>
            <a:off x="3886200" y="1724025"/>
            <a:ext cx="1228725"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2400" b="1">
                <a:solidFill>
                  <a:srgbClr val="000000"/>
                </a:solidFill>
              </a:rPr>
              <a:t>Title</a:t>
            </a:r>
          </a:p>
          <a:p>
            <a:pPr algn="ctr" eaLnBrk="0" hangingPunct="0"/>
            <a:r>
              <a:rPr lang="en-US" altLang="en-US" sz="1400">
                <a:solidFill>
                  <a:srgbClr val="000000"/>
                </a:solidFill>
              </a:rPr>
              <a:t>Add your text</a:t>
            </a:r>
          </a:p>
        </p:txBody>
      </p:sp>
      <p:sp>
        <p:nvSpPr>
          <p:cNvPr id="69651" name="Text Box 19"/>
          <p:cNvSpPr txBox="1">
            <a:spLocks noChangeArrowheads="1"/>
          </p:cNvSpPr>
          <p:nvPr/>
        </p:nvSpPr>
        <p:spPr bwMode="auto">
          <a:xfrm>
            <a:off x="5810250" y="3429000"/>
            <a:ext cx="2038350" cy="124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2000" b="1">
                <a:solidFill>
                  <a:srgbClr val="000000"/>
                </a:solidFill>
              </a:rPr>
              <a:t>ThemeGallery</a:t>
            </a:r>
            <a:r>
              <a:rPr lang="en-US" altLang="en-US">
                <a:solidFill>
                  <a:srgbClr val="000000"/>
                </a:solidFill>
              </a:rPr>
              <a:t> </a:t>
            </a:r>
            <a:r>
              <a:rPr lang="en-US" altLang="en-US" sz="1400">
                <a:solidFill>
                  <a:srgbClr val="000000"/>
                </a:solidFill>
              </a:rPr>
              <a:t>is a Design Digital Content &amp; Contents mall developed by Guild Design Inc.</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ooter Placeholder 3"/>
          <p:cNvSpPr>
            <a:spLocks noGrp="1"/>
          </p:cNvSpPr>
          <p:nvPr>
            <p:ph type="ftr" sz="quarter" idx="11"/>
          </p:nvPr>
        </p:nvSpPr>
        <p:spPr/>
        <p:txBody>
          <a:bodyPr/>
          <a:lstStyle/>
          <a:p>
            <a:r>
              <a:rPr lang="en-US" altLang="en-US"/>
              <a:t>www.themegallery.com</a:t>
            </a:r>
          </a:p>
        </p:txBody>
      </p:sp>
      <p:sp>
        <p:nvSpPr>
          <p:cNvPr id="100354" name="Rectangle 2"/>
          <p:cNvSpPr>
            <a:spLocks noGrp="1" noChangeArrowheads="1"/>
          </p:cNvSpPr>
          <p:nvPr>
            <p:ph type="title"/>
          </p:nvPr>
        </p:nvSpPr>
        <p:spPr/>
        <p:txBody>
          <a:bodyPr/>
          <a:lstStyle/>
          <a:p>
            <a:r>
              <a:rPr lang="en-US" altLang="en-US"/>
              <a:t> Cycle Diagram</a:t>
            </a:r>
          </a:p>
        </p:txBody>
      </p:sp>
      <p:grpSp>
        <p:nvGrpSpPr>
          <p:cNvPr id="100355" name="Group 3"/>
          <p:cNvGrpSpPr>
            <a:grpSpLocks/>
          </p:cNvGrpSpPr>
          <p:nvPr/>
        </p:nvGrpSpPr>
        <p:grpSpPr bwMode="auto">
          <a:xfrm>
            <a:off x="762000" y="2057400"/>
            <a:ext cx="7315200" cy="3886200"/>
            <a:chOff x="480" y="1296"/>
            <a:chExt cx="4608" cy="2448"/>
          </a:xfrm>
        </p:grpSpPr>
        <p:sp>
          <p:nvSpPr>
            <p:cNvPr id="100356" name="Freeform 4"/>
            <p:cNvSpPr>
              <a:spLocks noEditPoints="1"/>
            </p:cNvSpPr>
            <p:nvPr/>
          </p:nvSpPr>
          <p:spPr bwMode="gray">
            <a:xfrm rot="-1358056">
              <a:off x="877" y="1765"/>
              <a:ext cx="3839" cy="1527"/>
            </a:xfrm>
            <a:custGeom>
              <a:avLst/>
              <a:gdLst>
                <a:gd name="T0" fmla="*/ 1692 w 4040"/>
                <a:gd name="T1" fmla="*/ 12 h 1888"/>
                <a:gd name="T2" fmla="*/ 1234 w 4040"/>
                <a:gd name="T3" fmla="*/ 74 h 1888"/>
                <a:gd name="T4" fmla="*/ 828 w 4040"/>
                <a:gd name="T5" fmla="*/ 182 h 1888"/>
                <a:gd name="T6" fmla="*/ 486 w 4040"/>
                <a:gd name="T7" fmla="*/ 330 h 1888"/>
                <a:gd name="T8" fmla="*/ 226 w 4040"/>
                <a:gd name="T9" fmla="*/ 510 h 1888"/>
                <a:gd name="T10" fmla="*/ 58 w 4040"/>
                <a:gd name="T11" fmla="*/ 718 h 1888"/>
                <a:gd name="T12" fmla="*/ 0 w 4040"/>
                <a:gd name="T13" fmla="*/ 944 h 1888"/>
                <a:gd name="T14" fmla="*/ 58 w 4040"/>
                <a:gd name="T15" fmla="*/ 1170 h 1888"/>
                <a:gd name="T16" fmla="*/ 226 w 4040"/>
                <a:gd name="T17" fmla="*/ 1378 h 1888"/>
                <a:gd name="T18" fmla="*/ 486 w 4040"/>
                <a:gd name="T19" fmla="*/ 1558 h 1888"/>
                <a:gd name="T20" fmla="*/ 828 w 4040"/>
                <a:gd name="T21" fmla="*/ 1706 h 1888"/>
                <a:gd name="T22" fmla="*/ 1234 w 4040"/>
                <a:gd name="T23" fmla="*/ 1814 h 1888"/>
                <a:gd name="T24" fmla="*/ 1692 w 4040"/>
                <a:gd name="T25" fmla="*/ 1876 h 1888"/>
                <a:gd name="T26" fmla="*/ 2186 w 4040"/>
                <a:gd name="T27" fmla="*/ 1884 h 1888"/>
                <a:gd name="T28" fmla="*/ 2658 w 4040"/>
                <a:gd name="T29" fmla="*/ 1840 h 1888"/>
                <a:gd name="T30" fmla="*/ 3084 w 4040"/>
                <a:gd name="T31" fmla="*/ 1746 h 1888"/>
                <a:gd name="T32" fmla="*/ 3448 w 4040"/>
                <a:gd name="T33" fmla="*/ 1612 h 1888"/>
                <a:gd name="T34" fmla="*/ 3738 w 4040"/>
                <a:gd name="T35" fmla="*/ 1442 h 1888"/>
                <a:gd name="T36" fmla="*/ 3938 w 4040"/>
                <a:gd name="T37" fmla="*/ 1242 h 1888"/>
                <a:gd name="T38" fmla="*/ 4034 w 4040"/>
                <a:gd name="T39" fmla="*/ 1022 h 1888"/>
                <a:gd name="T40" fmla="*/ 4014 w 4040"/>
                <a:gd name="T41" fmla="*/ 790 h 1888"/>
                <a:gd name="T42" fmla="*/ 3882 w 4040"/>
                <a:gd name="T43" fmla="*/ 576 h 1888"/>
                <a:gd name="T44" fmla="*/ 3650 w 4040"/>
                <a:gd name="T45" fmla="*/ 386 h 1888"/>
                <a:gd name="T46" fmla="*/ 3334 w 4040"/>
                <a:gd name="T47" fmla="*/ 228 h 1888"/>
                <a:gd name="T48" fmla="*/ 2948 w 4040"/>
                <a:gd name="T49" fmla="*/ 106 h 1888"/>
                <a:gd name="T50" fmla="*/ 2506 w 4040"/>
                <a:gd name="T51" fmla="*/ 28 h 1888"/>
                <a:gd name="T52" fmla="*/ 2020 w 4040"/>
                <a:gd name="T53" fmla="*/ 0 h 1888"/>
                <a:gd name="T54" fmla="*/ 1606 w 4040"/>
                <a:gd name="T55" fmla="*/ 1736 h 1888"/>
                <a:gd name="T56" fmla="*/ 1164 w 4040"/>
                <a:gd name="T57" fmla="*/ 1678 h 1888"/>
                <a:gd name="T58" fmla="*/ 776 w 4040"/>
                <a:gd name="T59" fmla="*/ 1576 h 1888"/>
                <a:gd name="T60" fmla="*/ 458 w 4040"/>
                <a:gd name="T61" fmla="*/ 1436 h 1888"/>
                <a:gd name="T62" fmla="*/ 224 w 4040"/>
                <a:gd name="T63" fmla="*/ 1266 h 1888"/>
                <a:gd name="T64" fmla="*/ 88 w 4040"/>
                <a:gd name="T65" fmla="*/ 1074 h 1888"/>
                <a:gd name="T66" fmla="*/ 68 w 4040"/>
                <a:gd name="T67" fmla="*/ 864 h 1888"/>
                <a:gd name="T68" fmla="*/ 166 w 4040"/>
                <a:gd name="T69" fmla="*/ 664 h 1888"/>
                <a:gd name="T70" fmla="*/ 370 w 4040"/>
                <a:gd name="T71" fmla="*/ 486 h 1888"/>
                <a:gd name="T72" fmla="*/ 662 w 4040"/>
                <a:gd name="T73" fmla="*/ 336 h 1888"/>
                <a:gd name="T74" fmla="*/ 1028 w 4040"/>
                <a:gd name="T75" fmla="*/ 222 h 1888"/>
                <a:gd name="T76" fmla="*/ 1454 w 4040"/>
                <a:gd name="T77" fmla="*/ 148 h 1888"/>
                <a:gd name="T78" fmla="*/ 1922 w 4040"/>
                <a:gd name="T79" fmla="*/ 120 h 1888"/>
                <a:gd name="T80" fmla="*/ 2392 w 4040"/>
                <a:gd name="T81" fmla="*/ 148 h 1888"/>
                <a:gd name="T82" fmla="*/ 2818 w 4040"/>
                <a:gd name="T83" fmla="*/ 222 h 1888"/>
                <a:gd name="T84" fmla="*/ 3184 w 4040"/>
                <a:gd name="T85" fmla="*/ 336 h 1888"/>
                <a:gd name="T86" fmla="*/ 3476 w 4040"/>
                <a:gd name="T87" fmla="*/ 486 h 1888"/>
                <a:gd name="T88" fmla="*/ 3680 w 4040"/>
                <a:gd name="T89" fmla="*/ 664 h 1888"/>
                <a:gd name="T90" fmla="*/ 3778 w 4040"/>
                <a:gd name="T91" fmla="*/ 864 h 1888"/>
                <a:gd name="T92" fmla="*/ 3758 w 4040"/>
                <a:gd name="T93" fmla="*/ 1074 h 1888"/>
                <a:gd name="T94" fmla="*/ 3622 w 4040"/>
                <a:gd name="T95" fmla="*/ 1266 h 1888"/>
                <a:gd name="T96" fmla="*/ 3388 w 4040"/>
                <a:gd name="T97" fmla="*/ 1436 h 1888"/>
                <a:gd name="T98" fmla="*/ 3070 w 4040"/>
                <a:gd name="T99" fmla="*/ 1576 h 1888"/>
                <a:gd name="T100" fmla="*/ 2682 w 4040"/>
                <a:gd name="T101" fmla="*/ 1678 h 1888"/>
                <a:gd name="T102" fmla="*/ 2240 w 4040"/>
                <a:gd name="T103" fmla="*/ 1736 h 1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040" h="1888">
                  <a:moveTo>
                    <a:pt x="2020" y="0"/>
                  </a:moveTo>
                  <a:lnTo>
                    <a:pt x="1854" y="4"/>
                  </a:lnTo>
                  <a:lnTo>
                    <a:pt x="1692" y="12"/>
                  </a:lnTo>
                  <a:lnTo>
                    <a:pt x="1534" y="28"/>
                  </a:lnTo>
                  <a:lnTo>
                    <a:pt x="1382" y="48"/>
                  </a:lnTo>
                  <a:lnTo>
                    <a:pt x="1234" y="74"/>
                  </a:lnTo>
                  <a:lnTo>
                    <a:pt x="1092" y="106"/>
                  </a:lnTo>
                  <a:lnTo>
                    <a:pt x="956" y="142"/>
                  </a:lnTo>
                  <a:lnTo>
                    <a:pt x="828" y="182"/>
                  </a:lnTo>
                  <a:lnTo>
                    <a:pt x="706" y="228"/>
                  </a:lnTo>
                  <a:lnTo>
                    <a:pt x="592" y="276"/>
                  </a:lnTo>
                  <a:lnTo>
                    <a:pt x="486" y="330"/>
                  </a:lnTo>
                  <a:lnTo>
                    <a:pt x="390" y="386"/>
                  </a:lnTo>
                  <a:lnTo>
                    <a:pt x="302" y="446"/>
                  </a:lnTo>
                  <a:lnTo>
                    <a:pt x="226" y="510"/>
                  </a:lnTo>
                  <a:lnTo>
                    <a:pt x="158" y="576"/>
                  </a:lnTo>
                  <a:lnTo>
                    <a:pt x="102" y="646"/>
                  </a:lnTo>
                  <a:lnTo>
                    <a:pt x="58" y="718"/>
                  </a:lnTo>
                  <a:lnTo>
                    <a:pt x="26" y="790"/>
                  </a:lnTo>
                  <a:lnTo>
                    <a:pt x="6" y="866"/>
                  </a:lnTo>
                  <a:lnTo>
                    <a:pt x="0" y="944"/>
                  </a:lnTo>
                  <a:lnTo>
                    <a:pt x="6" y="1022"/>
                  </a:lnTo>
                  <a:lnTo>
                    <a:pt x="26" y="1098"/>
                  </a:lnTo>
                  <a:lnTo>
                    <a:pt x="58" y="1170"/>
                  </a:lnTo>
                  <a:lnTo>
                    <a:pt x="102" y="1242"/>
                  </a:lnTo>
                  <a:lnTo>
                    <a:pt x="158" y="1312"/>
                  </a:lnTo>
                  <a:lnTo>
                    <a:pt x="226" y="1378"/>
                  </a:lnTo>
                  <a:lnTo>
                    <a:pt x="302" y="1442"/>
                  </a:lnTo>
                  <a:lnTo>
                    <a:pt x="390" y="1502"/>
                  </a:lnTo>
                  <a:lnTo>
                    <a:pt x="486" y="1558"/>
                  </a:lnTo>
                  <a:lnTo>
                    <a:pt x="592" y="1612"/>
                  </a:lnTo>
                  <a:lnTo>
                    <a:pt x="706" y="1660"/>
                  </a:lnTo>
                  <a:lnTo>
                    <a:pt x="828" y="1706"/>
                  </a:lnTo>
                  <a:lnTo>
                    <a:pt x="956" y="1746"/>
                  </a:lnTo>
                  <a:lnTo>
                    <a:pt x="1092" y="1782"/>
                  </a:lnTo>
                  <a:lnTo>
                    <a:pt x="1234" y="1814"/>
                  </a:lnTo>
                  <a:lnTo>
                    <a:pt x="1382" y="1840"/>
                  </a:lnTo>
                  <a:lnTo>
                    <a:pt x="1534" y="1860"/>
                  </a:lnTo>
                  <a:lnTo>
                    <a:pt x="1692" y="1876"/>
                  </a:lnTo>
                  <a:lnTo>
                    <a:pt x="1854" y="1884"/>
                  </a:lnTo>
                  <a:lnTo>
                    <a:pt x="2020" y="1888"/>
                  </a:lnTo>
                  <a:lnTo>
                    <a:pt x="2186" y="1884"/>
                  </a:lnTo>
                  <a:lnTo>
                    <a:pt x="2348" y="1876"/>
                  </a:lnTo>
                  <a:lnTo>
                    <a:pt x="2506" y="1860"/>
                  </a:lnTo>
                  <a:lnTo>
                    <a:pt x="2658" y="1840"/>
                  </a:lnTo>
                  <a:lnTo>
                    <a:pt x="2806" y="1814"/>
                  </a:lnTo>
                  <a:lnTo>
                    <a:pt x="2948" y="1782"/>
                  </a:lnTo>
                  <a:lnTo>
                    <a:pt x="3084" y="1746"/>
                  </a:lnTo>
                  <a:lnTo>
                    <a:pt x="3212" y="1706"/>
                  </a:lnTo>
                  <a:lnTo>
                    <a:pt x="3334" y="1660"/>
                  </a:lnTo>
                  <a:lnTo>
                    <a:pt x="3448" y="1612"/>
                  </a:lnTo>
                  <a:lnTo>
                    <a:pt x="3554" y="1558"/>
                  </a:lnTo>
                  <a:lnTo>
                    <a:pt x="3650" y="1502"/>
                  </a:lnTo>
                  <a:lnTo>
                    <a:pt x="3738" y="1442"/>
                  </a:lnTo>
                  <a:lnTo>
                    <a:pt x="3814" y="1378"/>
                  </a:lnTo>
                  <a:lnTo>
                    <a:pt x="3882" y="1312"/>
                  </a:lnTo>
                  <a:lnTo>
                    <a:pt x="3938" y="1242"/>
                  </a:lnTo>
                  <a:lnTo>
                    <a:pt x="3982" y="1170"/>
                  </a:lnTo>
                  <a:lnTo>
                    <a:pt x="4014" y="1098"/>
                  </a:lnTo>
                  <a:lnTo>
                    <a:pt x="4034" y="1022"/>
                  </a:lnTo>
                  <a:lnTo>
                    <a:pt x="4040" y="944"/>
                  </a:lnTo>
                  <a:lnTo>
                    <a:pt x="4034" y="866"/>
                  </a:lnTo>
                  <a:lnTo>
                    <a:pt x="4014" y="790"/>
                  </a:lnTo>
                  <a:lnTo>
                    <a:pt x="3982" y="718"/>
                  </a:lnTo>
                  <a:lnTo>
                    <a:pt x="3938" y="646"/>
                  </a:lnTo>
                  <a:lnTo>
                    <a:pt x="3882" y="576"/>
                  </a:lnTo>
                  <a:lnTo>
                    <a:pt x="3814" y="510"/>
                  </a:lnTo>
                  <a:lnTo>
                    <a:pt x="3738" y="446"/>
                  </a:lnTo>
                  <a:lnTo>
                    <a:pt x="3650" y="386"/>
                  </a:lnTo>
                  <a:lnTo>
                    <a:pt x="3554" y="330"/>
                  </a:lnTo>
                  <a:lnTo>
                    <a:pt x="3448" y="276"/>
                  </a:lnTo>
                  <a:lnTo>
                    <a:pt x="3334" y="228"/>
                  </a:lnTo>
                  <a:lnTo>
                    <a:pt x="3212" y="182"/>
                  </a:lnTo>
                  <a:lnTo>
                    <a:pt x="3084" y="142"/>
                  </a:lnTo>
                  <a:lnTo>
                    <a:pt x="2948" y="106"/>
                  </a:lnTo>
                  <a:lnTo>
                    <a:pt x="2806" y="74"/>
                  </a:lnTo>
                  <a:lnTo>
                    <a:pt x="2658" y="48"/>
                  </a:lnTo>
                  <a:lnTo>
                    <a:pt x="2506" y="28"/>
                  </a:lnTo>
                  <a:lnTo>
                    <a:pt x="2348" y="12"/>
                  </a:lnTo>
                  <a:lnTo>
                    <a:pt x="2186" y="4"/>
                  </a:lnTo>
                  <a:lnTo>
                    <a:pt x="2020" y="0"/>
                  </a:lnTo>
                  <a:close/>
                  <a:moveTo>
                    <a:pt x="1922" y="1748"/>
                  </a:moveTo>
                  <a:lnTo>
                    <a:pt x="1762" y="1746"/>
                  </a:lnTo>
                  <a:lnTo>
                    <a:pt x="1606" y="1736"/>
                  </a:lnTo>
                  <a:lnTo>
                    <a:pt x="1454" y="1722"/>
                  </a:lnTo>
                  <a:lnTo>
                    <a:pt x="1306" y="1702"/>
                  </a:lnTo>
                  <a:lnTo>
                    <a:pt x="1164" y="1678"/>
                  </a:lnTo>
                  <a:lnTo>
                    <a:pt x="1028" y="1648"/>
                  </a:lnTo>
                  <a:lnTo>
                    <a:pt x="898" y="1614"/>
                  </a:lnTo>
                  <a:lnTo>
                    <a:pt x="776" y="1576"/>
                  </a:lnTo>
                  <a:lnTo>
                    <a:pt x="662" y="1532"/>
                  </a:lnTo>
                  <a:lnTo>
                    <a:pt x="554" y="1486"/>
                  </a:lnTo>
                  <a:lnTo>
                    <a:pt x="458" y="1436"/>
                  </a:lnTo>
                  <a:lnTo>
                    <a:pt x="370" y="1382"/>
                  </a:lnTo>
                  <a:lnTo>
                    <a:pt x="292" y="1326"/>
                  </a:lnTo>
                  <a:lnTo>
                    <a:pt x="224" y="1266"/>
                  </a:lnTo>
                  <a:lnTo>
                    <a:pt x="166" y="1204"/>
                  </a:lnTo>
                  <a:lnTo>
                    <a:pt x="122" y="1140"/>
                  </a:lnTo>
                  <a:lnTo>
                    <a:pt x="88" y="1074"/>
                  </a:lnTo>
                  <a:lnTo>
                    <a:pt x="68" y="1004"/>
                  </a:lnTo>
                  <a:lnTo>
                    <a:pt x="62" y="934"/>
                  </a:lnTo>
                  <a:lnTo>
                    <a:pt x="68" y="864"/>
                  </a:lnTo>
                  <a:lnTo>
                    <a:pt x="88" y="796"/>
                  </a:lnTo>
                  <a:lnTo>
                    <a:pt x="122" y="730"/>
                  </a:lnTo>
                  <a:lnTo>
                    <a:pt x="166" y="664"/>
                  </a:lnTo>
                  <a:lnTo>
                    <a:pt x="224" y="602"/>
                  </a:lnTo>
                  <a:lnTo>
                    <a:pt x="292" y="544"/>
                  </a:lnTo>
                  <a:lnTo>
                    <a:pt x="370" y="486"/>
                  </a:lnTo>
                  <a:lnTo>
                    <a:pt x="458" y="434"/>
                  </a:lnTo>
                  <a:lnTo>
                    <a:pt x="554" y="382"/>
                  </a:lnTo>
                  <a:lnTo>
                    <a:pt x="662" y="336"/>
                  </a:lnTo>
                  <a:lnTo>
                    <a:pt x="776" y="294"/>
                  </a:lnTo>
                  <a:lnTo>
                    <a:pt x="898" y="256"/>
                  </a:lnTo>
                  <a:lnTo>
                    <a:pt x="1028" y="222"/>
                  </a:lnTo>
                  <a:lnTo>
                    <a:pt x="1164" y="192"/>
                  </a:lnTo>
                  <a:lnTo>
                    <a:pt x="1306" y="166"/>
                  </a:lnTo>
                  <a:lnTo>
                    <a:pt x="1454" y="148"/>
                  </a:lnTo>
                  <a:lnTo>
                    <a:pt x="1606" y="132"/>
                  </a:lnTo>
                  <a:lnTo>
                    <a:pt x="1762" y="124"/>
                  </a:lnTo>
                  <a:lnTo>
                    <a:pt x="1922" y="120"/>
                  </a:lnTo>
                  <a:lnTo>
                    <a:pt x="2084" y="124"/>
                  </a:lnTo>
                  <a:lnTo>
                    <a:pt x="2240" y="132"/>
                  </a:lnTo>
                  <a:lnTo>
                    <a:pt x="2392" y="148"/>
                  </a:lnTo>
                  <a:lnTo>
                    <a:pt x="2540" y="166"/>
                  </a:lnTo>
                  <a:lnTo>
                    <a:pt x="2682" y="192"/>
                  </a:lnTo>
                  <a:lnTo>
                    <a:pt x="2818" y="222"/>
                  </a:lnTo>
                  <a:lnTo>
                    <a:pt x="2948" y="256"/>
                  </a:lnTo>
                  <a:lnTo>
                    <a:pt x="3070" y="294"/>
                  </a:lnTo>
                  <a:lnTo>
                    <a:pt x="3184" y="336"/>
                  </a:lnTo>
                  <a:lnTo>
                    <a:pt x="3292" y="382"/>
                  </a:lnTo>
                  <a:lnTo>
                    <a:pt x="3388" y="434"/>
                  </a:lnTo>
                  <a:lnTo>
                    <a:pt x="3476" y="486"/>
                  </a:lnTo>
                  <a:lnTo>
                    <a:pt x="3554" y="544"/>
                  </a:lnTo>
                  <a:lnTo>
                    <a:pt x="3622" y="602"/>
                  </a:lnTo>
                  <a:lnTo>
                    <a:pt x="3680" y="664"/>
                  </a:lnTo>
                  <a:lnTo>
                    <a:pt x="3724" y="730"/>
                  </a:lnTo>
                  <a:lnTo>
                    <a:pt x="3758" y="796"/>
                  </a:lnTo>
                  <a:lnTo>
                    <a:pt x="3778" y="864"/>
                  </a:lnTo>
                  <a:lnTo>
                    <a:pt x="3784" y="934"/>
                  </a:lnTo>
                  <a:lnTo>
                    <a:pt x="3778" y="1004"/>
                  </a:lnTo>
                  <a:lnTo>
                    <a:pt x="3758" y="1074"/>
                  </a:lnTo>
                  <a:lnTo>
                    <a:pt x="3724" y="1140"/>
                  </a:lnTo>
                  <a:lnTo>
                    <a:pt x="3680" y="1204"/>
                  </a:lnTo>
                  <a:lnTo>
                    <a:pt x="3622" y="1266"/>
                  </a:lnTo>
                  <a:lnTo>
                    <a:pt x="3554" y="1326"/>
                  </a:lnTo>
                  <a:lnTo>
                    <a:pt x="3476" y="1382"/>
                  </a:lnTo>
                  <a:lnTo>
                    <a:pt x="3388" y="1436"/>
                  </a:lnTo>
                  <a:lnTo>
                    <a:pt x="3292" y="1486"/>
                  </a:lnTo>
                  <a:lnTo>
                    <a:pt x="3184" y="1532"/>
                  </a:lnTo>
                  <a:lnTo>
                    <a:pt x="3070" y="1576"/>
                  </a:lnTo>
                  <a:lnTo>
                    <a:pt x="2948" y="1614"/>
                  </a:lnTo>
                  <a:lnTo>
                    <a:pt x="2818" y="1648"/>
                  </a:lnTo>
                  <a:lnTo>
                    <a:pt x="2682" y="1678"/>
                  </a:lnTo>
                  <a:lnTo>
                    <a:pt x="2540" y="1702"/>
                  </a:lnTo>
                  <a:lnTo>
                    <a:pt x="2392" y="1722"/>
                  </a:lnTo>
                  <a:lnTo>
                    <a:pt x="2240" y="1736"/>
                  </a:lnTo>
                  <a:lnTo>
                    <a:pt x="2084" y="1746"/>
                  </a:lnTo>
                  <a:lnTo>
                    <a:pt x="1922" y="1748"/>
                  </a:lnTo>
                  <a:close/>
                </a:path>
              </a:pathLst>
            </a:custGeom>
            <a:gradFill rotWithShape="1">
              <a:gsLst>
                <a:gs pos="0">
                  <a:schemeClr val="bg2">
                    <a:gamma/>
                    <a:tint val="30196"/>
                    <a:invGamma/>
                    <a:alpha val="36000"/>
                  </a:schemeClr>
                </a:gs>
                <a:gs pos="100000">
                  <a:schemeClr val="bg2"/>
                </a:gs>
              </a:gsLst>
              <a:lin ang="0" scaled="1"/>
            </a:gradFill>
            <a:ln>
              <a:noFill/>
            </a:ln>
            <a:extLst>
              <a:ext uri="{91240B29-F687-4F45-9708-019B960494DF}">
                <a14:hiddenLine xmlns:a14="http://schemas.microsoft.com/office/drawing/2010/main" w="0">
                  <a:solidFill>
                    <a:srgbClr val="F7C16B"/>
                  </a:solidFill>
                  <a:prstDash val="solid"/>
                  <a:round/>
                  <a:headEnd/>
                  <a:tailEnd/>
                </a14:hiddenLine>
              </a:ext>
            </a:extLst>
          </p:spPr>
          <p:txBody>
            <a:bodyPr/>
            <a:lstStyle/>
            <a:p>
              <a:endParaRPr lang="en-US"/>
            </a:p>
          </p:txBody>
        </p:sp>
        <p:sp>
          <p:nvSpPr>
            <p:cNvPr id="100357" name="Oval 5"/>
            <p:cNvSpPr>
              <a:spLocks noChangeArrowheads="1"/>
            </p:cNvSpPr>
            <p:nvPr/>
          </p:nvSpPr>
          <p:spPr bwMode="gray">
            <a:xfrm rot="-1543677">
              <a:off x="2736" y="1728"/>
              <a:ext cx="672" cy="192"/>
            </a:xfrm>
            <a:prstGeom prst="ellipse">
              <a:avLst/>
            </a:prstGeom>
            <a:gradFill rotWithShape="1">
              <a:gsLst>
                <a:gs pos="0">
                  <a:srgbClr val="5F5F5F"/>
                </a:gs>
                <a:gs pos="100000">
                  <a:srgbClr val="84A5CA"/>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358" name="Oval 6"/>
            <p:cNvSpPr>
              <a:spLocks noChangeArrowheads="1"/>
            </p:cNvSpPr>
            <p:nvPr/>
          </p:nvSpPr>
          <p:spPr bwMode="gray">
            <a:xfrm rot="-1543677">
              <a:off x="4416" y="1824"/>
              <a:ext cx="672" cy="192"/>
            </a:xfrm>
            <a:prstGeom prst="ellipse">
              <a:avLst/>
            </a:prstGeom>
            <a:gradFill rotWithShape="1">
              <a:gsLst>
                <a:gs pos="0">
                  <a:srgbClr val="5F5F5F"/>
                </a:gs>
                <a:gs pos="100000">
                  <a:srgbClr val="84A5CA"/>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359" name="Oval 7"/>
            <p:cNvSpPr>
              <a:spLocks noChangeArrowheads="1"/>
            </p:cNvSpPr>
            <p:nvPr/>
          </p:nvSpPr>
          <p:spPr bwMode="gray">
            <a:xfrm rot="-1543677">
              <a:off x="1824" y="3504"/>
              <a:ext cx="672" cy="192"/>
            </a:xfrm>
            <a:prstGeom prst="ellipse">
              <a:avLst/>
            </a:prstGeom>
            <a:gradFill rotWithShape="1">
              <a:gsLst>
                <a:gs pos="0">
                  <a:srgbClr val="5F5F5F"/>
                </a:gs>
                <a:gs pos="100000">
                  <a:srgbClr val="84A5CA"/>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360" name="Oval 8"/>
            <p:cNvSpPr>
              <a:spLocks noChangeArrowheads="1"/>
            </p:cNvSpPr>
            <p:nvPr/>
          </p:nvSpPr>
          <p:spPr bwMode="gray">
            <a:xfrm rot="-1543677">
              <a:off x="3456" y="3120"/>
              <a:ext cx="672" cy="192"/>
            </a:xfrm>
            <a:prstGeom prst="ellipse">
              <a:avLst/>
            </a:prstGeom>
            <a:gradFill rotWithShape="1">
              <a:gsLst>
                <a:gs pos="0">
                  <a:srgbClr val="5F5F5F"/>
                </a:gs>
                <a:gs pos="100000">
                  <a:srgbClr val="84A5CA"/>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361" name="Oval 9"/>
            <p:cNvSpPr>
              <a:spLocks noChangeArrowheads="1"/>
            </p:cNvSpPr>
            <p:nvPr/>
          </p:nvSpPr>
          <p:spPr bwMode="gray">
            <a:xfrm rot="-1543677">
              <a:off x="1296" y="2592"/>
              <a:ext cx="672" cy="192"/>
            </a:xfrm>
            <a:prstGeom prst="ellipse">
              <a:avLst/>
            </a:prstGeom>
            <a:gradFill rotWithShape="1">
              <a:gsLst>
                <a:gs pos="0">
                  <a:srgbClr val="5F5F5F"/>
                </a:gs>
                <a:gs pos="100000">
                  <a:srgbClr val="84A5CA"/>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362" name="Oval 10"/>
            <p:cNvSpPr>
              <a:spLocks noChangeArrowheads="1"/>
            </p:cNvSpPr>
            <p:nvPr/>
          </p:nvSpPr>
          <p:spPr bwMode="gray">
            <a:xfrm>
              <a:off x="2407" y="1296"/>
              <a:ext cx="720" cy="694"/>
            </a:xfrm>
            <a:prstGeom prst="ellipse">
              <a:avLst/>
            </a:prstGeom>
            <a:gradFill rotWithShape="1">
              <a:gsLst>
                <a:gs pos="0">
                  <a:schemeClr val="hlink"/>
                </a:gs>
                <a:gs pos="100000">
                  <a:schemeClr val="hlink">
                    <a:gamma/>
                    <a:shade val="34510"/>
                    <a:invGamma/>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76200" dir="10800000" kx="-3284103" algn="br" rotWithShape="0">
                      <a:srgbClr val="001D3A">
                        <a:alpha val="50000"/>
                      </a:srgbClr>
                    </a:outerShdw>
                  </a:effectLst>
                </a14:hiddenEffects>
              </a:ext>
            </a:extLst>
          </p:spPr>
          <p:txBody>
            <a:bodyPr wrap="none" anchor="ctr"/>
            <a:lstStyle/>
            <a:p>
              <a:pPr algn="ctr"/>
              <a:endParaRPr lang="en-US" altLang="en-US"/>
            </a:p>
          </p:txBody>
        </p:sp>
        <p:sp>
          <p:nvSpPr>
            <p:cNvPr id="100363" name="Oval 11"/>
            <p:cNvSpPr>
              <a:spLocks noChangeArrowheads="1"/>
            </p:cNvSpPr>
            <p:nvPr/>
          </p:nvSpPr>
          <p:spPr bwMode="gray">
            <a:xfrm>
              <a:off x="999" y="2126"/>
              <a:ext cx="719" cy="694"/>
            </a:xfrm>
            <a:prstGeom prst="ellipse">
              <a:avLst/>
            </a:prstGeom>
            <a:gradFill rotWithShape="1">
              <a:gsLst>
                <a:gs pos="0">
                  <a:schemeClr val="accent1"/>
                </a:gs>
                <a:gs pos="100000">
                  <a:schemeClr val="accent1">
                    <a:gamma/>
                    <a:shade val="31373"/>
                    <a:invGamma/>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76200" dir="10800000" kx="-3284103" algn="br" rotWithShape="0">
                      <a:srgbClr val="001D3A">
                        <a:alpha val="50000"/>
                      </a:srgbClr>
                    </a:outerShdw>
                  </a:effectLst>
                </a14:hiddenEffects>
              </a:ext>
            </a:extLst>
          </p:spPr>
          <p:txBody>
            <a:bodyPr wrap="none" anchor="ctr"/>
            <a:lstStyle/>
            <a:p>
              <a:pPr algn="ctr"/>
              <a:endParaRPr lang="en-US" altLang="en-US"/>
            </a:p>
          </p:txBody>
        </p:sp>
        <p:sp>
          <p:nvSpPr>
            <p:cNvPr id="100364" name="Oval 12"/>
            <p:cNvSpPr>
              <a:spLocks noChangeArrowheads="1"/>
            </p:cNvSpPr>
            <p:nvPr/>
          </p:nvSpPr>
          <p:spPr bwMode="gray">
            <a:xfrm>
              <a:off x="1493" y="3050"/>
              <a:ext cx="719" cy="694"/>
            </a:xfrm>
            <a:prstGeom prst="ellipse">
              <a:avLst/>
            </a:prstGeom>
            <a:gradFill rotWithShape="1">
              <a:gsLst>
                <a:gs pos="0">
                  <a:schemeClr val="accent2"/>
                </a:gs>
                <a:gs pos="100000">
                  <a:schemeClr val="accent2">
                    <a:gamma/>
                    <a:shade val="35686"/>
                    <a:invGamma/>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76200" dir="10800000" kx="-3284103" algn="br" rotWithShape="0">
                      <a:srgbClr val="001D3A">
                        <a:alpha val="50000"/>
                      </a:srgbClr>
                    </a:outerShdw>
                  </a:effectLst>
                </a14:hiddenEffects>
              </a:ext>
            </a:extLst>
          </p:spPr>
          <p:txBody>
            <a:bodyPr wrap="none" anchor="ctr"/>
            <a:lstStyle/>
            <a:p>
              <a:pPr algn="ctr"/>
              <a:endParaRPr lang="en-US" altLang="en-US"/>
            </a:p>
          </p:txBody>
        </p:sp>
        <p:sp>
          <p:nvSpPr>
            <p:cNvPr id="100365" name="Oval 13"/>
            <p:cNvSpPr>
              <a:spLocks noChangeArrowheads="1"/>
            </p:cNvSpPr>
            <p:nvPr/>
          </p:nvSpPr>
          <p:spPr bwMode="gray">
            <a:xfrm>
              <a:off x="3048" y="2707"/>
              <a:ext cx="719" cy="694"/>
            </a:xfrm>
            <a:prstGeom prst="ellipse">
              <a:avLst/>
            </a:prstGeom>
            <a:gradFill rotWithShape="1">
              <a:gsLst>
                <a:gs pos="0">
                  <a:schemeClr val="bg2"/>
                </a:gs>
                <a:gs pos="100000">
                  <a:schemeClr val="bg2">
                    <a:gamma/>
                    <a:shade val="35686"/>
                    <a:invGamma/>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76200" dir="10800000" kx="-3284103" algn="br" rotWithShape="0">
                      <a:srgbClr val="001D3A">
                        <a:alpha val="50000"/>
                      </a:srgbClr>
                    </a:outerShdw>
                  </a:effectLst>
                </a14:hiddenEffects>
              </a:ext>
            </a:extLst>
          </p:spPr>
          <p:txBody>
            <a:bodyPr wrap="none" anchor="ctr"/>
            <a:lstStyle/>
            <a:p>
              <a:pPr algn="ctr"/>
              <a:endParaRPr lang="en-US" altLang="en-US"/>
            </a:p>
          </p:txBody>
        </p:sp>
        <p:sp>
          <p:nvSpPr>
            <p:cNvPr id="100366" name="Oval 14"/>
            <p:cNvSpPr>
              <a:spLocks noChangeArrowheads="1"/>
            </p:cNvSpPr>
            <p:nvPr/>
          </p:nvSpPr>
          <p:spPr bwMode="gray">
            <a:xfrm>
              <a:off x="4072" y="1420"/>
              <a:ext cx="680" cy="695"/>
            </a:xfrm>
            <a:prstGeom prst="ellipse">
              <a:avLst/>
            </a:prstGeom>
            <a:gradFill rotWithShape="1">
              <a:gsLst>
                <a:gs pos="0">
                  <a:schemeClr val="folHlink"/>
                </a:gs>
                <a:gs pos="100000">
                  <a:schemeClr val="folHlink">
                    <a:gamma/>
                    <a:shade val="34510"/>
                    <a:invGamma/>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76200" dir="10800000" kx="-3284103" algn="br" rotWithShape="0">
                      <a:srgbClr val="001D3A">
                        <a:alpha val="50000"/>
                      </a:srgbClr>
                    </a:outerShdw>
                  </a:effectLst>
                </a14:hiddenEffects>
              </a:ext>
            </a:extLst>
          </p:spPr>
          <p:txBody>
            <a:bodyPr wrap="none" anchor="ctr"/>
            <a:lstStyle/>
            <a:p>
              <a:pPr algn="ctr"/>
              <a:endParaRPr lang="en-US" altLang="en-US" b="1"/>
            </a:p>
          </p:txBody>
        </p:sp>
        <p:sp>
          <p:nvSpPr>
            <p:cNvPr id="100367" name="Text Box 15"/>
            <p:cNvSpPr txBox="1">
              <a:spLocks noChangeArrowheads="1"/>
            </p:cNvSpPr>
            <p:nvPr/>
          </p:nvSpPr>
          <p:spPr bwMode="gray">
            <a:xfrm>
              <a:off x="1127" y="2375"/>
              <a:ext cx="4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817" dir="2708076" algn="ctr" rotWithShape="0">
                      <a:schemeClr val="bg2"/>
                    </a:outerShdw>
                  </a:effectLst>
                </a14:hiddenEffects>
              </a:ext>
            </a:extLst>
          </p:spPr>
          <p:txBody>
            <a:bodyPr wrap="none">
              <a:spAutoFit/>
            </a:bodyPr>
            <a:lstStyle/>
            <a:p>
              <a:pPr eaLnBrk="0" hangingPunct="0"/>
              <a:r>
                <a:rPr lang="en-US" altLang="en-US" b="1">
                  <a:solidFill>
                    <a:schemeClr val="bg1"/>
                  </a:solidFill>
                  <a:latin typeface="Verdana" pitchFamily="34" charset="0"/>
                </a:rPr>
                <a:t>Text</a:t>
              </a:r>
            </a:p>
          </p:txBody>
        </p:sp>
        <p:sp>
          <p:nvSpPr>
            <p:cNvPr id="100368" name="Text Box 16"/>
            <p:cNvSpPr txBox="1">
              <a:spLocks noChangeArrowheads="1"/>
            </p:cNvSpPr>
            <p:nvPr/>
          </p:nvSpPr>
          <p:spPr bwMode="gray">
            <a:xfrm>
              <a:off x="2578" y="1545"/>
              <a:ext cx="4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817" dir="2708076" algn="ctr" rotWithShape="0">
                      <a:schemeClr val="bg2"/>
                    </a:outerShdw>
                  </a:effectLst>
                </a14:hiddenEffects>
              </a:ext>
            </a:extLst>
          </p:spPr>
          <p:txBody>
            <a:bodyPr wrap="none">
              <a:spAutoFit/>
            </a:bodyPr>
            <a:lstStyle/>
            <a:p>
              <a:pPr eaLnBrk="0" hangingPunct="0"/>
              <a:r>
                <a:rPr lang="en-US" altLang="en-US" b="1">
                  <a:solidFill>
                    <a:schemeClr val="bg1"/>
                  </a:solidFill>
                  <a:latin typeface="Verdana" pitchFamily="34" charset="0"/>
                </a:rPr>
                <a:t>Text</a:t>
              </a:r>
            </a:p>
          </p:txBody>
        </p:sp>
        <p:sp>
          <p:nvSpPr>
            <p:cNvPr id="100369" name="Text Box 17"/>
            <p:cNvSpPr txBox="1">
              <a:spLocks noChangeArrowheads="1"/>
            </p:cNvSpPr>
            <p:nvPr/>
          </p:nvSpPr>
          <p:spPr bwMode="gray">
            <a:xfrm>
              <a:off x="4222" y="1696"/>
              <a:ext cx="4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817" dir="2708076" algn="ctr" rotWithShape="0">
                      <a:schemeClr val="bg2"/>
                    </a:outerShdw>
                  </a:effectLst>
                </a14:hiddenEffects>
              </a:ext>
            </a:extLst>
          </p:spPr>
          <p:txBody>
            <a:bodyPr wrap="none">
              <a:spAutoFit/>
            </a:bodyPr>
            <a:lstStyle/>
            <a:p>
              <a:pPr eaLnBrk="0" hangingPunct="0"/>
              <a:r>
                <a:rPr lang="en-US" altLang="en-US" b="1">
                  <a:solidFill>
                    <a:schemeClr val="bg1"/>
                  </a:solidFill>
                  <a:latin typeface="Verdana" pitchFamily="34" charset="0"/>
                </a:rPr>
                <a:t>Text</a:t>
              </a:r>
            </a:p>
          </p:txBody>
        </p:sp>
        <p:sp>
          <p:nvSpPr>
            <p:cNvPr id="100370" name="Text Box 18"/>
            <p:cNvSpPr txBox="1">
              <a:spLocks noChangeArrowheads="1"/>
            </p:cNvSpPr>
            <p:nvPr/>
          </p:nvSpPr>
          <p:spPr bwMode="gray">
            <a:xfrm>
              <a:off x="3219" y="2956"/>
              <a:ext cx="4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817" dir="2708076" algn="ctr" rotWithShape="0">
                      <a:schemeClr val="bg2"/>
                    </a:outerShdw>
                  </a:effectLst>
                </a14:hiddenEffects>
              </a:ext>
            </a:extLst>
          </p:spPr>
          <p:txBody>
            <a:bodyPr wrap="none">
              <a:spAutoFit/>
            </a:bodyPr>
            <a:lstStyle/>
            <a:p>
              <a:pPr eaLnBrk="0" hangingPunct="0"/>
              <a:r>
                <a:rPr lang="en-US" altLang="en-US" b="1">
                  <a:solidFill>
                    <a:schemeClr val="bg1"/>
                  </a:solidFill>
                  <a:latin typeface="Verdana" pitchFamily="34" charset="0"/>
                </a:rPr>
                <a:t>Text</a:t>
              </a:r>
            </a:p>
          </p:txBody>
        </p:sp>
        <p:sp>
          <p:nvSpPr>
            <p:cNvPr id="100371" name="Text Box 19"/>
            <p:cNvSpPr txBox="1">
              <a:spLocks noChangeArrowheads="1"/>
            </p:cNvSpPr>
            <p:nvPr/>
          </p:nvSpPr>
          <p:spPr bwMode="gray">
            <a:xfrm>
              <a:off x="1638" y="3295"/>
              <a:ext cx="4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817" dir="2708076" algn="ctr" rotWithShape="0">
                      <a:schemeClr val="bg2"/>
                    </a:outerShdw>
                  </a:effectLst>
                </a14:hiddenEffects>
              </a:ext>
            </a:extLst>
          </p:spPr>
          <p:txBody>
            <a:bodyPr wrap="none">
              <a:spAutoFit/>
            </a:bodyPr>
            <a:lstStyle/>
            <a:p>
              <a:pPr eaLnBrk="0" hangingPunct="0"/>
              <a:r>
                <a:rPr lang="en-US" altLang="en-US" b="1">
                  <a:solidFill>
                    <a:schemeClr val="bg1"/>
                  </a:solidFill>
                  <a:latin typeface="Verdana" pitchFamily="34" charset="0"/>
                </a:rPr>
                <a:t>Text</a:t>
              </a:r>
            </a:p>
          </p:txBody>
        </p:sp>
        <p:sp>
          <p:nvSpPr>
            <p:cNvPr id="100372" name="Text Box 20"/>
            <p:cNvSpPr txBox="1">
              <a:spLocks noChangeArrowheads="1"/>
            </p:cNvSpPr>
            <p:nvPr/>
          </p:nvSpPr>
          <p:spPr bwMode="gray">
            <a:xfrm>
              <a:off x="2160" y="2304"/>
              <a:ext cx="14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spAutoFit/>
            </a:bodyPr>
            <a:lstStyle/>
            <a:p>
              <a:pPr algn="ctr" eaLnBrk="0" hangingPunct="0"/>
              <a:r>
                <a:rPr lang="en-US" altLang="en-US" sz="2800" b="1"/>
                <a:t>Cycle name</a:t>
              </a:r>
            </a:p>
          </p:txBody>
        </p:sp>
        <p:sp>
          <p:nvSpPr>
            <p:cNvPr id="100373" name="Line 21"/>
            <p:cNvSpPr>
              <a:spLocks noChangeShapeType="1"/>
            </p:cNvSpPr>
            <p:nvPr/>
          </p:nvSpPr>
          <p:spPr bwMode="gray">
            <a:xfrm>
              <a:off x="1639" y="1545"/>
              <a:ext cx="1025" cy="7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cxnSp>
          <p:nvCxnSpPr>
            <p:cNvPr id="100374" name="AutoShape 22"/>
            <p:cNvCxnSpPr>
              <a:cxnSpLocks noChangeShapeType="1"/>
            </p:cNvCxnSpPr>
            <p:nvPr/>
          </p:nvCxnSpPr>
          <p:spPr bwMode="gray">
            <a:xfrm flipH="1">
              <a:off x="559" y="1545"/>
              <a:ext cx="1087"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cxnSp>
        <p:sp>
          <p:nvSpPr>
            <p:cNvPr id="100375" name="Text Box 23"/>
            <p:cNvSpPr txBox="1">
              <a:spLocks noChangeArrowheads="1"/>
            </p:cNvSpPr>
            <p:nvPr/>
          </p:nvSpPr>
          <p:spPr bwMode="gray">
            <a:xfrm>
              <a:off x="480" y="1296"/>
              <a:ext cx="129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600" b="1">
                  <a:latin typeface="Verdana" pitchFamily="34" charset="0"/>
                </a:rPr>
                <a:t>Add Your Text</a:t>
              </a: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ooter Placeholder 4"/>
          <p:cNvSpPr>
            <a:spLocks noGrp="1"/>
          </p:cNvSpPr>
          <p:nvPr>
            <p:ph type="ftr" sz="quarter" idx="11"/>
          </p:nvPr>
        </p:nvSpPr>
        <p:spPr/>
        <p:txBody>
          <a:bodyPr/>
          <a:lstStyle/>
          <a:p>
            <a:r>
              <a:rPr lang="en-US" altLang="en-US"/>
              <a:t>www.themegallery.com</a:t>
            </a:r>
          </a:p>
        </p:txBody>
      </p:sp>
      <p:sp>
        <p:nvSpPr>
          <p:cNvPr id="71682" name="Rectangle 2"/>
          <p:cNvSpPr>
            <a:spLocks noGrp="1" noChangeArrowheads="1"/>
          </p:cNvSpPr>
          <p:nvPr>
            <p:ph type="title"/>
          </p:nvPr>
        </p:nvSpPr>
        <p:spPr/>
        <p:txBody>
          <a:bodyPr/>
          <a:lstStyle/>
          <a:p>
            <a:r>
              <a:rPr lang="en-US" altLang="en-US"/>
              <a:t>Diagram</a:t>
            </a:r>
            <a:endParaRPr lang="en-US" altLang="en-US" sz="1800"/>
          </a:p>
        </p:txBody>
      </p:sp>
      <p:grpSp>
        <p:nvGrpSpPr>
          <p:cNvPr id="71683" name="Group 3"/>
          <p:cNvGrpSpPr>
            <a:grpSpLocks/>
          </p:cNvGrpSpPr>
          <p:nvPr/>
        </p:nvGrpSpPr>
        <p:grpSpPr bwMode="auto">
          <a:xfrm>
            <a:off x="1295400" y="1752600"/>
            <a:ext cx="6477000" cy="4124325"/>
            <a:chOff x="624" y="967"/>
            <a:chExt cx="4416" cy="2735"/>
          </a:xfrm>
        </p:grpSpPr>
        <p:sp>
          <p:nvSpPr>
            <p:cNvPr id="71684" name="AutoShape 4"/>
            <p:cNvSpPr>
              <a:spLocks noChangeArrowheads="1"/>
            </p:cNvSpPr>
            <p:nvPr/>
          </p:nvSpPr>
          <p:spPr bwMode="gray">
            <a:xfrm>
              <a:off x="2304" y="2496"/>
              <a:ext cx="1056" cy="384"/>
            </a:xfrm>
            <a:prstGeom prst="can">
              <a:avLst>
                <a:gd name="adj" fmla="val 25000"/>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685" name="AutoShape 5"/>
            <p:cNvSpPr>
              <a:spLocks noChangeArrowheads="1"/>
            </p:cNvSpPr>
            <p:nvPr/>
          </p:nvSpPr>
          <p:spPr bwMode="gray">
            <a:xfrm>
              <a:off x="2304" y="2160"/>
              <a:ext cx="1056" cy="384"/>
            </a:xfrm>
            <a:prstGeom prst="can">
              <a:avLst>
                <a:gd name="adj" fmla="val 25000"/>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686" name="AutoShape 6"/>
            <p:cNvSpPr>
              <a:spLocks noChangeArrowheads="1"/>
            </p:cNvSpPr>
            <p:nvPr/>
          </p:nvSpPr>
          <p:spPr bwMode="gray">
            <a:xfrm>
              <a:off x="2304" y="1824"/>
              <a:ext cx="1056" cy="384"/>
            </a:xfrm>
            <a:prstGeom prst="can">
              <a:avLst>
                <a:gd name="adj" fmla="val 25000"/>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687" name="Text Box 7"/>
            <p:cNvSpPr txBox="1">
              <a:spLocks noChangeArrowheads="1"/>
            </p:cNvSpPr>
            <p:nvPr/>
          </p:nvSpPr>
          <p:spPr bwMode="gray">
            <a:xfrm>
              <a:off x="2619" y="1969"/>
              <a:ext cx="446"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b="1">
                  <a:solidFill>
                    <a:schemeClr val="bg1"/>
                  </a:solidFill>
                </a:rPr>
                <a:t>Text</a:t>
              </a:r>
            </a:p>
          </p:txBody>
        </p:sp>
        <p:sp>
          <p:nvSpPr>
            <p:cNvPr id="71688" name="Text Box 8"/>
            <p:cNvSpPr txBox="1">
              <a:spLocks noChangeArrowheads="1"/>
            </p:cNvSpPr>
            <p:nvPr/>
          </p:nvSpPr>
          <p:spPr bwMode="gray">
            <a:xfrm>
              <a:off x="2619" y="2305"/>
              <a:ext cx="446"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b="1">
                  <a:solidFill>
                    <a:schemeClr val="bg1"/>
                  </a:solidFill>
                </a:rPr>
                <a:t>Text</a:t>
              </a:r>
            </a:p>
          </p:txBody>
        </p:sp>
        <p:sp>
          <p:nvSpPr>
            <p:cNvPr id="71689" name="Text Box 9"/>
            <p:cNvSpPr txBox="1">
              <a:spLocks noChangeArrowheads="1"/>
            </p:cNvSpPr>
            <p:nvPr/>
          </p:nvSpPr>
          <p:spPr bwMode="gray">
            <a:xfrm>
              <a:off x="2619" y="2641"/>
              <a:ext cx="446"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b="1">
                  <a:solidFill>
                    <a:schemeClr val="bg1"/>
                  </a:solidFill>
                </a:rPr>
                <a:t>Text</a:t>
              </a:r>
            </a:p>
          </p:txBody>
        </p:sp>
        <p:sp>
          <p:nvSpPr>
            <p:cNvPr id="71690" name="AutoShape 10"/>
            <p:cNvSpPr>
              <a:spLocks noChangeArrowheads="1"/>
            </p:cNvSpPr>
            <p:nvPr/>
          </p:nvSpPr>
          <p:spPr bwMode="gray">
            <a:xfrm>
              <a:off x="1872" y="1680"/>
              <a:ext cx="336" cy="1296"/>
            </a:xfrm>
            <a:prstGeom prst="leftArrow">
              <a:avLst>
                <a:gd name="adj1" fmla="val 65583"/>
                <a:gd name="adj2" fmla="val 65181"/>
              </a:avLst>
            </a:prstGeom>
            <a:gradFill rotWithShape="1">
              <a:gsLst>
                <a:gs pos="0">
                  <a:schemeClr val="bg2"/>
                </a:gs>
                <a:gs pos="100000">
                  <a:schemeClr val="bg2">
                    <a:gamma/>
                    <a:shade val="46275"/>
                    <a:invGamma/>
                    <a:alpha val="12000"/>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691" name="AutoShape 11"/>
            <p:cNvSpPr>
              <a:spLocks noChangeArrowheads="1"/>
            </p:cNvSpPr>
            <p:nvPr/>
          </p:nvSpPr>
          <p:spPr bwMode="auto">
            <a:xfrm>
              <a:off x="624" y="1344"/>
              <a:ext cx="1152" cy="1968"/>
            </a:xfrm>
            <a:prstGeom prst="roundRect">
              <a:avLst>
                <a:gd name="adj" fmla="val 16667"/>
              </a:avLst>
            </a:prstGeom>
            <a:noFill/>
            <a:ln w="38100">
              <a:solidFill>
                <a:schemeClr val="tx1"/>
              </a:solidFill>
              <a:round/>
              <a:headEnd/>
              <a:tailEnd/>
            </a:ln>
            <a:effectLst/>
            <a:extLst>
              <a:ext uri="{909E8E84-426E-40DD-AFC4-6F175D3DCCD1}">
                <a14:hiddenFill xmlns:a14="http://schemas.microsoft.com/office/drawing/2010/main">
                  <a:gradFill rotWithShape="1">
                    <a:gsLst>
                      <a:gs pos="0">
                        <a:schemeClr val="tx2"/>
                      </a:gs>
                      <a:gs pos="100000">
                        <a:schemeClr val="tx2">
                          <a:gamma/>
                          <a:tint val="48627"/>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en-US">
                <a:latin typeface="Verdana" pitchFamily="34" charset="0"/>
              </a:endParaRPr>
            </a:p>
          </p:txBody>
        </p:sp>
        <p:sp>
          <p:nvSpPr>
            <p:cNvPr id="71692" name="Text Box 12"/>
            <p:cNvSpPr txBox="1">
              <a:spLocks noChangeArrowheads="1"/>
            </p:cNvSpPr>
            <p:nvPr/>
          </p:nvSpPr>
          <p:spPr bwMode="auto">
            <a:xfrm>
              <a:off x="672" y="1488"/>
              <a:ext cx="1056" cy="1313"/>
            </a:xfrm>
            <a:prstGeom prst="rect">
              <a:avLst/>
            </a:prstGeom>
            <a:noFill/>
            <a:ln>
              <a:noFill/>
            </a:ln>
            <a:effectLst/>
            <a:extLst>
              <a:ext uri="{909E8E84-426E-40DD-AFC4-6F175D3DCCD1}">
                <a14:hiddenFill xmlns:a14="http://schemas.microsoft.com/office/drawing/2010/main">
                  <a:gradFill rotWithShape="1">
                    <a:gsLst>
                      <a:gs pos="0">
                        <a:schemeClr val="tx2"/>
                      </a:gs>
                      <a:gs pos="100000">
                        <a:schemeClr val="tx2">
                          <a:gamma/>
                          <a:tint val="48627"/>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en-US" b="1">
                  <a:solidFill>
                    <a:srgbClr val="001D3A"/>
                  </a:solidFill>
                  <a:latin typeface="Verdana" pitchFamily="34" charset="0"/>
                </a:rPr>
                <a:t>Add Your</a:t>
              </a:r>
            </a:p>
            <a:p>
              <a:pPr algn="ctr" eaLnBrk="0" hangingPunct="0"/>
              <a:r>
                <a:rPr lang="en-US" altLang="en-US" b="1">
                  <a:solidFill>
                    <a:srgbClr val="001D3A"/>
                  </a:solidFill>
                  <a:latin typeface="Verdana" pitchFamily="34" charset="0"/>
                </a:rPr>
                <a:t>Title Text</a:t>
              </a:r>
            </a:p>
            <a:p>
              <a:pPr algn="ctr" eaLnBrk="0" hangingPunct="0"/>
              <a:endParaRPr lang="en-US" altLang="en-US">
                <a:solidFill>
                  <a:srgbClr val="001D3A"/>
                </a:solidFill>
                <a:latin typeface="Verdana" pitchFamily="34" charset="0"/>
              </a:endParaRPr>
            </a:p>
            <a:p>
              <a:pPr algn="ctr" eaLnBrk="0" hangingPunct="0">
                <a:buSzPct val="60000"/>
                <a:buFontTx/>
                <a:buChar char="•"/>
              </a:pPr>
              <a:r>
                <a:rPr lang="en-US" altLang="en-US" sz="1400">
                  <a:solidFill>
                    <a:srgbClr val="001D3A"/>
                  </a:solidFill>
                  <a:latin typeface="Verdana" pitchFamily="34" charset="0"/>
                </a:rPr>
                <a:t>Text 1</a:t>
              </a:r>
            </a:p>
            <a:p>
              <a:pPr algn="ctr" eaLnBrk="0" hangingPunct="0">
                <a:buSzPct val="60000"/>
                <a:buFontTx/>
                <a:buChar char="•"/>
              </a:pPr>
              <a:r>
                <a:rPr lang="en-US" altLang="en-US" sz="1400">
                  <a:solidFill>
                    <a:srgbClr val="001D3A"/>
                  </a:solidFill>
                  <a:latin typeface="Verdana" pitchFamily="34" charset="0"/>
                </a:rPr>
                <a:t>Text 2</a:t>
              </a:r>
            </a:p>
            <a:p>
              <a:pPr algn="ctr" eaLnBrk="0" hangingPunct="0">
                <a:buSzPct val="60000"/>
                <a:buFontTx/>
                <a:buChar char="•"/>
              </a:pPr>
              <a:r>
                <a:rPr lang="en-US" altLang="en-US" sz="1400">
                  <a:solidFill>
                    <a:srgbClr val="001D3A"/>
                  </a:solidFill>
                  <a:latin typeface="Verdana" pitchFamily="34" charset="0"/>
                </a:rPr>
                <a:t>Text 3</a:t>
              </a:r>
            </a:p>
            <a:p>
              <a:pPr algn="ctr" eaLnBrk="0" hangingPunct="0">
                <a:buSzPct val="60000"/>
                <a:buFontTx/>
                <a:buChar char="•"/>
              </a:pPr>
              <a:r>
                <a:rPr lang="en-US" altLang="en-US" sz="1400">
                  <a:solidFill>
                    <a:srgbClr val="001D3A"/>
                  </a:solidFill>
                  <a:latin typeface="Verdana" pitchFamily="34" charset="0"/>
                </a:rPr>
                <a:t>Text 4</a:t>
              </a:r>
            </a:p>
            <a:p>
              <a:pPr algn="ctr" eaLnBrk="0" hangingPunct="0">
                <a:buSzPct val="60000"/>
                <a:buFontTx/>
                <a:buChar char="•"/>
              </a:pPr>
              <a:r>
                <a:rPr lang="en-US" altLang="en-US" sz="1400">
                  <a:solidFill>
                    <a:srgbClr val="001D3A"/>
                  </a:solidFill>
                  <a:latin typeface="Verdana" pitchFamily="34" charset="0"/>
                </a:rPr>
                <a:t>Text 5</a:t>
              </a:r>
            </a:p>
          </p:txBody>
        </p:sp>
        <p:sp>
          <p:nvSpPr>
            <p:cNvPr id="71693" name="AutoShape 13"/>
            <p:cNvSpPr>
              <a:spLocks noChangeArrowheads="1"/>
            </p:cNvSpPr>
            <p:nvPr/>
          </p:nvSpPr>
          <p:spPr bwMode="auto">
            <a:xfrm>
              <a:off x="3888" y="1344"/>
              <a:ext cx="1152" cy="1968"/>
            </a:xfrm>
            <a:prstGeom prst="roundRect">
              <a:avLst>
                <a:gd name="adj" fmla="val 16667"/>
              </a:avLst>
            </a:prstGeom>
            <a:noFill/>
            <a:ln w="38100">
              <a:solidFill>
                <a:schemeClr val="tx1"/>
              </a:solidFill>
              <a:round/>
              <a:headEnd/>
              <a:tailEnd/>
            </a:ln>
            <a:effectLst/>
            <a:extLst>
              <a:ext uri="{909E8E84-426E-40DD-AFC4-6F175D3DCCD1}">
                <a14:hiddenFill xmlns:a14="http://schemas.microsoft.com/office/drawing/2010/main">
                  <a:gradFill rotWithShape="1">
                    <a:gsLst>
                      <a:gs pos="0">
                        <a:schemeClr val="tx2"/>
                      </a:gs>
                      <a:gs pos="100000">
                        <a:schemeClr val="tx2">
                          <a:gamma/>
                          <a:tint val="48627"/>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en-US">
                <a:latin typeface="Verdana" pitchFamily="34" charset="0"/>
              </a:endParaRPr>
            </a:p>
          </p:txBody>
        </p:sp>
        <p:sp>
          <p:nvSpPr>
            <p:cNvPr id="71694" name="Text Box 14"/>
            <p:cNvSpPr txBox="1">
              <a:spLocks noChangeArrowheads="1"/>
            </p:cNvSpPr>
            <p:nvPr/>
          </p:nvSpPr>
          <p:spPr bwMode="auto">
            <a:xfrm>
              <a:off x="3936" y="1488"/>
              <a:ext cx="1056" cy="1313"/>
            </a:xfrm>
            <a:prstGeom prst="rect">
              <a:avLst/>
            </a:prstGeom>
            <a:noFill/>
            <a:ln>
              <a:noFill/>
            </a:ln>
            <a:effectLst/>
            <a:extLst>
              <a:ext uri="{909E8E84-426E-40DD-AFC4-6F175D3DCCD1}">
                <a14:hiddenFill xmlns:a14="http://schemas.microsoft.com/office/drawing/2010/main">
                  <a:gradFill rotWithShape="1">
                    <a:gsLst>
                      <a:gs pos="0">
                        <a:schemeClr val="tx2"/>
                      </a:gs>
                      <a:gs pos="100000">
                        <a:schemeClr val="tx2">
                          <a:gamma/>
                          <a:tint val="48627"/>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en-US" b="1">
                  <a:solidFill>
                    <a:srgbClr val="001D3A"/>
                  </a:solidFill>
                  <a:latin typeface="Verdana" pitchFamily="34" charset="0"/>
                </a:rPr>
                <a:t>Add Your</a:t>
              </a:r>
            </a:p>
            <a:p>
              <a:pPr algn="ctr" eaLnBrk="0" hangingPunct="0"/>
              <a:r>
                <a:rPr lang="en-US" altLang="en-US" b="1">
                  <a:solidFill>
                    <a:srgbClr val="001D3A"/>
                  </a:solidFill>
                  <a:latin typeface="Verdana" pitchFamily="34" charset="0"/>
                </a:rPr>
                <a:t>Title Text</a:t>
              </a:r>
            </a:p>
            <a:p>
              <a:pPr algn="ctr" eaLnBrk="0" hangingPunct="0"/>
              <a:endParaRPr lang="en-US" altLang="en-US">
                <a:solidFill>
                  <a:srgbClr val="001D3A"/>
                </a:solidFill>
                <a:latin typeface="Verdana" pitchFamily="34" charset="0"/>
              </a:endParaRPr>
            </a:p>
            <a:p>
              <a:pPr algn="ctr" eaLnBrk="0" hangingPunct="0">
                <a:buSzPct val="60000"/>
                <a:buFontTx/>
                <a:buChar char="•"/>
              </a:pPr>
              <a:r>
                <a:rPr lang="en-US" altLang="en-US" sz="1400">
                  <a:solidFill>
                    <a:srgbClr val="001D3A"/>
                  </a:solidFill>
                  <a:latin typeface="Verdana" pitchFamily="34" charset="0"/>
                </a:rPr>
                <a:t>Text 1</a:t>
              </a:r>
            </a:p>
            <a:p>
              <a:pPr algn="ctr" eaLnBrk="0" hangingPunct="0">
                <a:buSzPct val="60000"/>
                <a:buFontTx/>
                <a:buChar char="•"/>
              </a:pPr>
              <a:r>
                <a:rPr lang="en-US" altLang="en-US" sz="1400">
                  <a:solidFill>
                    <a:srgbClr val="001D3A"/>
                  </a:solidFill>
                  <a:latin typeface="Verdana" pitchFamily="34" charset="0"/>
                </a:rPr>
                <a:t>Text 2</a:t>
              </a:r>
            </a:p>
            <a:p>
              <a:pPr algn="ctr" eaLnBrk="0" hangingPunct="0">
                <a:buSzPct val="60000"/>
                <a:buFontTx/>
                <a:buChar char="•"/>
              </a:pPr>
              <a:r>
                <a:rPr lang="en-US" altLang="en-US" sz="1400">
                  <a:solidFill>
                    <a:srgbClr val="001D3A"/>
                  </a:solidFill>
                  <a:latin typeface="Verdana" pitchFamily="34" charset="0"/>
                </a:rPr>
                <a:t>Text 3</a:t>
              </a:r>
            </a:p>
            <a:p>
              <a:pPr algn="ctr" eaLnBrk="0" hangingPunct="0">
                <a:buSzPct val="60000"/>
                <a:buFontTx/>
                <a:buChar char="•"/>
              </a:pPr>
              <a:r>
                <a:rPr lang="en-US" altLang="en-US" sz="1400">
                  <a:solidFill>
                    <a:srgbClr val="001D3A"/>
                  </a:solidFill>
                  <a:latin typeface="Verdana" pitchFamily="34" charset="0"/>
                </a:rPr>
                <a:t>Text 4</a:t>
              </a:r>
            </a:p>
            <a:p>
              <a:pPr algn="ctr" eaLnBrk="0" hangingPunct="0">
                <a:buSzPct val="60000"/>
                <a:buFontTx/>
                <a:buChar char="•"/>
              </a:pPr>
              <a:r>
                <a:rPr lang="en-US" altLang="en-US" sz="1400">
                  <a:solidFill>
                    <a:srgbClr val="001D3A"/>
                  </a:solidFill>
                  <a:latin typeface="Verdana" pitchFamily="34" charset="0"/>
                </a:rPr>
                <a:t>Text 5</a:t>
              </a:r>
            </a:p>
          </p:txBody>
        </p:sp>
        <p:sp>
          <p:nvSpPr>
            <p:cNvPr id="71695" name="AutoShape 15"/>
            <p:cNvSpPr>
              <a:spLocks noChangeArrowheads="1"/>
            </p:cNvSpPr>
            <p:nvPr/>
          </p:nvSpPr>
          <p:spPr bwMode="gray">
            <a:xfrm>
              <a:off x="3458" y="1680"/>
              <a:ext cx="334" cy="1296"/>
            </a:xfrm>
            <a:prstGeom prst="rightArrow">
              <a:avLst>
                <a:gd name="adj1" fmla="val 67750"/>
                <a:gd name="adj2" fmla="val 66167"/>
              </a:avLst>
            </a:prstGeom>
            <a:gradFill rotWithShape="1">
              <a:gsLst>
                <a:gs pos="0">
                  <a:schemeClr val="bg2">
                    <a:gamma/>
                    <a:shade val="46275"/>
                    <a:invGamma/>
                    <a:alpha val="12000"/>
                  </a:schemeClr>
                </a:gs>
                <a:gs pos="100000">
                  <a:schemeClr val="bg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696" name="AutoShape 16"/>
            <p:cNvSpPr>
              <a:spLocks noChangeArrowheads="1"/>
            </p:cNvSpPr>
            <p:nvPr/>
          </p:nvSpPr>
          <p:spPr bwMode="gray">
            <a:xfrm>
              <a:off x="1824" y="967"/>
              <a:ext cx="1920" cy="384"/>
            </a:xfrm>
            <a:prstGeom prst="can">
              <a:avLst>
                <a:gd name="adj" fmla="val 27866"/>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697" name="AutoShape 17"/>
            <p:cNvSpPr>
              <a:spLocks noChangeArrowheads="1"/>
            </p:cNvSpPr>
            <p:nvPr/>
          </p:nvSpPr>
          <p:spPr bwMode="gray">
            <a:xfrm>
              <a:off x="2283" y="1440"/>
              <a:ext cx="1104" cy="336"/>
            </a:xfrm>
            <a:prstGeom prst="upArrow">
              <a:avLst>
                <a:gd name="adj1" fmla="val 68380"/>
                <a:gd name="adj2" fmla="val 70833"/>
              </a:avLst>
            </a:prstGeom>
            <a:gradFill rotWithShape="1">
              <a:gsLst>
                <a:gs pos="0">
                  <a:schemeClr val="bg2"/>
                </a:gs>
                <a:gs pos="100000">
                  <a:schemeClr val="bg2">
                    <a:gamma/>
                    <a:tint val="63529"/>
                    <a:invGamma/>
                    <a:alpha val="12000"/>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698" name="Text Box 18"/>
            <p:cNvSpPr txBox="1">
              <a:spLocks noChangeArrowheads="1"/>
            </p:cNvSpPr>
            <p:nvPr/>
          </p:nvSpPr>
          <p:spPr bwMode="gray">
            <a:xfrm>
              <a:off x="2604" y="1107"/>
              <a:ext cx="446"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b="1">
                  <a:solidFill>
                    <a:schemeClr val="bg1"/>
                  </a:solidFill>
                </a:rPr>
                <a:t>Text</a:t>
              </a:r>
            </a:p>
          </p:txBody>
        </p:sp>
        <p:sp>
          <p:nvSpPr>
            <p:cNvPr id="71699" name="AutoShape 19"/>
            <p:cNvSpPr>
              <a:spLocks noChangeArrowheads="1"/>
            </p:cNvSpPr>
            <p:nvPr/>
          </p:nvSpPr>
          <p:spPr bwMode="gray">
            <a:xfrm>
              <a:off x="1872" y="3312"/>
              <a:ext cx="1920" cy="384"/>
            </a:xfrm>
            <a:prstGeom prst="can">
              <a:avLst>
                <a:gd name="adj" fmla="val 32032"/>
              </a:avLst>
            </a:prstGeom>
            <a:gradFill rotWithShape="1">
              <a:gsLst>
                <a:gs pos="0">
                  <a:schemeClr val="hlink">
                    <a:gamma/>
                    <a:shade val="46275"/>
                    <a:invGamma/>
                  </a:schemeClr>
                </a:gs>
                <a:gs pos="50000">
                  <a:schemeClr val="hlink"/>
                </a:gs>
                <a:gs pos="100000">
                  <a:schemeClr val="hlink">
                    <a:gamma/>
                    <a:shade val="46275"/>
                    <a:invGamma/>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00" name="Text Box 20"/>
            <p:cNvSpPr txBox="1">
              <a:spLocks noChangeArrowheads="1"/>
            </p:cNvSpPr>
            <p:nvPr/>
          </p:nvSpPr>
          <p:spPr bwMode="gray">
            <a:xfrm>
              <a:off x="2604" y="3459"/>
              <a:ext cx="446"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b="1">
                  <a:solidFill>
                    <a:schemeClr val="bg1"/>
                  </a:solidFill>
                </a:rPr>
                <a:t>Text</a:t>
              </a:r>
            </a:p>
          </p:txBody>
        </p:sp>
        <p:sp>
          <p:nvSpPr>
            <p:cNvPr id="71701" name="AutoShape 21"/>
            <p:cNvSpPr>
              <a:spLocks noChangeArrowheads="1"/>
            </p:cNvSpPr>
            <p:nvPr/>
          </p:nvSpPr>
          <p:spPr bwMode="gray">
            <a:xfrm>
              <a:off x="2269" y="2928"/>
              <a:ext cx="1106" cy="331"/>
            </a:xfrm>
            <a:prstGeom prst="downArrow">
              <a:avLst>
                <a:gd name="adj1" fmla="val 67093"/>
                <a:gd name="adj2" fmla="val 64051"/>
              </a:avLst>
            </a:prstGeom>
            <a:gradFill rotWithShape="1">
              <a:gsLst>
                <a:gs pos="0">
                  <a:schemeClr val="bg2">
                    <a:gamma/>
                    <a:tint val="63529"/>
                    <a:invGamma/>
                    <a:alpha val="12000"/>
                  </a:schemeClr>
                </a:gs>
                <a:gs pos="100000">
                  <a:schemeClr val="bg2"/>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ooter Placeholder 4"/>
          <p:cNvSpPr>
            <a:spLocks noGrp="1"/>
          </p:cNvSpPr>
          <p:nvPr>
            <p:ph type="ftr" sz="quarter" idx="11"/>
          </p:nvPr>
        </p:nvSpPr>
        <p:spPr/>
        <p:txBody>
          <a:bodyPr/>
          <a:lstStyle/>
          <a:p>
            <a:r>
              <a:rPr lang="en-US" altLang="en-US"/>
              <a:t>www.themegallery.com</a:t>
            </a:r>
          </a:p>
        </p:txBody>
      </p:sp>
      <p:sp>
        <p:nvSpPr>
          <p:cNvPr id="72706" name="Rectangle 2"/>
          <p:cNvSpPr>
            <a:spLocks noGrp="1" noChangeArrowheads="1"/>
          </p:cNvSpPr>
          <p:nvPr>
            <p:ph type="title"/>
          </p:nvPr>
        </p:nvSpPr>
        <p:spPr/>
        <p:txBody>
          <a:bodyPr/>
          <a:lstStyle/>
          <a:p>
            <a:r>
              <a:rPr lang="en-US" altLang="en-US"/>
              <a:t>Diagram</a:t>
            </a:r>
            <a:endParaRPr lang="en-US" altLang="en-US" sz="1800"/>
          </a:p>
        </p:txBody>
      </p:sp>
      <p:grpSp>
        <p:nvGrpSpPr>
          <p:cNvPr id="72707" name="Group 3"/>
          <p:cNvGrpSpPr>
            <a:grpSpLocks/>
          </p:cNvGrpSpPr>
          <p:nvPr/>
        </p:nvGrpSpPr>
        <p:grpSpPr bwMode="auto">
          <a:xfrm>
            <a:off x="1143000" y="2209800"/>
            <a:ext cx="6705600" cy="3352800"/>
            <a:chOff x="528" y="1248"/>
            <a:chExt cx="4656" cy="2256"/>
          </a:xfrm>
        </p:grpSpPr>
        <p:grpSp>
          <p:nvGrpSpPr>
            <p:cNvPr id="72708" name="Group 4"/>
            <p:cNvGrpSpPr>
              <a:grpSpLocks/>
            </p:cNvGrpSpPr>
            <p:nvPr/>
          </p:nvGrpSpPr>
          <p:grpSpPr bwMode="auto">
            <a:xfrm>
              <a:off x="1824" y="1248"/>
              <a:ext cx="2014" cy="1821"/>
              <a:chOff x="1872" y="1824"/>
              <a:chExt cx="2014" cy="1821"/>
            </a:xfrm>
          </p:grpSpPr>
          <p:sp>
            <p:nvSpPr>
              <p:cNvPr id="72709" name="AutoShape 5"/>
              <p:cNvSpPr>
                <a:spLocks noChangeArrowheads="1"/>
              </p:cNvSpPr>
              <p:nvPr/>
            </p:nvSpPr>
            <p:spPr bwMode="gray">
              <a:xfrm rot="16200000" flipH="1">
                <a:off x="1820" y="2528"/>
                <a:ext cx="309" cy="206"/>
              </a:xfrm>
              <a:prstGeom prst="upArrow">
                <a:avLst>
                  <a:gd name="adj1" fmla="val 51676"/>
                  <a:gd name="adj2" fmla="val 100000"/>
                </a:avLst>
              </a:prstGeom>
              <a:gradFill rotWithShape="1">
                <a:gsLst>
                  <a:gs pos="0">
                    <a:schemeClr val="tx2"/>
                  </a:gs>
                  <a:gs pos="100000">
                    <a:schemeClr val="tx2">
                      <a:gamma/>
                      <a:tint val="39216"/>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72710" name="AutoShape 6"/>
              <p:cNvSpPr>
                <a:spLocks noChangeArrowheads="1"/>
              </p:cNvSpPr>
              <p:nvPr/>
            </p:nvSpPr>
            <p:spPr bwMode="gray">
              <a:xfrm rot="5400000" flipH="1">
                <a:off x="3628" y="2494"/>
                <a:ext cx="309" cy="206"/>
              </a:xfrm>
              <a:prstGeom prst="upArrow">
                <a:avLst>
                  <a:gd name="adj1" fmla="val 51676"/>
                  <a:gd name="adj2" fmla="val 100000"/>
                </a:avLst>
              </a:prstGeom>
              <a:gradFill rotWithShape="1">
                <a:gsLst>
                  <a:gs pos="0">
                    <a:schemeClr val="tx2"/>
                  </a:gs>
                  <a:gs pos="100000">
                    <a:schemeClr val="tx2">
                      <a:gamma/>
                      <a:tint val="39216"/>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72711" name="AutoShape 7"/>
              <p:cNvSpPr>
                <a:spLocks noChangeArrowheads="1"/>
              </p:cNvSpPr>
              <p:nvPr/>
            </p:nvSpPr>
            <p:spPr bwMode="gray">
              <a:xfrm rot="10800000" flipH="1">
                <a:off x="2725" y="3439"/>
                <a:ext cx="308" cy="206"/>
              </a:xfrm>
              <a:prstGeom prst="upArrow">
                <a:avLst>
                  <a:gd name="adj1" fmla="val 51676"/>
                  <a:gd name="adj2" fmla="val 100000"/>
                </a:avLst>
              </a:prstGeom>
              <a:gradFill rotWithShape="1">
                <a:gsLst>
                  <a:gs pos="0">
                    <a:schemeClr val="tx2"/>
                  </a:gs>
                  <a:gs pos="100000">
                    <a:schemeClr val="tx2">
                      <a:gamma/>
                      <a:tint val="39216"/>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72712" name="Oval 8"/>
              <p:cNvSpPr>
                <a:spLocks noChangeArrowheads="1"/>
              </p:cNvSpPr>
              <p:nvPr/>
            </p:nvSpPr>
            <p:spPr bwMode="gray">
              <a:xfrm>
                <a:off x="2078" y="1824"/>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solidFill>
                  <a:schemeClr val="bg1"/>
                </a:solidFill>
                <a:round/>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72713" name="Oval 9"/>
              <p:cNvSpPr>
                <a:spLocks noChangeArrowheads="1"/>
              </p:cNvSpPr>
              <p:nvPr/>
            </p:nvSpPr>
            <p:spPr bwMode="gray">
              <a:xfrm>
                <a:off x="2170" y="1915"/>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72714" name="Oval 10"/>
              <p:cNvSpPr>
                <a:spLocks noChangeArrowheads="1"/>
              </p:cNvSpPr>
              <p:nvPr/>
            </p:nvSpPr>
            <p:spPr bwMode="gray">
              <a:xfrm>
                <a:off x="2254" y="2000"/>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72715" name="Oval 11"/>
              <p:cNvSpPr>
                <a:spLocks noChangeArrowheads="1"/>
              </p:cNvSpPr>
              <p:nvPr/>
            </p:nvSpPr>
            <p:spPr bwMode="gray">
              <a:xfrm>
                <a:off x="2254" y="2000"/>
                <a:ext cx="1262" cy="1264"/>
              </a:xfrm>
              <a:prstGeom prst="ellipse">
                <a:avLst/>
              </a:prstGeom>
              <a:gradFill rotWithShape="1">
                <a:gsLst>
                  <a:gs pos="0">
                    <a:srgbClr val="FFCC00">
                      <a:gamma/>
                      <a:shade val="0"/>
                      <a:invGamma/>
                    </a:srgbClr>
                  </a:gs>
                  <a:gs pos="100000">
                    <a:srgbClr val="FFCC00"/>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72716" name="Oval 12"/>
              <p:cNvSpPr>
                <a:spLocks noChangeArrowheads="1"/>
              </p:cNvSpPr>
              <p:nvPr/>
            </p:nvSpPr>
            <p:spPr bwMode="gray">
              <a:xfrm>
                <a:off x="2337" y="2083"/>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72717" name="Oval 13"/>
              <p:cNvSpPr>
                <a:spLocks noChangeArrowheads="1"/>
              </p:cNvSpPr>
              <p:nvPr/>
            </p:nvSpPr>
            <p:spPr bwMode="gray">
              <a:xfrm>
                <a:off x="2337" y="2083"/>
                <a:ext cx="1096" cy="1098"/>
              </a:xfrm>
              <a:prstGeom prst="ellipse">
                <a:avLst/>
              </a:prstGeom>
              <a:gradFill rotWithShape="1">
                <a:gsLst>
                  <a:gs pos="0">
                    <a:srgbClr val="FFCC00"/>
                  </a:gs>
                  <a:gs pos="100000">
                    <a:srgbClr val="FFCC00">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grpSp>
        <p:sp>
          <p:nvSpPr>
            <p:cNvPr id="72718" name="AutoShape 14"/>
            <p:cNvSpPr>
              <a:spLocks noChangeArrowheads="1"/>
            </p:cNvSpPr>
            <p:nvPr/>
          </p:nvSpPr>
          <p:spPr bwMode="gray">
            <a:xfrm>
              <a:off x="528" y="2256"/>
              <a:ext cx="1152" cy="384"/>
            </a:xfrm>
            <a:prstGeom prst="can">
              <a:avLst>
                <a:gd name="adj" fmla="val 25000"/>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19" name="AutoShape 15"/>
            <p:cNvSpPr>
              <a:spLocks noChangeArrowheads="1"/>
            </p:cNvSpPr>
            <p:nvPr/>
          </p:nvSpPr>
          <p:spPr bwMode="gray">
            <a:xfrm>
              <a:off x="528" y="1920"/>
              <a:ext cx="1152" cy="384"/>
            </a:xfrm>
            <a:prstGeom prst="can">
              <a:avLst>
                <a:gd name="adj" fmla="val 25000"/>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20" name="AutoShape 16"/>
            <p:cNvSpPr>
              <a:spLocks noChangeArrowheads="1"/>
            </p:cNvSpPr>
            <p:nvPr/>
          </p:nvSpPr>
          <p:spPr bwMode="gray">
            <a:xfrm>
              <a:off x="528" y="1584"/>
              <a:ext cx="1152" cy="384"/>
            </a:xfrm>
            <a:prstGeom prst="can">
              <a:avLst>
                <a:gd name="adj" fmla="val 25000"/>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21" name="AutoShape 17"/>
            <p:cNvSpPr>
              <a:spLocks noChangeArrowheads="1"/>
            </p:cNvSpPr>
            <p:nvPr/>
          </p:nvSpPr>
          <p:spPr bwMode="gray">
            <a:xfrm>
              <a:off x="3984" y="2256"/>
              <a:ext cx="1200" cy="384"/>
            </a:xfrm>
            <a:prstGeom prst="can">
              <a:avLst>
                <a:gd name="adj" fmla="val 25000"/>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22" name="AutoShape 18"/>
            <p:cNvSpPr>
              <a:spLocks noChangeArrowheads="1"/>
            </p:cNvSpPr>
            <p:nvPr/>
          </p:nvSpPr>
          <p:spPr bwMode="gray">
            <a:xfrm>
              <a:off x="3984" y="1920"/>
              <a:ext cx="1200" cy="384"/>
            </a:xfrm>
            <a:prstGeom prst="can">
              <a:avLst>
                <a:gd name="adj" fmla="val 25000"/>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23" name="AutoShape 19"/>
            <p:cNvSpPr>
              <a:spLocks noChangeArrowheads="1"/>
            </p:cNvSpPr>
            <p:nvPr/>
          </p:nvSpPr>
          <p:spPr bwMode="gray">
            <a:xfrm>
              <a:off x="3984" y="1584"/>
              <a:ext cx="1200" cy="384"/>
            </a:xfrm>
            <a:prstGeom prst="can">
              <a:avLst>
                <a:gd name="adj" fmla="val 25000"/>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24" name="Text Box 20"/>
            <p:cNvSpPr txBox="1">
              <a:spLocks noChangeArrowheads="1"/>
            </p:cNvSpPr>
            <p:nvPr/>
          </p:nvSpPr>
          <p:spPr bwMode="gray">
            <a:xfrm>
              <a:off x="2354" y="1920"/>
              <a:ext cx="975"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2400" b="1">
                  <a:solidFill>
                    <a:schemeClr val="bg1"/>
                  </a:solidFill>
                </a:rPr>
                <a:t>Concept</a:t>
              </a:r>
            </a:p>
          </p:txBody>
        </p:sp>
        <p:sp>
          <p:nvSpPr>
            <p:cNvPr id="72725" name="AutoShape 21"/>
            <p:cNvSpPr>
              <a:spLocks noChangeArrowheads="1"/>
            </p:cNvSpPr>
            <p:nvPr/>
          </p:nvSpPr>
          <p:spPr bwMode="auto">
            <a:xfrm>
              <a:off x="1611" y="3168"/>
              <a:ext cx="2448" cy="336"/>
            </a:xfrm>
            <a:prstGeom prst="roundRect">
              <a:avLst>
                <a:gd name="adj" fmla="val 50000"/>
              </a:avLst>
            </a:prstGeom>
            <a:solidFill>
              <a:schemeClr val="bg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a:latin typeface="Verdana" pitchFamily="34" charset="0"/>
                </a:rPr>
                <a:t>Add Your Text</a:t>
              </a:r>
            </a:p>
          </p:txBody>
        </p:sp>
        <p:sp>
          <p:nvSpPr>
            <p:cNvPr id="72726" name="Text Box 22"/>
            <p:cNvSpPr txBox="1">
              <a:spLocks noChangeArrowheads="1"/>
            </p:cNvSpPr>
            <p:nvPr/>
          </p:nvSpPr>
          <p:spPr bwMode="gray">
            <a:xfrm>
              <a:off x="836" y="1683"/>
              <a:ext cx="454" cy="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b="1">
                  <a:solidFill>
                    <a:schemeClr val="bg1"/>
                  </a:solidFill>
                </a:rPr>
                <a:t>Text</a:t>
              </a:r>
            </a:p>
          </p:txBody>
        </p:sp>
        <p:sp>
          <p:nvSpPr>
            <p:cNvPr id="72727" name="Text Box 23"/>
            <p:cNvSpPr txBox="1">
              <a:spLocks noChangeArrowheads="1"/>
            </p:cNvSpPr>
            <p:nvPr/>
          </p:nvSpPr>
          <p:spPr bwMode="gray">
            <a:xfrm>
              <a:off x="836" y="2019"/>
              <a:ext cx="454" cy="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b="1">
                  <a:solidFill>
                    <a:schemeClr val="bg1"/>
                  </a:solidFill>
                </a:rPr>
                <a:t>Text</a:t>
              </a:r>
            </a:p>
          </p:txBody>
        </p:sp>
        <p:sp>
          <p:nvSpPr>
            <p:cNvPr id="72728" name="Text Box 24"/>
            <p:cNvSpPr txBox="1">
              <a:spLocks noChangeArrowheads="1"/>
            </p:cNvSpPr>
            <p:nvPr/>
          </p:nvSpPr>
          <p:spPr bwMode="gray">
            <a:xfrm>
              <a:off x="836" y="2355"/>
              <a:ext cx="454" cy="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b="1">
                  <a:solidFill>
                    <a:schemeClr val="bg1"/>
                  </a:solidFill>
                </a:rPr>
                <a:t>Text</a:t>
              </a:r>
            </a:p>
          </p:txBody>
        </p:sp>
        <p:sp>
          <p:nvSpPr>
            <p:cNvPr id="72729" name="Text Box 25"/>
            <p:cNvSpPr txBox="1">
              <a:spLocks noChangeArrowheads="1"/>
            </p:cNvSpPr>
            <p:nvPr/>
          </p:nvSpPr>
          <p:spPr bwMode="gray">
            <a:xfrm>
              <a:off x="4375" y="1683"/>
              <a:ext cx="454" cy="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b="1">
                  <a:solidFill>
                    <a:schemeClr val="bg1"/>
                  </a:solidFill>
                </a:rPr>
                <a:t>Text</a:t>
              </a:r>
            </a:p>
          </p:txBody>
        </p:sp>
        <p:sp>
          <p:nvSpPr>
            <p:cNvPr id="72730" name="Text Box 26"/>
            <p:cNvSpPr txBox="1">
              <a:spLocks noChangeArrowheads="1"/>
            </p:cNvSpPr>
            <p:nvPr/>
          </p:nvSpPr>
          <p:spPr bwMode="gray">
            <a:xfrm>
              <a:off x="4375" y="2019"/>
              <a:ext cx="454" cy="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b="1">
                  <a:solidFill>
                    <a:schemeClr val="bg1"/>
                  </a:solidFill>
                </a:rPr>
                <a:t>Text</a:t>
              </a:r>
            </a:p>
          </p:txBody>
        </p:sp>
        <p:sp>
          <p:nvSpPr>
            <p:cNvPr id="72731" name="Text Box 27"/>
            <p:cNvSpPr txBox="1">
              <a:spLocks noChangeArrowheads="1"/>
            </p:cNvSpPr>
            <p:nvPr/>
          </p:nvSpPr>
          <p:spPr bwMode="gray">
            <a:xfrm>
              <a:off x="4375" y="2355"/>
              <a:ext cx="454" cy="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b="1">
                  <a:solidFill>
                    <a:schemeClr val="bg1"/>
                  </a:solidFill>
                </a:rPr>
                <a:t>Text</a:t>
              </a:r>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Footer Placeholder 4"/>
          <p:cNvSpPr>
            <a:spLocks noGrp="1"/>
          </p:cNvSpPr>
          <p:nvPr>
            <p:ph type="ftr" sz="quarter" idx="11"/>
          </p:nvPr>
        </p:nvSpPr>
        <p:spPr/>
        <p:txBody>
          <a:bodyPr/>
          <a:lstStyle/>
          <a:p>
            <a:r>
              <a:rPr lang="en-US" altLang="en-US"/>
              <a:t>www.themegallery.com</a:t>
            </a:r>
          </a:p>
        </p:txBody>
      </p:sp>
      <p:sp>
        <p:nvSpPr>
          <p:cNvPr id="73730" name="Rectangle 2"/>
          <p:cNvSpPr>
            <a:spLocks noGrp="1" noChangeArrowheads="1"/>
          </p:cNvSpPr>
          <p:nvPr>
            <p:ph type="title"/>
          </p:nvPr>
        </p:nvSpPr>
        <p:spPr/>
        <p:txBody>
          <a:bodyPr/>
          <a:lstStyle/>
          <a:p>
            <a:r>
              <a:rPr lang="en-US" altLang="en-US" sz="3600"/>
              <a:t>Diagram</a:t>
            </a:r>
            <a:endParaRPr lang="en-US" altLang="en-US" sz="2000"/>
          </a:p>
        </p:txBody>
      </p:sp>
      <p:sp>
        <p:nvSpPr>
          <p:cNvPr id="73731" name="Line 3"/>
          <p:cNvSpPr>
            <a:spLocks noChangeShapeType="1"/>
          </p:cNvSpPr>
          <p:nvPr/>
        </p:nvSpPr>
        <p:spPr bwMode="gray">
          <a:xfrm flipH="1">
            <a:off x="873125" y="5621338"/>
            <a:ext cx="1657350"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73732" name="Line 4"/>
          <p:cNvSpPr>
            <a:spLocks noChangeShapeType="1"/>
          </p:cNvSpPr>
          <p:nvPr/>
        </p:nvSpPr>
        <p:spPr bwMode="gray">
          <a:xfrm flipH="1">
            <a:off x="873125" y="4783138"/>
            <a:ext cx="2438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73733" name="Line 5"/>
          <p:cNvSpPr>
            <a:spLocks noChangeShapeType="1"/>
          </p:cNvSpPr>
          <p:nvPr/>
        </p:nvSpPr>
        <p:spPr bwMode="gray">
          <a:xfrm flipH="1">
            <a:off x="873125" y="3952875"/>
            <a:ext cx="3352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73734" name="Line 6"/>
          <p:cNvSpPr>
            <a:spLocks noChangeShapeType="1"/>
          </p:cNvSpPr>
          <p:nvPr/>
        </p:nvSpPr>
        <p:spPr bwMode="gray">
          <a:xfrm flipH="1">
            <a:off x="873125" y="3124200"/>
            <a:ext cx="4165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73735" name="Line 7"/>
          <p:cNvSpPr>
            <a:spLocks noChangeShapeType="1"/>
          </p:cNvSpPr>
          <p:nvPr/>
        </p:nvSpPr>
        <p:spPr bwMode="gray">
          <a:xfrm flipH="1" flipV="1">
            <a:off x="873125" y="2282825"/>
            <a:ext cx="50339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73736" name="Line 8"/>
          <p:cNvSpPr>
            <a:spLocks noChangeShapeType="1"/>
          </p:cNvSpPr>
          <p:nvPr/>
        </p:nvSpPr>
        <p:spPr bwMode="gray">
          <a:xfrm>
            <a:off x="1025525" y="2276475"/>
            <a:ext cx="0" cy="871538"/>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73737" name="Line 9"/>
          <p:cNvSpPr>
            <a:spLocks noChangeShapeType="1"/>
          </p:cNvSpPr>
          <p:nvPr/>
        </p:nvSpPr>
        <p:spPr bwMode="gray">
          <a:xfrm>
            <a:off x="1025525" y="3148013"/>
            <a:ext cx="0" cy="817562"/>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73738" name="Line 10"/>
          <p:cNvSpPr>
            <a:spLocks noChangeShapeType="1"/>
          </p:cNvSpPr>
          <p:nvPr/>
        </p:nvSpPr>
        <p:spPr bwMode="gray">
          <a:xfrm>
            <a:off x="1025525" y="3965575"/>
            <a:ext cx="0" cy="815975"/>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73739" name="Line 11"/>
          <p:cNvSpPr>
            <a:spLocks noChangeShapeType="1"/>
          </p:cNvSpPr>
          <p:nvPr/>
        </p:nvSpPr>
        <p:spPr bwMode="gray">
          <a:xfrm>
            <a:off x="1025525" y="4783138"/>
            <a:ext cx="0" cy="815975"/>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73740" name="Text Box 12"/>
          <p:cNvSpPr txBox="1">
            <a:spLocks noChangeArrowheads="1"/>
          </p:cNvSpPr>
          <p:nvPr/>
        </p:nvSpPr>
        <p:spPr bwMode="gray">
          <a:xfrm>
            <a:off x="1177925" y="2600325"/>
            <a:ext cx="14493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400">
                <a:latin typeface="Verdana" pitchFamily="34" charset="0"/>
              </a:rPr>
              <a:t>Add Your Text</a:t>
            </a:r>
          </a:p>
        </p:txBody>
      </p:sp>
      <p:sp>
        <p:nvSpPr>
          <p:cNvPr id="73741" name="Text Box 13"/>
          <p:cNvSpPr txBox="1">
            <a:spLocks noChangeArrowheads="1"/>
          </p:cNvSpPr>
          <p:nvPr/>
        </p:nvSpPr>
        <p:spPr bwMode="gray">
          <a:xfrm>
            <a:off x="1177925" y="3427413"/>
            <a:ext cx="14493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400">
                <a:latin typeface="Verdana" pitchFamily="34" charset="0"/>
              </a:rPr>
              <a:t>Add Your Text</a:t>
            </a:r>
          </a:p>
        </p:txBody>
      </p:sp>
      <p:sp>
        <p:nvSpPr>
          <p:cNvPr id="73742" name="Text Box 14"/>
          <p:cNvSpPr txBox="1">
            <a:spLocks noChangeArrowheads="1"/>
          </p:cNvSpPr>
          <p:nvPr/>
        </p:nvSpPr>
        <p:spPr bwMode="gray">
          <a:xfrm>
            <a:off x="1177925" y="4291013"/>
            <a:ext cx="14493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400">
                <a:latin typeface="Verdana" pitchFamily="34" charset="0"/>
              </a:rPr>
              <a:t>Add Your Text</a:t>
            </a:r>
          </a:p>
        </p:txBody>
      </p:sp>
      <p:sp>
        <p:nvSpPr>
          <p:cNvPr id="73743" name="Text Box 15"/>
          <p:cNvSpPr txBox="1">
            <a:spLocks noChangeArrowheads="1"/>
          </p:cNvSpPr>
          <p:nvPr/>
        </p:nvSpPr>
        <p:spPr bwMode="gray">
          <a:xfrm>
            <a:off x="1177925" y="5097463"/>
            <a:ext cx="14493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400">
                <a:latin typeface="Verdana" pitchFamily="34" charset="0"/>
              </a:rPr>
              <a:t>Add Your Text</a:t>
            </a:r>
          </a:p>
        </p:txBody>
      </p:sp>
      <p:grpSp>
        <p:nvGrpSpPr>
          <p:cNvPr id="73744" name="Group 16"/>
          <p:cNvGrpSpPr>
            <a:grpSpLocks/>
          </p:cNvGrpSpPr>
          <p:nvPr/>
        </p:nvGrpSpPr>
        <p:grpSpPr bwMode="auto">
          <a:xfrm>
            <a:off x="2590800" y="2286000"/>
            <a:ext cx="5826125" cy="3343275"/>
            <a:chOff x="1514" y="1446"/>
            <a:chExt cx="3670" cy="2106"/>
          </a:xfrm>
        </p:grpSpPr>
        <p:sp>
          <p:nvSpPr>
            <p:cNvPr id="73745" name="Freeform 17"/>
            <p:cNvSpPr>
              <a:spLocks/>
            </p:cNvSpPr>
            <p:nvPr/>
          </p:nvSpPr>
          <p:spPr bwMode="gray">
            <a:xfrm>
              <a:off x="4817" y="1446"/>
              <a:ext cx="363" cy="533"/>
            </a:xfrm>
            <a:custGeom>
              <a:avLst/>
              <a:gdLst>
                <a:gd name="T0" fmla="*/ 308 w 308"/>
                <a:gd name="T1" fmla="*/ 120 h 444"/>
                <a:gd name="T2" fmla="*/ 0 w 308"/>
                <a:gd name="T3" fmla="*/ 444 h 444"/>
                <a:gd name="T4" fmla="*/ 0 w 308"/>
                <a:gd name="T5" fmla="*/ 286 h 444"/>
                <a:gd name="T6" fmla="*/ 308 w 308"/>
                <a:gd name="T7" fmla="*/ 0 h 444"/>
                <a:gd name="T8" fmla="*/ 308 w 308"/>
                <a:gd name="T9" fmla="*/ 120 h 444"/>
              </a:gdLst>
              <a:ahLst/>
              <a:cxnLst>
                <a:cxn ang="0">
                  <a:pos x="T0" y="T1"/>
                </a:cxn>
                <a:cxn ang="0">
                  <a:pos x="T2" y="T3"/>
                </a:cxn>
                <a:cxn ang="0">
                  <a:pos x="T4" y="T5"/>
                </a:cxn>
                <a:cxn ang="0">
                  <a:pos x="T6" y="T7"/>
                </a:cxn>
                <a:cxn ang="0">
                  <a:pos x="T8" y="T9"/>
                </a:cxn>
              </a:cxnLst>
              <a:rect l="0" t="0" r="r" b="b"/>
              <a:pathLst>
                <a:path w="308" h="444">
                  <a:moveTo>
                    <a:pt x="308" y="120"/>
                  </a:moveTo>
                  <a:lnTo>
                    <a:pt x="0" y="444"/>
                  </a:lnTo>
                  <a:lnTo>
                    <a:pt x="0" y="286"/>
                  </a:lnTo>
                  <a:lnTo>
                    <a:pt x="308" y="0"/>
                  </a:lnTo>
                  <a:lnTo>
                    <a:pt x="308" y="120"/>
                  </a:lnTo>
                  <a:close/>
                </a:path>
              </a:pathLst>
            </a:custGeom>
            <a:gradFill rotWithShape="1">
              <a:gsLst>
                <a:gs pos="0">
                  <a:schemeClr val="accent2">
                    <a:gamma/>
                    <a:shade val="46275"/>
                    <a:invGamma/>
                  </a:schemeClr>
                </a:gs>
                <a:gs pos="50000">
                  <a:schemeClr val="accent2"/>
                </a:gs>
                <a:gs pos="100000">
                  <a:schemeClr val="accent2">
                    <a:gamma/>
                    <a:shade val="46275"/>
                    <a:invGamma/>
                  </a:schemeClr>
                </a:gs>
              </a:gsLst>
              <a:lin ang="2700000" scaled="1"/>
            </a:gradFill>
            <a:ln>
              <a:noFill/>
            </a:ln>
            <a:extLst>
              <a:ext uri="{91240B29-F687-4F45-9708-019B960494DF}">
                <a14:hiddenLine xmlns:a14="http://schemas.microsoft.com/office/drawing/2010/main" w="0">
                  <a:solidFill>
                    <a:srgbClr val="D1D1D1"/>
                  </a:solidFill>
                  <a:prstDash val="solid"/>
                  <a:round/>
                  <a:headEnd/>
                  <a:tailEnd/>
                </a14:hiddenLine>
              </a:ext>
            </a:extLst>
          </p:spPr>
          <p:txBody>
            <a:bodyPr/>
            <a:lstStyle/>
            <a:p>
              <a:endParaRPr lang="en-US"/>
            </a:p>
          </p:txBody>
        </p:sp>
        <p:sp>
          <p:nvSpPr>
            <p:cNvPr id="73746" name="Freeform 18"/>
            <p:cNvSpPr>
              <a:spLocks/>
            </p:cNvSpPr>
            <p:nvPr/>
          </p:nvSpPr>
          <p:spPr bwMode="gray">
            <a:xfrm>
              <a:off x="3078" y="1446"/>
              <a:ext cx="2106" cy="341"/>
            </a:xfrm>
            <a:custGeom>
              <a:avLst/>
              <a:gdLst>
                <a:gd name="T0" fmla="*/ 1478 w 1786"/>
                <a:gd name="T1" fmla="*/ 284 h 284"/>
                <a:gd name="T2" fmla="*/ 0 w 1786"/>
                <a:gd name="T3" fmla="*/ 284 h 284"/>
                <a:gd name="T4" fmla="*/ 446 w 1786"/>
                <a:gd name="T5" fmla="*/ 0 h 284"/>
                <a:gd name="T6" fmla="*/ 1786 w 1786"/>
                <a:gd name="T7" fmla="*/ 0 h 284"/>
                <a:gd name="T8" fmla="*/ 1478 w 1786"/>
                <a:gd name="T9" fmla="*/ 284 h 284"/>
              </a:gdLst>
              <a:ahLst/>
              <a:cxnLst>
                <a:cxn ang="0">
                  <a:pos x="T0" y="T1"/>
                </a:cxn>
                <a:cxn ang="0">
                  <a:pos x="T2" y="T3"/>
                </a:cxn>
                <a:cxn ang="0">
                  <a:pos x="T4" y="T5"/>
                </a:cxn>
                <a:cxn ang="0">
                  <a:pos x="T6" y="T7"/>
                </a:cxn>
                <a:cxn ang="0">
                  <a:pos x="T8" y="T9"/>
                </a:cxn>
              </a:cxnLst>
              <a:rect l="0" t="0" r="r" b="b"/>
              <a:pathLst>
                <a:path w="1786" h="284">
                  <a:moveTo>
                    <a:pt x="1478" y="284"/>
                  </a:moveTo>
                  <a:lnTo>
                    <a:pt x="0" y="284"/>
                  </a:lnTo>
                  <a:lnTo>
                    <a:pt x="446" y="0"/>
                  </a:lnTo>
                  <a:lnTo>
                    <a:pt x="1786" y="0"/>
                  </a:lnTo>
                  <a:lnTo>
                    <a:pt x="1478" y="284"/>
                  </a:lnTo>
                  <a:close/>
                </a:path>
              </a:pathLst>
            </a:custGeom>
            <a:solidFill>
              <a:schemeClr val="accent2"/>
            </a:solidFill>
            <a:ln>
              <a:noFill/>
            </a:ln>
            <a:extLst>
              <a:ext uri="{91240B29-F687-4F45-9708-019B960494DF}">
                <a14:hiddenLine xmlns:a14="http://schemas.microsoft.com/office/drawing/2010/main" w="0">
                  <a:solidFill>
                    <a:srgbClr val="808080"/>
                  </a:solidFill>
                  <a:prstDash val="solid"/>
                  <a:round/>
                  <a:headEnd/>
                  <a:tailEnd/>
                </a14:hiddenLine>
              </a:ext>
            </a:extLst>
          </p:spPr>
          <p:txBody>
            <a:bodyPr/>
            <a:lstStyle/>
            <a:p>
              <a:endParaRPr lang="en-US"/>
            </a:p>
          </p:txBody>
        </p:sp>
        <p:sp>
          <p:nvSpPr>
            <p:cNvPr id="73747" name="Freeform 19"/>
            <p:cNvSpPr>
              <a:spLocks/>
            </p:cNvSpPr>
            <p:nvPr/>
          </p:nvSpPr>
          <p:spPr bwMode="gray">
            <a:xfrm>
              <a:off x="4452" y="1970"/>
              <a:ext cx="363" cy="530"/>
            </a:xfrm>
            <a:custGeom>
              <a:avLst/>
              <a:gdLst>
                <a:gd name="T0" fmla="*/ 308 w 308"/>
                <a:gd name="T1" fmla="*/ 120 h 442"/>
                <a:gd name="T2" fmla="*/ 0 w 308"/>
                <a:gd name="T3" fmla="*/ 442 h 442"/>
                <a:gd name="T4" fmla="*/ 0 w 308"/>
                <a:gd name="T5" fmla="*/ 286 h 442"/>
                <a:gd name="T6" fmla="*/ 308 w 308"/>
                <a:gd name="T7" fmla="*/ 0 h 442"/>
                <a:gd name="T8" fmla="*/ 308 w 308"/>
                <a:gd name="T9" fmla="*/ 120 h 442"/>
              </a:gdLst>
              <a:ahLst/>
              <a:cxnLst>
                <a:cxn ang="0">
                  <a:pos x="T0" y="T1"/>
                </a:cxn>
                <a:cxn ang="0">
                  <a:pos x="T2" y="T3"/>
                </a:cxn>
                <a:cxn ang="0">
                  <a:pos x="T4" y="T5"/>
                </a:cxn>
                <a:cxn ang="0">
                  <a:pos x="T6" y="T7"/>
                </a:cxn>
                <a:cxn ang="0">
                  <a:pos x="T8" y="T9"/>
                </a:cxn>
              </a:cxnLst>
              <a:rect l="0" t="0" r="r" b="b"/>
              <a:pathLst>
                <a:path w="308" h="442">
                  <a:moveTo>
                    <a:pt x="308" y="120"/>
                  </a:moveTo>
                  <a:lnTo>
                    <a:pt x="0" y="442"/>
                  </a:lnTo>
                  <a:lnTo>
                    <a:pt x="0" y="286"/>
                  </a:lnTo>
                  <a:lnTo>
                    <a:pt x="308" y="0"/>
                  </a:lnTo>
                  <a:lnTo>
                    <a:pt x="308" y="120"/>
                  </a:lnTo>
                  <a:close/>
                </a:path>
              </a:pathLst>
            </a:custGeom>
            <a:gradFill rotWithShape="1">
              <a:gsLst>
                <a:gs pos="0">
                  <a:schemeClr val="hlink">
                    <a:gamma/>
                    <a:shade val="46275"/>
                    <a:invGamma/>
                  </a:schemeClr>
                </a:gs>
                <a:gs pos="50000">
                  <a:schemeClr val="hlink"/>
                </a:gs>
                <a:gs pos="100000">
                  <a:schemeClr val="hlink">
                    <a:gamma/>
                    <a:shade val="46275"/>
                    <a:invGamma/>
                  </a:schemeClr>
                </a:gs>
              </a:gsLst>
              <a:lin ang="2700000" scaled="1"/>
            </a:gradFill>
            <a:ln>
              <a:noFill/>
            </a:ln>
            <a:extLst>
              <a:ext uri="{91240B29-F687-4F45-9708-019B960494DF}">
                <a14:hiddenLine xmlns:a14="http://schemas.microsoft.com/office/drawing/2010/main" w="0">
                  <a:solidFill>
                    <a:srgbClr val="D1D1D1"/>
                  </a:solidFill>
                  <a:prstDash val="solid"/>
                  <a:round/>
                  <a:headEnd/>
                  <a:tailEnd/>
                </a14:hiddenLine>
              </a:ext>
            </a:extLst>
          </p:spPr>
          <p:txBody>
            <a:bodyPr/>
            <a:lstStyle/>
            <a:p>
              <a:endParaRPr lang="en-US"/>
            </a:p>
          </p:txBody>
        </p:sp>
        <p:sp>
          <p:nvSpPr>
            <p:cNvPr id="73748" name="Freeform 20"/>
            <p:cNvSpPr>
              <a:spLocks/>
            </p:cNvSpPr>
            <p:nvPr/>
          </p:nvSpPr>
          <p:spPr bwMode="gray">
            <a:xfrm>
              <a:off x="2555" y="1970"/>
              <a:ext cx="2264" cy="340"/>
            </a:xfrm>
            <a:custGeom>
              <a:avLst/>
              <a:gdLst>
                <a:gd name="T0" fmla="*/ 1612 w 1920"/>
                <a:gd name="T1" fmla="*/ 284 h 284"/>
                <a:gd name="T2" fmla="*/ 0 w 1920"/>
                <a:gd name="T3" fmla="*/ 284 h 284"/>
                <a:gd name="T4" fmla="*/ 446 w 1920"/>
                <a:gd name="T5" fmla="*/ 0 h 284"/>
                <a:gd name="T6" fmla="*/ 1920 w 1920"/>
                <a:gd name="T7" fmla="*/ 0 h 284"/>
                <a:gd name="T8" fmla="*/ 1612 w 1920"/>
                <a:gd name="T9" fmla="*/ 284 h 284"/>
              </a:gdLst>
              <a:ahLst/>
              <a:cxnLst>
                <a:cxn ang="0">
                  <a:pos x="T0" y="T1"/>
                </a:cxn>
                <a:cxn ang="0">
                  <a:pos x="T2" y="T3"/>
                </a:cxn>
                <a:cxn ang="0">
                  <a:pos x="T4" y="T5"/>
                </a:cxn>
                <a:cxn ang="0">
                  <a:pos x="T6" y="T7"/>
                </a:cxn>
                <a:cxn ang="0">
                  <a:pos x="T8" y="T9"/>
                </a:cxn>
              </a:cxnLst>
              <a:rect l="0" t="0" r="r" b="b"/>
              <a:pathLst>
                <a:path w="1920" h="284">
                  <a:moveTo>
                    <a:pt x="1612" y="284"/>
                  </a:moveTo>
                  <a:lnTo>
                    <a:pt x="0" y="284"/>
                  </a:lnTo>
                  <a:lnTo>
                    <a:pt x="446" y="0"/>
                  </a:lnTo>
                  <a:lnTo>
                    <a:pt x="1920" y="0"/>
                  </a:lnTo>
                  <a:lnTo>
                    <a:pt x="1612" y="284"/>
                  </a:lnTo>
                  <a:close/>
                </a:path>
              </a:pathLst>
            </a:custGeom>
            <a:solidFill>
              <a:schemeClr val="hlink"/>
            </a:solidFill>
            <a:ln>
              <a:noFill/>
            </a:ln>
            <a:extLst>
              <a:ext uri="{91240B29-F687-4F45-9708-019B960494DF}">
                <a14:hiddenLine xmlns:a14="http://schemas.microsoft.com/office/drawing/2010/main" w="0">
                  <a:solidFill>
                    <a:srgbClr val="808080"/>
                  </a:solidFill>
                  <a:prstDash val="solid"/>
                  <a:round/>
                  <a:headEnd/>
                  <a:tailEnd/>
                </a14:hiddenLine>
              </a:ext>
            </a:extLst>
          </p:spPr>
          <p:txBody>
            <a:bodyPr/>
            <a:lstStyle/>
            <a:p>
              <a:endParaRPr lang="en-US"/>
            </a:p>
          </p:txBody>
        </p:sp>
        <p:sp>
          <p:nvSpPr>
            <p:cNvPr id="73749" name="Freeform 21"/>
            <p:cNvSpPr>
              <a:spLocks/>
            </p:cNvSpPr>
            <p:nvPr/>
          </p:nvSpPr>
          <p:spPr bwMode="gray">
            <a:xfrm>
              <a:off x="4086" y="2494"/>
              <a:ext cx="361" cy="532"/>
            </a:xfrm>
            <a:custGeom>
              <a:avLst/>
              <a:gdLst>
                <a:gd name="T0" fmla="*/ 306 w 306"/>
                <a:gd name="T1" fmla="*/ 122 h 444"/>
                <a:gd name="T2" fmla="*/ 0 w 306"/>
                <a:gd name="T3" fmla="*/ 444 h 444"/>
                <a:gd name="T4" fmla="*/ 0 w 306"/>
                <a:gd name="T5" fmla="*/ 286 h 444"/>
                <a:gd name="T6" fmla="*/ 306 w 306"/>
                <a:gd name="T7" fmla="*/ 0 h 444"/>
                <a:gd name="T8" fmla="*/ 306 w 306"/>
                <a:gd name="T9" fmla="*/ 122 h 444"/>
              </a:gdLst>
              <a:ahLst/>
              <a:cxnLst>
                <a:cxn ang="0">
                  <a:pos x="T0" y="T1"/>
                </a:cxn>
                <a:cxn ang="0">
                  <a:pos x="T2" y="T3"/>
                </a:cxn>
                <a:cxn ang="0">
                  <a:pos x="T4" y="T5"/>
                </a:cxn>
                <a:cxn ang="0">
                  <a:pos x="T6" y="T7"/>
                </a:cxn>
                <a:cxn ang="0">
                  <a:pos x="T8" y="T9"/>
                </a:cxn>
              </a:cxnLst>
              <a:rect l="0" t="0" r="r" b="b"/>
              <a:pathLst>
                <a:path w="306" h="444">
                  <a:moveTo>
                    <a:pt x="306" y="122"/>
                  </a:moveTo>
                  <a:lnTo>
                    <a:pt x="0" y="444"/>
                  </a:lnTo>
                  <a:lnTo>
                    <a:pt x="0" y="286"/>
                  </a:lnTo>
                  <a:lnTo>
                    <a:pt x="306" y="0"/>
                  </a:lnTo>
                  <a:lnTo>
                    <a:pt x="306" y="122"/>
                  </a:lnTo>
                  <a:close/>
                </a:path>
              </a:pathLst>
            </a:cu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a:noFill/>
            </a:ln>
            <a:extLst>
              <a:ext uri="{91240B29-F687-4F45-9708-019B960494DF}">
                <a14:hiddenLine xmlns:a14="http://schemas.microsoft.com/office/drawing/2010/main" w="0">
                  <a:solidFill>
                    <a:srgbClr val="D1D1D1"/>
                  </a:solidFill>
                  <a:prstDash val="solid"/>
                  <a:round/>
                  <a:headEnd/>
                  <a:tailEnd/>
                </a14:hiddenLine>
              </a:ext>
            </a:extLst>
          </p:spPr>
          <p:txBody>
            <a:bodyPr/>
            <a:lstStyle/>
            <a:p>
              <a:endParaRPr lang="en-US"/>
            </a:p>
          </p:txBody>
        </p:sp>
        <p:sp>
          <p:nvSpPr>
            <p:cNvPr id="73750" name="Freeform 22"/>
            <p:cNvSpPr>
              <a:spLocks/>
            </p:cNvSpPr>
            <p:nvPr/>
          </p:nvSpPr>
          <p:spPr bwMode="gray">
            <a:xfrm>
              <a:off x="3722" y="3019"/>
              <a:ext cx="364" cy="533"/>
            </a:xfrm>
            <a:custGeom>
              <a:avLst/>
              <a:gdLst>
                <a:gd name="T0" fmla="*/ 308 w 308"/>
                <a:gd name="T1" fmla="*/ 122 h 444"/>
                <a:gd name="T2" fmla="*/ 0 w 308"/>
                <a:gd name="T3" fmla="*/ 444 h 444"/>
                <a:gd name="T4" fmla="*/ 0 w 308"/>
                <a:gd name="T5" fmla="*/ 286 h 444"/>
                <a:gd name="T6" fmla="*/ 308 w 308"/>
                <a:gd name="T7" fmla="*/ 0 h 444"/>
                <a:gd name="T8" fmla="*/ 308 w 308"/>
                <a:gd name="T9" fmla="*/ 122 h 444"/>
              </a:gdLst>
              <a:ahLst/>
              <a:cxnLst>
                <a:cxn ang="0">
                  <a:pos x="T0" y="T1"/>
                </a:cxn>
                <a:cxn ang="0">
                  <a:pos x="T2" y="T3"/>
                </a:cxn>
                <a:cxn ang="0">
                  <a:pos x="T4" y="T5"/>
                </a:cxn>
                <a:cxn ang="0">
                  <a:pos x="T6" y="T7"/>
                </a:cxn>
                <a:cxn ang="0">
                  <a:pos x="T8" y="T9"/>
                </a:cxn>
              </a:cxnLst>
              <a:rect l="0" t="0" r="r" b="b"/>
              <a:pathLst>
                <a:path w="308" h="444">
                  <a:moveTo>
                    <a:pt x="308" y="122"/>
                  </a:moveTo>
                  <a:lnTo>
                    <a:pt x="0" y="444"/>
                  </a:lnTo>
                  <a:lnTo>
                    <a:pt x="0" y="286"/>
                  </a:lnTo>
                  <a:lnTo>
                    <a:pt x="308" y="0"/>
                  </a:lnTo>
                  <a:lnTo>
                    <a:pt x="308" y="122"/>
                  </a:lnTo>
                  <a:close/>
                </a:path>
              </a:pathLst>
            </a:custGeom>
            <a:gradFill rotWithShape="1">
              <a:gsLst>
                <a:gs pos="0">
                  <a:schemeClr val="tx1">
                    <a:gamma/>
                    <a:shade val="46275"/>
                    <a:invGamma/>
                  </a:schemeClr>
                </a:gs>
                <a:gs pos="50000">
                  <a:schemeClr val="tx1"/>
                </a:gs>
                <a:gs pos="100000">
                  <a:schemeClr val="tx1">
                    <a:gamma/>
                    <a:shade val="46275"/>
                    <a:invGamma/>
                  </a:schemeClr>
                </a:gs>
              </a:gsLst>
              <a:lin ang="2700000" scaled="1"/>
            </a:gradFill>
            <a:ln>
              <a:noFill/>
            </a:ln>
            <a:extLst>
              <a:ext uri="{91240B29-F687-4F45-9708-019B960494DF}">
                <a14:hiddenLine xmlns:a14="http://schemas.microsoft.com/office/drawing/2010/main" w="0">
                  <a:solidFill>
                    <a:srgbClr val="D1D1D1"/>
                  </a:solidFill>
                  <a:prstDash val="solid"/>
                  <a:round/>
                  <a:headEnd/>
                  <a:tailEnd/>
                </a14:hiddenLine>
              </a:ext>
            </a:extLst>
          </p:spPr>
          <p:txBody>
            <a:bodyPr/>
            <a:lstStyle/>
            <a:p>
              <a:endParaRPr lang="en-US"/>
            </a:p>
          </p:txBody>
        </p:sp>
        <p:sp>
          <p:nvSpPr>
            <p:cNvPr id="73751" name="Freeform 23"/>
            <p:cNvSpPr>
              <a:spLocks/>
            </p:cNvSpPr>
            <p:nvPr/>
          </p:nvSpPr>
          <p:spPr bwMode="gray">
            <a:xfrm>
              <a:off x="1515" y="3022"/>
              <a:ext cx="2571" cy="340"/>
            </a:xfrm>
            <a:custGeom>
              <a:avLst/>
              <a:gdLst>
                <a:gd name="T0" fmla="*/ 1872 w 2180"/>
                <a:gd name="T1" fmla="*/ 284 h 284"/>
                <a:gd name="T2" fmla="*/ 0 w 2180"/>
                <a:gd name="T3" fmla="*/ 284 h 284"/>
                <a:gd name="T4" fmla="*/ 446 w 2180"/>
                <a:gd name="T5" fmla="*/ 0 h 284"/>
                <a:gd name="T6" fmla="*/ 2180 w 2180"/>
                <a:gd name="T7" fmla="*/ 0 h 284"/>
                <a:gd name="T8" fmla="*/ 1872 w 2180"/>
                <a:gd name="T9" fmla="*/ 284 h 284"/>
              </a:gdLst>
              <a:ahLst/>
              <a:cxnLst>
                <a:cxn ang="0">
                  <a:pos x="T0" y="T1"/>
                </a:cxn>
                <a:cxn ang="0">
                  <a:pos x="T2" y="T3"/>
                </a:cxn>
                <a:cxn ang="0">
                  <a:pos x="T4" y="T5"/>
                </a:cxn>
                <a:cxn ang="0">
                  <a:pos x="T6" y="T7"/>
                </a:cxn>
                <a:cxn ang="0">
                  <a:pos x="T8" y="T9"/>
                </a:cxn>
              </a:cxnLst>
              <a:rect l="0" t="0" r="r" b="b"/>
              <a:pathLst>
                <a:path w="2180" h="284">
                  <a:moveTo>
                    <a:pt x="1872" y="284"/>
                  </a:moveTo>
                  <a:lnTo>
                    <a:pt x="0" y="284"/>
                  </a:lnTo>
                  <a:lnTo>
                    <a:pt x="446" y="0"/>
                  </a:lnTo>
                  <a:lnTo>
                    <a:pt x="2180" y="0"/>
                  </a:lnTo>
                  <a:lnTo>
                    <a:pt x="1872" y="284"/>
                  </a:lnTo>
                  <a:close/>
                </a:path>
              </a:pathLst>
            </a:custGeom>
            <a:solidFill>
              <a:schemeClr val="tx1"/>
            </a:solidFill>
            <a:ln>
              <a:noFill/>
            </a:ln>
            <a:extLst>
              <a:ext uri="{91240B29-F687-4F45-9708-019B960494DF}">
                <a14:hiddenLine xmlns:a14="http://schemas.microsoft.com/office/drawing/2010/main" w="0">
                  <a:solidFill>
                    <a:srgbClr val="808080"/>
                  </a:solidFill>
                  <a:prstDash val="solid"/>
                  <a:round/>
                  <a:headEnd/>
                  <a:tailEnd/>
                </a14:hiddenLine>
              </a:ext>
            </a:extLst>
          </p:spPr>
          <p:txBody>
            <a:bodyPr/>
            <a:lstStyle/>
            <a:p>
              <a:endParaRPr lang="en-US"/>
            </a:p>
          </p:txBody>
        </p:sp>
        <p:sp>
          <p:nvSpPr>
            <p:cNvPr id="73752" name="Freeform 24"/>
            <p:cNvSpPr>
              <a:spLocks/>
            </p:cNvSpPr>
            <p:nvPr/>
          </p:nvSpPr>
          <p:spPr bwMode="gray">
            <a:xfrm>
              <a:off x="1888" y="1543"/>
              <a:ext cx="1158" cy="1715"/>
            </a:xfrm>
            <a:custGeom>
              <a:avLst/>
              <a:gdLst>
                <a:gd name="T0" fmla="*/ 12 w 1824"/>
                <a:gd name="T1" fmla="*/ 2464 h 2648"/>
                <a:gd name="T2" fmla="*/ 56 w 1824"/>
                <a:gd name="T3" fmla="*/ 2120 h 2648"/>
                <a:gd name="T4" fmla="*/ 124 w 1824"/>
                <a:gd name="T5" fmla="*/ 1808 h 2648"/>
                <a:gd name="T6" fmla="*/ 212 w 1824"/>
                <a:gd name="T7" fmla="*/ 1524 h 2648"/>
                <a:gd name="T8" fmla="*/ 316 w 1824"/>
                <a:gd name="T9" fmla="*/ 1270 h 2648"/>
                <a:gd name="T10" fmla="*/ 430 w 1824"/>
                <a:gd name="T11" fmla="*/ 1044 h 2648"/>
                <a:gd name="T12" fmla="*/ 550 w 1824"/>
                <a:gd name="T13" fmla="*/ 846 h 2648"/>
                <a:gd name="T14" fmla="*/ 672 w 1824"/>
                <a:gd name="T15" fmla="*/ 674 h 2648"/>
                <a:gd name="T16" fmla="*/ 792 w 1824"/>
                <a:gd name="T17" fmla="*/ 528 h 2648"/>
                <a:gd name="T18" fmla="*/ 906 w 1824"/>
                <a:gd name="T19" fmla="*/ 408 h 2648"/>
                <a:gd name="T20" fmla="*/ 1010 w 1824"/>
                <a:gd name="T21" fmla="*/ 310 h 2648"/>
                <a:gd name="T22" fmla="*/ 1096 w 1824"/>
                <a:gd name="T23" fmla="*/ 236 h 2648"/>
                <a:gd name="T24" fmla="*/ 1164 w 1824"/>
                <a:gd name="T25" fmla="*/ 184 h 2648"/>
                <a:gd name="T26" fmla="*/ 1208 w 1824"/>
                <a:gd name="T27" fmla="*/ 154 h 2648"/>
                <a:gd name="T28" fmla="*/ 1224 w 1824"/>
                <a:gd name="T29" fmla="*/ 144 h 2648"/>
                <a:gd name="T30" fmla="*/ 1728 w 1824"/>
                <a:gd name="T31" fmla="*/ 56 h 2648"/>
                <a:gd name="T32" fmla="*/ 1568 w 1824"/>
                <a:gd name="T33" fmla="*/ 328 h 2648"/>
                <a:gd name="T34" fmla="*/ 1554 w 1824"/>
                <a:gd name="T35" fmla="*/ 332 h 2648"/>
                <a:gd name="T36" fmla="*/ 1514 w 1824"/>
                <a:gd name="T37" fmla="*/ 346 h 2648"/>
                <a:gd name="T38" fmla="*/ 1452 w 1824"/>
                <a:gd name="T39" fmla="*/ 370 h 2648"/>
                <a:gd name="T40" fmla="*/ 1370 w 1824"/>
                <a:gd name="T41" fmla="*/ 410 h 2648"/>
                <a:gd name="T42" fmla="*/ 1270 w 1824"/>
                <a:gd name="T43" fmla="*/ 466 h 2648"/>
                <a:gd name="T44" fmla="*/ 1158 w 1824"/>
                <a:gd name="T45" fmla="*/ 540 h 2648"/>
                <a:gd name="T46" fmla="*/ 1034 w 1824"/>
                <a:gd name="T47" fmla="*/ 636 h 2648"/>
                <a:gd name="T48" fmla="*/ 904 w 1824"/>
                <a:gd name="T49" fmla="*/ 756 h 2648"/>
                <a:gd name="T50" fmla="*/ 770 w 1824"/>
                <a:gd name="T51" fmla="*/ 900 h 2648"/>
                <a:gd name="T52" fmla="*/ 632 w 1824"/>
                <a:gd name="T53" fmla="*/ 1076 h 2648"/>
                <a:gd name="T54" fmla="*/ 498 w 1824"/>
                <a:gd name="T55" fmla="*/ 1280 h 2648"/>
                <a:gd name="T56" fmla="*/ 370 w 1824"/>
                <a:gd name="T57" fmla="*/ 1518 h 2648"/>
                <a:gd name="T58" fmla="*/ 248 w 1824"/>
                <a:gd name="T59" fmla="*/ 1792 h 2648"/>
                <a:gd name="T60" fmla="*/ 138 w 1824"/>
                <a:gd name="T61" fmla="*/ 2104 h 2648"/>
                <a:gd name="T62" fmla="*/ 42 w 1824"/>
                <a:gd name="T63" fmla="*/ 2456 h 2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24" h="2648">
                  <a:moveTo>
                    <a:pt x="0" y="2648"/>
                  </a:moveTo>
                  <a:lnTo>
                    <a:pt x="12" y="2464"/>
                  </a:lnTo>
                  <a:lnTo>
                    <a:pt x="32" y="2288"/>
                  </a:lnTo>
                  <a:lnTo>
                    <a:pt x="56" y="2120"/>
                  </a:lnTo>
                  <a:lnTo>
                    <a:pt x="88" y="1960"/>
                  </a:lnTo>
                  <a:lnTo>
                    <a:pt x="124" y="1808"/>
                  </a:lnTo>
                  <a:lnTo>
                    <a:pt x="166" y="1662"/>
                  </a:lnTo>
                  <a:lnTo>
                    <a:pt x="212" y="1524"/>
                  </a:lnTo>
                  <a:lnTo>
                    <a:pt x="262" y="1394"/>
                  </a:lnTo>
                  <a:lnTo>
                    <a:pt x="316" y="1270"/>
                  </a:lnTo>
                  <a:lnTo>
                    <a:pt x="372" y="1154"/>
                  </a:lnTo>
                  <a:lnTo>
                    <a:pt x="430" y="1044"/>
                  </a:lnTo>
                  <a:lnTo>
                    <a:pt x="490" y="942"/>
                  </a:lnTo>
                  <a:lnTo>
                    <a:pt x="550" y="846"/>
                  </a:lnTo>
                  <a:lnTo>
                    <a:pt x="612" y="758"/>
                  </a:lnTo>
                  <a:lnTo>
                    <a:pt x="672" y="674"/>
                  </a:lnTo>
                  <a:lnTo>
                    <a:pt x="734" y="598"/>
                  </a:lnTo>
                  <a:lnTo>
                    <a:pt x="792" y="528"/>
                  </a:lnTo>
                  <a:lnTo>
                    <a:pt x="850" y="464"/>
                  </a:lnTo>
                  <a:lnTo>
                    <a:pt x="906" y="408"/>
                  </a:lnTo>
                  <a:lnTo>
                    <a:pt x="960" y="356"/>
                  </a:lnTo>
                  <a:lnTo>
                    <a:pt x="1010" y="310"/>
                  </a:lnTo>
                  <a:lnTo>
                    <a:pt x="1056" y="270"/>
                  </a:lnTo>
                  <a:lnTo>
                    <a:pt x="1096" y="236"/>
                  </a:lnTo>
                  <a:lnTo>
                    <a:pt x="1134" y="208"/>
                  </a:lnTo>
                  <a:lnTo>
                    <a:pt x="1164" y="184"/>
                  </a:lnTo>
                  <a:lnTo>
                    <a:pt x="1190" y="166"/>
                  </a:lnTo>
                  <a:lnTo>
                    <a:pt x="1208" y="154"/>
                  </a:lnTo>
                  <a:lnTo>
                    <a:pt x="1220" y="146"/>
                  </a:lnTo>
                  <a:lnTo>
                    <a:pt x="1224" y="144"/>
                  </a:lnTo>
                  <a:lnTo>
                    <a:pt x="848" y="0"/>
                  </a:lnTo>
                  <a:lnTo>
                    <a:pt x="1728" y="56"/>
                  </a:lnTo>
                  <a:lnTo>
                    <a:pt x="1824" y="480"/>
                  </a:lnTo>
                  <a:lnTo>
                    <a:pt x="1568" y="328"/>
                  </a:lnTo>
                  <a:lnTo>
                    <a:pt x="1564" y="328"/>
                  </a:lnTo>
                  <a:lnTo>
                    <a:pt x="1554" y="332"/>
                  </a:lnTo>
                  <a:lnTo>
                    <a:pt x="1538" y="338"/>
                  </a:lnTo>
                  <a:lnTo>
                    <a:pt x="1514" y="346"/>
                  </a:lnTo>
                  <a:lnTo>
                    <a:pt x="1486" y="356"/>
                  </a:lnTo>
                  <a:lnTo>
                    <a:pt x="1452" y="370"/>
                  </a:lnTo>
                  <a:lnTo>
                    <a:pt x="1412" y="388"/>
                  </a:lnTo>
                  <a:lnTo>
                    <a:pt x="1370" y="410"/>
                  </a:lnTo>
                  <a:lnTo>
                    <a:pt x="1322" y="436"/>
                  </a:lnTo>
                  <a:lnTo>
                    <a:pt x="1270" y="466"/>
                  </a:lnTo>
                  <a:lnTo>
                    <a:pt x="1216" y="500"/>
                  </a:lnTo>
                  <a:lnTo>
                    <a:pt x="1158" y="540"/>
                  </a:lnTo>
                  <a:lnTo>
                    <a:pt x="1098" y="584"/>
                  </a:lnTo>
                  <a:lnTo>
                    <a:pt x="1034" y="636"/>
                  </a:lnTo>
                  <a:lnTo>
                    <a:pt x="970" y="692"/>
                  </a:lnTo>
                  <a:lnTo>
                    <a:pt x="904" y="756"/>
                  </a:lnTo>
                  <a:lnTo>
                    <a:pt x="836" y="824"/>
                  </a:lnTo>
                  <a:lnTo>
                    <a:pt x="770" y="900"/>
                  </a:lnTo>
                  <a:lnTo>
                    <a:pt x="700" y="984"/>
                  </a:lnTo>
                  <a:lnTo>
                    <a:pt x="632" y="1076"/>
                  </a:lnTo>
                  <a:lnTo>
                    <a:pt x="566" y="1174"/>
                  </a:lnTo>
                  <a:lnTo>
                    <a:pt x="498" y="1280"/>
                  </a:lnTo>
                  <a:lnTo>
                    <a:pt x="434" y="1394"/>
                  </a:lnTo>
                  <a:lnTo>
                    <a:pt x="370" y="1518"/>
                  </a:lnTo>
                  <a:lnTo>
                    <a:pt x="308" y="1650"/>
                  </a:lnTo>
                  <a:lnTo>
                    <a:pt x="248" y="1792"/>
                  </a:lnTo>
                  <a:lnTo>
                    <a:pt x="192" y="1944"/>
                  </a:lnTo>
                  <a:lnTo>
                    <a:pt x="138" y="2104"/>
                  </a:lnTo>
                  <a:lnTo>
                    <a:pt x="88" y="2274"/>
                  </a:lnTo>
                  <a:lnTo>
                    <a:pt x="42" y="2456"/>
                  </a:lnTo>
                  <a:lnTo>
                    <a:pt x="0" y="2648"/>
                  </a:lnTo>
                  <a:close/>
                </a:path>
              </a:pathLst>
            </a:custGeom>
            <a:gradFill rotWithShape="1">
              <a:gsLst>
                <a:gs pos="0">
                  <a:srgbClr val="D11364"/>
                </a:gs>
                <a:gs pos="100000">
                  <a:srgbClr val="D11364">
                    <a:gamma/>
                    <a:shade val="46275"/>
                    <a:invGamma/>
                  </a:srgbClr>
                </a:gs>
              </a:gsLst>
              <a:lin ang="5400000" scaled="1"/>
            </a:gradFill>
            <a:ln>
              <a:noFill/>
            </a:ln>
            <a:extLst>
              <a:ext uri="{91240B29-F687-4F45-9708-019B960494DF}">
                <a14:hiddenLine xmlns:a14="http://schemas.microsoft.com/office/drawing/2010/main" w="0">
                  <a:solidFill>
                    <a:srgbClr val="FACD69"/>
                  </a:solidFill>
                  <a:prstDash val="solid"/>
                  <a:round/>
                  <a:headEnd/>
                  <a:tailEnd/>
                </a14:hiddenLine>
              </a:ext>
            </a:extLst>
          </p:spPr>
          <p:txBody>
            <a:bodyPr/>
            <a:lstStyle/>
            <a:p>
              <a:endParaRPr lang="en-US"/>
            </a:p>
          </p:txBody>
        </p:sp>
        <p:sp>
          <p:nvSpPr>
            <p:cNvPr id="73753" name="Rectangle 25"/>
            <p:cNvSpPr>
              <a:spLocks noChangeArrowheads="1"/>
            </p:cNvSpPr>
            <p:nvPr/>
          </p:nvSpPr>
          <p:spPr bwMode="gray">
            <a:xfrm>
              <a:off x="3082" y="1787"/>
              <a:ext cx="1743" cy="192"/>
            </a:xfrm>
            <a:prstGeom prst="rect">
              <a:avLst/>
            </a:prstGeom>
            <a:gradFill rotWithShape="1">
              <a:gsLst>
                <a:gs pos="0">
                  <a:schemeClr val="accent2">
                    <a:gamma/>
                    <a:shade val="72549"/>
                    <a:invGamma/>
                  </a:schemeClr>
                </a:gs>
                <a:gs pos="50000">
                  <a:schemeClr val="accent2"/>
                </a:gs>
                <a:gs pos="100000">
                  <a:schemeClr val="accent2">
                    <a:gamma/>
                    <a:shade val="72549"/>
                    <a:invGamma/>
                  </a:schemeClr>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600" b="1">
                  <a:solidFill>
                    <a:srgbClr val="FFFFFF"/>
                  </a:solidFill>
                  <a:latin typeface="Verdana" pitchFamily="34" charset="0"/>
                </a:rPr>
                <a:t>Add Your Text</a:t>
              </a:r>
            </a:p>
          </p:txBody>
        </p:sp>
        <p:sp>
          <p:nvSpPr>
            <p:cNvPr id="73754" name="Rectangle 26"/>
            <p:cNvSpPr>
              <a:spLocks noChangeArrowheads="1"/>
            </p:cNvSpPr>
            <p:nvPr/>
          </p:nvSpPr>
          <p:spPr bwMode="gray">
            <a:xfrm>
              <a:off x="2556" y="2310"/>
              <a:ext cx="1900" cy="188"/>
            </a:xfrm>
            <a:prstGeom prst="rect">
              <a:avLst/>
            </a:prstGeom>
            <a:gradFill rotWithShape="1">
              <a:gsLst>
                <a:gs pos="0">
                  <a:schemeClr val="hlink">
                    <a:gamma/>
                    <a:shade val="72549"/>
                    <a:invGamma/>
                  </a:schemeClr>
                </a:gs>
                <a:gs pos="50000">
                  <a:schemeClr val="hlink"/>
                </a:gs>
                <a:gs pos="100000">
                  <a:schemeClr val="hlink">
                    <a:gamma/>
                    <a:shade val="72549"/>
                    <a:invGamma/>
                  </a:schemeClr>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600" b="1">
                  <a:solidFill>
                    <a:srgbClr val="FFFFFF"/>
                  </a:solidFill>
                  <a:latin typeface="Verdana" pitchFamily="34" charset="0"/>
                </a:rPr>
                <a:t>Add Your Text</a:t>
              </a:r>
            </a:p>
          </p:txBody>
        </p:sp>
        <p:sp>
          <p:nvSpPr>
            <p:cNvPr id="73755" name="Freeform 27"/>
            <p:cNvSpPr>
              <a:spLocks/>
            </p:cNvSpPr>
            <p:nvPr/>
          </p:nvSpPr>
          <p:spPr bwMode="gray">
            <a:xfrm>
              <a:off x="2036" y="2494"/>
              <a:ext cx="2415" cy="343"/>
            </a:xfrm>
            <a:custGeom>
              <a:avLst/>
              <a:gdLst>
                <a:gd name="T0" fmla="*/ 1742 w 2048"/>
                <a:gd name="T1" fmla="*/ 286 h 286"/>
                <a:gd name="T2" fmla="*/ 0 w 2048"/>
                <a:gd name="T3" fmla="*/ 286 h 286"/>
                <a:gd name="T4" fmla="*/ 446 w 2048"/>
                <a:gd name="T5" fmla="*/ 0 h 286"/>
                <a:gd name="T6" fmla="*/ 2048 w 2048"/>
                <a:gd name="T7" fmla="*/ 0 h 286"/>
                <a:gd name="T8" fmla="*/ 1742 w 2048"/>
                <a:gd name="T9" fmla="*/ 286 h 286"/>
              </a:gdLst>
              <a:ahLst/>
              <a:cxnLst>
                <a:cxn ang="0">
                  <a:pos x="T0" y="T1"/>
                </a:cxn>
                <a:cxn ang="0">
                  <a:pos x="T2" y="T3"/>
                </a:cxn>
                <a:cxn ang="0">
                  <a:pos x="T4" y="T5"/>
                </a:cxn>
                <a:cxn ang="0">
                  <a:pos x="T6" y="T7"/>
                </a:cxn>
                <a:cxn ang="0">
                  <a:pos x="T8" y="T9"/>
                </a:cxn>
              </a:cxnLst>
              <a:rect l="0" t="0" r="r" b="b"/>
              <a:pathLst>
                <a:path w="2048" h="286">
                  <a:moveTo>
                    <a:pt x="1742" y="286"/>
                  </a:moveTo>
                  <a:lnTo>
                    <a:pt x="0" y="286"/>
                  </a:lnTo>
                  <a:lnTo>
                    <a:pt x="446" y="0"/>
                  </a:lnTo>
                  <a:lnTo>
                    <a:pt x="2048" y="0"/>
                  </a:lnTo>
                  <a:lnTo>
                    <a:pt x="1742" y="286"/>
                  </a:lnTo>
                  <a:close/>
                </a:path>
              </a:pathLst>
            </a:custGeom>
            <a:solidFill>
              <a:schemeClr val="folHlink"/>
            </a:solidFill>
            <a:ln>
              <a:noFill/>
            </a:ln>
            <a:extLst>
              <a:ext uri="{91240B29-F687-4F45-9708-019B960494DF}">
                <a14:hiddenLine xmlns:a14="http://schemas.microsoft.com/office/drawing/2010/main" w="0">
                  <a:solidFill>
                    <a:srgbClr val="808080"/>
                  </a:solidFill>
                  <a:prstDash val="solid"/>
                  <a:round/>
                  <a:headEnd/>
                  <a:tailEnd/>
                </a14:hiddenLine>
              </a:ext>
            </a:extLst>
          </p:spPr>
          <p:txBody>
            <a:bodyPr/>
            <a:lstStyle/>
            <a:p>
              <a:endParaRPr lang="en-US"/>
            </a:p>
          </p:txBody>
        </p:sp>
        <p:sp>
          <p:nvSpPr>
            <p:cNvPr id="73756" name="Rectangle 28"/>
            <p:cNvSpPr>
              <a:spLocks noChangeArrowheads="1"/>
            </p:cNvSpPr>
            <p:nvPr/>
          </p:nvSpPr>
          <p:spPr bwMode="gray">
            <a:xfrm>
              <a:off x="2038" y="2836"/>
              <a:ext cx="2056" cy="188"/>
            </a:xfrm>
            <a:prstGeom prst="rect">
              <a:avLst/>
            </a:prstGeom>
            <a:gradFill rotWithShape="1">
              <a:gsLst>
                <a:gs pos="0">
                  <a:schemeClr val="folHlink">
                    <a:gamma/>
                    <a:shade val="72549"/>
                    <a:invGamma/>
                  </a:schemeClr>
                </a:gs>
                <a:gs pos="50000">
                  <a:schemeClr val="folHlink"/>
                </a:gs>
                <a:gs pos="100000">
                  <a:schemeClr val="folHlink">
                    <a:gamma/>
                    <a:shade val="72549"/>
                    <a:invGamma/>
                  </a:schemeClr>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600" b="1">
                  <a:solidFill>
                    <a:srgbClr val="FFFFFF"/>
                  </a:solidFill>
                  <a:latin typeface="Verdana" pitchFamily="34" charset="0"/>
                </a:rPr>
                <a:t>Add Your Text</a:t>
              </a:r>
            </a:p>
          </p:txBody>
        </p:sp>
        <p:sp>
          <p:nvSpPr>
            <p:cNvPr id="73757" name="Rectangle 29"/>
            <p:cNvSpPr>
              <a:spLocks noChangeArrowheads="1"/>
            </p:cNvSpPr>
            <p:nvPr/>
          </p:nvSpPr>
          <p:spPr bwMode="gray">
            <a:xfrm>
              <a:off x="1514" y="3363"/>
              <a:ext cx="2213" cy="187"/>
            </a:xfrm>
            <a:prstGeom prst="rect">
              <a:avLst/>
            </a:prstGeom>
            <a:gradFill rotWithShape="1">
              <a:gsLst>
                <a:gs pos="0">
                  <a:schemeClr val="tx1">
                    <a:gamma/>
                    <a:shade val="72549"/>
                    <a:invGamma/>
                  </a:schemeClr>
                </a:gs>
                <a:gs pos="50000">
                  <a:schemeClr val="tx1"/>
                </a:gs>
                <a:gs pos="100000">
                  <a:schemeClr val="tx1">
                    <a:gamma/>
                    <a:shade val="72549"/>
                    <a:invGamma/>
                  </a:schemeClr>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600" b="1">
                  <a:solidFill>
                    <a:srgbClr val="FFFFFF"/>
                  </a:solidFill>
                  <a:latin typeface="Verdana" pitchFamily="34" charset="0"/>
                </a:rPr>
                <a:t>Add Your Text</a:t>
              </a: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t>Nội dung trình bày</a:t>
            </a:r>
            <a:endParaRPr lang="en-US" altLang="en-US">
              <a:solidFill>
                <a:schemeClr val="accent1"/>
              </a:solidFill>
            </a:endParaRPr>
          </a:p>
        </p:txBody>
      </p:sp>
      <p:sp>
        <p:nvSpPr>
          <p:cNvPr id="88067" name="Text Box 3"/>
          <p:cNvSpPr txBox="1">
            <a:spLocks noChangeArrowheads="1"/>
          </p:cNvSpPr>
          <p:nvPr/>
        </p:nvSpPr>
        <p:spPr bwMode="auto">
          <a:xfrm>
            <a:off x="1660525" y="7223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p>
        </p:txBody>
      </p:sp>
      <p:grpSp>
        <p:nvGrpSpPr>
          <p:cNvPr id="88110" name="Group 46"/>
          <p:cNvGrpSpPr>
            <a:grpSpLocks/>
          </p:cNvGrpSpPr>
          <p:nvPr/>
        </p:nvGrpSpPr>
        <p:grpSpPr bwMode="auto">
          <a:xfrm>
            <a:off x="381000" y="1371600"/>
            <a:ext cx="7315200" cy="685800"/>
            <a:chOff x="1296" y="1824"/>
            <a:chExt cx="2976" cy="432"/>
          </a:xfrm>
        </p:grpSpPr>
        <p:sp>
          <p:nvSpPr>
            <p:cNvPr id="88111" name="AutoShape 47"/>
            <p:cNvSpPr>
              <a:spLocks noChangeArrowheads="1"/>
            </p:cNvSpPr>
            <p:nvPr/>
          </p:nvSpPr>
          <p:spPr bwMode="gray">
            <a:xfrm>
              <a:off x="1536" y="1899"/>
              <a:ext cx="2736" cy="288"/>
            </a:xfrm>
            <a:prstGeom prst="roundRect">
              <a:avLst>
                <a:gd name="adj" fmla="val 16667"/>
              </a:avLst>
            </a:prstGeom>
            <a:gradFill rotWithShape="1">
              <a:gsLst>
                <a:gs pos="0">
                  <a:schemeClr val="accent2">
                    <a:gamma/>
                    <a:tint val="21176"/>
                    <a:invGamma/>
                  </a:schemeClr>
                </a:gs>
                <a:gs pos="100000">
                  <a:schemeClr val="accent2"/>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p>
          </p:txBody>
        </p:sp>
        <p:sp>
          <p:nvSpPr>
            <p:cNvPr id="88112" name="AutoShape 48"/>
            <p:cNvSpPr>
              <a:spLocks noChangeArrowheads="1"/>
            </p:cNvSpPr>
            <p:nvPr/>
          </p:nvSpPr>
          <p:spPr bwMode="gray">
            <a:xfrm>
              <a:off x="1296" y="1824"/>
              <a:ext cx="432" cy="432"/>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88113" name="Text Box 49"/>
            <p:cNvSpPr txBox="1">
              <a:spLocks noChangeArrowheads="1"/>
            </p:cNvSpPr>
            <p:nvPr/>
          </p:nvSpPr>
          <p:spPr bwMode="gray">
            <a:xfrm>
              <a:off x="1680" y="1934"/>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en-US" b="1" smtClean="0">
                  <a:solidFill>
                    <a:srgbClr val="000000"/>
                  </a:solidFill>
                </a:rPr>
                <a:t>Giới thiệu đề tài</a:t>
              </a:r>
              <a:endParaRPr lang="en-US" altLang="en-US" b="1">
                <a:solidFill>
                  <a:srgbClr val="000000"/>
                </a:solidFill>
              </a:endParaRPr>
            </a:p>
          </p:txBody>
        </p:sp>
        <p:sp>
          <p:nvSpPr>
            <p:cNvPr id="88114" name="Text Box 50"/>
            <p:cNvSpPr txBox="1">
              <a:spLocks noChangeArrowheads="1"/>
            </p:cNvSpPr>
            <p:nvPr/>
          </p:nvSpPr>
          <p:spPr bwMode="gray">
            <a:xfrm>
              <a:off x="1393" y="1886"/>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en-US" sz="2400">
                  <a:solidFill>
                    <a:schemeClr val="bg1"/>
                  </a:solidFill>
                </a:rPr>
                <a:t>1</a:t>
              </a:r>
            </a:p>
          </p:txBody>
        </p:sp>
      </p:grpSp>
      <p:grpSp>
        <p:nvGrpSpPr>
          <p:cNvPr id="88115" name="Group 51"/>
          <p:cNvGrpSpPr>
            <a:grpSpLocks/>
          </p:cNvGrpSpPr>
          <p:nvPr/>
        </p:nvGrpSpPr>
        <p:grpSpPr bwMode="auto">
          <a:xfrm>
            <a:off x="381000" y="2209800"/>
            <a:ext cx="7315200" cy="685800"/>
            <a:chOff x="1296" y="1824"/>
            <a:chExt cx="2976" cy="432"/>
          </a:xfrm>
        </p:grpSpPr>
        <p:sp>
          <p:nvSpPr>
            <p:cNvPr id="88116" name="AutoShape 52"/>
            <p:cNvSpPr>
              <a:spLocks noChangeArrowheads="1"/>
            </p:cNvSpPr>
            <p:nvPr/>
          </p:nvSpPr>
          <p:spPr bwMode="gray">
            <a:xfrm>
              <a:off x="1536" y="1899"/>
              <a:ext cx="2736" cy="288"/>
            </a:xfrm>
            <a:prstGeom prst="roundRect">
              <a:avLst>
                <a:gd name="adj" fmla="val 16667"/>
              </a:avLst>
            </a:prstGeom>
            <a:gradFill rotWithShape="1">
              <a:gsLst>
                <a:gs pos="0">
                  <a:schemeClr val="accent1">
                    <a:gamma/>
                    <a:tint val="21176"/>
                    <a:invGamma/>
                  </a:schemeClr>
                </a:gs>
                <a:gs pos="100000">
                  <a:schemeClr val="accent1"/>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p>
          </p:txBody>
        </p:sp>
        <p:sp>
          <p:nvSpPr>
            <p:cNvPr id="88117" name="AutoShape 53"/>
            <p:cNvSpPr>
              <a:spLocks noChangeArrowheads="1"/>
            </p:cNvSpPr>
            <p:nvPr/>
          </p:nvSpPr>
          <p:spPr bwMode="gray">
            <a:xfrm>
              <a:off x="1296" y="1824"/>
              <a:ext cx="432" cy="432"/>
            </a:xfrm>
            <a:prstGeom prst="diamond">
              <a:avLst/>
            </a:prstGeom>
            <a:solidFill>
              <a:schemeClr val="accent1"/>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88118" name="Text Box 54"/>
            <p:cNvSpPr txBox="1">
              <a:spLocks noChangeArrowheads="1"/>
            </p:cNvSpPr>
            <p:nvPr/>
          </p:nvSpPr>
          <p:spPr bwMode="gray">
            <a:xfrm>
              <a:off x="1680" y="1934"/>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en-US" b="1" smtClean="0">
                  <a:solidFill>
                    <a:srgbClr val="000000"/>
                  </a:solidFill>
                </a:rPr>
                <a:t>Triết lý Agile</a:t>
              </a:r>
              <a:endParaRPr lang="en-US" altLang="en-US" b="1">
                <a:solidFill>
                  <a:srgbClr val="000000"/>
                </a:solidFill>
              </a:endParaRPr>
            </a:p>
          </p:txBody>
        </p:sp>
        <p:sp>
          <p:nvSpPr>
            <p:cNvPr id="88119" name="Text Box 55"/>
            <p:cNvSpPr txBox="1">
              <a:spLocks noChangeArrowheads="1"/>
            </p:cNvSpPr>
            <p:nvPr/>
          </p:nvSpPr>
          <p:spPr bwMode="gray">
            <a:xfrm>
              <a:off x="1393" y="1886"/>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en-US" sz="2400">
                  <a:solidFill>
                    <a:schemeClr val="bg1"/>
                  </a:solidFill>
                </a:rPr>
                <a:t>2</a:t>
              </a:r>
            </a:p>
          </p:txBody>
        </p:sp>
      </p:grpSp>
      <p:grpSp>
        <p:nvGrpSpPr>
          <p:cNvPr id="88120" name="Group 56"/>
          <p:cNvGrpSpPr>
            <a:grpSpLocks/>
          </p:cNvGrpSpPr>
          <p:nvPr/>
        </p:nvGrpSpPr>
        <p:grpSpPr bwMode="auto">
          <a:xfrm>
            <a:off x="381000" y="3048000"/>
            <a:ext cx="7315200" cy="685800"/>
            <a:chOff x="1296" y="1824"/>
            <a:chExt cx="2976" cy="432"/>
          </a:xfrm>
        </p:grpSpPr>
        <p:sp>
          <p:nvSpPr>
            <p:cNvPr id="88121" name="AutoShape 57"/>
            <p:cNvSpPr>
              <a:spLocks noChangeArrowheads="1"/>
            </p:cNvSpPr>
            <p:nvPr/>
          </p:nvSpPr>
          <p:spPr bwMode="gray">
            <a:xfrm>
              <a:off x="1536" y="1899"/>
              <a:ext cx="2736" cy="288"/>
            </a:xfrm>
            <a:prstGeom prst="roundRect">
              <a:avLst>
                <a:gd name="adj" fmla="val 16667"/>
              </a:avLst>
            </a:prstGeom>
            <a:gradFill rotWithShape="1">
              <a:gsLst>
                <a:gs pos="0">
                  <a:schemeClr val="tx2">
                    <a:gamma/>
                    <a:tint val="21176"/>
                    <a:invGamma/>
                  </a:schemeClr>
                </a:gs>
                <a:gs pos="100000">
                  <a:schemeClr val="tx2"/>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p>
          </p:txBody>
        </p:sp>
        <p:sp>
          <p:nvSpPr>
            <p:cNvPr id="88122" name="AutoShape 58"/>
            <p:cNvSpPr>
              <a:spLocks noChangeArrowheads="1"/>
            </p:cNvSpPr>
            <p:nvPr/>
          </p:nvSpPr>
          <p:spPr bwMode="gray">
            <a:xfrm>
              <a:off x="1296" y="1824"/>
              <a:ext cx="432" cy="432"/>
            </a:xfrm>
            <a:prstGeom prst="diamond">
              <a:avLst/>
            </a:prstGeom>
            <a:solidFill>
              <a:schemeClr va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88123" name="Text Box 59"/>
            <p:cNvSpPr txBox="1">
              <a:spLocks noChangeArrowheads="1"/>
            </p:cNvSpPr>
            <p:nvPr/>
          </p:nvSpPr>
          <p:spPr bwMode="gray">
            <a:xfrm>
              <a:off x="1680" y="1934"/>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en-US" b="1" smtClean="0">
                  <a:solidFill>
                    <a:srgbClr val="000000"/>
                  </a:solidFill>
                </a:rPr>
                <a:t>Phương pháp Scrum</a:t>
              </a:r>
              <a:endParaRPr lang="en-US" altLang="en-US" b="1">
                <a:solidFill>
                  <a:srgbClr val="000000"/>
                </a:solidFill>
              </a:endParaRPr>
            </a:p>
          </p:txBody>
        </p:sp>
        <p:sp>
          <p:nvSpPr>
            <p:cNvPr id="88124" name="Text Box 60"/>
            <p:cNvSpPr txBox="1">
              <a:spLocks noChangeArrowheads="1"/>
            </p:cNvSpPr>
            <p:nvPr/>
          </p:nvSpPr>
          <p:spPr bwMode="gray">
            <a:xfrm>
              <a:off x="1393" y="1886"/>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en-US" sz="2400">
                  <a:solidFill>
                    <a:schemeClr val="bg1"/>
                  </a:solidFill>
                </a:rPr>
                <a:t>3</a:t>
              </a:r>
            </a:p>
          </p:txBody>
        </p:sp>
      </p:grpSp>
      <p:grpSp>
        <p:nvGrpSpPr>
          <p:cNvPr id="88125" name="Group 61"/>
          <p:cNvGrpSpPr>
            <a:grpSpLocks/>
          </p:cNvGrpSpPr>
          <p:nvPr/>
        </p:nvGrpSpPr>
        <p:grpSpPr bwMode="auto">
          <a:xfrm>
            <a:off x="381000" y="3886200"/>
            <a:ext cx="7315200" cy="685800"/>
            <a:chOff x="1296" y="1824"/>
            <a:chExt cx="2976" cy="432"/>
          </a:xfrm>
        </p:grpSpPr>
        <p:sp>
          <p:nvSpPr>
            <p:cNvPr id="88126" name="AutoShape 62"/>
            <p:cNvSpPr>
              <a:spLocks noChangeArrowheads="1"/>
            </p:cNvSpPr>
            <p:nvPr/>
          </p:nvSpPr>
          <p:spPr bwMode="gray">
            <a:xfrm>
              <a:off x="1536" y="1899"/>
              <a:ext cx="2736" cy="288"/>
            </a:xfrm>
            <a:prstGeom prst="roundRect">
              <a:avLst>
                <a:gd name="adj" fmla="val 16667"/>
              </a:avLst>
            </a:prstGeom>
            <a:gradFill rotWithShape="1">
              <a:gsLst>
                <a:gs pos="0">
                  <a:schemeClr val="folHlink">
                    <a:gamma/>
                    <a:tint val="21176"/>
                    <a:invGamma/>
                  </a:schemeClr>
                </a:gs>
                <a:gs pos="100000">
                  <a:schemeClr val="folHlink"/>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p>
          </p:txBody>
        </p:sp>
        <p:sp>
          <p:nvSpPr>
            <p:cNvPr id="88127" name="AutoShape 63"/>
            <p:cNvSpPr>
              <a:spLocks noChangeArrowheads="1"/>
            </p:cNvSpPr>
            <p:nvPr/>
          </p:nvSpPr>
          <p:spPr bwMode="gray">
            <a:xfrm>
              <a:off x="1296" y="1824"/>
              <a:ext cx="432" cy="432"/>
            </a:xfrm>
            <a:prstGeom prst="diamond">
              <a:avLst/>
            </a:prstGeom>
            <a:solidFill>
              <a:schemeClr val="fo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88128" name="Text Box 64"/>
            <p:cNvSpPr txBox="1">
              <a:spLocks noChangeArrowheads="1"/>
            </p:cNvSpPr>
            <p:nvPr/>
          </p:nvSpPr>
          <p:spPr bwMode="gray">
            <a:xfrm>
              <a:off x="1680" y="1934"/>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en-US" b="1" smtClean="0">
                  <a:solidFill>
                    <a:srgbClr val="000000"/>
                  </a:solidFill>
                </a:rPr>
                <a:t>Xây dựng ứng dụng</a:t>
              </a:r>
              <a:endParaRPr lang="en-US" altLang="en-US" b="1">
                <a:solidFill>
                  <a:srgbClr val="000000"/>
                </a:solidFill>
              </a:endParaRPr>
            </a:p>
          </p:txBody>
        </p:sp>
        <p:sp>
          <p:nvSpPr>
            <p:cNvPr id="88129" name="Text Box 65"/>
            <p:cNvSpPr txBox="1">
              <a:spLocks noChangeArrowheads="1"/>
            </p:cNvSpPr>
            <p:nvPr/>
          </p:nvSpPr>
          <p:spPr bwMode="gray">
            <a:xfrm>
              <a:off x="1393" y="1886"/>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en-US" sz="2400">
                  <a:solidFill>
                    <a:schemeClr val="bg1"/>
                  </a:solidFill>
                </a:rPr>
                <a:t>4</a:t>
              </a:r>
            </a:p>
          </p:txBody>
        </p:sp>
      </p:grpSp>
      <p:grpSp>
        <p:nvGrpSpPr>
          <p:cNvPr id="26" name="Group 61"/>
          <p:cNvGrpSpPr>
            <a:grpSpLocks/>
          </p:cNvGrpSpPr>
          <p:nvPr/>
        </p:nvGrpSpPr>
        <p:grpSpPr bwMode="auto">
          <a:xfrm>
            <a:off x="381000" y="4724402"/>
            <a:ext cx="7315200" cy="820738"/>
            <a:chOff x="1296" y="1824"/>
            <a:chExt cx="2976" cy="517"/>
          </a:xfrm>
        </p:grpSpPr>
        <p:sp>
          <p:nvSpPr>
            <p:cNvPr id="27" name="AutoShape 62"/>
            <p:cNvSpPr>
              <a:spLocks noChangeArrowheads="1"/>
            </p:cNvSpPr>
            <p:nvPr/>
          </p:nvSpPr>
          <p:spPr bwMode="gray">
            <a:xfrm>
              <a:off x="1536" y="1899"/>
              <a:ext cx="2736" cy="288"/>
            </a:xfrm>
            <a:prstGeom prst="roundRect">
              <a:avLst>
                <a:gd name="adj" fmla="val 16667"/>
              </a:avLst>
            </a:prstGeom>
            <a:gradFill flip="none" rotWithShape="1">
              <a:gsLst>
                <a:gs pos="0">
                  <a:schemeClr val="accent5">
                    <a:lumMod val="10000"/>
                    <a:tint val="66000"/>
                    <a:satMod val="160000"/>
                  </a:schemeClr>
                </a:gs>
                <a:gs pos="50000">
                  <a:schemeClr val="accent5">
                    <a:lumMod val="10000"/>
                    <a:tint val="44500"/>
                    <a:satMod val="160000"/>
                  </a:schemeClr>
                </a:gs>
                <a:gs pos="100000">
                  <a:schemeClr val="accent5">
                    <a:lumMod val="10000"/>
                    <a:tint val="23500"/>
                    <a:satMod val="160000"/>
                  </a:schemeClr>
                </a:gs>
              </a:gsLst>
              <a:path path="circle">
                <a:fillToRect l="100000" t="100000"/>
              </a:path>
              <a:tileRect r="-100000" b="-100000"/>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solidFill>
                  <a:schemeClr val="accent5">
                    <a:lumMod val="75000"/>
                  </a:schemeClr>
                </a:solidFill>
              </a:endParaRPr>
            </a:p>
          </p:txBody>
        </p:sp>
        <p:sp>
          <p:nvSpPr>
            <p:cNvPr id="28" name="AutoShape 63"/>
            <p:cNvSpPr>
              <a:spLocks noChangeArrowheads="1"/>
            </p:cNvSpPr>
            <p:nvPr/>
          </p:nvSpPr>
          <p:spPr bwMode="gray">
            <a:xfrm>
              <a:off x="1296" y="1824"/>
              <a:ext cx="432" cy="432"/>
            </a:xfrm>
            <a:prstGeom prst="diamond">
              <a:avLst/>
            </a:prstGeom>
            <a:solidFill>
              <a:schemeClr val="accent5">
                <a:lumMod val="25000"/>
              </a:schemeClr>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29" name="Text Box 64"/>
            <p:cNvSpPr txBox="1">
              <a:spLocks noChangeArrowheads="1"/>
            </p:cNvSpPr>
            <p:nvPr/>
          </p:nvSpPr>
          <p:spPr bwMode="gray">
            <a:xfrm>
              <a:off x="1680" y="1934"/>
              <a:ext cx="2160"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en-US" b="1">
                  <a:solidFill>
                    <a:srgbClr val="000000"/>
                  </a:solidFill>
                </a:rPr>
                <a:t>Kết luận và hướng phát triển</a:t>
              </a:r>
            </a:p>
            <a:p>
              <a:pPr algn="ctr" eaLnBrk="0" hangingPunct="0"/>
              <a:endParaRPr lang="en-US" altLang="en-US" b="1">
                <a:solidFill>
                  <a:srgbClr val="000000"/>
                </a:solidFill>
              </a:endParaRPr>
            </a:p>
          </p:txBody>
        </p:sp>
        <p:sp>
          <p:nvSpPr>
            <p:cNvPr id="30" name="Text Box 65"/>
            <p:cNvSpPr txBox="1">
              <a:spLocks noChangeArrowheads="1"/>
            </p:cNvSpPr>
            <p:nvPr/>
          </p:nvSpPr>
          <p:spPr bwMode="gray">
            <a:xfrm>
              <a:off x="1432" y="1886"/>
              <a:ext cx="14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en-US" sz="2400" smtClean="0">
                  <a:solidFill>
                    <a:schemeClr val="bg1"/>
                  </a:solidFill>
                </a:rPr>
                <a:t>5</a:t>
              </a:r>
              <a:endParaRPr lang="en-US" altLang="en-US" sz="2400">
                <a:solidFill>
                  <a:schemeClr val="bg1"/>
                </a:solidFill>
              </a:endParaRPr>
            </a:p>
          </p:txBody>
        </p:sp>
      </p:grpSp>
      <p:grpSp>
        <p:nvGrpSpPr>
          <p:cNvPr id="31" name="Group 61"/>
          <p:cNvGrpSpPr>
            <a:grpSpLocks/>
          </p:cNvGrpSpPr>
          <p:nvPr/>
        </p:nvGrpSpPr>
        <p:grpSpPr bwMode="auto">
          <a:xfrm>
            <a:off x="381000" y="5562600"/>
            <a:ext cx="7315200" cy="685800"/>
            <a:chOff x="1296" y="1824"/>
            <a:chExt cx="2976" cy="432"/>
          </a:xfrm>
        </p:grpSpPr>
        <p:sp>
          <p:nvSpPr>
            <p:cNvPr id="32" name="AutoShape 62"/>
            <p:cNvSpPr>
              <a:spLocks noChangeArrowheads="1"/>
            </p:cNvSpPr>
            <p:nvPr/>
          </p:nvSpPr>
          <p:spPr bwMode="gray">
            <a:xfrm>
              <a:off x="1536" y="1899"/>
              <a:ext cx="2736" cy="288"/>
            </a:xfrm>
            <a:prstGeom prst="roundRect">
              <a:avLst>
                <a:gd name="adj" fmla="val 16667"/>
              </a:avLst>
            </a:prstGeom>
            <a:gradFill flip="none" rotWithShape="1">
              <a:gsLst>
                <a:gs pos="0">
                  <a:schemeClr val="accent6">
                    <a:lumMod val="75000"/>
                    <a:tint val="66000"/>
                    <a:satMod val="160000"/>
                  </a:schemeClr>
                </a:gs>
                <a:gs pos="50000">
                  <a:schemeClr val="accent6">
                    <a:lumMod val="75000"/>
                    <a:tint val="44500"/>
                    <a:satMod val="160000"/>
                  </a:schemeClr>
                </a:gs>
                <a:gs pos="100000">
                  <a:schemeClr val="accent6">
                    <a:lumMod val="75000"/>
                    <a:tint val="23500"/>
                    <a:satMod val="160000"/>
                  </a:schemeClr>
                </a:gs>
              </a:gsLst>
              <a:path path="circle">
                <a:fillToRect l="100000" t="100000"/>
              </a:path>
              <a:tileRect r="-100000" b="-100000"/>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solidFill>
                  <a:schemeClr val="accent5">
                    <a:lumMod val="75000"/>
                  </a:schemeClr>
                </a:solidFill>
              </a:endParaRPr>
            </a:p>
          </p:txBody>
        </p:sp>
        <p:sp>
          <p:nvSpPr>
            <p:cNvPr id="33" name="AutoShape 63"/>
            <p:cNvSpPr>
              <a:spLocks noChangeArrowheads="1"/>
            </p:cNvSpPr>
            <p:nvPr/>
          </p:nvSpPr>
          <p:spPr bwMode="gray">
            <a:xfrm>
              <a:off x="1296" y="1824"/>
              <a:ext cx="432" cy="432"/>
            </a:xfrm>
            <a:prstGeom prst="diamond">
              <a:avLst/>
            </a:prstGeom>
            <a:solidFill>
              <a:schemeClr val="accent6">
                <a:lumMod val="50000"/>
              </a:schemeClr>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34" name="Text Box 64"/>
            <p:cNvSpPr txBox="1">
              <a:spLocks noChangeArrowheads="1"/>
            </p:cNvSpPr>
            <p:nvPr/>
          </p:nvSpPr>
          <p:spPr bwMode="gray">
            <a:xfrm>
              <a:off x="1680" y="1934"/>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endParaRPr lang="en-US" altLang="en-US" b="1">
                <a:solidFill>
                  <a:srgbClr val="000000"/>
                </a:solidFill>
              </a:endParaRPr>
            </a:p>
          </p:txBody>
        </p:sp>
        <p:sp>
          <p:nvSpPr>
            <p:cNvPr id="35" name="Text Box 65"/>
            <p:cNvSpPr txBox="1">
              <a:spLocks noChangeArrowheads="1"/>
            </p:cNvSpPr>
            <p:nvPr/>
          </p:nvSpPr>
          <p:spPr bwMode="gray">
            <a:xfrm>
              <a:off x="1432" y="1886"/>
              <a:ext cx="14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en-US" sz="2400" smtClean="0">
                  <a:solidFill>
                    <a:schemeClr val="bg1"/>
                  </a:solidFill>
                </a:rPr>
                <a:t>6</a:t>
              </a:r>
              <a:endParaRPr lang="en-US" altLang="en-US" sz="2400">
                <a:solidFill>
                  <a:schemeClr val="bg1"/>
                </a:solidFill>
              </a:endParaRPr>
            </a:p>
          </p:txBody>
        </p:sp>
      </p:grpSp>
      <p:sp>
        <p:nvSpPr>
          <p:cNvPr id="36" name="Footer Placeholder 3"/>
          <p:cNvSpPr>
            <a:spLocks noGrp="1"/>
          </p:cNvSpPr>
          <p:nvPr>
            <p:ph type="ftr" sz="quarter" idx="11"/>
          </p:nvPr>
        </p:nvSpPr>
        <p:spPr>
          <a:xfrm>
            <a:off x="5181600" y="6477000"/>
            <a:ext cx="2895600" cy="233363"/>
          </a:xfrm>
        </p:spPr>
        <p:txBody>
          <a:bodyPr/>
          <a:lstStyle/>
          <a:p>
            <a:r>
              <a:rPr lang="en-US" altLang="en-US" smtClean="0"/>
              <a:t>www.themegallery.com</a:t>
            </a:r>
            <a:endParaRPr lang="en-US"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ooter Placeholder 3"/>
          <p:cNvSpPr>
            <a:spLocks noGrp="1"/>
          </p:cNvSpPr>
          <p:nvPr>
            <p:ph type="ftr" sz="quarter" idx="11"/>
          </p:nvPr>
        </p:nvSpPr>
        <p:spPr/>
        <p:txBody>
          <a:bodyPr/>
          <a:lstStyle/>
          <a:p>
            <a:r>
              <a:rPr lang="en-US" altLang="en-US"/>
              <a:t>www.themegallery.com</a:t>
            </a:r>
          </a:p>
        </p:txBody>
      </p:sp>
      <p:sp>
        <p:nvSpPr>
          <p:cNvPr id="96258" name="Rectangle 2"/>
          <p:cNvSpPr>
            <a:spLocks noGrp="1" noChangeArrowheads="1"/>
          </p:cNvSpPr>
          <p:nvPr>
            <p:ph type="title"/>
          </p:nvPr>
        </p:nvSpPr>
        <p:spPr/>
        <p:txBody>
          <a:bodyPr/>
          <a:lstStyle/>
          <a:p>
            <a:r>
              <a:rPr lang="en-US" altLang="en-US"/>
              <a:t>3-D Pie Chart</a:t>
            </a:r>
          </a:p>
        </p:txBody>
      </p:sp>
      <p:grpSp>
        <p:nvGrpSpPr>
          <p:cNvPr id="96274" name="Group 18"/>
          <p:cNvGrpSpPr>
            <a:grpSpLocks/>
          </p:cNvGrpSpPr>
          <p:nvPr/>
        </p:nvGrpSpPr>
        <p:grpSpPr bwMode="auto">
          <a:xfrm>
            <a:off x="1524000" y="1905000"/>
            <a:ext cx="5294313" cy="4310063"/>
            <a:chOff x="1177" y="1296"/>
            <a:chExt cx="3335" cy="2715"/>
          </a:xfrm>
        </p:grpSpPr>
        <p:sp>
          <p:nvSpPr>
            <p:cNvPr id="96275" name="Freeform 19"/>
            <p:cNvSpPr>
              <a:spLocks/>
            </p:cNvSpPr>
            <p:nvPr/>
          </p:nvSpPr>
          <p:spPr bwMode="gray">
            <a:xfrm rot="-794496">
              <a:off x="2989" y="1859"/>
              <a:ext cx="725" cy="2089"/>
            </a:xfrm>
            <a:custGeom>
              <a:avLst/>
              <a:gdLst>
                <a:gd name="T0" fmla="*/ 0 w 646"/>
                <a:gd name="T1" fmla="*/ 0 h 1861"/>
                <a:gd name="T2" fmla="*/ 48 w 646"/>
                <a:gd name="T3" fmla="*/ 14 h 1861"/>
                <a:gd name="T4" fmla="*/ 98 w 646"/>
                <a:gd name="T5" fmla="*/ 32 h 1861"/>
                <a:gd name="T6" fmla="*/ 147 w 646"/>
                <a:gd name="T7" fmla="*/ 54 h 1861"/>
                <a:gd name="T8" fmla="*/ 195 w 646"/>
                <a:gd name="T9" fmla="*/ 81 h 1861"/>
                <a:gd name="T10" fmla="*/ 242 w 646"/>
                <a:gd name="T11" fmla="*/ 111 h 1861"/>
                <a:gd name="T12" fmla="*/ 288 w 646"/>
                <a:gd name="T13" fmla="*/ 147 h 1861"/>
                <a:gd name="T14" fmla="*/ 333 w 646"/>
                <a:gd name="T15" fmla="*/ 185 h 1861"/>
                <a:gd name="T16" fmla="*/ 377 w 646"/>
                <a:gd name="T17" fmla="*/ 228 h 1861"/>
                <a:gd name="T18" fmla="*/ 418 w 646"/>
                <a:gd name="T19" fmla="*/ 275 h 1861"/>
                <a:gd name="T20" fmla="*/ 457 w 646"/>
                <a:gd name="T21" fmla="*/ 325 h 1861"/>
                <a:gd name="T22" fmla="*/ 493 w 646"/>
                <a:gd name="T23" fmla="*/ 379 h 1861"/>
                <a:gd name="T24" fmla="*/ 526 w 646"/>
                <a:gd name="T25" fmla="*/ 437 h 1861"/>
                <a:gd name="T26" fmla="*/ 555 w 646"/>
                <a:gd name="T27" fmla="*/ 497 h 1861"/>
                <a:gd name="T28" fmla="*/ 582 w 646"/>
                <a:gd name="T29" fmla="*/ 562 h 1861"/>
                <a:gd name="T30" fmla="*/ 604 w 646"/>
                <a:gd name="T31" fmla="*/ 630 h 1861"/>
                <a:gd name="T32" fmla="*/ 621 w 646"/>
                <a:gd name="T33" fmla="*/ 700 h 1861"/>
                <a:gd name="T34" fmla="*/ 634 w 646"/>
                <a:gd name="T35" fmla="*/ 774 h 1861"/>
                <a:gd name="T36" fmla="*/ 642 w 646"/>
                <a:gd name="T37" fmla="*/ 851 h 1861"/>
                <a:gd name="T38" fmla="*/ 646 w 646"/>
                <a:gd name="T39" fmla="*/ 930 h 1861"/>
                <a:gd name="T40" fmla="*/ 643 w 646"/>
                <a:gd name="T41" fmla="*/ 1011 h 1861"/>
                <a:gd name="T42" fmla="*/ 636 w 646"/>
                <a:gd name="T43" fmla="*/ 1086 h 1861"/>
                <a:gd name="T44" fmla="*/ 623 w 646"/>
                <a:gd name="T45" fmla="*/ 1160 h 1861"/>
                <a:gd name="T46" fmla="*/ 607 w 646"/>
                <a:gd name="T47" fmla="*/ 1230 h 1861"/>
                <a:gd name="T48" fmla="*/ 585 w 646"/>
                <a:gd name="T49" fmla="*/ 1297 h 1861"/>
                <a:gd name="T50" fmla="*/ 561 w 646"/>
                <a:gd name="T51" fmla="*/ 1361 h 1861"/>
                <a:gd name="T52" fmla="*/ 533 w 646"/>
                <a:gd name="T53" fmla="*/ 1421 h 1861"/>
                <a:gd name="T54" fmla="*/ 500 w 646"/>
                <a:gd name="T55" fmla="*/ 1478 h 1861"/>
                <a:gd name="T56" fmla="*/ 466 w 646"/>
                <a:gd name="T57" fmla="*/ 1532 h 1861"/>
                <a:gd name="T58" fmla="*/ 428 w 646"/>
                <a:gd name="T59" fmla="*/ 1582 h 1861"/>
                <a:gd name="T60" fmla="*/ 388 w 646"/>
                <a:gd name="T61" fmla="*/ 1627 h 1861"/>
                <a:gd name="T62" fmla="*/ 345 w 646"/>
                <a:gd name="T63" fmla="*/ 1670 h 1861"/>
                <a:gd name="T64" fmla="*/ 301 w 646"/>
                <a:gd name="T65" fmla="*/ 1709 h 1861"/>
                <a:gd name="T66" fmla="*/ 254 w 646"/>
                <a:gd name="T67" fmla="*/ 1744 h 1861"/>
                <a:gd name="T68" fmla="*/ 205 w 646"/>
                <a:gd name="T69" fmla="*/ 1776 h 1861"/>
                <a:gd name="T70" fmla="*/ 156 w 646"/>
                <a:gd name="T71" fmla="*/ 1803 h 1861"/>
                <a:gd name="T72" fmla="*/ 104 w 646"/>
                <a:gd name="T73" fmla="*/ 1826 h 1861"/>
                <a:gd name="T74" fmla="*/ 53 w 646"/>
                <a:gd name="T75" fmla="*/ 1846 h 1861"/>
                <a:gd name="T76" fmla="*/ 0 w 646"/>
                <a:gd name="T77" fmla="*/ 1861 h 1861"/>
                <a:gd name="T78" fmla="*/ 0 w 646"/>
                <a:gd name="T79" fmla="*/ 0 h 1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6" h="1861">
                  <a:moveTo>
                    <a:pt x="0" y="0"/>
                  </a:moveTo>
                  <a:lnTo>
                    <a:pt x="48" y="14"/>
                  </a:lnTo>
                  <a:lnTo>
                    <a:pt x="98" y="32"/>
                  </a:lnTo>
                  <a:lnTo>
                    <a:pt x="147" y="54"/>
                  </a:lnTo>
                  <a:lnTo>
                    <a:pt x="195" y="81"/>
                  </a:lnTo>
                  <a:lnTo>
                    <a:pt x="242" y="111"/>
                  </a:lnTo>
                  <a:lnTo>
                    <a:pt x="288" y="147"/>
                  </a:lnTo>
                  <a:lnTo>
                    <a:pt x="333" y="185"/>
                  </a:lnTo>
                  <a:lnTo>
                    <a:pt x="377" y="228"/>
                  </a:lnTo>
                  <a:lnTo>
                    <a:pt x="418" y="275"/>
                  </a:lnTo>
                  <a:lnTo>
                    <a:pt x="457" y="325"/>
                  </a:lnTo>
                  <a:lnTo>
                    <a:pt x="493" y="379"/>
                  </a:lnTo>
                  <a:lnTo>
                    <a:pt x="526" y="437"/>
                  </a:lnTo>
                  <a:lnTo>
                    <a:pt x="555" y="497"/>
                  </a:lnTo>
                  <a:lnTo>
                    <a:pt x="582" y="562"/>
                  </a:lnTo>
                  <a:lnTo>
                    <a:pt x="604" y="630"/>
                  </a:lnTo>
                  <a:lnTo>
                    <a:pt x="621" y="700"/>
                  </a:lnTo>
                  <a:lnTo>
                    <a:pt x="634" y="774"/>
                  </a:lnTo>
                  <a:lnTo>
                    <a:pt x="642" y="851"/>
                  </a:lnTo>
                  <a:lnTo>
                    <a:pt x="646" y="930"/>
                  </a:lnTo>
                  <a:lnTo>
                    <a:pt x="643" y="1011"/>
                  </a:lnTo>
                  <a:lnTo>
                    <a:pt x="636" y="1086"/>
                  </a:lnTo>
                  <a:lnTo>
                    <a:pt x="623" y="1160"/>
                  </a:lnTo>
                  <a:lnTo>
                    <a:pt x="607" y="1230"/>
                  </a:lnTo>
                  <a:lnTo>
                    <a:pt x="585" y="1297"/>
                  </a:lnTo>
                  <a:lnTo>
                    <a:pt x="561" y="1361"/>
                  </a:lnTo>
                  <a:lnTo>
                    <a:pt x="533" y="1421"/>
                  </a:lnTo>
                  <a:lnTo>
                    <a:pt x="500" y="1478"/>
                  </a:lnTo>
                  <a:lnTo>
                    <a:pt x="466" y="1532"/>
                  </a:lnTo>
                  <a:lnTo>
                    <a:pt x="428" y="1582"/>
                  </a:lnTo>
                  <a:lnTo>
                    <a:pt x="388" y="1627"/>
                  </a:lnTo>
                  <a:lnTo>
                    <a:pt x="345" y="1670"/>
                  </a:lnTo>
                  <a:lnTo>
                    <a:pt x="301" y="1709"/>
                  </a:lnTo>
                  <a:lnTo>
                    <a:pt x="254" y="1744"/>
                  </a:lnTo>
                  <a:lnTo>
                    <a:pt x="205" y="1776"/>
                  </a:lnTo>
                  <a:lnTo>
                    <a:pt x="156" y="1803"/>
                  </a:lnTo>
                  <a:lnTo>
                    <a:pt x="104" y="1826"/>
                  </a:lnTo>
                  <a:lnTo>
                    <a:pt x="53" y="1846"/>
                  </a:lnTo>
                  <a:lnTo>
                    <a:pt x="0" y="1861"/>
                  </a:lnTo>
                  <a:lnTo>
                    <a:pt x="0" y="0"/>
                  </a:lnTo>
                </a:path>
              </a:pathLst>
            </a:custGeom>
            <a:gradFill rotWithShape="1">
              <a:gsLst>
                <a:gs pos="0">
                  <a:srgbClr val="003399">
                    <a:gamma/>
                    <a:tint val="0"/>
                    <a:invGamma/>
                  </a:srgbClr>
                </a:gs>
                <a:gs pos="100000">
                  <a:srgbClr val="003399"/>
                </a:gs>
              </a:gsLst>
              <a:lin ang="0" scaled="1"/>
            </a:gradFill>
            <a:ln>
              <a:noFill/>
            </a:ln>
            <a:extLst>
              <a:ext uri="{91240B29-F687-4F45-9708-019B960494DF}">
                <a14:hiddenLine xmlns:a14="http://schemas.microsoft.com/office/drawing/2010/main" w="6350">
                  <a:solidFill>
                    <a:srgbClr val="000000"/>
                  </a:solidFill>
                  <a:prstDash val="solid"/>
                  <a:round/>
                  <a:headEnd/>
                  <a:tailEnd/>
                </a14:hiddenLine>
              </a:ext>
            </a:extLst>
          </p:spPr>
          <p:txBody>
            <a:bodyPr/>
            <a:lstStyle/>
            <a:p>
              <a:endParaRPr lang="en-US"/>
            </a:p>
          </p:txBody>
        </p:sp>
        <p:sp>
          <p:nvSpPr>
            <p:cNvPr id="96276" name="Freeform 20"/>
            <p:cNvSpPr>
              <a:spLocks/>
            </p:cNvSpPr>
            <p:nvPr/>
          </p:nvSpPr>
          <p:spPr bwMode="gray">
            <a:xfrm rot="5461794">
              <a:off x="1859" y="1577"/>
              <a:ext cx="725" cy="2089"/>
            </a:xfrm>
            <a:custGeom>
              <a:avLst/>
              <a:gdLst>
                <a:gd name="T0" fmla="*/ 0 w 646"/>
                <a:gd name="T1" fmla="*/ 0 h 1861"/>
                <a:gd name="T2" fmla="*/ 48 w 646"/>
                <a:gd name="T3" fmla="*/ 14 h 1861"/>
                <a:gd name="T4" fmla="*/ 98 w 646"/>
                <a:gd name="T5" fmla="*/ 32 h 1861"/>
                <a:gd name="T6" fmla="*/ 147 w 646"/>
                <a:gd name="T7" fmla="*/ 54 h 1861"/>
                <a:gd name="T8" fmla="*/ 195 w 646"/>
                <a:gd name="T9" fmla="*/ 81 h 1861"/>
                <a:gd name="T10" fmla="*/ 242 w 646"/>
                <a:gd name="T11" fmla="*/ 111 h 1861"/>
                <a:gd name="T12" fmla="*/ 288 w 646"/>
                <a:gd name="T13" fmla="*/ 147 h 1861"/>
                <a:gd name="T14" fmla="*/ 333 w 646"/>
                <a:gd name="T15" fmla="*/ 185 h 1861"/>
                <a:gd name="T16" fmla="*/ 377 w 646"/>
                <a:gd name="T17" fmla="*/ 228 h 1861"/>
                <a:gd name="T18" fmla="*/ 418 w 646"/>
                <a:gd name="T19" fmla="*/ 275 h 1861"/>
                <a:gd name="T20" fmla="*/ 457 w 646"/>
                <a:gd name="T21" fmla="*/ 325 h 1861"/>
                <a:gd name="T22" fmla="*/ 493 w 646"/>
                <a:gd name="T23" fmla="*/ 379 h 1861"/>
                <a:gd name="T24" fmla="*/ 526 w 646"/>
                <a:gd name="T25" fmla="*/ 437 h 1861"/>
                <a:gd name="T26" fmla="*/ 555 w 646"/>
                <a:gd name="T27" fmla="*/ 497 h 1861"/>
                <a:gd name="T28" fmla="*/ 582 w 646"/>
                <a:gd name="T29" fmla="*/ 562 h 1861"/>
                <a:gd name="T30" fmla="*/ 604 w 646"/>
                <a:gd name="T31" fmla="*/ 630 h 1861"/>
                <a:gd name="T32" fmla="*/ 621 w 646"/>
                <a:gd name="T33" fmla="*/ 700 h 1861"/>
                <a:gd name="T34" fmla="*/ 634 w 646"/>
                <a:gd name="T35" fmla="*/ 774 h 1861"/>
                <a:gd name="T36" fmla="*/ 642 w 646"/>
                <a:gd name="T37" fmla="*/ 851 h 1861"/>
                <a:gd name="T38" fmla="*/ 646 w 646"/>
                <a:gd name="T39" fmla="*/ 930 h 1861"/>
                <a:gd name="T40" fmla="*/ 643 w 646"/>
                <a:gd name="T41" fmla="*/ 1011 h 1861"/>
                <a:gd name="T42" fmla="*/ 636 w 646"/>
                <a:gd name="T43" fmla="*/ 1086 h 1861"/>
                <a:gd name="T44" fmla="*/ 623 w 646"/>
                <a:gd name="T45" fmla="*/ 1160 h 1861"/>
                <a:gd name="T46" fmla="*/ 607 w 646"/>
                <a:gd name="T47" fmla="*/ 1230 h 1861"/>
                <a:gd name="T48" fmla="*/ 585 w 646"/>
                <a:gd name="T49" fmla="*/ 1297 h 1861"/>
                <a:gd name="T50" fmla="*/ 561 w 646"/>
                <a:gd name="T51" fmla="*/ 1361 h 1861"/>
                <a:gd name="T52" fmla="*/ 533 w 646"/>
                <a:gd name="T53" fmla="*/ 1421 h 1861"/>
                <a:gd name="T54" fmla="*/ 500 w 646"/>
                <a:gd name="T55" fmla="*/ 1478 h 1861"/>
                <a:gd name="T56" fmla="*/ 466 w 646"/>
                <a:gd name="T57" fmla="*/ 1532 h 1861"/>
                <a:gd name="T58" fmla="*/ 428 w 646"/>
                <a:gd name="T59" fmla="*/ 1582 h 1861"/>
                <a:gd name="T60" fmla="*/ 388 w 646"/>
                <a:gd name="T61" fmla="*/ 1627 h 1861"/>
                <a:gd name="T62" fmla="*/ 345 w 646"/>
                <a:gd name="T63" fmla="*/ 1670 h 1861"/>
                <a:gd name="T64" fmla="*/ 301 w 646"/>
                <a:gd name="T65" fmla="*/ 1709 h 1861"/>
                <a:gd name="T66" fmla="*/ 254 w 646"/>
                <a:gd name="T67" fmla="*/ 1744 h 1861"/>
                <a:gd name="T68" fmla="*/ 205 w 646"/>
                <a:gd name="T69" fmla="*/ 1776 h 1861"/>
                <a:gd name="T70" fmla="*/ 156 w 646"/>
                <a:gd name="T71" fmla="*/ 1803 h 1861"/>
                <a:gd name="T72" fmla="*/ 104 w 646"/>
                <a:gd name="T73" fmla="*/ 1826 h 1861"/>
                <a:gd name="T74" fmla="*/ 53 w 646"/>
                <a:gd name="T75" fmla="*/ 1846 h 1861"/>
                <a:gd name="T76" fmla="*/ 0 w 646"/>
                <a:gd name="T77" fmla="*/ 1861 h 1861"/>
                <a:gd name="T78" fmla="*/ 0 w 646"/>
                <a:gd name="T79" fmla="*/ 0 h 1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6" h="1861">
                  <a:moveTo>
                    <a:pt x="0" y="0"/>
                  </a:moveTo>
                  <a:lnTo>
                    <a:pt x="48" y="14"/>
                  </a:lnTo>
                  <a:lnTo>
                    <a:pt x="98" y="32"/>
                  </a:lnTo>
                  <a:lnTo>
                    <a:pt x="147" y="54"/>
                  </a:lnTo>
                  <a:lnTo>
                    <a:pt x="195" y="81"/>
                  </a:lnTo>
                  <a:lnTo>
                    <a:pt x="242" y="111"/>
                  </a:lnTo>
                  <a:lnTo>
                    <a:pt x="288" y="147"/>
                  </a:lnTo>
                  <a:lnTo>
                    <a:pt x="333" y="185"/>
                  </a:lnTo>
                  <a:lnTo>
                    <a:pt x="377" y="228"/>
                  </a:lnTo>
                  <a:lnTo>
                    <a:pt x="418" y="275"/>
                  </a:lnTo>
                  <a:lnTo>
                    <a:pt x="457" y="325"/>
                  </a:lnTo>
                  <a:lnTo>
                    <a:pt x="493" y="379"/>
                  </a:lnTo>
                  <a:lnTo>
                    <a:pt x="526" y="437"/>
                  </a:lnTo>
                  <a:lnTo>
                    <a:pt x="555" y="497"/>
                  </a:lnTo>
                  <a:lnTo>
                    <a:pt x="582" y="562"/>
                  </a:lnTo>
                  <a:lnTo>
                    <a:pt x="604" y="630"/>
                  </a:lnTo>
                  <a:lnTo>
                    <a:pt x="621" y="700"/>
                  </a:lnTo>
                  <a:lnTo>
                    <a:pt x="634" y="774"/>
                  </a:lnTo>
                  <a:lnTo>
                    <a:pt x="642" y="851"/>
                  </a:lnTo>
                  <a:lnTo>
                    <a:pt x="646" y="930"/>
                  </a:lnTo>
                  <a:lnTo>
                    <a:pt x="643" y="1011"/>
                  </a:lnTo>
                  <a:lnTo>
                    <a:pt x="636" y="1086"/>
                  </a:lnTo>
                  <a:lnTo>
                    <a:pt x="623" y="1160"/>
                  </a:lnTo>
                  <a:lnTo>
                    <a:pt x="607" y="1230"/>
                  </a:lnTo>
                  <a:lnTo>
                    <a:pt x="585" y="1297"/>
                  </a:lnTo>
                  <a:lnTo>
                    <a:pt x="561" y="1361"/>
                  </a:lnTo>
                  <a:lnTo>
                    <a:pt x="533" y="1421"/>
                  </a:lnTo>
                  <a:lnTo>
                    <a:pt x="500" y="1478"/>
                  </a:lnTo>
                  <a:lnTo>
                    <a:pt x="466" y="1532"/>
                  </a:lnTo>
                  <a:lnTo>
                    <a:pt x="428" y="1582"/>
                  </a:lnTo>
                  <a:lnTo>
                    <a:pt x="388" y="1627"/>
                  </a:lnTo>
                  <a:lnTo>
                    <a:pt x="345" y="1670"/>
                  </a:lnTo>
                  <a:lnTo>
                    <a:pt x="301" y="1709"/>
                  </a:lnTo>
                  <a:lnTo>
                    <a:pt x="254" y="1744"/>
                  </a:lnTo>
                  <a:lnTo>
                    <a:pt x="205" y="1776"/>
                  </a:lnTo>
                  <a:lnTo>
                    <a:pt x="156" y="1803"/>
                  </a:lnTo>
                  <a:lnTo>
                    <a:pt x="104" y="1826"/>
                  </a:lnTo>
                  <a:lnTo>
                    <a:pt x="53" y="1846"/>
                  </a:lnTo>
                  <a:lnTo>
                    <a:pt x="0" y="1861"/>
                  </a:lnTo>
                  <a:lnTo>
                    <a:pt x="0" y="0"/>
                  </a:lnTo>
                </a:path>
              </a:pathLst>
            </a:custGeom>
            <a:gradFill rotWithShape="1">
              <a:gsLst>
                <a:gs pos="0">
                  <a:srgbClr val="669900">
                    <a:gamma/>
                    <a:tint val="0"/>
                    <a:invGamma/>
                  </a:srgbClr>
                </a:gs>
                <a:gs pos="100000">
                  <a:srgbClr val="669900"/>
                </a:gs>
              </a:gsLst>
              <a:lin ang="0" scaled="1"/>
            </a:gradFill>
            <a:ln>
              <a:noFill/>
            </a:ln>
            <a:extLst>
              <a:ext uri="{91240B29-F687-4F45-9708-019B960494DF}">
                <a14:hiddenLine xmlns:a14="http://schemas.microsoft.com/office/drawing/2010/main" w="6350">
                  <a:solidFill>
                    <a:srgbClr val="000000"/>
                  </a:solidFill>
                  <a:prstDash val="solid"/>
                  <a:round/>
                  <a:headEnd/>
                  <a:tailEnd/>
                </a14:hiddenLine>
              </a:ext>
            </a:extLst>
          </p:spPr>
          <p:txBody>
            <a:bodyPr/>
            <a:lstStyle/>
            <a:p>
              <a:endParaRPr lang="en-US"/>
            </a:p>
          </p:txBody>
        </p:sp>
        <p:sp>
          <p:nvSpPr>
            <p:cNvPr id="96277" name="Freeform 21"/>
            <p:cNvSpPr>
              <a:spLocks/>
            </p:cNvSpPr>
            <p:nvPr/>
          </p:nvSpPr>
          <p:spPr bwMode="gray">
            <a:xfrm rot="-7471624">
              <a:off x="3024" y="614"/>
              <a:ext cx="725" cy="2090"/>
            </a:xfrm>
            <a:custGeom>
              <a:avLst/>
              <a:gdLst>
                <a:gd name="T0" fmla="*/ 0 w 646"/>
                <a:gd name="T1" fmla="*/ 0 h 1861"/>
                <a:gd name="T2" fmla="*/ 48 w 646"/>
                <a:gd name="T3" fmla="*/ 14 h 1861"/>
                <a:gd name="T4" fmla="*/ 98 w 646"/>
                <a:gd name="T5" fmla="*/ 32 h 1861"/>
                <a:gd name="T6" fmla="*/ 147 w 646"/>
                <a:gd name="T7" fmla="*/ 54 h 1861"/>
                <a:gd name="T8" fmla="*/ 195 w 646"/>
                <a:gd name="T9" fmla="*/ 81 h 1861"/>
                <a:gd name="T10" fmla="*/ 242 w 646"/>
                <a:gd name="T11" fmla="*/ 111 h 1861"/>
                <a:gd name="T12" fmla="*/ 288 w 646"/>
                <a:gd name="T13" fmla="*/ 147 h 1861"/>
                <a:gd name="T14" fmla="*/ 333 w 646"/>
                <a:gd name="T15" fmla="*/ 185 h 1861"/>
                <a:gd name="T16" fmla="*/ 377 w 646"/>
                <a:gd name="T17" fmla="*/ 228 h 1861"/>
                <a:gd name="T18" fmla="*/ 418 w 646"/>
                <a:gd name="T19" fmla="*/ 275 h 1861"/>
                <a:gd name="T20" fmla="*/ 457 w 646"/>
                <a:gd name="T21" fmla="*/ 325 h 1861"/>
                <a:gd name="T22" fmla="*/ 493 w 646"/>
                <a:gd name="T23" fmla="*/ 379 h 1861"/>
                <a:gd name="T24" fmla="*/ 526 w 646"/>
                <a:gd name="T25" fmla="*/ 437 h 1861"/>
                <a:gd name="T26" fmla="*/ 555 w 646"/>
                <a:gd name="T27" fmla="*/ 497 h 1861"/>
                <a:gd name="T28" fmla="*/ 582 w 646"/>
                <a:gd name="T29" fmla="*/ 562 h 1861"/>
                <a:gd name="T30" fmla="*/ 604 w 646"/>
                <a:gd name="T31" fmla="*/ 630 h 1861"/>
                <a:gd name="T32" fmla="*/ 621 w 646"/>
                <a:gd name="T33" fmla="*/ 700 h 1861"/>
                <a:gd name="T34" fmla="*/ 634 w 646"/>
                <a:gd name="T35" fmla="*/ 774 h 1861"/>
                <a:gd name="T36" fmla="*/ 642 w 646"/>
                <a:gd name="T37" fmla="*/ 851 h 1861"/>
                <a:gd name="T38" fmla="*/ 646 w 646"/>
                <a:gd name="T39" fmla="*/ 930 h 1861"/>
                <a:gd name="T40" fmla="*/ 643 w 646"/>
                <a:gd name="T41" fmla="*/ 1011 h 1861"/>
                <a:gd name="T42" fmla="*/ 636 w 646"/>
                <a:gd name="T43" fmla="*/ 1086 h 1861"/>
                <a:gd name="T44" fmla="*/ 623 w 646"/>
                <a:gd name="T45" fmla="*/ 1160 h 1861"/>
                <a:gd name="T46" fmla="*/ 607 w 646"/>
                <a:gd name="T47" fmla="*/ 1230 h 1861"/>
                <a:gd name="T48" fmla="*/ 585 w 646"/>
                <a:gd name="T49" fmla="*/ 1297 h 1861"/>
                <a:gd name="T50" fmla="*/ 561 w 646"/>
                <a:gd name="T51" fmla="*/ 1361 h 1861"/>
                <a:gd name="T52" fmla="*/ 533 w 646"/>
                <a:gd name="T53" fmla="*/ 1421 h 1861"/>
                <a:gd name="T54" fmla="*/ 500 w 646"/>
                <a:gd name="T55" fmla="*/ 1478 h 1861"/>
                <a:gd name="T56" fmla="*/ 466 w 646"/>
                <a:gd name="T57" fmla="*/ 1532 h 1861"/>
                <a:gd name="T58" fmla="*/ 428 w 646"/>
                <a:gd name="T59" fmla="*/ 1582 h 1861"/>
                <a:gd name="T60" fmla="*/ 388 w 646"/>
                <a:gd name="T61" fmla="*/ 1627 h 1861"/>
                <a:gd name="T62" fmla="*/ 345 w 646"/>
                <a:gd name="T63" fmla="*/ 1670 h 1861"/>
                <a:gd name="T64" fmla="*/ 301 w 646"/>
                <a:gd name="T65" fmla="*/ 1709 h 1861"/>
                <a:gd name="T66" fmla="*/ 254 w 646"/>
                <a:gd name="T67" fmla="*/ 1744 h 1861"/>
                <a:gd name="T68" fmla="*/ 205 w 646"/>
                <a:gd name="T69" fmla="*/ 1776 h 1861"/>
                <a:gd name="T70" fmla="*/ 156 w 646"/>
                <a:gd name="T71" fmla="*/ 1803 h 1861"/>
                <a:gd name="T72" fmla="*/ 104 w 646"/>
                <a:gd name="T73" fmla="*/ 1826 h 1861"/>
                <a:gd name="T74" fmla="*/ 53 w 646"/>
                <a:gd name="T75" fmla="*/ 1846 h 1861"/>
                <a:gd name="T76" fmla="*/ 0 w 646"/>
                <a:gd name="T77" fmla="*/ 1861 h 1861"/>
                <a:gd name="T78" fmla="*/ 0 w 646"/>
                <a:gd name="T79" fmla="*/ 0 h 1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6" h="1861">
                  <a:moveTo>
                    <a:pt x="0" y="0"/>
                  </a:moveTo>
                  <a:lnTo>
                    <a:pt x="48" y="14"/>
                  </a:lnTo>
                  <a:lnTo>
                    <a:pt x="98" y="32"/>
                  </a:lnTo>
                  <a:lnTo>
                    <a:pt x="147" y="54"/>
                  </a:lnTo>
                  <a:lnTo>
                    <a:pt x="195" y="81"/>
                  </a:lnTo>
                  <a:lnTo>
                    <a:pt x="242" y="111"/>
                  </a:lnTo>
                  <a:lnTo>
                    <a:pt x="288" y="147"/>
                  </a:lnTo>
                  <a:lnTo>
                    <a:pt x="333" y="185"/>
                  </a:lnTo>
                  <a:lnTo>
                    <a:pt x="377" y="228"/>
                  </a:lnTo>
                  <a:lnTo>
                    <a:pt x="418" y="275"/>
                  </a:lnTo>
                  <a:lnTo>
                    <a:pt x="457" y="325"/>
                  </a:lnTo>
                  <a:lnTo>
                    <a:pt x="493" y="379"/>
                  </a:lnTo>
                  <a:lnTo>
                    <a:pt x="526" y="437"/>
                  </a:lnTo>
                  <a:lnTo>
                    <a:pt x="555" y="497"/>
                  </a:lnTo>
                  <a:lnTo>
                    <a:pt x="582" y="562"/>
                  </a:lnTo>
                  <a:lnTo>
                    <a:pt x="604" y="630"/>
                  </a:lnTo>
                  <a:lnTo>
                    <a:pt x="621" y="700"/>
                  </a:lnTo>
                  <a:lnTo>
                    <a:pt x="634" y="774"/>
                  </a:lnTo>
                  <a:lnTo>
                    <a:pt x="642" y="851"/>
                  </a:lnTo>
                  <a:lnTo>
                    <a:pt x="646" y="930"/>
                  </a:lnTo>
                  <a:lnTo>
                    <a:pt x="643" y="1011"/>
                  </a:lnTo>
                  <a:lnTo>
                    <a:pt x="636" y="1086"/>
                  </a:lnTo>
                  <a:lnTo>
                    <a:pt x="623" y="1160"/>
                  </a:lnTo>
                  <a:lnTo>
                    <a:pt x="607" y="1230"/>
                  </a:lnTo>
                  <a:lnTo>
                    <a:pt x="585" y="1297"/>
                  </a:lnTo>
                  <a:lnTo>
                    <a:pt x="561" y="1361"/>
                  </a:lnTo>
                  <a:lnTo>
                    <a:pt x="533" y="1421"/>
                  </a:lnTo>
                  <a:lnTo>
                    <a:pt x="500" y="1478"/>
                  </a:lnTo>
                  <a:lnTo>
                    <a:pt x="466" y="1532"/>
                  </a:lnTo>
                  <a:lnTo>
                    <a:pt x="428" y="1582"/>
                  </a:lnTo>
                  <a:lnTo>
                    <a:pt x="388" y="1627"/>
                  </a:lnTo>
                  <a:lnTo>
                    <a:pt x="345" y="1670"/>
                  </a:lnTo>
                  <a:lnTo>
                    <a:pt x="301" y="1709"/>
                  </a:lnTo>
                  <a:lnTo>
                    <a:pt x="254" y="1744"/>
                  </a:lnTo>
                  <a:lnTo>
                    <a:pt x="205" y="1776"/>
                  </a:lnTo>
                  <a:lnTo>
                    <a:pt x="156" y="1803"/>
                  </a:lnTo>
                  <a:lnTo>
                    <a:pt x="104" y="1826"/>
                  </a:lnTo>
                  <a:lnTo>
                    <a:pt x="53" y="1846"/>
                  </a:lnTo>
                  <a:lnTo>
                    <a:pt x="0" y="1861"/>
                  </a:lnTo>
                  <a:lnTo>
                    <a:pt x="0" y="0"/>
                  </a:lnTo>
                </a:path>
              </a:pathLst>
            </a:custGeom>
            <a:gradFill rotWithShape="1">
              <a:gsLst>
                <a:gs pos="0">
                  <a:srgbClr val="565868">
                    <a:gamma/>
                    <a:tint val="0"/>
                    <a:invGamma/>
                  </a:srgbClr>
                </a:gs>
                <a:gs pos="100000">
                  <a:srgbClr val="565868"/>
                </a:gs>
              </a:gsLst>
              <a:lin ang="0" scaled="1"/>
            </a:gradFill>
            <a:ln>
              <a:noFill/>
            </a:ln>
            <a:extLst>
              <a:ext uri="{91240B29-F687-4F45-9708-019B960494DF}">
                <a14:hiddenLine xmlns:a14="http://schemas.microsoft.com/office/drawing/2010/main" w="6350">
                  <a:solidFill>
                    <a:srgbClr val="000000"/>
                  </a:solidFill>
                  <a:prstDash val="solid"/>
                  <a:round/>
                  <a:headEnd/>
                  <a:tailEnd/>
                </a14:hiddenLine>
              </a:ext>
            </a:extLst>
          </p:spPr>
          <p:txBody>
            <a:bodyPr/>
            <a:lstStyle/>
            <a:p>
              <a:endParaRPr lang="en-US"/>
            </a:p>
          </p:txBody>
        </p:sp>
        <p:grpSp>
          <p:nvGrpSpPr>
            <p:cNvPr id="96278" name="Group 22"/>
            <p:cNvGrpSpPr>
              <a:grpSpLocks/>
            </p:cNvGrpSpPr>
            <p:nvPr/>
          </p:nvGrpSpPr>
          <p:grpSpPr bwMode="auto">
            <a:xfrm>
              <a:off x="1177" y="1440"/>
              <a:ext cx="3335" cy="2571"/>
              <a:chOff x="768" y="1104"/>
              <a:chExt cx="3984" cy="3072"/>
            </a:xfrm>
          </p:grpSpPr>
          <p:sp>
            <p:nvSpPr>
              <p:cNvPr id="96279" name="Freeform 23"/>
              <p:cNvSpPr>
                <a:spLocks/>
              </p:cNvSpPr>
              <p:nvPr/>
            </p:nvSpPr>
            <p:spPr bwMode="gray">
              <a:xfrm>
                <a:off x="2784" y="1680"/>
                <a:ext cx="866" cy="2496"/>
              </a:xfrm>
              <a:custGeom>
                <a:avLst/>
                <a:gdLst>
                  <a:gd name="T0" fmla="*/ 0 w 646"/>
                  <a:gd name="T1" fmla="*/ 0 h 1861"/>
                  <a:gd name="T2" fmla="*/ 48 w 646"/>
                  <a:gd name="T3" fmla="*/ 14 h 1861"/>
                  <a:gd name="T4" fmla="*/ 98 w 646"/>
                  <a:gd name="T5" fmla="*/ 32 h 1861"/>
                  <a:gd name="T6" fmla="*/ 147 w 646"/>
                  <a:gd name="T7" fmla="*/ 54 h 1861"/>
                  <a:gd name="T8" fmla="*/ 195 w 646"/>
                  <a:gd name="T9" fmla="*/ 81 h 1861"/>
                  <a:gd name="T10" fmla="*/ 242 w 646"/>
                  <a:gd name="T11" fmla="*/ 111 h 1861"/>
                  <a:gd name="T12" fmla="*/ 288 w 646"/>
                  <a:gd name="T13" fmla="*/ 147 h 1861"/>
                  <a:gd name="T14" fmla="*/ 333 w 646"/>
                  <a:gd name="T15" fmla="*/ 185 h 1861"/>
                  <a:gd name="T16" fmla="*/ 377 w 646"/>
                  <a:gd name="T17" fmla="*/ 228 h 1861"/>
                  <a:gd name="T18" fmla="*/ 418 w 646"/>
                  <a:gd name="T19" fmla="*/ 275 h 1861"/>
                  <a:gd name="T20" fmla="*/ 457 w 646"/>
                  <a:gd name="T21" fmla="*/ 325 h 1861"/>
                  <a:gd name="T22" fmla="*/ 493 w 646"/>
                  <a:gd name="T23" fmla="*/ 379 h 1861"/>
                  <a:gd name="T24" fmla="*/ 526 w 646"/>
                  <a:gd name="T25" fmla="*/ 437 h 1861"/>
                  <a:gd name="T26" fmla="*/ 555 w 646"/>
                  <a:gd name="T27" fmla="*/ 497 h 1861"/>
                  <a:gd name="T28" fmla="*/ 582 w 646"/>
                  <a:gd name="T29" fmla="*/ 562 h 1861"/>
                  <a:gd name="T30" fmla="*/ 604 w 646"/>
                  <a:gd name="T31" fmla="*/ 630 h 1861"/>
                  <a:gd name="T32" fmla="*/ 621 w 646"/>
                  <a:gd name="T33" fmla="*/ 700 h 1861"/>
                  <a:gd name="T34" fmla="*/ 634 w 646"/>
                  <a:gd name="T35" fmla="*/ 774 h 1861"/>
                  <a:gd name="T36" fmla="*/ 642 w 646"/>
                  <a:gd name="T37" fmla="*/ 851 h 1861"/>
                  <a:gd name="T38" fmla="*/ 646 w 646"/>
                  <a:gd name="T39" fmla="*/ 930 h 1861"/>
                  <a:gd name="T40" fmla="*/ 643 w 646"/>
                  <a:gd name="T41" fmla="*/ 1011 h 1861"/>
                  <a:gd name="T42" fmla="*/ 636 w 646"/>
                  <a:gd name="T43" fmla="*/ 1086 h 1861"/>
                  <a:gd name="T44" fmla="*/ 623 w 646"/>
                  <a:gd name="T45" fmla="*/ 1160 h 1861"/>
                  <a:gd name="T46" fmla="*/ 607 w 646"/>
                  <a:gd name="T47" fmla="*/ 1230 h 1861"/>
                  <a:gd name="T48" fmla="*/ 585 w 646"/>
                  <a:gd name="T49" fmla="*/ 1297 h 1861"/>
                  <a:gd name="T50" fmla="*/ 561 w 646"/>
                  <a:gd name="T51" fmla="*/ 1361 h 1861"/>
                  <a:gd name="T52" fmla="*/ 533 w 646"/>
                  <a:gd name="T53" fmla="*/ 1421 h 1861"/>
                  <a:gd name="T54" fmla="*/ 500 w 646"/>
                  <a:gd name="T55" fmla="*/ 1478 h 1861"/>
                  <a:gd name="T56" fmla="*/ 466 w 646"/>
                  <a:gd name="T57" fmla="*/ 1532 h 1861"/>
                  <a:gd name="T58" fmla="*/ 428 w 646"/>
                  <a:gd name="T59" fmla="*/ 1582 h 1861"/>
                  <a:gd name="T60" fmla="*/ 388 w 646"/>
                  <a:gd name="T61" fmla="*/ 1627 h 1861"/>
                  <a:gd name="T62" fmla="*/ 345 w 646"/>
                  <a:gd name="T63" fmla="*/ 1670 h 1861"/>
                  <a:gd name="T64" fmla="*/ 301 w 646"/>
                  <a:gd name="T65" fmla="*/ 1709 h 1861"/>
                  <a:gd name="T66" fmla="*/ 254 w 646"/>
                  <a:gd name="T67" fmla="*/ 1744 h 1861"/>
                  <a:gd name="T68" fmla="*/ 205 w 646"/>
                  <a:gd name="T69" fmla="*/ 1776 h 1861"/>
                  <a:gd name="T70" fmla="*/ 156 w 646"/>
                  <a:gd name="T71" fmla="*/ 1803 h 1861"/>
                  <a:gd name="T72" fmla="*/ 104 w 646"/>
                  <a:gd name="T73" fmla="*/ 1826 h 1861"/>
                  <a:gd name="T74" fmla="*/ 53 w 646"/>
                  <a:gd name="T75" fmla="*/ 1846 h 1861"/>
                  <a:gd name="T76" fmla="*/ 0 w 646"/>
                  <a:gd name="T77" fmla="*/ 1861 h 1861"/>
                  <a:gd name="T78" fmla="*/ 0 w 646"/>
                  <a:gd name="T79" fmla="*/ 0 h 1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6" h="1861">
                    <a:moveTo>
                      <a:pt x="0" y="0"/>
                    </a:moveTo>
                    <a:lnTo>
                      <a:pt x="48" y="14"/>
                    </a:lnTo>
                    <a:lnTo>
                      <a:pt x="98" y="32"/>
                    </a:lnTo>
                    <a:lnTo>
                      <a:pt x="147" y="54"/>
                    </a:lnTo>
                    <a:lnTo>
                      <a:pt x="195" y="81"/>
                    </a:lnTo>
                    <a:lnTo>
                      <a:pt x="242" y="111"/>
                    </a:lnTo>
                    <a:lnTo>
                      <a:pt x="288" y="147"/>
                    </a:lnTo>
                    <a:lnTo>
                      <a:pt x="333" y="185"/>
                    </a:lnTo>
                    <a:lnTo>
                      <a:pt x="377" y="228"/>
                    </a:lnTo>
                    <a:lnTo>
                      <a:pt x="418" y="275"/>
                    </a:lnTo>
                    <a:lnTo>
                      <a:pt x="457" y="325"/>
                    </a:lnTo>
                    <a:lnTo>
                      <a:pt x="493" y="379"/>
                    </a:lnTo>
                    <a:lnTo>
                      <a:pt x="526" y="437"/>
                    </a:lnTo>
                    <a:lnTo>
                      <a:pt x="555" y="497"/>
                    </a:lnTo>
                    <a:lnTo>
                      <a:pt x="582" y="562"/>
                    </a:lnTo>
                    <a:lnTo>
                      <a:pt x="604" y="630"/>
                    </a:lnTo>
                    <a:lnTo>
                      <a:pt x="621" y="700"/>
                    </a:lnTo>
                    <a:lnTo>
                      <a:pt x="634" y="774"/>
                    </a:lnTo>
                    <a:lnTo>
                      <a:pt x="642" y="851"/>
                    </a:lnTo>
                    <a:lnTo>
                      <a:pt x="646" y="930"/>
                    </a:lnTo>
                    <a:lnTo>
                      <a:pt x="643" y="1011"/>
                    </a:lnTo>
                    <a:lnTo>
                      <a:pt x="636" y="1086"/>
                    </a:lnTo>
                    <a:lnTo>
                      <a:pt x="623" y="1160"/>
                    </a:lnTo>
                    <a:lnTo>
                      <a:pt x="607" y="1230"/>
                    </a:lnTo>
                    <a:lnTo>
                      <a:pt x="585" y="1297"/>
                    </a:lnTo>
                    <a:lnTo>
                      <a:pt x="561" y="1361"/>
                    </a:lnTo>
                    <a:lnTo>
                      <a:pt x="533" y="1421"/>
                    </a:lnTo>
                    <a:lnTo>
                      <a:pt x="500" y="1478"/>
                    </a:lnTo>
                    <a:lnTo>
                      <a:pt x="466" y="1532"/>
                    </a:lnTo>
                    <a:lnTo>
                      <a:pt x="428" y="1582"/>
                    </a:lnTo>
                    <a:lnTo>
                      <a:pt x="388" y="1627"/>
                    </a:lnTo>
                    <a:lnTo>
                      <a:pt x="345" y="1670"/>
                    </a:lnTo>
                    <a:lnTo>
                      <a:pt x="301" y="1709"/>
                    </a:lnTo>
                    <a:lnTo>
                      <a:pt x="254" y="1744"/>
                    </a:lnTo>
                    <a:lnTo>
                      <a:pt x="205" y="1776"/>
                    </a:lnTo>
                    <a:lnTo>
                      <a:pt x="156" y="1803"/>
                    </a:lnTo>
                    <a:lnTo>
                      <a:pt x="104" y="1826"/>
                    </a:lnTo>
                    <a:lnTo>
                      <a:pt x="53" y="1846"/>
                    </a:lnTo>
                    <a:lnTo>
                      <a:pt x="0" y="1861"/>
                    </a:lnTo>
                    <a:lnTo>
                      <a:pt x="0" y="0"/>
                    </a:lnTo>
                  </a:path>
                </a:pathLst>
              </a:custGeom>
              <a:gradFill rotWithShape="1">
                <a:gsLst>
                  <a:gs pos="0">
                    <a:schemeClr val="bg1"/>
                  </a:gs>
                  <a:gs pos="100000">
                    <a:schemeClr val="bg2"/>
                  </a:gs>
                </a:gsLst>
                <a:lin ang="0" scaled="1"/>
              </a:gradFill>
              <a:ln>
                <a:noFill/>
              </a:ln>
              <a:extLst>
                <a:ext uri="{91240B29-F687-4F45-9708-019B960494DF}">
                  <a14:hiddenLine xmlns:a14="http://schemas.microsoft.com/office/drawing/2010/main" w="6350">
                    <a:solidFill>
                      <a:srgbClr val="000000"/>
                    </a:solidFill>
                    <a:prstDash val="solid"/>
                    <a:round/>
                    <a:headEnd/>
                    <a:tailEnd/>
                  </a14:hiddenLine>
                </a:ext>
              </a:extLst>
            </p:spPr>
            <p:txBody>
              <a:bodyPr/>
              <a:lstStyle/>
              <a:p>
                <a:endParaRPr lang="en-US"/>
              </a:p>
            </p:txBody>
          </p:sp>
          <p:sp>
            <p:nvSpPr>
              <p:cNvPr id="96280" name="Freeform 24"/>
              <p:cNvSpPr>
                <a:spLocks/>
              </p:cNvSpPr>
              <p:nvPr/>
            </p:nvSpPr>
            <p:spPr bwMode="gray">
              <a:xfrm rot="6256290">
                <a:off x="1583" y="1153"/>
                <a:ext cx="866" cy="2496"/>
              </a:xfrm>
              <a:custGeom>
                <a:avLst/>
                <a:gdLst>
                  <a:gd name="T0" fmla="*/ 0 w 646"/>
                  <a:gd name="T1" fmla="*/ 0 h 1861"/>
                  <a:gd name="T2" fmla="*/ 48 w 646"/>
                  <a:gd name="T3" fmla="*/ 14 h 1861"/>
                  <a:gd name="T4" fmla="*/ 98 w 646"/>
                  <a:gd name="T5" fmla="*/ 32 h 1861"/>
                  <a:gd name="T6" fmla="*/ 147 w 646"/>
                  <a:gd name="T7" fmla="*/ 54 h 1861"/>
                  <a:gd name="T8" fmla="*/ 195 w 646"/>
                  <a:gd name="T9" fmla="*/ 81 h 1861"/>
                  <a:gd name="T10" fmla="*/ 242 w 646"/>
                  <a:gd name="T11" fmla="*/ 111 h 1861"/>
                  <a:gd name="T12" fmla="*/ 288 w 646"/>
                  <a:gd name="T13" fmla="*/ 147 h 1861"/>
                  <a:gd name="T14" fmla="*/ 333 w 646"/>
                  <a:gd name="T15" fmla="*/ 185 h 1861"/>
                  <a:gd name="T16" fmla="*/ 377 w 646"/>
                  <a:gd name="T17" fmla="*/ 228 h 1861"/>
                  <a:gd name="T18" fmla="*/ 418 w 646"/>
                  <a:gd name="T19" fmla="*/ 275 h 1861"/>
                  <a:gd name="T20" fmla="*/ 457 w 646"/>
                  <a:gd name="T21" fmla="*/ 325 h 1861"/>
                  <a:gd name="T22" fmla="*/ 493 w 646"/>
                  <a:gd name="T23" fmla="*/ 379 h 1861"/>
                  <a:gd name="T24" fmla="*/ 526 w 646"/>
                  <a:gd name="T25" fmla="*/ 437 h 1861"/>
                  <a:gd name="T26" fmla="*/ 555 w 646"/>
                  <a:gd name="T27" fmla="*/ 497 h 1861"/>
                  <a:gd name="T28" fmla="*/ 582 w 646"/>
                  <a:gd name="T29" fmla="*/ 562 h 1861"/>
                  <a:gd name="T30" fmla="*/ 604 w 646"/>
                  <a:gd name="T31" fmla="*/ 630 h 1861"/>
                  <a:gd name="T32" fmla="*/ 621 w 646"/>
                  <a:gd name="T33" fmla="*/ 700 h 1861"/>
                  <a:gd name="T34" fmla="*/ 634 w 646"/>
                  <a:gd name="T35" fmla="*/ 774 h 1861"/>
                  <a:gd name="T36" fmla="*/ 642 w 646"/>
                  <a:gd name="T37" fmla="*/ 851 h 1861"/>
                  <a:gd name="T38" fmla="*/ 646 w 646"/>
                  <a:gd name="T39" fmla="*/ 930 h 1861"/>
                  <a:gd name="T40" fmla="*/ 643 w 646"/>
                  <a:gd name="T41" fmla="*/ 1011 h 1861"/>
                  <a:gd name="T42" fmla="*/ 636 w 646"/>
                  <a:gd name="T43" fmla="*/ 1086 h 1861"/>
                  <a:gd name="T44" fmla="*/ 623 w 646"/>
                  <a:gd name="T45" fmla="*/ 1160 h 1861"/>
                  <a:gd name="T46" fmla="*/ 607 w 646"/>
                  <a:gd name="T47" fmla="*/ 1230 h 1861"/>
                  <a:gd name="T48" fmla="*/ 585 w 646"/>
                  <a:gd name="T49" fmla="*/ 1297 h 1861"/>
                  <a:gd name="T50" fmla="*/ 561 w 646"/>
                  <a:gd name="T51" fmla="*/ 1361 h 1861"/>
                  <a:gd name="T52" fmla="*/ 533 w 646"/>
                  <a:gd name="T53" fmla="*/ 1421 h 1861"/>
                  <a:gd name="T54" fmla="*/ 500 w 646"/>
                  <a:gd name="T55" fmla="*/ 1478 h 1861"/>
                  <a:gd name="T56" fmla="*/ 466 w 646"/>
                  <a:gd name="T57" fmla="*/ 1532 h 1861"/>
                  <a:gd name="T58" fmla="*/ 428 w 646"/>
                  <a:gd name="T59" fmla="*/ 1582 h 1861"/>
                  <a:gd name="T60" fmla="*/ 388 w 646"/>
                  <a:gd name="T61" fmla="*/ 1627 h 1861"/>
                  <a:gd name="T62" fmla="*/ 345 w 646"/>
                  <a:gd name="T63" fmla="*/ 1670 h 1861"/>
                  <a:gd name="T64" fmla="*/ 301 w 646"/>
                  <a:gd name="T65" fmla="*/ 1709 h 1861"/>
                  <a:gd name="T66" fmla="*/ 254 w 646"/>
                  <a:gd name="T67" fmla="*/ 1744 h 1861"/>
                  <a:gd name="T68" fmla="*/ 205 w 646"/>
                  <a:gd name="T69" fmla="*/ 1776 h 1861"/>
                  <a:gd name="T70" fmla="*/ 156 w 646"/>
                  <a:gd name="T71" fmla="*/ 1803 h 1861"/>
                  <a:gd name="T72" fmla="*/ 104 w 646"/>
                  <a:gd name="T73" fmla="*/ 1826 h 1861"/>
                  <a:gd name="T74" fmla="*/ 53 w 646"/>
                  <a:gd name="T75" fmla="*/ 1846 h 1861"/>
                  <a:gd name="T76" fmla="*/ 0 w 646"/>
                  <a:gd name="T77" fmla="*/ 1861 h 1861"/>
                  <a:gd name="T78" fmla="*/ 0 w 646"/>
                  <a:gd name="T79" fmla="*/ 0 h 1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6" h="1861">
                    <a:moveTo>
                      <a:pt x="0" y="0"/>
                    </a:moveTo>
                    <a:lnTo>
                      <a:pt x="48" y="14"/>
                    </a:lnTo>
                    <a:lnTo>
                      <a:pt x="98" y="32"/>
                    </a:lnTo>
                    <a:lnTo>
                      <a:pt x="147" y="54"/>
                    </a:lnTo>
                    <a:lnTo>
                      <a:pt x="195" y="81"/>
                    </a:lnTo>
                    <a:lnTo>
                      <a:pt x="242" y="111"/>
                    </a:lnTo>
                    <a:lnTo>
                      <a:pt x="288" y="147"/>
                    </a:lnTo>
                    <a:lnTo>
                      <a:pt x="333" y="185"/>
                    </a:lnTo>
                    <a:lnTo>
                      <a:pt x="377" y="228"/>
                    </a:lnTo>
                    <a:lnTo>
                      <a:pt x="418" y="275"/>
                    </a:lnTo>
                    <a:lnTo>
                      <a:pt x="457" y="325"/>
                    </a:lnTo>
                    <a:lnTo>
                      <a:pt x="493" y="379"/>
                    </a:lnTo>
                    <a:lnTo>
                      <a:pt x="526" y="437"/>
                    </a:lnTo>
                    <a:lnTo>
                      <a:pt x="555" y="497"/>
                    </a:lnTo>
                    <a:lnTo>
                      <a:pt x="582" y="562"/>
                    </a:lnTo>
                    <a:lnTo>
                      <a:pt x="604" y="630"/>
                    </a:lnTo>
                    <a:lnTo>
                      <a:pt x="621" y="700"/>
                    </a:lnTo>
                    <a:lnTo>
                      <a:pt x="634" y="774"/>
                    </a:lnTo>
                    <a:lnTo>
                      <a:pt x="642" y="851"/>
                    </a:lnTo>
                    <a:lnTo>
                      <a:pt x="646" y="930"/>
                    </a:lnTo>
                    <a:lnTo>
                      <a:pt x="643" y="1011"/>
                    </a:lnTo>
                    <a:lnTo>
                      <a:pt x="636" y="1086"/>
                    </a:lnTo>
                    <a:lnTo>
                      <a:pt x="623" y="1160"/>
                    </a:lnTo>
                    <a:lnTo>
                      <a:pt x="607" y="1230"/>
                    </a:lnTo>
                    <a:lnTo>
                      <a:pt x="585" y="1297"/>
                    </a:lnTo>
                    <a:lnTo>
                      <a:pt x="561" y="1361"/>
                    </a:lnTo>
                    <a:lnTo>
                      <a:pt x="533" y="1421"/>
                    </a:lnTo>
                    <a:lnTo>
                      <a:pt x="500" y="1478"/>
                    </a:lnTo>
                    <a:lnTo>
                      <a:pt x="466" y="1532"/>
                    </a:lnTo>
                    <a:lnTo>
                      <a:pt x="428" y="1582"/>
                    </a:lnTo>
                    <a:lnTo>
                      <a:pt x="388" y="1627"/>
                    </a:lnTo>
                    <a:lnTo>
                      <a:pt x="345" y="1670"/>
                    </a:lnTo>
                    <a:lnTo>
                      <a:pt x="301" y="1709"/>
                    </a:lnTo>
                    <a:lnTo>
                      <a:pt x="254" y="1744"/>
                    </a:lnTo>
                    <a:lnTo>
                      <a:pt x="205" y="1776"/>
                    </a:lnTo>
                    <a:lnTo>
                      <a:pt x="156" y="1803"/>
                    </a:lnTo>
                    <a:lnTo>
                      <a:pt x="104" y="1826"/>
                    </a:lnTo>
                    <a:lnTo>
                      <a:pt x="53" y="1846"/>
                    </a:lnTo>
                    <a:lnTo>
                      <a:pt x="0" y="1861"/>
                    </a:lnTo>
                    <a:lnTo>
                      <a:pt x="0" y="0"/>
                    </a:lnTo>
                  </a:path>
                </a:pathLst>
              </a:custGeom>
              <a:gradFill rotWithShape="1">
                <a:gsLst>
                  <a:gs pos="0">
                    <a:schemeClr val="bg1"/>
                  </a:gs>
                  <a:gs pos="100000">
                    <a:schemeClr val="bg2"/>
                  </a:gs>
                </a:gsLst>
                <a:lin ang="0" scaled="1"/>
              </a:gradFill>
              <a:ln>
                <a:noFill/>
              </a:ln>
              <a:extLst>
                <a:ext uri="{91240B29-F687-4F45-9708-019B960494DF}">
                  <a14:hiddenLine xmlns:a14="http://schemas.microsoft.com/office/drawing/2010/main" w="6350">
                    <a:solidFill>
                      <a:srgbClr val="000000"/>
                    </a:solidFill>
                    <a:prstDash val="solid"/>
                    <a:round/>
                    <a:headEnd/>
                    <a:tailEnd/>
                  </a14:hiddenLine>
                </a:ext>
              </a:extLst>
            </p:spPr>
            <p:txBody>
              <a:bodyPr/>
              <a:lstStyle/>
              <a:p>
                <a:endParaRPr lang="en-US"/>
              </a:p>
            </p:txBody>
          </p:sp>
          <p:sp>
            <p:nvSpPr>
              <p:cNvPr id="96281" name="Freeform 25"/>
              <p:cNvSpPr>
                <a:spLocks/>
              </p:cNvSpPr>
              <p:nvPr/>
            </p:nvSpPr>
            <p:spPr bwMode="gray">
              <a:xfrm rot="-6677128">
                <a:off x="3071" y="289"/>
                <a:ext cx="866" cy="2496"/>
              </a:xfrm>
              <a:custGeom>
                <a:avLst/>
                <a:gdLst>
                  <a:gd name="T0" fmla="*/ 0 w 646"/>
                  <a:gd name="T1" fmla="*/ 0 h 1861"/>
                  <a:gd name="T2" fmla="*/ 48 w 646"/>
                  <a:gd name="T3" fmla="*/ 14 h 1861"/>
                  <a:gd name="T4" fmla="*/ 98 w 646"/>
                  <a:gd name="T5" fmla="*/ 32 h 1861"/>
                  <a:gd name="T6" fmla="*/ 147 w 646"/>
                  <a:gd name="T7" fmla="*/ 54 h 1861"/>
                  <a:gd name="T8" fmla="*/ 195 w 646"/>
                  <a:gd name="T9" fmla="*/ 81 h 1861"/>
                  <a:gd name="T10" fmla="*/ 242 w 646"/>
                  <a:gd name="T11" fmla="*/ 111 h 1861"/>
                  <a:gd name="T12" fmla="*/ 288 w 646"/>
                  <a:gd name="T13" fmla="*/ 147 h 1861"/>
                  <a:gd name="T14" fmla="*/ 333 w 646"/>
                  <a:gd name="T15" fmla="*/ 185 h 1861"/>
                  <a:gd name="T16" fmla="*/ 377 w 646"/>
                  <a:gd name="T17" fmla="*/ 228 h 1861"/>
                  <a:gd name="T18" fmla="*/ 418 w 646"/>
                  <a:gd name="T19" fmla="*/ 275 h 1861"/>
                  <a:gd name="T20" fmla="*/ 457 w 646"/>
                  <a:gd name="T21" fmla="*/ 325 h 1861"/>
                  <a:gd name="T22" fmla="*/ 493 w 646"/>
                  <a:gd name="T23" fmla="*/ 379 h 1861"/>
                  <a:gd name="T24" fmla="*/ 526 w 646"/>
                  <a:gd name="T25" fmla="*/ 437 h 1861"/>
                  <a:gd name="T26" fmla="*/ 555 w 646"/>
                  <a:gd name="T27" fmla="*/ 497 h 1861"/>
                  <a:gd name="T28" fmla="*/ 582 w 646"/>
                  <a:gd name="T29" fmla="*/ 562 h 1861"/>
                  <a:gd name="T30" fmla="*/ 604 w 646"/>
                  <a:gd name="T31" fmla="*/ 630 h 1861"/>
                  <a:gd name="T32" fmla="*/ 621 w 646"/>
                  <a:gd name="T33" fmla="*/ 700 h 1861"/>
                  <a:gd name="T34" fmla="*/ 634 w 646"/>
                  <a:gd name="T35" fmla="*/ 774 h 1861"/>
                  <a:gd name="T36" fmla="*/ 642 w 646"/>
                  <a:gd name="T37" fmla="*/ 851 h 1861"/>
                  <a:gd name="T38" fmla="*/ 646 w 646"/>
                  <a:gd name="T39" fmla="*/ 930 h 1861"/>
                  <a:gd name="T40" fmla="*/ 643 w 646"/>
                  <a:gd name="T41" fmla="*/ 1011 h 1861"/>
                  <a:gd name="T42" fmla="*/ 636 w 646"/>
                  <a:gd name="T43" fmla="*/ 1086 h 1861"/>
                  <a:gd name="T44" fmla="*/ 623 w 646"/>
                  <a:gd name="T45" fmla="*/ 1160 h 1861"/>
                  <a:gd name="T46" fmla="*/ 607 w 646"/>
                  <a:gd name="T47" fmla="*/ 1230 h 1861"/>
                  <a:gd name="T48" fmla="*/ 585 w 646"/>
                  <a:gd name="T49" fmla="*/ 1297 h 1861"/>
                  <a:gd name="T50" fmla="*/ 561 w 646"/>
                  <a:gd name="T51" fmla="*/ 1361 h 1861"/>
                  <a:gd name="T52" fmla="*/ 533 w 646"/>
                  <a:gd name="T53" fmla="*/ 1421 h 1861"/>
                  <a:gd name="T54" fmla="*/ 500 w 646"/>
                  <a:gd name="T55" fmla="*/ 1478 h 1861"/>
                  <a:gd name="T56" fmla="*/ 466 w 646"/>
                  <a:gd name="T57" fmla="*/ 1532 h 1861"/>
                  <a:gd name="T58" fmla="*/ 428 w 646"/>
                  <a:gd name="T59" fmla="*/ 1582 h 1861"/>
                  <a:gd name="T60" fmla="*/ 388 w 646"/>
                  <a:gd name="T61" fmla="*/ 1627 h 1861"/>
                  <a:gd name="T62" fmla="*/ 345 w 646"/>
                  <a:gd name="T63" fmla="*/ 1670 h 1861"/>
                  <a:gd name="T64" fmla="*/ 301 w 646"/>
                  <a:gd name="T65" fmla="*/ 1709 h 1861"/>
                  <a:gd name="T66" fmla="*/ 254 w 646"/>
                  <a:gd name="T67" fmla="*/ 1744 h 1861"/>
                  <a:gd name="T68" fmla="*/ 205 w 646"/>
                  <a:gd name="T69" fmla="*/ 1776 h 1861"/>
                  <a:gd name="T70" fmla="*/ 156 w 646"/>
                  <a:gd name="T71" fmla="*/ 1803 h 1861"/>
                  <a:gd name="T72" fmla="*/ 104 w 646"/>
                  <a:gd name="T73" fmla="*/ 1826 h 1861"/>
                  <a:gd name="T74" fmla="*/ 53 w 646"/>
                  <a:gd name="T75" fmla="*/ 1846 h 1861"/>
                  <a:gd name="T76" fmla="*/ 0 w 646"/>
                  <a:gd name="T77" fmla="*/ 1861 h 1861"/>
                  <a:gd name="T78" fmla="*/ 0 w 646"/>
                  <a:gd name="T79" fmla="*/ 0 h 1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6" h="1861">
                    <a:moveTo>
                      <a:pt x="0" y="0"/>
                    </a:moveTo>
                    <a:lnTo>
                      <a:pt x="48" y="14"/>
                    </a:lnTo>
                    <a:lnTo>
                      <a:pt x="98" y="32"/>
                    </a:lnTo>
                    <a:lnTo>
                      <a:pt x="147" y="54"/>
                    </a:lnTo>
                    <a:lnTo>
                      <a:pt x="195" y="81"/>
                    </a:lnTo>
                    <a:lnTo>
                      <a:pt x="242" y="111"/>
                    </a:lnTo>
                    <a:lnTo>
                      <a:pt x="288" y="147"/>
                    </a:lnTo>
                    <a:lnTo>
                      <a:pt x="333" y="185"/>
                    </a:lnTo>
                    <a:lnTo>
                      <a:pt x="377" y="228"/>
                    </a:lnTo>
                    <a:lnTo>
                      <a:pt x="418" y="275"/>
                    </a:lnTo>
                    <a:lnTo>
                      <a:pt x="457" y="325"/>
                    </a:lnTo>
                    <a:lnTo>
                      <a:pt x="493" y="379"/>
                    </a:lnTo>
                    <a:lnTo>
                      <a:pt x="526" y="437"/>
                    </a:lnTo>
                    <a:lnTo>
                      <a:pt x="555" y="497"/>
                    </a:lnTo>
                    <a:lnTo>
                      <a:pt x="582" y="562"/>
                    </a:lnTo>
                    <a:lnTo>
                      <a:pt x="604" y="630"/>
                    </a:lnTo>
                    <a:lnTo>
                      <a:pt x="621" y="700"/>
                    </a:lnTo>
                    <a:lnTo>
                      <a:pt x="634" y="774"/>
                    </a:lnTo>
                    <a:lnTo>
                      <a:pt x="642" y="851"/>
                    </a:lnTo>
                    <a:lnTo>
                      <a:pt x="646" y="930"/>
                    </a:lnTo>
                    <a:lnTo>
                      <a:pt x="643" y="1011"/>
                    </a:lnTo>
                    <a:lnTo>
                      <a:pt x="636" y="1086"/>
                    </a:lnTo>
                    <a:lnTo>
                      <a:pt x="623" y="1160"/>
                    </a:lnTo>
                    <a:lnTo>
                      <a:pt x="607" y="1230"/>
                    </a:lnTo>
                    <a:lnTo>
                      <a:pt x="585" y="1297"/>
                    </a:lnTo>
                    <a:lnTo>
                      <a:pt x="561" y="1361"/>
                    </a:lnTo>
                    <a:lnTo>
                      <a:pt x="533" y="1421"/>
                    </a:lnTo>
                    <a:lnTo>
                      <a:pt x="500" y="1478"/>
                    </a:lnTo>
                    <a:lnTo>
                      <a:pt x="466" y="1532"/>
                    </a:lnTo>
                    <a:lnTo>
                      <a:pt x="428" y="1582"/>
                    </a:lnTo>
                    <a:lnTo>
                      <a:pt x="388" y="1627"/>
                    </a:lnTo>
                    <a:lnTo>
                      <a:pt x="345" y="1670"/>
                    </a:lnTo>
                    <a:lnTo>
                      <a:pt x="301" y="1709"/>
                    </a:lnTo>
                    <a:lnTo>
                      <a:pt x="254" y="1744"/>
                    </a:lnTo>
                    <a:lnTo>
                      <a:pt x="205" y="1776"/>
                    </a:lnTo>
                    <a:lnTo>
                      <a:pt x="156" y="1803"/>
                    </a:lnTo>
                    <a:lnTo>
                      <a:pt x="104" y="1826"/>
                    </a:lnTo>
                    <a:lnTo>
                      <a:pt x="53" y="1846"/>
                    </a:lnTo>
                    <a:lnTo>
                      <a:pt x="0" y="1861"/>
                    </a:lnTo>
                    <a:lnTo>
                      <a:pt x="0" y="0"/>
                    </a:lnTo>
                  </a:path>
                </a:pathLst>
              </a:custGeom>
              <a:gradFill rotWithShape="1">
                <a:gsLst>
                  <a:gs pos="0">
                    <a:schemeClr val="bg1"/>
                  </a:gs>
                  <a:gs pos="100000">
                    <a:schemeClr val="bg2"/>
                  </a:gs>
                </a:gsLst>
                <a:lin ang="0" scaled="1"/>
              </a:gradFill>
              <a:ln>
                <a:noFill/>
              </a:ln>
              <a:extLst>
                <a:ext uri="{91240B29-F687-4F45-9708-019B960494DF}">
                  <a14:hiddenLine xmlns:a14="http://schemas.microsoft.com/office/drawing/2010/main" w="6350">
                    <a:solidFill>
                      <a:srgbClr val="000000"/>
                    </a:solidFill>
                    <a:prstDash val="solid"/>
                    <a:round/>
                    <a:headEnd/>
                    <a:tailEnd/>
                  </a14:hiddenLine>
                </a:ext>
              </a:extLst>
            </p:spPr>
            <p:txBody>
              <a:bodyPr/>
              <a:lstStyle/>
              <a:p>
                <a:endParaRPr lang="en-US"/>
              </a:p>
            </p:txBody>
          </p:sp>
        </p:grpSp>
        <p:grpSp>
          <p:nvGrpSpPr>
            <p:cNvPr id="96282" name="Group 26"/>
            <p:cNvGrpSpPr>
              <a:grpSpLocks/>
            </p:cNvGrpSpPr>
            <p:nvPr/>
          </p:nvGrpSpPr>
          <p:grpSpPr bwMode="auto">
            <a:xfrm>
              <a:off x="2543" y="1899"/>
              <a:ext cx="844" cy="843"/>
              <a:chOff x="2016" y="1920"/>
              <a:chExt cx="1680" cy="1680"/>
            </a:xfrm>
          </p:grpSpPr>
          <p:sp>
            <p:nvSpPr>
              <p:cNvPr id="96283" name="Oval 27"/>
              <p:cNvSpPr>
                <a:spLocks noChangeArrowheads="1"/>
              </p:cNvSpPr>
              <p:nvPr/>
            </p:nvSpPr>
            <p:spPr bwMode="gray">
              <a:xfrm>
                <a:off x="2016" y="1920"/>
                <a:ext cx="1680" cy="1680"/>
              </a:xfrm>
              <a:prstGeom prst="ellipse">
                <a:avLst/>
              </a:prstGeom>
              <a:gradFill rotWithShape="1">
                <a:gsLst>
                  <a:gs pos="0">
                    <a:srgbClr val="F14343"/>
                  </a:gs>
                  <a:gs pos="100000">
                    <a:srgbClr val="F14343">
                      <a:gamma/>
                      <a:shade val="60784"/>
                      <a:invGamma/>
                    </a:srgbClr>
                  </a:gs>
                </a:gsLst>
                <a:lin ang="5400000" scaled="1"/>
              </a:gradFill>
              <a:ln w="254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284" name="Freeform 28"/>
              <p:cNvSpPr>
                <a:spLocks/>
              </p:cNvSpPr>
              <p:nvPr/>
            </p:nvSpPr>
            <p:spPr bwMode="gray">
              <a:xfrm>
                <a:off x="2208" y="1948"/>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chemeClr val="bg1"/>
                  </a:gs>
                  <a:gs pos="100000">
                    <a:srgbClr val="FF3300"/>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endParaRPr lang="en-US"/>
              </a:p>
            </p:txBody>
          </p:sp>
        </p:grpSp>
        <p:sp>
          <p:nvSpPr>
            <p:cNvPr id="96285" name="Text Box 29"/>
            <p:cNvSpPr txBox="1">
              <a:spLocks noChangeArrowheads="1"/>
            </p:cNvSpPr>
            <p:nvPr/>
          </p:nvSpPr>
          <p:spPr bwMode="gray">
            <a:xfrm>
              <a:off x="2665" y="2208"/>
              <a:ext cx="599"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3200">
                  <a:solidFill>
                    <a:schemeClr val="bg1"/>
                  </a:solidFill>
                  <a:effectLst>
                    <a:outerShdw blurRad="38100" dist="38100" dir="2700000" algn="tl">
                      <a:srgbClr val="C0C0C0"/>
                    </a:outerShdw>
                  </a:effectLst>
                </a:rPr>
                <a:t>Title</a:t>
              </a:r>
            </a:p>
          </p:txBody>
        </p:sp>
        <p:sp>
          <p:nvSpPr>
            <p:cNvPr id="96286" name="Text Box 30"/>
            <p:cNvSpPr txBox="1">
              <a:spLocks noChangeArrowheads="1"/>
            </p:cNvSpPr>
            <p:nvPr/>
          </p:nvSpPr>
          <p:spPr bwMode="auto">
            <a:xfrm>
              <a:off x="1334" y="2019"/>
              <a:ext cx="113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r>
                <a:rPr lang="en-US" altLang="en-US" sz="2000"/>
                <a:t>Add Your Text</a:t>
              </a:r>
            </a:p>
          </p:txBody>
        </p:sp>
        <p:sp>
          <p:nvSpPr>
            <p:cNvPr id="96287" name="Text Box 31"/>
            <p:cNvSpPr txBox="1">
              <a:spLocks noChangeArrowheads="1"/>
            </p:cNvSpPr>
            <p:nvPr/>
          </p:nvSpPr>
          <p:spPr bwMode="auto">
            <a:xfrm>
              <a:off x="3347" y="1497"/>
              <a:ext cx="113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a:t>Add Your Text</a:t>
              </a:r>
            </a:p>
          </p:txBody>
        </p:sp>
        <p:sp>
          <p:nvSpPr>
            <p:cNvPr id="96288" name="Text Box 32"/>
            <p:cNvSpPr txBox="1">
              <a:spLocks noChangeArrowheads="1"/>
            </p:cNvSpPr>
            <p:nvPr/>
          </p:nvSpPr>
          <p:spPr bwMode="auto">
            <a:xfrm>
              <a:off x="2298" y="3104"/>
              <a:ext cx="113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r>
                <a:rPr lang="en-US" altLang="en-US" sz="2000"/>
                <a:t>Add Your Text</a:t>
              </a: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Footer Placeholder 4"/>
          <p:cNvSpPr>
            <a:spLocks noGrp="1"/>
          </p:cNvSpPr>
          <p:nvPr>
            <p:ph type="ftr" sz="quarter" idx="11"/>
          </p:nvPr>
        </p:nvSpPr>
        <p:spPr/>
        <p:txBody>
          <a:bodyPr/>
          <a:lstStyle/>
          <a:p>
            <a:r>
              <a:rPr lang="en-US" altLang="en-US"/>
              <a:t>www.themegallery.com</a:t>
            </a:r>
          </a:p>
        </p:txBody>
      </p:sp>
      <p:sp>
        <p:nvSpPr>
          <p:cNvPr id="89090" name="AutoShape 2"/>
          <p:cNvSpPr>
            <a:spLocks noChangeArrowheads="1"/>
          </p:cNvSpPr>
          <p:nvPr/>
        </p:nvSpPr>
        <p:spPr bwMode="auto">
          <a:xfrm>
            <a:off x="3570288" y="3657600"/>
            <a:ext cx="1839912" cy="2286000"/>
          </a:xfrm>
          <a:prstGeom prst="roundRect">
            <a:avLst>
              <a:gd name="adj" fmla="val 13745"/>
            </a:avLst>
          </a:prstGeom>
          <a:noFill/>
          <a:ln w="38100">
            <a:solidFill>
              <a:schemeClr val="bg2"/>
            </a:solidFill>
            <a:round/>
            <a:headEnd/>
            <a:tailEnd/>
          </a:ln>
          <a:effectLst/>
          <a:extLst>
            <a:ext uri="{909E8E84-426E-40DD-AFC4-6F175D3DCCD1}">
              <a14:hiddenFill xmlns:a14="http://schemas.microsoft.com/office/drawing/2010/main">
                <a:solidFill>
                  <a:srgbClr val="FFFFFF">
                    <a:alpha val="31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r>
              <a:rPr lang="en-US" altLang="en-US" sz="1400">
                <a:latin typeface="Verdana" pitchFamily="34" charset="0"/>
              </a:rPr>
              <a:t>ThemeGallery is a Design Digital Content &amp; Contents mall developed by Guild Design Inc.</a:t>
            </a:r>
          </a:p>
        </p:txBody>
      </p:sp>
      <p:sp>
        <p:nvSpPr>
          <p:cNvPr id="89091" name="AutoShape 3"/>
          <p:cNvSpPr>
            <a:spLocks noChangeArrowheads="1"/>
          </p:cNvSpPr>
          <p:nvPr/>
        </p:nvSpPr>
        <p:spPr bwMode="auto">
          <a:xfrm>
            <a:off x="1066800" y="3657600"/>
            <a:ext cx="1828800" cy="2286000"/>
          </a:xfrm>
          <a:prstGeom prst="roundRect">
            <a:avLst>
              <a:gd name="adj" fmla="val 13745"/>
            </a:avLst>
          </a:prstGeom>
          <a:noFill/>
          <a:ln w="38100">
            <a:solidFill>
              <a:schemeClr val="bg2"/>
            </a:solidFill>
            <a:round/>
            <a:headEnd/>
            <a:tailEnd/>
          </a:ln>
          <a:effectLst/>
          <a:extLst>
            <a:ext uri="{909E8E84-426E-40DD-AFC4-6F175D3DCCD1}">
              <a14:hiddenFill xmlns:a14="http://schemas.microsoft.com/office/drawing/2010/main">
                <a:solidFill>
                  <a:srgbClr val="C0C0C0">
                    <a:alpha val="31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r>
              <a:rPr lang="en-US" altLang="en-US" sz="1400">
                <a:latin typeface="Verdana" pitchFamily="34" charset="0"/>
              </a:rPr>
              <a:t>ThemeGallery is a Design Digital Content &amp; Contents mall developed by Guild Design Inc.</a:t>
            </a:r>
          </a:p>
        </p:txBody>
      </p:sp>
      <p:sp>
        <p:nvSpPr>
          <p:cNvPr id="89092" name="AutoShape 4"/>
          <p:cNvSpPr>
            <a:spLocks noChangeArrowheads="1"/>
          </p:cNvSpPr>
          <p:nvPr/>
        </p:nvSpPr>
        <p:spPr bwMode="auto">
          <a:xfrm>
            <a:off x="6096000" y="3657600"/>
            <a:ext cx="1752600" cy="2286000"/>
          </a:xfrm>
          <a:prstGeom prst="roundRect">
            <a:avLst>
              <a:gd name="adj" fmla="val 13745"/>
            </a:avLst>
          </a:prstGeom>
          <a:noFill/>
          <a:ln w="38100">
            <a:solidFill>
              <a:schemeClr val="bg2"/>
            </a:solidFill>
            <a:round/>
            <a:headEnd/>
            <a:tailEnd/>
          </a:ln>
          <a:effectLst/>
          <a:extLst>
            <a:ext uri="{909E8E84-426E-40DD-AFC4-6F175D3DCCD1}">
              <a14:hiddenFill xmlns:a14="http://schemas.microsoft.com/office/drawing/2010/main">
                <a:solidFill>
                  <a:srgbClr val="C0C0C0">
                    <a:alpha val="31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r>
              <a:rPr lang="en-US" altLang="en-US" sz="1400">
                <a:latin typeface="Verdana" pitchFamily="34" charset="0"/>
              </a:rPr>
              <a:t>ThemeGallery is a Design Digital Content &amp; Contents mall developed by Guild Design Inc.</a:t>
            </a:r>
          </a:p>
        </p:txBody>
      </p:sp>
      <p:sp>
        <p:nvSpPr>
          <p:cNvPr id="89093" name="Rectangle 5"/>
          <p:cNvSpPr>
            <a:spLocks noGrp="1" noChangeArrowheads="1"/>
          </p:cNvSpPr>
          <p:nvPr>
            <p:ph type="title"/>
          </p:nvPr>
        </p:nvSpPr>
        <p:spPr/>
        <p:txBody>
          <a:bodyPr/>
          <a:lstStyle/>
          <a:p>
            <a:r>
              <a:rPr lang="en-US" altLang="en-US" sz="3600"/>
              <a:t>Diagram</a:t>
            </a:r>
            <a:endParaRPr lang="en-US" altLang="en-US" sz="2000"/>
          </a:p>
        </p:txBody>
      </p:sp>
      <p:sp>
        <p:nvSpPr>
          <p:cNvPr id="89094" name="AutoShape 6"/>
          <p:cNvSpPr>
            <a:spLocks noChangeArrowheads="1"/>
          </p:cNvSpPr>
          <p:nvPr/>
        </p:nvSpPr>
        <p:spPr bwMode="gray">
          <a:xfrm>
            <a:off x="2998788" y="2452688"/>
            <a:ext cx="400050" cy="449262"/>
          </a:xfrm>
          <a:prstGeom prst="chevron">
            <a:avLst>
              <a:gd name="adj" fmla="val 52514"/>
            </a:avLst>
          </a:prstGeom>
          <a:solidFill>
            <a:schemeClr val="accent1"/>
          </a:soli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9095" name="AutoShape 7"/>
          <p:cNvSpPr>
            <a:spLocks noChangeArrowheads="1"/>
          </p:cNvSpPr>
          <p:nvPr/>
        </p:nvSpPr>
        <p:spPr bwMode="gray">
          <a:xfrm>
            <a:off x="5461000" y="2452688"/>
            <a:ext cx="398463" cy="449262"/>
          </a:xfrm>
          <a:prstGeom prst="chevron">
            <a:avLst>
              <a:gd name="adj" fmla="val 52514"/>
            </a:avLst>
          </a:prstGeom>
          <a:solidFill>
            <a:schemeClr val="hlink"/>
          </a:soli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9096" name="Oval 8"/>
          <p:cNvSpPr>
            <a:spLocks noChangeArrowheads="1"/>
          </p:cNvSpPr>
          <p:nvPr/>
        </p:nvSpPr>
        <p:spPr bwMode="gray">
          <a:xfrm>
            <a:off x="6069013" y="1833563"/>
            <a:ext cx="1703387" cy="1687512"/>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89097" name="Oval 9"/>
          <p:cNvSpPr>
            <a:spLocks noChangeArrowheads="1"/>
          </p:cNvSpPr>
          <p:nvPr/>
        </p:nvSpPr>
        <p:spPr bwMode="gray">
          <a:xfrm>
            <a:off x="6069013" y="1833563"/>
            <a:ext cx="1703387" cy="1687512"/>
          </a:xfrm>
          <a:prstGeom prst="ellipse">
            <a:avLst/>
          </a:prstGeom>
          <a:gradFill rotWithShape="1">
            <a:gsLst>
              <a:gs pos="0">
                <a:schemeClr val="hlink">
                  <a:alpha val="32001"/>
                </a:schemeClr>
              </a:gs>
              <a:gs pos="100000">
                <a:schemeClr val="hlink">
                  <a:gamma/>
                  <a:shade val="0"/>
                  <a:invGamma/>
                  <a:alpha val="89999"/>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89098" name="Oval 10"/>
          <p:cNvSpPr>
            <a:spLocks noChangeArrowheads="1"/>
          </p:cNvSpPr>
          <p:nvPr/>
        </p:nvSpPr>
        <p:spPr bwMode="gray">
          <a:xfrm>
            <a:off x="6180138" y="1944688"/>
            <a:ext cx="1481137" cy="1466850"/>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89099" name="Oval 11"/>
          <p:cNvSpPr>
            <a:spLocks noChangeArrowheads="1"/>
          </p:cNvSpPr>
          <p:nvPr/>
        </p:nvSpPr>
        <p:spPr bwMode="gray">
          <a:xfrm>
            <a:off x="6205538" y="1952625"/>
            <a:ext cx="1481137" cy="1466850"/>
          </a:xfrm>
          <a:prstGeom prst="ellipse">
            <a:avLst/>
          </a:prstGeom>
          <a:gradFill rotWithShape="1">
            <a:gsLst>
              <a:gs pos="0">
                <a:schemeClr val="hlink">
                  <a:gamma/>
                  <a:shade val="63529"/>
                  <a:invGamma/>
                </a:schemeClr>
              </a:gs>
              <a:gs pos="100000">
                <a:schemeClr val="hlink">
                  <a:alpha val="0"/>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89100" name="Oval 12"/>
          <p:cNvSpPr>
            <a:spLocks noChangeArrowheads="1"/>
          </p:cNvSpPr>
          <p:nvPr/>
        </p:nvSpPr>
        <p:spPr bwMode="gray">
          <a:xfrm>
            <a:off x="6259513" y="2016125"/>
            <a:ext cx="1335087" cy="1320800"/>
          </a:xfrm>
          <a:prstGeom prst="ellipse">
            <a:avLst/>
          </a:prstGeom>
          <a:solidFill>
            <a:srgbClr val="333333"/>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89101" name="Oval 13"/>
          <p:cNvSpPr>
            <a:spLocks noChangeArrowheads="1"/>
          </p:cNvSpPr>
          <p:nvPr/>
        </p:nvSpPr>
        <p:spPr bwMode="gray">
          <a:xfrm>
            <a:off x="1143000" y="1828800"/>
            <a:ext cx="1703388" cy="1687513"/>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89102" name="Oval 14"/>
          <p:cNvSpPr>
            <a:spLocks noChangeArrowheads="1"/>
          </p:cNvSpPr>
          <p:nvPr/>
        </p:nvSpPr>
        <p:spPr bwMode="gray">
          <a:xfrm>
            <a:off x="1143000" y="1828800"/>
            <a:ext cx="1703388" cy="1687513"/>
          </a:xfrm>
          <a:prstGeom prst="ellipse">
            <a:avLst/>
          </a:prstGeom>
          <a:gradFill rotWithShape="1">
            <a:gsLst>
              <a:gs pos="0">
                <a:schemeClr val="folHlink">
                  <a:alpha val="32001"/>
                </a:schemeClr>
              </a:gs>
              <a:gs pos="100000">
                <a:schemeClr val="folHlink">
                  <a:gamma/>
                  <a:shade val="0"/>
                  <a:invGamma/>
                  <a:alpha val="89999"/>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89103" name="Oval 15"/>
          <p:cNvSpPr>
            <a:spLocks noChangeArrowheads="1"/>
          </p:cNvSpPr>
          <p:nvPr/>
        </p:nvSpPr>
        <p:spPr bwMode="gray">
          <a:xfrm>
            <a:off x="1254125" y="1938338"/>
            <a:ext cx="1481138" cy="1466850"/>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89104" name="Oval 16"/>
          <p:cNvSpPr>
            <a:spLocks noChangeArrowheads="1"/>
          </p:cNvSpPr>
          <p:nvPr/>
        </p:nvSpPr>
        <p:spPr bwMode="gray">
          <a:xfrm>
            <a:off x="1255713" y="1941513"/>
            <a:ext cx="1481137" cy="1466850"/>
          </a:xfrm>
          <a:prstGeom prst="ellipse">
            <a:avLst/>
          </a:prstGeom>
          <a:gradFill rotWithShape="1">
            <a:gsLst>
              <a:gs pos="0">
                <a:schemeClr val="folHlink">
                  <a:gamma/>
                  <a:shade val="63529"/>
                  <a:invGamma/>
                </a:schemeClr>
              </a:gs>
              <a:gs pos="100000">
                <a:schemeClr val="folHlink">
                  <a:alpha val="0"/>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89105" name="Oval 17"/>
          <p:cNvSpPr>
            <a:spLocks noChangeArrowheads="1"/>
          </p:cNvSpPr>
          <p:nvPr/>
        </p:nvSpPr>
        <p:spPr bwMode="gray">
          <a:xfrm>
            <a:off x="1328738" y="2012950"/>
            <a:ext cx="1333500" cy="1320800"/>
          </a:xfrm>
          <a:prstGeom prst="ellipse">
            <a:avLst/>
          </a:prstGeom>
          <a:solidFill>
            <a:srgbClr val="333333"/>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grpSp>
        <p:nvGrpSpPr>
          <p:cNvPr id="89106" name="Group 18"/>
          <p:cNvGrpSpPr>
            <a:grpSpLocks/>
          </p:cNvGrpSpPr>
          <p:nvPr/>
        </p:nvGrpSpPr>
        <p:grpSpPr bwMode="auto">
          <a:xfrm>
            <a:off x="1349375" y="2032000"/>
            <a:ext cx="1290638" cy="1277938"/>
            <a:chOff x="4166" y="1706"/>
            <a:chExt cx="1252" cy="1252"/>
          </a:xfrm>
        </p:grpSpPr>
        <p:sp>
          <p:nvSpPr>
            <p:cNvPr id="89107" name="Oval 19"/>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89108" name="Oval 20"/>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89109" name="Oval 21"/>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89110" name="Oval 22"/>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sp>
        <p:nvSpPr>
          <p:cNvPr id="89111" name="Oval 23"/>
          <p:cNvSpPr>
            <a:spLocks noChangeArrowheads="1"/>
          </p:cNvSpPr>
          <p:nvPr/>
        </p:nvSpPr>
        <p:spPr bwMode="gray">
          <a:xfrm>
            <a:off x="3606800" y="1833563"/>
            <a:ext cx="1703388" cy="1687512"/>
          </a:xfrm>
          <a:prstGeom prst="ellipse">
            <a:avLst/>
          </a:prstGeom>
          <a:gradFill rotWithShape="1">
            <a:gsLst>
              <a:gs pos="0">
                <a:schemeClr val="accent1">
                  <a:gamma/>
                  <a:tint val="0"/>
                  <a:invGamma/>
                </a:schemeClr>
              </a:gs>
              <a:gs pos="50000">
                <a:schemeClr val="accent1"/>
              </a:gs>
              <a:gs pos="100000">
                <a:schemeClr val="accent1">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89112" name="Oval 24"/>
          <p:cNvSpPr>
            <a:spLocks noChangeArrowheads="1"/>
          </p:cNvSpPr>
          <p:nvPr/>
        </p:nvSpPr>
        <p:spPr bwMode="gray">
          <a:xfrm>
            <a:off x="3606800" y="1833563"/>
            <a:ext cx="1703388" cy="1687512"/>
          </a:xfrm>
          <a:prstGeom prst="ellipse">
            <a:avLst/>
          </a:prstGeom>
          <a:gradFill rotWithShape="1">
            <a:gsLst>
              <a:gs pos="0">
                <a:schemeClr val="accent1">
                  <a:alpha val="32001"/>
                </a:schemeClr>
              </a:gs>
              <a:gs pos="100000">
                <a:schemeClr val="accent1">
                  <a:gamma/>
                  <a:shade val="46275"/>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89113" name="Oval 25"/>
          <p:cNvSpPr>
            <a:spLocks noChangeArrowheads="1"/>
          </p:cNvSpPr>
          <p:nvPr/>
        </p:nvSpPr>
        <p:spPr bwMode="gray">
          <a:xfrm>
            <a:off x="3717925" y="1944688"/>
            <a:ext cx="1481138" cy="1466850"/>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89114" name="Oval 26"/>
          <p:cNvSpPr>
            <a:spLocks noChangeArrowheads="1"/>
          </p:cNvSpPr>
          <p:nvPr/>
        </p:nvSpPr>
        <p:spPr bwMode="gray">
          <a:xfrm>
            <a:off x="3719513" y="1946275"/>
            <a:ext cx="1481137" cy="1466850"/>
          </a:xfrm>
          <a:prstGeom prst="ellipse">
            <a:avLst/>
          </a:prstGeom>
          <a:gradFill rotWithShape="1">
            <a:gsLst>
              <a:gs pos="0">
                <a:schemeClr val="accent1">
                  <a:gamma/>
                  <a:shade val="63529"/>
                  <a:invGamma/>
                </a:schemeClr>
              </a:gs>
              <a:gs pos="100000">
                <a:schemeClr val="accent1">
                  <a:alpha val="0"/>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89115" name="Oval 27"/>
          <p:cNvSpPr>
            <a:spLocks noChangeArrowheads="1"/>
          </p:cNvSpPr>
          <p:nvPr/>
        </p:nvSpPr>
        <p:spPr bwMode="gray">
          <a:xfrm>
            <a:off x="3790950" y="2016125"/>
            <a:ext cx="1333500" cy="1320800"/>
          </a:xfrm>
          <a:prstGeom prst="ellipse">
            <a:avLst/>
          </a:prstGeom>
          <a:solidFill>
            <a:srgbClr val="333333"/>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grpSp>
        <p:nvGrpSpPr>
          <p:cNvPr id="89116" name="Group 28"/>
          <p:cNvGrpSpPr>
            <a:grpSpLocks/>
          </p:cNvGrpSpPr>
          <p:nvPr/>
        </p:nvGrpSpPr>
        <p:grpSpPr bwMode="auto">
          <a:xfrm>
            <a:off x="3813175" y="2032000"/>
            <a:ext cx="1290638" cy="1277938"/>
            <a:chOff x="4166" y="1706"/>
            <a:chExt cx="1252" cy="1252"/>
          </a:xfrm>
        </p:grpSpPr>
        <p:sp>
          <p:nvSpPr>
            <p:cNvPr id="89117" name="Oval 29"/>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89118" name="Oval 30"/>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89119" name="Oval 31"/>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89120" name="Oval 32"/>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grpSp>
        <p:nvGrpSpPr>
          <p:cNvPr id="89121" name="Group 33"/>
          <p:cNvGrpSpPr>
            <a:grpSpLocks/>
          </p:cNvGrpSpPr>
          <p:nvPr/>
        </p:nvGrpSpPr>
        <p:grpSpPr bwMode="auto">
          <a:xfrm>
            <a:off x="6283325" y="2032000"/>
            <a:ext cx="1292225" cy="1277938"/>
            <a:chOff x="4166" y="1706"/>
            <a:chExt cx="1252" cy="1252"/>
          </a:xfrm>
        </p:grpSpPr>
        <p:sp>
          <p:nvSpPr>
            <p:cNvPr id="89122" name="Oval 34"/>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89123" name="Oval 35"/>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89124" name="Oval 36"/>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89125" name="Oval 37"/>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sp>
        <p:nvSpPr>
          <p:cNvPr id="89126" name="Text Box 38"/>
          <p:cNvSpPr txBox="1">
            <a:spLocks noChangeArrowheads="1"/>
          </p:cNvSpPr>
          <p:nvPr/>
        </p:nvSpPr>
        <p:spPr bwMode="gray">
          <a:xfrm>
            <a:off x="1611313" y="2505075"/>
            <a:ext cx="776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2400">
                <a:solidFill>
                  <a:srgbClr val="000000"/>
                </a:solidFill>
              </a:rPr>
              <a:t>Text</a:t>
            </a:r>
          </a:p>
        </p:txBody>
      </p:sp>
      <p:sp>
        <p:nvSpPr>
          <p:cNvPr id="89127" name="Text Box 39"/>
          <p:cNvSpPr txBox="1">
            <a:spLocks noChangeArrowheads="1"/>
          </p:cNvSpPr>
          <p:nvPr/>
        </p:nvSpPr>
        <p:spPr bwMode="gray">
          <a:xfrm>
            <a:off x="4079875" y="2505075"/>
            <a:ext cx="776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2400">
                <a:solidFill>
                  <a:srgbClr val="000000"/>
                </a:solidFill>
              </a:rPr>
              <a:t>Text</a:t>
            </a:r>
          </a:p>
        </p:txBody>
      </p:sp>
      <p:sp>
        <p:nvSpPr>
          <p:cNvPr id="89128" name="Text Box 40"/>
          <p:cNvSpPr txBox="1">
            <a:spLocks noChangeArrowheads="1"/>
          </p:cNvSpPr>
          <p:nvPr/>
        </p:nvSpPr>
        <p:spPr bwMode="gray">
          <a:xfrm>
            <a:off x="6546850" y="2505075"/>
            <a:ext cx="776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2400">
                <a:solidFill>
                  <a:srgbClr val="000000"/>
                </a:solidFill>
              </a:rPr>
              <a:t>Text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Footer Placeholder 4"/>
          <p:cNvSpPr>
            <a:spLocks noGrp="1"/>
          </p:cNvSpPr>
          <p:nvPr>
            <p:ph type="ftr" sz="quarter" idx="11"/>
          </p:nvPr>
        </p:nvSpPr>
        <p:spPr/>
        <p:txBody>
          <a:bodyPr/>
          <a:lstStyle/>
          <a:p>
            <a:r>
              <a:rPr lang="en-US" altLang="en-US"/>
              <a:t>www.themegallery.com</a:t>
            </a:r>
          </a:p>
        </p:txBody>
      </p:sp>
      <p:sp>
        <p:nvSpPr>
          <p:cNvPr id="97282" name="Rectangle 2"/>
          <p:cNvSpPr>
            <a:spLocks noGrp="1" noChangeArrowheads="1"/>
          </p:cNvSpPr>
          <p:nvPr>
            <p:ph type="title"/>
          </p:nvPr>
        </p:nvSpPr>
        <p:spPr/>
        <p:txBody>
          <a:bodyPr/>
          <a:lstStyle/>
          <a:p>
            <a:r>
              <a:rPr lang="en-US" altLang="en-US" sz="3600"/>
              <a:t>Diagram</a:t>
            </a:r>
            <a:endParaRPr lang="en-US" altLang="en-US" sz="2000"/>
          </a:p>
        </p:txBody>
      </p:sp>
      <p:sp>
        <p:nvSpPr>
          <p:cNvPr id="97283" name="Freeform 3"/>
          <p:cNvSpPr>
            <a:spLocks noEditPoints="1"/>
          </p:cNvSpPr>
          <p:nvPr/>
        </p:nvSpPr>
        <p:spPr bwMode="gray">
          <a:xfrm>
            <a:off x="990600" y="1828800"/>
            <a:ext cx="5943600" cy="4038600"/>
          </a:xfrm>
          <a:custGeom>
            <a:avLst/>
            <a:gdLst>
              <a:gd name="T0" fmla="*/ 1092 w 2820"/>
              <a:gd name="T1" fmla="*/ 50 h 2912"/>
              <a:gd name="T2" fmla="*/ 822 w 2820"/>
              <a:gd name="T3" fmla="*/ 168 h 2912"/>
              <a:gd name="T4" fmla="*/ 594 w 2820"/>
              <a:gd name="T5" fmla="*/ 300 h 2912"/>
              <a:gd name="T6" fmla="*/ 406 w 2820"/>
              <a:gd name="T7" fmla="*/ 446 h 2912"/>
              <a:gd name="T8" fmla="*/ 254 w 2820"/>
              <a:gd name="T9" fmla="*/ 604 h 2912"/>
              <a:gd name="T10" fmla="*/ 140 w 2820"/>
              <a:gd name="T11" fmla="*/ 772 h 2912"/>
              <a:gd name="T12" fmla="*/ 60 w 2820"/>
              <a:gd name="T13" fmla="*/ 944 h 2912"/>
              <a:gd name="T14" fmla="*/ 14 w 2820"/>
              <a:gd name="T15" fmla="*/ 1122 h 2912"/>
              <a:gd name="T16" fmla="*/ 0 w 2820"/>
              <a:gd name="T17" fmla="*/ 1300 h 2912"/>
              <a:gd name="T18" fmla="*/ 18 w 2820"/>
              <a:gd name="T19" fmla="*/ 1476 h 2912"/>
              <a:gd name="T20" fmla="*/ 64 w 2820"/>
              <a:gd name="T21" fmla="*/ 1650 h 2912"/>
              <a:gd name="T22" fmla="*/ 138 w 2820"/>
              <a:gd name="T23" fmla="*/ 1818 h 2912"/>
              <a:gd name="T24" fmla="*/ 238 w 2820"/>
              <a:gd name="T25" fmla="*/ 1978 h 2912"/>
              <a:gd name="T26" fmla="*/ 364 w 2820"/>
              <a:gd name="T27" fmla="*/ 2126 h 2912"/>
              <a:gd name="T28" fmla="*/ 512 w 2820"/>
              <a:gd name="T29" fmla="*/ 2262 h 2912"/>
              <a:gd name="T30" fmla="*/ 684 w 2820"/>
              <a:gd name="T31" fmla="*/ 2382 h 2912"/>
              <a:gd name="T32" fmla="*/ 874 w 2820"/>
              <a:gd name="T33" fmla="*/ 2484 h 2912"/>
              <a:gd name="T34" fmla="*/ 1086 w 2820"/>
              <a:gd name="T35" fmla="*/ 2564 h 2912"/>
              <a:gd name="T36" fmla="*/ 1314 w 2820"/>
              <a:gd name="T37" fmla="*/ 2622 h 2912"/>
              <a:gd name="T38" fmla="*/ 1558 w 2820"/>
              <a:gd name="T39" fmla="*/ 2654 h 2912"/>
              <a:gd name="T40" fmla="*/ 1818 w 2820"/>
              <a:gd name="T41" fmla="*/ 2658 h 2912"/>
              <a:gd name="T42" fmla="*/ 2090 w 2820"/>
              <a:gd name="T43" fmla="*/ 2632 h 2912"/>
              <a:gd name="T44" fmla="*/ 2374 w 2820"/>
              <a:gd name="T45" fmla="*/ 2574 h 2912"/>
              <a:gd name="T46" fmla="*/ 2544 w 2820"/>
              <a:gd name="T47" fmla="*/ 2912 h 2912"/>
              <a:gd name="T48" fmla="*/ 1868 w 2820"/>
              <a:gd name="T49" fmla="*/ 1552 h 2912"/>
              <a:gd name="T50" fmla="*/ 1956 w 2820"/>
              <a:gd name="T51" fmla="*/ 1914 h 2912"/>
              <a:gd name="T52" fmla="*/ 1788 w 2820"/>
              <a:gd name="T53" fmla="*/ 1936 h 2912"/>
              <a:gd name="T54" fmla="*/ 1616 w 2820"/>
              <a:gd name="T55" fmla="*/ 1934 h 2912"/>
              <a:gd name="T56" fmla="*/ 1442 w 2820"/>
              <a:gd name="T57" fmla="*/ 1912 h 2912"/>
              <a:gd name="T58" fmla="*/ 1272 w 2820"/>
              <a:gd name="T59" fmla="*/ 1872 h 2912"/>
              <a:gd name="T60" fmla="*/ 1108 w 2820"/>
              <a:gd name="T61" fmla="*/ 1812 h 2912"/>
              <a:gd name="T62" fmla="*/ 952 w 2820"/>
              <a:gd name="T63" fmla="*/ 1736 h 2912"/>
              <a:gd name="T64" fmla="*/ 810 w 2820"/>
              <a:gd name="T65" fmla="*/ 1646 h 2912"/>
              <a:gd name="T66" fmla="*/ 684 w 2820"/>
              <a:gd name="T67" fmla="*/ 1542 h 2912"/>
              <a:gd name="T68" fmla="*/ 578 w 2820"/>
              <a:gd name="T69" fmla="*/ 1428 h 2912"/>
              <a:gd name="T70" fmla="*/ 494 w 2820"/>
              <a:gd name="T71" fmla="*/ 1304 h 2912"/>
              <a:gd name="T72" fmla="*/ 438 w 2820"/>
              <a:gd name="T73" fmla="*/ 1170 h 2912"/>
              <a:gd name="T74" fmla="*/ 410 w 2820"/>
              <a:gd name="T75" fmla="*/ 1032 h 2912"/>
              <a:gd name="T76" fmla="*/ 416 w 2820"/>
              <a:gd name="T77" fmla="*/ 888 h 2912"/>
              <a:gd name="T78" fmla="*/ 460 w 2820"/>
              <a:gd name="T79" fmla="*/ 742 h 2912"/>
              <a:gd name="T80" fmla="*/ 544 w 2820"/>
              <a:gd name="T81" fmla="*/ 592 h 2912"/>
              <a:gd name="T82" fmla="*/ 670 w 2820"/>
              <a:gd name="T83" fmla="*/ 444 h 2912"/>
              <a:gd name="T84" fmla="*/ 844 w 2820"/>
              <a:gd name="T85" fmla="*/ 298 h 2912"/>
              <a:gd name="T86" fmla="*/ 1070 w 2820"/>
              <a:gd name="T87" fmla="*/ 154 h 2912"/>
              <a:gd name="T88" fmla="*/ 1348 w 2820"/>
              <a:gd name="T89" fmla="*/ 16 h 2912"/>
              <a:gd name="T90" fmla="*/ 1244 w 2820"/>
              <a:gd name="T91" fmla="*/ 0 h 2912"/>
              <a:gd name="T92" fmla="*/ 2820 w 2820"/>
              <a:gd name="T93" fmla="*/ 1934 h 2912"/>
              <a:gd name="T94" fmla="*/ 2820 w 2820"/>
              <a:gd name="T95" fmla="*/ 1934 h 2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20" h="2912">
                <a:moveTo>
                  <a:pt x="1244" y="0"/>
                </a:moveTo>
                <a:lnTo>
                  <a:pt x="1092" y="50"/>
                </a:lnTo>
                <a:lnTo>
                  <a:pt x="952" y="106"/>
                </a:lnTo>
                <a:lnTo>
                  <a:pt x="822" y="168"/>
                </a:lnTo>
                <a:lnTo>
                  <a:pt x="704" y="232"/>
                </a:lnTo>
                <a:lnTo>
                  <a:pt x="594" y="300"/>
                </a:lnTo>
                <a:lnTo>
                  <a:pt x="494" y="372"/>
                </a:lnTo>
                <a:lnTo>
                  <a:pt x="406" y="446"/>
                </a:lnTo>
                <a:lnTo>
                  <a:pt x="324" y="524"/>
                </a:lnTo>
                <a:lnTo>
                  <a:pt x="254" y="604"/>
                </a:lnTo>
                <a:lnTo>
                  <a:pt x="192" y="686"/>
                </a:lnTo>
                <a:lnTo>
                  <a:pt x="140" y="772"/>
                </a:lnTo>
                <a:lnTo>
                  <a:pt x="96" y="856"/>
                </a:lnTo>
                <a:lnTo>
                  <a:pt x="60" y="944"/>
                </a:lnTo>
                <a:lnTo>
                  <a:pt x="32" y="1032"/>
                </a:lnTo>
                <a:lnTo>
                  <a:pt x="14" y="1122"/>
                </a:lnTo>
                <a:lnTo>
                  <a:pt x="2" y="1210"/>
                </a:lnTo>
                <a:lnTo>
                  <a:pt x="0" y="1300"/>
                </a:lnTo>
                <a:lnTo>
                  <a:pt x="4" y="1388"/>
                </a:lnTo>
                <a:lnTo>
                  <a:pt x="18" y="1476"/>
                </a:lnTo>
                <a:lnTo>
                  <a:pt x="36" y="1564"/>
                </a:lnTo>
                <a:lnTo>
                  <a:pt x="64" y="1650"/>
                </a:lnTo>
                <a:lnTo>
                  <a:pt x="96" y="1736"/>
                </a:lnTo>
                <a:lnTo>
                  <a:pt x="138" y="1818"/>
                </a:lnTo>
                <a:lnTo>
                  <a:pt x="184" y="1900"/>
                </a:lnTo>
                <a:lnTo>
                  <a:pt x="238" y="1978"/>
                </a:lnTo>
                <a:lnTo>
                  <a:pt x="298" y="2054"/>
                </a:lnTo>
                <a:lnTo>
                  <a:pt x="364" y="2126"/>
                </a:lnTo>
                <a:lnTo>
                  <a:pt x="434" y="2196"/>
                </a:lnTo>
                <a:lnTo>
                  <a:pt x="512" y="2262"/>
                </a:lnTo>
                <a:lnTo>
                  <a:pt x="596" y="2324"/>
                </a:lnTo>
                <a:lnTo>
                  <a:pt x="684" y="2382"/>
                </a:lnTo>
                <a:lnTo>
                  <a:pt x="776" y="2436"/>
                </a:lnTo>
                <a:lnTo>
                  <a:pt x="874" y="2484"/>
                </a:lnTo>
                <a:lnTo>
                  <a:pt x="978" y="2526"/>
                </a:lnTo>
                <a:lnTo>
                  <a:pt x="1086" y="2564"/>
                </a:lnTo>
                <a:lnTo>
                  <a:pt x="1198" y="2596"/>
                </a:lnTo>
                <a:lnTo>
                  <a:pt x="1314" y="2622"/>
                </a:lnTo>
                <a:lnTo>
                  <a:pt x="1434" y="2642"/>
                </a:lnTo>
                <a:lnTo>
                  <a:pt x="1558" y="2654"/>
                </a:lnTo>
                <a:lnTo>
                  <a:pt x="1686" y="2660"/>
                </a:lnTo>
                <a:lnTo>
                  <a:pt x="1818" y="2658"/>
                </a:lnTo>
                <a:lnTo>
                  <a:pt x="1952" y="2650"/>
                </a:lnTo>
                <a:lnTo>
                  <a:pt x="2090" y="2632"/>
                </a:lnTo>
                <a:lnTo>
                  <a:pt x="2230" y="2608"/>
                </a:lnTo>
                <a:lnTo>
                  <a:pt x="2374" y="2574"/>
                </a:lnTo>
                <a:lnTo>
                  <a:pt x="2542" y="2912"/>
                </a:lnTo>
                <a:lnTo>
                  <a:pt x="2544" y="2912"/>
                </a:lnTo>
                <a:lnTo>
                  <a:pt x="2820" y="1934"/>
                </a:lnTo>
                <a:lnTo>
                  <a:pt x="1868" y="1552"/>
                </a:lnTo>
                <a:lnTo>
                  <a:pt x="2036" y="1894"/>
                </a:lnTo>
                <a:lnTo>
                  <a:pt x="1956" y="1914"/>
                </a:lnTo>
                <a:lnTo>
                  <a:pt x="1872" y="1928"/>
                </a:lnTo>
                <a:lnTo>
                  <a:pt x="1788" y="1936"/>
                </a:lnTo>
                <a:lnTo>
                  <a:pt x="1702" y="1938"/>
                </a:lnTo>
                <a:lnTo>
                  <a:pt x="1616" y="1934"/>
                </a:lnTo>
                <a:lnTo>
                  <a:pt x="1528" y="1926"/>
                </a:lnTo>
                <a:lnTo>
                  <a:pt x="1442" y="1912"/>
                </a:lnTo>
                <a:lnTo>
                  <a:pt x="1356" y="1894"/>
                </a:lnTo>
                <a:lnTo>
                  <a:pt x="1272" y="1872"/>
                </a:lnTo>
                <a:lnTo>
                  <a:pt x="1188" y="1844"/>
                </a:lnTo>
                <a:lnTo>
                  <a:pt x="1108" y="1812"/>
                </a:lnTo>
                <a:lnTo>
                  <a:pt x="1028" y="1776"/>
                </a:lnTo>
                <a:lnTo>
                  <a:pt x="952" y="1736"/>
                </a:lnTo>
                <a:lnTo>
                  <a:pt x="880" y="1692"/>
                </a:lnTo>
                <a:lnTo>
                  <a:pt x="810" y="1646"/>
                </a:lnTo>
                <a:lnTo>
                  <a:pt x="744" y="1596"/>
                </a:lnTo>
                <a:lnTo>
                  <a:pt x="684" y="1542"/>
                </a:lnTo>
                <a:lnTo>
                  <a:pt x="628" y="1486"/>
                </a:lnTo>
                <a:lnTo>
                  <a:pt x="578" y="1428"/>
                </a:lnTo>
                <a:lnTo>
                  <a:pt x="532" y="1366"/>
                </a:lnTo>
                <a:lnTo>
                  <a:pt x="494" y="1304"/>
                </a:lnTo>
                <a:lnTo>
                  <a:pt x="462" y="1238"/>
                </a:lnTo>
                <a:lnTo>
                  <a:pt x="438" y="1170"/>
                </a:lnTo>
                <a:lnTo>
                  <a:pt x="420" y="1102"/>
                </a:lnTo>
                <a:lnTo>
                  <a:pt x="410" y="1032"/>
                </a:lnTo>
                <a:lnTo>
                  <a:pt x="410" y="960"/>
                </a:lnTo>
                <a:lnTo>
                  <a:pt x="416" y="888"/>
                </a:lnTo>
                <a:lnTo>
                  <a:pt x="434" y="816"/>
                </a:lnTo>
                <a:lnTo>
                  <a:pt x="460" y="742"/>
                </a:lnTo>
                <a:lnTo>
                  <a:pt x="496" y="668"/>
                </a:lnTo>
                <a:lnTo>
                  <a:pt x="544" y="592"/>
                </a:lnTo>
                <a:lnTo>
                  <a:pt x="602" y="518"/>
                </a:lnTo>
                <a:lnTo>
                  <a:pt x="670" y="444"/>
                </a:lnTo>
                <a:lnTo>
                  <a:pt x="752" y="370"/>
                </a:lnTo>
                <a:lnTo>
                  <a:pt x="844" y="298"/>
                </a:lnTo>
                <a:lnTo>
                  <a:pt x="950" y="226"/>
                </a:lnTo>
                <a:lnTo>
                  <a:pt x="1070" y="154"/>
                </a:lnTo>
                <a:lnTo>
                  <a:pt x="1202" y="84"/>
                </a:lnTo>
                <a:lnTo>
                  <a:pt x="1348" y="16"/>
                </a:lnTo>
                <a:lnTo>
                  <a:pt x="1244" y="0"/>
                </a:lnTo>
                <a:lnTo>
                  <a:pt x="1244" y="0"/>
                </a:lnTo>
                <a:lnTo>
                  <a:pt x="1244" y="0"/>
                </a:lnTo>
                <a:close/>
                <a:moveTo>
                  <a:pt x="2820" y="1934"/>
                </a:moveTo>
                <a:lnTo>
                  <a:pt x="2820" y="1934"/>
                </a:lnTo>
                <a:lnTo>
                  <a:pt x="2820" y="1934"/>
                </a:lnTo>
                <a:close/>
              </a:path>
            </a:pathLst>
          </a:custGeom>
          <a:gradFill rotWithShape="1">
            <a:gsLst>
              <a:gs pos="0">
                <a:schemeClr val="hlink"/>
              </a:gs>
              <a:gs pos="100000">
                <a:schemeClr val="accent2"/>
              </a:gs>
            </a:gsLst>
            <a:lin ang="5400000" scaled="1"/>
          </a:gradFill>
          <a:ln>
            <a:noFill/>
          </a:ln>
          <a:effectLst>
            <a:outerShdw dist="206741" dir="8249373" algn="ctr" rotWithShape="0">
              <a:srgbClr val="C1D1D3">
                <a:alpha val="50000"/>
              </a:srgbClr>
            </a:outerShdw>
          </a:effectLst>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97312" name="Text Box 32"/>
          <p:cNvSpPr txBox="1">
            <a:spLocks noChangeArrowheads="1"/>
          </p:cNvSpPr>
          <p:nvPr/>
        </p:nvSpPr>
        <p:spPr bwMode="auto">
          <a:xfrm>
            <a:off x="5334000" y="3429000"/>
            <a:ext cx="2667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a:effectLst>
                  <a:outerShdw blurRad="38100" dist="38100" dir="2700000" algn="tl">
                    <a:srgbClr val="C0C0C0"/>
                  </a:outerShdw>
                </a:effectLst>
              </a:rPr>
              <a:t>Add Your Title</a:t>
            </a:r>
            <a:endParaRPr lang="en-US" altLang="en-US" sz="2800"/>
          </a:p>
        </p:txBody>
      </p:sp>
      <p:sp>
        <p:nvSpPr>
          <p:cNvPr id="97315" name="Oval 35"/>
          <p:cNvSpPr>
            <a:spLocks noChangeArrowheads="1"/>
          </p:cNvSpPr>
          <p:nvPr/>
        </p:nvSpPr>
        <p:spPr bwMode="gray">
          <a:xfrm rot="-723406">
            <a:off x="3011488" y="4876800"/>
            <a:ext cx="1438275" cy="666750"/>
          </a:xfrm>
          <a:prstGeom prst="ellipse">
            <a:avLst/>
          </a:prstGeom>
          <a:solidFill>
            <a:srgbClr val="0F2145">
              <a:alpha val="3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316" name="Oval 36"/>
          <p:cNvSpPr>
            <a:spLocks noChangeArrowheads="1"/>
          </p:cNvSpPr>
          <p:nvPr/>
        </p:nvSpPr>
        <p:spPr bwMode="gray">
          <a:xfrm>
            <a:off x="2943225" y="3657600"/>
            <a:ext cx="1704975" cy="1706563"/>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7317" name="Oval 37"/>
          <p:cNvSpPr>
            <a:spLocks noChangeArrowheads="1"/>
          </p:cNvSpPr>
          <p:nvPr/>
        </p:nvSpPr>
        <p:spPr bwMode="gray">
          <a:xfrm>
            <a:off x="2963863" y="3667125"/>
            <a:ext cx="1665287" cy="1663700"/>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7318" name="Oval 38"/>
          <p:cNvSpPr>
            <a:spLocks noChangeArrowheads="1"/>
          </p:cNvSpPr>
          <p:nvPr/>
        </p:nvSpPr>
        <p:spPr bwMode="gray">
          <a:xfrm>
            <a:off x="2981325" y="3683000"/>
            <a:ext cx="1584325" cy="1555750"/>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7319" name="Oval 39"/>
          <p:cNvSpPr>
            <a:spLocks noChangeArrowheads="1"/>
          </p:cNvSpPr>
          <p:nvPr/>
        </p:nvSpPr>
        <p:spPr bwMode="gray">
          <a:xfrm>
            <a:off x="3073400" y="3727450"/>
            <a:ext cx="1409700" cy="1262063"/>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7320" name="Text Box 40"/>
          <p:cNvSpPr txBox="1">
            <a:spLocks noChangeArrowheads="1"/>
          </p:cNvSpPr>
          <p:nvPr/>
        </p:nvSpPr>
        <p:spPr bwMode="gray">
          <a:xfrm>
            <a:off x="3359150" y="4284663"/>
            <a:ext cx="8763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a:solidFill>
                  <a:srgbClr val="000000"/>
                </a:solidFill>
              </a:rPr>
              <a:t>Text</a:t>
            </a:r>
            <a:endParaRPr lang="en-US" altLang="en-US"/>
          </a:p>
        </p:txBody>
      </p:sp>
      <p:sp>
        <p:nvSpPr>
          <p:cNvPr id="97321" name="Oval 41"/>
          <p:cNvSpPr>
            <a:spLocks noChangeArrowheads="1"/>
          </p:cNvSpPr>
          <p:nvPr/>
        </p:nvSpPr>
        <p:spPr bwMode="gray">
          <a:xfrm rot="-772996">
            <a:off x="1168400" y="4267200"/>
            <a:ext cx="1133475" cy="609600"/>
          </a:xfrm>
          <a:prstGeom prst="ellipse">
            <a:avLst/>
          </a:prstGeom>
          <a:solidFill>
            <a:srgbClr val="0F2145">
              <a:alpha val="3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97322" name="Group 42"/>
          <p:cNvGrpSpPr>
            <a:grpSpLocks/>
          </p:cNvGrpSpPr>
          <p:nvPr/>
        </p:nvGrpSpPr>
        <p:grpSpPr bwMode="auto">
          <a:xfrm>
            <a:off x="1092200" y="3276600"/>
            <a:ext cx="1371600" cy="1441450"/>
            <a:chOff x="732" y="2112"/>
            <a:chExt cx="842" cy="860"/>
          </a:xfrm>
        </p:grpSpPr>
        <p:sp>
          <p:nvSpPr>
            <p:cNvPr id="97323" name="Oval 43"/>
            <p:cNvSpPr>
              <a:spLocks noChangeArrowheads="1"/>
            </p:cNvSpPr>
            <p:nvPr/>
          </p:nvSpPr>
          <p:spPr bwMode="gray">
            <a:xfrm>
              <a:off x="732" y="2112"/>
              <a:ext cx="842" cy="860"/>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7324" name="Oval 44"/>
            <p:cNvSpPr>
              <a:spLocks noChangeArrowheads="1"/>
            </p:cNvSpPr>
            <p:nvPr/>
          </p:nvSpPr>
          <p:spPr bwMode="gray">
            <a:xfrm>
              <a:off x="743" y="2117"/>
              <a:ext cx="821" cy="838"/>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7325" name="Oval 45"/>
            <p:cNvSpPr>
              <a:spLocks noChangeArrowheads="1"/>
            </p:cNvSpPr>
            <p:nvPr/>
          </p:nvSpPr>
          <p:spPr bwMode="gray">
            <a:xfrm>
              <a:off x="751" y="2125"/>
              <a:ext cx="781" cy="784"/>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7326" name="Oval 46"/>
            <p:cNvSpPr>
              <a:spLocks noChangeArrowheads="1"/>
            </p:cNvSpPr>
            <p:nvPr/>
          </p:nvSpPr>
          <p:spPr bwMode="gray">
            <a:xfrm>
              <a:off x="795" y="2147"/>
              <a:ext cx="695" cy="636"/>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7327" name="Text Box 47"/>
            <p:cNvSpPr txBox="1">
              <a:spLocks noChangeArrowheads="1"/>
            </p:cNvSpPr>
            <p:nvPr/>
          </p:nvSpPr>
          <p:spPr bwMode="gray">
            <a:xfrm>
              <a:off x="904" y="2414"/>
              <a:ext cx="476"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400">
                  <a:solidFill>
                    <a:srgbClr val="000000"/>
                  </a:solidFill>
                </a:rPr>
                <a:t>Text</a:t>
              </a:r>
              <a:endParaRPr lang="en-US" altLang="en-US"/>
            </a:p>
          </p:txBody>
        </p:sp>
      </p:grpSp>
      <p:sp>
        <p:nvSpPr>
          <p:cNvPr id="97328" name="Oval 48"/>
          <p:cNvSpPr>
            <a:spLocks noChangeArrowheads="1"/>
          </p:cNvSpPr>
          <p:nvPr/>
        </p:nvSpPr>
        <p:spPr bwMode="gray">
          <a:xfrm>
            <a:off x="990600" y="2511425"/>
            <a:ext cx="914400" cy="533400"/>
          </a:xfrm>
          <a:prstGeom prst="ellipse">
            <a:avLst/>
          </a:prstGeom>
          <a:solidFill>
            <a:srgbClr val="0F2145">
              <a:alpha val="3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329" name="Oval 49"/>
          <p:cNvSpPr>
            <a:spLocks noChangeArrowheads="1"/>
          </p:cNvSpPr>
          <p:nvPr/>
        </p:nvSpPr>
        <p:spPr bwMode="gray">
          <a:xfrm>
            <a:off x="1066800" y="1905000"/>
            <a:ext cx="1023938" cy="1023938"/>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7330" name="Oval 50"/>
          <p:cNvSpPr>
            <a:spLocks noChangeArrowheads="1"/>
          </p:cNvSpPr>
          <p:nvPr/>
        </p:nvSpPr>
        <p:spPr bwMode="gray">
          <a:xfrm>
            <a:off x="1079500" y="1909763"/>
            <a:ext cx="1000125" cy="1000125"/>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7331" name="Oval 51"/>
          <p:cNvSpPr>
            <a:spLocks noChangeArrowheads="1"/>
          </p:cNvSpPr>
          <p:nvPr/>
        </p:nvSpPr>
        <p:spPr bwMode="gray">
          <a:xfrm>
            <a:off x="1090613" y="1920875"/>
            <a:ext cx="950912" cy="933450"/>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7332" name="Oval 52"/>
          <p:cNvSpPr>
            <a:spLocks noChangeArrowheads="1"/>
          </p:cNvSpPr>
          <p:nvPr/>
        </p:nvSpPr>
        <p:spPr bwMode="gray">
          <a:xfrm>
            <a:off x="1144588" y="1946275"/>
            <a:ext cx="847725" cy="757238"/>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7333" name="Text Box 53"/>
          <p:cNvSpPr txBox="1">
            <a:spLocks noChangeArrowheads="1"/>
          </p:cNvSpPr>
          <p:nvPr/>
        </p:nvSpPr>
        <p:spPr bwMode="gray">
          <a:xfrm>
            <a:off x="1262063" y="2254250"/>
            <a:ext cx="654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b="1">
                <a:solidFill>
                  <a:srgbClr val="000000"/>
                </a:solidFill>
              </a:rPr>
              <a:t>Text</a:t>
            </a:r>
            <a:endParaRPr lang="en-US" altLang="en-US"/>
          </a:p>
        </p:txBody>
      </p:sp>
      <p:sp>
        <p:nvSpPr>
          <p:cNvPr id="97334" name="Oval 54"/>
          <p:cNvSpPr>
            <a:spLocks noChangeArrowheads="1"/>
          </p:cNvSpPr>
          <p:nvPr/>
        </p:nvSpPr>
        <p:spPr bwMode="gray">
          <a:xfrm>
            <a:off x="2257425" y="1981200"/>
            <a:ext cx="685800" cy="228600"/>
          </a:xfrm>
          <a:prstGeom prst="ellipse">
            <a:avLst/>
          </a:prstGeom>
          <a:solidFill>
            <a:srgbClr val="0F2145">
              <a:alpha val="3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335" name="Oval 55"/>
          <p:cNvSpPr>
            <a:spLocks noChangeArrowheads="1"/>
          </p:cNvSpPr>
          <p:nvPr/>
        </p:nvSpPr>
        <p:spPr bwMode="gray">
          <a:xfrm>
            <a:off x="2379663" y="1447800"/>
            <a:ext cx="682625" cy="682625"/>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7336" name="Oval 56"/>
          <p:cNvSpPr>
            <a:spLocks noChangeArrowheads="1"/>
          </p:cNvSpPr>
          <p:nvPr/>
        </p:nvSpPr>
        <p:spPr bwMode="gray">
          <a:xfrm>
            <a:off x="2389188" y="1450975"/>
            <a:ext cx="665162" cy="666750"/>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7337" name="Oval 57"/>
          <p:cNvSpPr>
            <a:spLocks noChangeArrowheads="1"/>
          </p:cNvSpPr>
          <p:nvPr/>
        </p:nvSpPr>
        <p:spPr bwMode="gray">
          <a:xfrm>
            <a:off x="2395538" y="1457325"/>
            <a:ext cx="633412" cy="622300"/>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7338" name="Oval 58"/>
          <p:cNvSpPr>
            <a:spLocks noChangeArrowheads="1"/>
          </p:cNvSpPr>
          <p:nvPr/>
        </p:nvSpPr>
        <p:spPr bwMode="gray">
          <a:xfrm>
            <a:off x="2432050" y="1476375"/>
            <a:ext cx="563563" cy="503238"/>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7339" name="Text Box 59"/>
          <p:cNvSpPr txBox="1">
            <a:spLocks noChangeArrowheads="1"/>
          </p:cNvSpPr>
          <p:nvPr/>
        </p:nvSpPr>
        <p:spPr bwMode="gray">
          <a:xfrm>
            <a:off x="2449513" y="1671638"/>
            <a:ext cx="5476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400" b="1">
                <a:solidFill>
                  <a:srgbClr val="000000"/>
                </a:solidFill>
              </a:rPr>
              <a:t>Text</a:t>
            </a:r>
            <a:endParaRPr lang="en-US"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Footer Placeholder 3"/>
          <p:cNvSpPr>
            <a:spLocks noGrp="1"/>
          </p:cNvSpPr>
          <p:nvPr>
            <p:ph type="ftr" sz="quarter" idx="11"/>
          </p:nvPr>
        </p:nvSpPr>
        <p:spPr/>
        <p:txBody>
          <a:bodyPr/>
          <a:lstStyle/>
          <a:p>
            <a:r>
              <a:rPr lang="en-US" altLang="en-US"/>
              <a:t>www.themegallery.com</a:t>
            </a:r>
          </a:p>
        </p:txBody>
      </p:sp>
      <p:sp>
        <p:nvSpPr>
          <p:cNvPr id="95234" name="Rectangle 2"/>
          <p:cNvSpPr>
            <a:spLocks noGrp="1" noChangeArrowheads="1"/>
          </p:cNvSpPr>
          <p:nvPr>
            <p:ph type="title"/>
          </p:nvPr>
        </p:nvSpPr>
        <p:spPr/>
        <p:txBody>
          <a:bodyPr/>
          <a:lstStyle/>
          <a:p>
            <a:r>
              <a:rPr lang="en-US" altLang="en-US"/>
              <a:t> Cycle Diagram</a:t>
            </a:r>
          </a:p>
        </p:txBody>
      </p:sp>
      <p:grpSp>
        <p:nvGrpSpPr>
          <p:cNvPr id="95284" name="Group 52"/>
          <p:cNvGrpSpPr>
            <a:grpSpLocks/>
          </p:cNvGrpSpPr>
          <p:nvPr/>
        </p:nvGrpSpPr>
        <p:grpSpPr bwMode="auto">
          <a:xfrm>
            <a:off x="533400" y="1447800"/>
            <a:ext cx="7543800" cy="4405313"/>
            <a:chOff x="336" y="912"/>
            <a:chExt cx="4752" cy="2775"/>
          </a:xfrm>
        </p:grpSpPr>
        <p:sp>
          <p:nvSpPr>
            <p:cNvPr id="95236" name="Oval 4"/>
            <p:cNvSpPr>
              <a:spLocks noChangeArrowheads="1"/>
            </p:cNvSpPr>
            <p:nvPr/>
          </p:nvSpPr>
          <p:spPr bwMode="auto">
            <a:xfrm>
              <a:off x="1546" y="1353"/>
              <a:ext cx="2289" cy="2334"/>
            </a:xfrm>
            <a:prstGeom prst="ellipse">
              <a:avLst/>
            </a:prstGeom>
            <a:gradFill rotWithShape="1">
              <a:gsLst>
                <a:gs pos="0">
                  <a:schemeClr val="folHlink"/>
                </a:gs>
                <a:gs pos="100000">
                  <a:schemeClr val="folHlink">
                    <a:gamma/>
                    <a:tint val="27451"/>
                    <a:invGamma/>
                  </a:schemeClr>
                </a:gs>
              </a:gsLst>
              <a:lin ang="5400000" scaled="1"/>
            </a:gradFill>
            <a:ln>
              <a:noFill/>
            </a:ln>
            <a:effectLst/>
            <a:extLst>
              <a:ext uri="{91240B29-F687-4F45-9708-019B960494DF}">
                <a14:hiddenLine xmlns:a14="http://schemas.microsoft.com/office/drawing/2010/main" w="9525" algn="ctr">
                  <a:solidFill>
                    <a:schemeClr val="accent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95237" name="Group 5"/>
            <p:cNvGrpSpPr>
              <a:grpSpLocks/>
            </p:cNvGrpSpPr>
            <p:nvPr/>
          </p:nvGrpSpPr>
          <p:grpSpPr bwMode="auto">
            <a:xfrm>
              <a:off x="2107" y="1936"/>
              <a:ext cx="1167" cy="1257"/>
              <a:chOff x="2016" y="1920"/>
              <a:chExt cx="1680" cy="1680"/>
            </a:xfrm>
          </p:grpSpPr>
          <p:sp>
            <p:nvSpPr>
              <p:cNvPr id="95238" name="Oval 6"/>
              <p:cNvSpPr>
                <a:spLocks noChangeArrowheads="1"/>
              </p:cNvSpPr>
              <p:nvPr/>
            </p:nvSpPr>
            <p:spPr bwMode="gray">
              <a:xfrm>
                <a:off x="2016" y="1920"/>
                <a:ext cx="1680" cy="1680"/>
              </a:xfrm>
              <a:prstGeom prst="ellipse">
                <a:avLst/>
              </a:prstGeom>
              <a:gradFill rotWithShape="1">
                <a:gsLst>
                  <a:gs pos="0">
                    <a:srgbClr val="FF6600"/>
                  </a:gs>
                  <a:gs pos="100000">
                    <a:srgbClr val="FF6600">
                      <a:gamma/>
                      <a:shade val="45490"/>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239" name="Freeform 7"/>
              <p:cNvSpPr>
                <a:spLocks/>
              </p:cNvSpPr>
              <p:nvPr/>
            </p:nvSpPr>
            <p:spPr bwMode="gray">
              <a:xfrm>
                <a:off x="2208" y="1948"/>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rgbClr val="FF6600"/>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endParaRPr lang="en-US"/>
              </a:p>
            </p:txBody>
          </p:sp>
        </p:grpSp>
        <p:sp>
          <p:nvSpPr>
            <p:cNvPr id="95240" name="Text Box 8"/>
            <p:cNvSpPr txBox="1">
              <a:spLocks noChangeArrowheads="1"/>
            </p:cNvSpPr>
            <p:nvPr/>
          </p:nvSpPr>
          <p:spPr bwMode="gray">
            <a:xfrm>
              <a:off x="2272" y="2430"/>
              <a:ext cx="8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2400" b="1">
                  <a:solidFill>
                    <a:srgbClr val="FFFF00"/>
                  </a:solidFill>
                  <a:effectLst>
                    <a:outerShdw blurRad="38100" dist="38100" dir="2700000" algn="tl">
                      <a:srgbClr val="C0C0C0"/>
                    </a:outerShdw>
                  </a:effectLst>
                </a:rPr>
                <a:t>Concept</a:t>
              </a:r>
            </a:p>
          </p:txBody>
        </p:sp>
        <p:grpSp>
          <p:nvGrpSpPr>
            <p:cNvPr id="95241" name="Group 9"/>
            <p:cNvGrpSpPr>
              <a:grpSpLocks/>
            </p:cNvGrpSpPr>
            <p:nvPr/>
          </p:nvGrpSpPr>
          <p:grpSpPr bwMode="auto">
            <a:xfrm>
              <a:off x="2453" y="1128"/>
              <a:ext cx="389" cy="388"/>
              <a:chOff x="2640" y="1088"/>
              <a:chExt cx="432" cy="415"/>
            </a:xfrm>
          </p:grpSpPr>
          <p:grpSp>
            <p:nvGrpSpPr>
              <p:cNvPr id="95242" name="Group 10"/>
              <p:cNvGrpSpPr>
                <a:grpSpLocks/>
              </p:cNvGrpSpPr>
              <p:nvPr/>
            </p:nvGrpSpPr>
            <p:grpSpPr bwMode="auto">
              <a:xfrm>
                <a:off x="2640" y="1088"/>
                <a:ext cx="432" cy="415"/>
                <a:chOff x="2016" y="1920"/>
                <a:chExt cx="1680" cy="1680"/>
              </a:xfrm>
            </p:grpSpPr>
            <p:sp>
              <p:nvSpPr>
                <p:cNvPr id="95243" name="Oval 11"/>
                <p:cNvSpPr>
                  <a:spLocks noChangeArrowheads="1"/>
                </p:cNvSpPr>
                <p:nvPr/>
              </p:nvSpPr>
              <p:spPr bwMode="gray">
                <a:xfrm>
                  <a:off x="2016" y="1920"/>
                  <a:ext cx="1680" cy="1680"/>
                </a:xfrm>
                <a:prstGeom prst="ellipse">
                  <a:avLst/>
                </a:prstGeom>
                <a:gradFill rotWithShape="1">
                  <a:gsLst>
                    <a:gs pos="0">
                      <a:schemeClr val="accent2"/>
                    </a:gs>
                    <a:gs pos="100000">
                      <a:schemeClr val="accent2">
                        <a:gamma/>
                        <a:shade val="42353"/>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244" name="Freeform 12"/>
                <p:cNvSpPr>
                  <a:spLocks/>
                </p:cNvSpPr>
                <p:nvPr/>
              </p:nvSpPr>
              <p:spPr bwMode="gray">
                <a:xfrm>
                  <a:off x="2208" y="1948"/>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accent2"/>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endParaRPr lang="en-US"/>
                </a:p>
              </p:txBody>
            </p:sp>
          </p:grpSp>
          <p:sp>
            <p:nvSpPr>
              <p:cNvPr id="95245" name="Text Box 13"/>
              <p:cNvSpPr txBox="1">
                <a:spLocks noChangeArrowheads="1"/>
              </p:cNvSpPr>
              <p:nvPr/>
            </p:nvSpPr>
            <p:spPr bwMode="gray">
              <a:xfrm>
                <a:off x="2720" y="1152"/>
                <a:ext cx="291"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2400" b="1">
                    <a:solidFill>
                      <a:srgbClr val="FFFFFF"/>
                    </a:solidFill>
                    <a:effectLst>
                      <a:outerShdw blurRad="38100" dist="38100" dir="2700000" algn="tl">
                        <a:srgbClr val="C0C0C0"/>
                      </a:outerShdw>
                    </a:effectLst>
                    <a:latin typeface="Verdana" pitchFamily="34" charset="0"/>
                  </a:rPr>
                  <a:t>B</a:t>
                </a:r>
              </a:p>
            </p:txBody>
          </p:sp>
        </p:grpSp>
        <p:grpSp>
          <p:nvGrpSpPr>
            <p:cNvPr id="95246" name="Group 14"/>
            <p:cNvGrpSpPr>
              <a:grpSpLocks/>
            </p:cNvGrpSpPr>
            <p:nvPr/>
          </p:nvGrpSpPr>
          <p:grpSpPr bwMode="auto">
            <a:xfrm>
              <a:off x="2089" y="3080"/>
              <a:ext cx="181" cy="165"/>
              <a:chOff x="2236" y="3191"/>
              <a:chExt cx="201" cy="176"/>
            </a:xfrm>
          </p:grpSpPr>
          <p:sp>
            <p:nvSpPr>
              <p:cNvPr id="95247" name="Oval 15"/>
              <p:cNvSpPr>
                <a:spLocks noChangeArrowheads="1"/>
              </p:cNvSpPr>
              <p:nvPr/>
            </p:nvSpPr>
            <p:spPr bwMode="gray">
              <a:xfrm rot="18227093">
                <a:off x="2239" y="3282"/>
                <a:ext cx="82" cy="87"/>
              </a:xfrm>
              <a:prstGeom prst="ellipse">
                <a:avLst/>
              </a:prstGeom>
              <a:gradFill rotWithShape="1">
                <a:gsLst>
                  <a:gs pos="0">
                    <a:schemeClr val="folHlink"/>
                  </a:gs>
                  <a:gs pos="100000">
                    <a:schemeClr val="folHlink">
                      <a:gamma/>
                      <a:shade val="66667"/>
                      <a:invGamma/>
                    </a:schemeClr>
                  </a:gs>
                </a:gsLst>
                <a:path path="shape">
                  <a:fillToRect l="50000" t="50000" r="50000" b="50000"/>
                </a:path>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248" name="Oval 16"/>
              <p:cNvSpPr>
                <a:spLocks noChangeArrowheads="1"/>
              </p:cNvSpPr>
              <p:nvPr/>
            </p:nvSpPr>
            <p:spPr bwMode="gray">
              <a:xfrm rot="18227093">
                <a:off x="2353" y="3188"/>
                <a:ext cx="82" cy="87"/>
              </a:xfrm>
              <a:prstGeom prst="ellipse">
                <a:avLst/>
              </a:prstGeom>
              <a:gradFill rotWithShape="1">
                <a:gsLst>
                  <a:gs pos="0">
                    <a:schemeClr val="folHlink"/>
                  </a:gs>
                  <a:gs pos="100000">
                    <a:schemeClr val="folHlink">
                      <a:gamma/>
                      <a:shade val="66667"/>
                      <a:invGamma/>
                    </a:schemeClr>
                  </a:gs>
                </a:gsLst>
                <a:path path="shape">
                  <a:fillToRect l="50000" t="50000" r="50000" b="50000"/>
                </a:path>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5249" name="Group 17"/>
            <p:cNvGrpSpPr>
              <a:grpSpLocks/>
            </p:cNvGrpSpPr>
            <p:nvPr/>
          </p:nvGrpSpPr>
          <p:grpSpPr bwMode="auto">
            <a:xfrm>
              <a:off x="1718" y="3235"/>
              <a:ext cx="389" cy="405"/>
              <a:chOff x="1824" y="3357"/>
              <a:chExt cx="432" cy="432"/>
            </a:xfrm>
          </p:grpSpPr>
          <p:grpSp>
            <p:nvGrpSpPr>
              <p:cNvPr id="95250" name="Group 18"/>
              <p:cNvGrpSpPr>
                <a:grpSpLocks/>
              </p:cNvGrpSpPr>
              <p:nvPr/>
            </p:nvGrpSpPr>
            <p:grpSpPr bwMode="auto">
              <a:xfrm>
                <a:off x="1824" y="3357"/>
                <a:ext cx="432" cy="432"/>
                <a:chOff x="2016" y="1920"/>
                <a:chExt cx="1680" cy="1680"/>
              </a:xfrm>
            </p:grpSpPr>
            <p:sp>
              <p:nvSpPr>
                <p:cNvPr id="95251" name="Oval 19"/>
                <p:cNvSpPr>
                  <a:spLocks noChangeArrowheads="1"/>
                </p:cNvSpPr>
                <p:nvPr/>
              </p:nvSpPr>
              <p:spPr bwMode="gray">
                <a:xfrm>
                  <a:off x="2016" y="1920"/>
                  <a:ext cx="1680" cy="1680"/>
                </a:xfrm>
                <a:prstGeom prst="ellipse">
                  <a:avLst/>
                </a:prstGeom>
                <a:gradFill rotWithShape="1">
                  <a:gsLst>
                    <a:gs pos="0">
                      <a:schemeClr val="folHlink"/>
                    </a:gs>
                    <a:gs pos="100000">
                      <a:schemeClr val="folHlink">
                        <a:gamma/>
                        <a:shade val="24314"/>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252" name="Freeform 20"/>
                <p:cNvSpPr>
                  <a:spLocks/>
                </p:cNvSpPr>
                <p:nvPr/>
              </p:nvSpPr>
              <p:spPr bwMode="gray">
                <a:xfrm>
                  <a:off x="2208" y="1948"/>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folHlink"/>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endParaRPr lang="en-US"/>
                </a:p>
              </p:txBody>
            </p:sp>
          </p:grpSp>
          <p:sp>
            <p:nvSpPr>
              <p:cNvPr id="95253" name="Text Box 21"/>
              <p:cNvSpPr txBox="1">
                <a:spLocks noChangeArrowheads="1"/>
              </p:cNvSpPr>
              <p:nvPr/>
            </p:nvSpPr>
            <p:spPr bwMode="gray">
              <a:xfrm>
                <a:off x="1897" y="3438"/>
                <a:ext cx="275" cy="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2400" b="1">
                    <a:solidFill>
                      <a:srgbClr val="FFFFFF"/>
                    </a:solidFill>
                    <a:effectLst>
                      <a:outerShdw blurRad="38100" dist="38100" dir="2700000" algn="tl">
                        <a:srgbClr val="C0C0C0"/>
                      </a:outerShdw>
                    </a:effectLst>
                    <a:latin typeface="Verdana" pitchFamily="34" charset="0"/>
                  </a:rPr>
                  <a:t>E</a:t>
                </a:r>
              </a:p>
            </p:txBody>
          </p:sp>
        </p:grpSp>
        <p:grpSp>
          <p:nvGrpSpPr>
            <p:cNvPr id="95254" name="Group 22"/>
            <p:cNvGrpSpPr>
              <a:grpSpLocks/>
            </p:cNvGrpSpPr>
            <p:nvPr/>
          </p:nvGrpSpPr>
          <p:grpSpPr bwMode="auto">
            <a:xfrm>
              <a:off x="3621" y="1936"/>
              <a:ext cx="387" cy="409"/>
              <a:chOff x="3938" y="1968"/>
              <a:chExt cx="430" cy="437"/>
            </a:xfrm>
          </p:grpSpPr>
          <p:grpSp>
            <p:nvGrpSpPr>
              <p:cNvPr id="95255" name="Group 23"/>
              <p:cNvGrpSpPr>
                <a:grpSpLocks/>
              </p:cNvGrpSpPr>
              <p:nvPr/>
            </p:nvGrpSpPr>
            <p:grpSpPr bwMode="auto">
              <a:xfrm>
                <a:off x="3938" y="1968"/>
                <a:ext cx="430" cy="437"/>
                <a:chOff x="2016" y="1920"/>
                <a:chExt cx="1680" cy="1680"/>
              </a:xfrm>
            </p:grpSpPr>
            <p:sp>
              <p:nvSpPr>
                <p:cNvPr id="95256" name="Oval 24"/>
                <p:cNvSpPr>
                  <a:spLocks noChangeArrowheads="1"/>
                </p:cNvSpPr>
                <p:nvPr/>
              </p:nvSpPr>
              <p:spPr bwMode="gray">
                <a:xfrm>
                  <a:off x="2016" y="1920"/>
                  <a:ext cx="1680" cy="1680"/>
                </a:xfrm>
                <a:prstGeom prst="ellipse">
                  <a:avLst/>
                </a:prstGeom>
                <a:gradFill rotWithShape="1">
                  <a:gsLst>
                    <a:gs pos="0">
                      <a:schemeClr val="hlink"/>
                    </a:gs>
                    <a:gs pos="100000">
                      <a:schemeClr val="hlink">
                        <a:gamma/>
                        <a:tint val="57647"/>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257" name="Freeform 25"/>
                <p:cNvSpPr>
                  <a:spLocks/>
                </p:cNvSpPr>
                <p:nvPr/>
              </p:nvSpPr>
              <p:spPr bwMode="gray">
                <a:xfrm>
                  <a:off x="2208" y="1948"/>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hlink"/>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endParaRPr lang="en-US"/>
                </a:p>
              </p:txBody>
            </p:sp>
          </p:grpSp>
          <p:sp>
            <p:nvSpPr>
              <p:cNvPr id="95258" name="Text Box 26"/>
              <p:cNvSpPr txBox="1">
                <a:spLocks noChangeArrowheads="1"/>
              </p:cNvSpPr>
              <p:nvPr/>
            </p:nvSpPr>
            <p:spPr bwMode="gray">
              <a:xfrm>
                <a:off x="4006" y="2028"/>
                <a:ext cx="283"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2400" b="1">
                    <a:solidFill>
                      <a:srgbClr val="FFFFFF"/>
                    </a:solidFill>
                    <a:effectLst>
                      <a:outerShdw blurRad="38100" dist="38100" dir="2700000" algn="tl">
                        <a:srgbClr val="C0C0C0"/>
                      </a:outerShdw>
                    </a:effectLst>
                    <a:latin typeface="Verdana" pitchFamily="34" charset="0"/>
                  </a:rPr>
                  <a:t>C</a:t>
                </a:r>
              </a:p>
            </p:txBody>
          </p:sp>
        </p:grpSp>
        <p:grpSp>
          <p:nvGrpSpPr>
            <p:cNvPr id="95259" name="Group 27"/>
            <p:cNvGrpSpPr>
              <a:grpSpLocks/>
            </p:cNvGrpSpPr>
            <p:nvPr/>
          </p:nvGrpSpPr>
          <p:grpSpPr bwMode="auto">
            <a:xfrm>
              <a:off x="3274" y="3238"/>
              <a:ext cx="370" cy="367"/>
              <a:chOff x="3552" y="3339"/>
              <a:chExt cx="412" cy="392"/>
            </a:xfrm>
          </p:grpSpPr>
          <p:grpSp>
            <p:nvGrpSpPr>
              <p:cNvPr id="95260" name="Group 28"/>
              <p:cNvGrpSpPr>
                <a:grpSpLocks/>
              </p:cNvGrpSpPr>
              <p:nvPr/>
            </p:nvGrpSpPr>
            <p:grpSpPr bwMode="auto">
              <a:xfrm>
                <a:off x="3552" y="3339"/>
                <a:ext cx="412" cy="392"/>
                <a:chOff x="2016" y="1920"/>
                <a:chExt cx="1680" cy="1680"/>
              </a:xfrm>
            </p:grpSpPr>
            <p:sp>
              <p:nvSpPr>
                <p:cNvPr id="95261" name="Oval 29"/>
                <p:cNvSpPr>
                  <a:spLocks noChangeArrowheads="1"/>
                </p:cNvSpPr>
                <p:nvPr/>
              </p:nvSpPr>
              <p:spPr bwMode="gray">
                <a:xfrm>
                  <a:off x="2016" y="1920"/>
                  <a:ext cx="1680" cy="1680"/>
                </a:xfrm>
                <a:prstGeom prst="ellipse">
                  <a:avLst/>
                </a:prstGeom>
                <a:gradFill rotWithShape="1">
                  <a:gsLst>
                    <a:gs pos="0">
                      <a:schemeClr val="bg2"/>
                    </a:gs>
                    <a:gs pos="100000">
                      <a:schemeClr val="bg2">
                        <a:gamma/>
                        <a:shade val="45490"/>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262" name="Freeform 30"/>
                <p:cNvSpPr>
                  <a:spLocks/>
                </p:cNvSpPr>
                <p:nvPr/>
              </p:nvSpPr>
              <p:spPr bwMode="gray">
                <a:xfrm>
                  <a:off x="2208" y="1948"/>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bg2"/>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endParaRPr lang="en-US"/>
                </a:p>
              </p:txBody>
            </p:sp>
          </p:grpSp>
          <p:sp>
            <p:nvSpPr>
              <p:cNvPr id="95263" name="Text Box 31"/>
              <p:cNvSpPr txBox="1">
                <a:spLocks noChangeArrowheads="1"/>
              </p:cNvSpPr>
              <p:nvPr/>
            </p:nvSpPr>
            <p:spPr bwMode="gray">
              <a:xfrm>
                <a:off x="3625" y="3360"/>
                <a:ext cx="307"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2400" b="1">
                    <a:solidFill>
                      <a:srgbClr val="FFFFFF"/>
                    </a:solidFill>
                    <a:effectLst>
                      <a:outerShdw blurRad="38100" dist="38100" dir="2700000" algn="tl">
                        <a:srgbClr val="C0C0C0"/>
                      </a:outerShdw>
                    </a:effectLst>
                    <a:latin typeface="Verdana" pitchFamily="34" charset="0"/>
                  </a:rPr>
                  <a:t>D</a:t>
                </a:r>
              </a:p>
            </p:txBody>
          </p:sp>
        </p:grpSp>
        <p:grpSp>
          <p:nvGrpSpPr>
            <p:cNvPr id="95264" name="Group 32"/>
            <p:cNvGrpSpPr>
              <a:grpSpLocks/>
            </p:cNvGrpSpPr>
            <p:nvPr/>
          </p:nvGrpSpPr>
          <p:grpSpPr bwMode="auto">
            <a:xfrm>
              <a:off x="1416" y="1936"/>
              <a:ext cx="389" cy="404"/>
              <a:chOff x="1488" y="1968"/>
              <a:chExt cx="432" cy="432"/>
            </a:xfrm>
          </p:grpSpPr>
          <p:grpSp>
            <p:nvGrpSpPr>
              <p:cNvPr id="95265" name="Group 33"/>
              <p:cNvGrpSpPr>
                <a:grpSpLocks/>
              </p:cNvGrpSpPr>
              <p:nvPr/>
            </p:nvGrpSpPr>
            <p:grpSpPr bwMode="auto">
              <a:xfrm>
                <a:off x="1488" y="1968"/>
                <a:ext cx="432" cy="432"/>
                <a:chOff x="2016" y="1920"/>
                <a:chExt cx="1680" cy="1680"/>
              </a:xfrm>
            </p:grpSpPr>
            <p:sp>
              <p:nvSpPr>
                <p:cNvPr id="95266" name="Oval 34"/>
                <p:cNvSpPr>
                  <a:spLocks noChangeArrowheads="1"/>
                </p:cNvSpPr>
                <p:nvPr/>
              </p:nvSpPr>
              <p:spPr bwMode="gray">
                <a:xfrm>
                  <a:off x="2016" y="1920"/>
                  <a:ext cx="1680" cy="1680"/>
                </a:xfrm>
                <a:prstGeom prst="ellipse">
                  <a:avLst/>
                </a:prstGeom>
                <a:gradFill rotWithShape="1">
                  <a:gsLst>
                    <a:gs pos="0">
                      <a:schemeClr val="accent1"/>
                    </a:gs>
                    <a:gs pos="100000">
                      <a:schemeClr val="accent1">
                        <a:gamma/>
                        <a:shade val="45490"/>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267" name="Freeform 35"/>
                <p:cNvSpPr>
                  <a:spLocks/>
                </p:cNvSpPr>
                <p:nvPr/>
              </p:nvSpPr>
              <p:spPr bwMode="gray">
                <a:xfrm>
                  <a:off x="2208" y="1948"/>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accent1"/>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endParaRPr lang="en-US"/>
                </a:p>
              </p:txBody>
            </p:sp>
          </p:grpSp>
          <p:sp>
            <p:nvSpPr>
              <p:cNvPr id="95268" name="Text Box 36"/>
              <p:cNvSpPr txBox="1">
                <a:spLocks noChangeArrowheads="1"/>
              </p:cNvSpPr>
              <p:nvPr/>
            </p:nvSpPr>
            <p:spPr bwMode="gray">
              <a:xfrm>
                <a:off x="1566" y="2016"/>
                <a:ext cx="294"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2400" b="1">
                    <a:solidFill>
                      <a:srgbClr val="FFFFFF"/>
                    </a:solidFill>
                    <a:effectLst>
                      <a:outerShdw blurRad="38100" dist="38100" dir="2700000" algn="tl">
                        <a:srgbClr val="C0C0C0"/>
                      </a:outerShdw>
                    </a:effectLst>
                    <a:latin typeface="Verdana" pitchFamily="34" charset="0"/>
                  </a:rPr>
                  <a:t>A</a:t>
                </a:r>
              </a:p>
            </p:txBody>
          </p:sp>
        </p:grpSp>
        <p:sp>
          <p:nvSpPr>
            <p:cNvPr id="95269" name="Oval 37"/>
            <p:cNvSpPr>
              <a:spLocks noChangeArrowheads="1"/>
            </p:cNvSpPr>
            <p:nvPr/>
          </p:nvSpPr>
          <p:spPr bwMode="gray">
            <a:xfrm rot="18227093">
              <a:off x="3231" y="3147"/>
              <a:ext cx="77" cy="79"/>
            </a:xfrm>
            <a:prstGeom prst="ellipse">
              <a:avLst/>
            </a:prstGeom>
            <a:gradFill rotWithShape="1">
              <a:gsLst>
                <a:gs pos="0">
                  <a:schemeClr val="bg2"/>
                </a:gs>
                <a:gs pos="100000">
                  <a:schemeClr val="bg2">
                    <a:gamma/>
                    <a:shade val="66667"/>
                    <a:invGamma/>
                  </a:schemeClr>
                </a:gs>
              </a:gsLst>
              <a:path path="shape">
                <a:fillToRect l="50000" t="50000" r="50000" b="50000"/>
              </a:path>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270" name="Oval 38"/>
            <p:cNvSpPr>
              <a:spLocks noChangeArrowheads="1"/>
            </p:cNvSpPr>
            <p:nvPr/>
          </p:nvSpPr>
          <p:spPr bwMode="gray">
            <a:xfrm rot="18227093">
              <a:off x="3145" y="3058"/>
              <a:ext cx="76" cy="78"/>
            </a:xfrm>
            <a:prstGeom prst="ellipse">
              <a:avLst/>
            </a:prstGeom>
            <a:gradFill rotWithShape="1">
              <a:gsLst>
                <a:gs pos="0">
                  <a:schemeClr val="bg2"/>
                </a:gs>
                <a:gs pos="100000">
                  <a:schemeClr val="bg2">
                    <a:gamma/>
                    <a:shade val="66667"/>
                    <a:invGamma/>
                  </a:schemeClr>
                </a:gs>
              </a:gsLst>
              <a:path path="shape">
                <a:fillToRect l="50000" t="50000" r="50000" b="50000"/>
              </a:path>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95271" name="Group 39"/>
            <p:cNvGrpSpPr>
              <a:grpSpLocks/>
            </p:cNvGrpSpPr>
            <p:nvPr/>
          </p:nvGrpSpPr>
          <p:grpSpPr bwMode="auto">
            <a:xfrm>
              <a:off x="1848" y="2206"/>
              <a:ext cx="208" cy="121"/>
              <a:chOff x="2016" y="2304"/>
              <a:chExt cx="231" cy="130"/>
            </a:xfrm>
          </p:grpSpPr>
          <p:sp>
            <p:nvSpPr>
              <p:cNvPr id="95272" name="Oval 40"/>
              <p:cNvSpPr>
                <a:spLocks noChangeArrowheads="1"/>
              </p:cNvSpPr>
              <p:nvPr/>
            </p:nvSpPr>
            <p:spPr bwMode="gray">
              <a:xfrm rot="18227093">
                <a:off x="2019" y="2301"/>
                <a:ext cx="82" cy="87"/>
              </a:xfrm>
              <a:prstGeom prst="ellipse">
                <a:avLst/>
              </a:prstGeom>
              <a:gradFill rotWithShape="1">
                <a:gsLst>
                  <a:gs pos="0">
                    <a:schemeClr val="accent1"/>
                  </a:gs>
                  <a:gs pos="100000">
                    <a:schemeClr val="accent1">
                      <a:gamma/>
                      <a:shade val="57647"/>
                      <a:invGamma/>
                    </a:schemeClr>
                  </a:gs>
                </a:gsLst>
                <a:path path="shape">
                  <a:fillToRect l="50000" t="50000" r="50000" b="50000"/>
                </a:path>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273" name="Oval 41"/>
              <p:cNvSpPr>
                <a:spLocks noChangeArrowheads="1"/>
              </p:cNvSpPr>
              <p:nvPr/>
            </p:nvSpPr>
            <p:spPr bwMode="gray">
              <a:xfrm rot="18227093">
                <a:off x="2163" y="2349"/>
                <a:ext cx="82" cy="87"/>
              </a:xfrm>
              <a:prstGeom prst="ellipse">
                <a:avLst/>
              </a:prstGeom>
              <a:gradFill rotWithShape="1">
                <a:gsLst>
                  <a:gs pos="0">
                    <a:schemeClr val="accent1"/>
                  </a:gs>
                  <a:gs pos="100000">
                    <a:schemeClr val="accent1">
                      <a:gamma/>
                      <a:shade val="48627"/>
                      <a:invGamma/>
                    </a:schemeClr>
                  </a:gs>
                </a:gsLst>
                <a:path path="shape">
                  <a:fillToRect l="50000" t="50000" r="50000" b="50000"/>
                </a:path>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5274" name="Group 42"/>
            <p:cNvGrpSpPr>
              <a:grpSpLocks/>
            </p:cNvGrpSpPr>
            <p:nvPr/>
          </p:nvGrpSpPr>
          <p:grpSpPr bwMode="auto">
            <a:xfrm>
              <a:off x="2626" y="1603"/>
              <a:ext cx="78" cy="243"/>
              <a:chOff x="2832" y="1612"/>
              <a:chExt cx="87" cy="260"/>
            </a:xfrm>
          </p:grpSpPr>
          <p:sp>
            <p:nvSpPr>
              <p:cNvPr id="95275" name="Oval 43"/>
              <p:cNvSpPr>
                <a:spLocks noChangeArrowheads="1"/>
              </p:cNvSpPr>
              <p:nvPr/>
            </p:nvSpPr>
            <p:spPr bwMode="gray">
              <a:xfrm rot="18227093">
                <a:off x="2835" y="1609"/>
                <a:ext cx="82" cy="87"/>
              </a:xfrm>
              <a:prstGeom prst="ellipse">
                <a:avLst/>
              </a:prstGeom>
              <a:gradFill rotWithShape="1">
                <a:gsLst>
                  <a:gs pos="0">
                    <a:schemeClr val="accent2"/>
                  </a:gs>
                  <a:gs pos="100000">
                    <a:schemeClr val="accent2">
                      <a:gamma/>
                      <a:shade val="45490"/>
                      <a:invGamma/>
                    </a:schemeClr>
                  </a:gs>
                </a:gsLst>
                <a:path path="shape">
                  <a:fillToRect l="50000" t="50000" r="50000" b="50000"/>
                </a:path>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276" name="Oval 44"/>
              <p:cNvSpPr>
                <a:spLocks noChangeArrowheads="1"/>
              </p:cNvSpPr>
              <p:nvPr/>
            </p:nvSpPr>
            <p:spPr bwMode="gray">
              <a:xfrm rot="18227093">
                <a:off x="2835" y="1787"/>
                <a:ext cx="82" cy="87"/>
              </a:xfrm>
              <a:prstGeom prst="ellipse">
                <a:avLst/>
              </a:prstGeom>
              <a:gradFill rotWithShape="1">
                <a:gsLst>
                  <a:gs pos="0">
                    <a:schemeClr val="accent2"/>
                  </a:gs>
                  <a:gs pos="100000">
                    <a:schemeClr val="accent2">
                      <a:gamma/>
                      <a:shade val="48627"/>
                      <a:invGamma/>
                    </a:schemeClr>
                  </a:gs>
                </a:gsLst>
                <a:path path="shape">
                  <a:fillToRect l="50000" t="50000" r="50000" b="50000"/>
                </a:path>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95277" name="Oval 45"/>
            <p:cNvSpPr>
              <a:spLocks noChangeArrowheads="1"/>
            </p:cNvSpPr>
            <p:nvPr/>
          </p:nvSpPr>
          <p:spPr bwMode="gray">
            <a:xfrm rot="18227093">
              <a:off x="3458" y="2221"/>
              <a:ext cx="77" cy="79"/>
            </a:xfrm>
            <a:prstGeom prst="ellipse">
              <a:avLst/>
            </a:prstGeom>
            <a:gradFill rotWithShape="1">
              <a:gsLst>
                <a:gs pos="0">
                  <a:schemeClr val="hlink">
                    <a:gamma/>
                    <a:tint val="75686"/>
                    <a:invGamma/>
                  </a:schemeClr>
                </a:gs>
                <a:gs pos="100000">
                  <a:schemeClr val="hlink"/>
                </a:gs>
              </a:gsLst>
              <a:path path="shape">
                <a:fillToRect l="50000" t="50000" r="50000" b="50000"/>
              </a:path>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278" name="Oval 46"/>
            <p:cNvSpPr>
              <a:spLocks noChangeArrowheads="1"/>
            </p:cNvSpPr>
            <p:nvPr/>
          </p:nvSpPr>
          <p:spPr bwMode="gray">
            <a:xfrm rot="18227093">
              <a:off x="3317" y="2295"/>
              <a:ext cx="77" cy="78"/>
            </a:xfrm>
            <a:prstGeom prst="ellipse">
              <a:avLst/>
            </a:prstGeom>
            <a:gradFill rotWithShape="1">
              <a:gsLst>
                <a:gs pos="0">
                  <a:schemeClr val="hlink">
                    <a:gamma/>
                    <a:tint val="75686"/>
                    <a:invGamma/>
                  </a:schemeClr>
                </a:gs>
                <a:gs pos="100000">
                  <a:schemeClr val="hlink"/>
                </a:gs>
              </a:gsLst>
              <a:path path="shape">
                <a:fillToRect l="50000" t="50000" r="50000" b="50000"/>
              </a:path>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279" name="Text Box 47"/>
            <p:cNvSpPr txBox="1">
              <a:spLocks noChangeArrowheads="1"/>
            </p:cNvSpPr>
            <p:nvPr/>
          </p:nvSpPr>
          <p:spPr bwMode="auto">
            <a:xfrm>
              <a:off x="336" y="2026"/>
              <a:ext cx="10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en-US" sz="1600"/>
                <a:t>Add Your Text</a:t>
              </a:r>
            </a:p>
          </p:txBody>
        </p:sp>
        <p:sp>
          <p:nvSpPr>
            <p:cNvPr id="95280" name="Text Box 48"/>
            <p:cNvSpPr txBox="1">
              <a:spLocks noChangeArrowheads="1"/>
            </p:cNvSpPr>
            <p:nvPr/>
          </p:nvSpPr>
          <p:spPr bwMode="auto">
            <a:xfrm>
              <a:off x="2107" y="912"/>
              <a:ext cx="10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en-US" sz="1600"/>
                <a:t>Add Your Text</a:t>
              </a:r>
            </a:p>
          </p:txBody>
        </p:sp>
        <p:sp>
          <p:nvSpPr>
            <p:cNvPr id="95281" name="Text Box 49"/>
            <p:cNvSpPr txBox="1">
              <a:spLocks noChangeArrowheads="1"/>
            </p:cNvSpPr>
            <p:nvPr/>
          </p:nvSpPr>
          <p:spPr bwMode="auto">
            <a:xfrm>
              <a:off x="4008" y="2034"/>
              <a:ext cx="10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en-US" sz="1600"/>
                <a:t>Add Your Text</a:t>
              </a:r>
            </a:p>
          </p:txBody>
        </p:sp>
        <p:sp>
          <p:nvSpPr>
            <p:cNvPr id="95282" name="Text Box 50"/>
            <p:cNvSpPr txBox="1">
              <a:spLocks noChangeArrowheads="1"/>
            </p:cNvSpPr>
            <p:nvPr/>
          </p:nvSpPr>
          <p:spPr bwMode="auto">
            <a:xfrm>
              <a:off x="552" y="3373"/>
              <a:ext cx="10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en-US" sz="1600"/>
                <a:t>Add Your Text</a:t>
              </a:r>
            </a:p>
          </p:txBody>
        </p:sp>
        <p:sp>
          <p:nvSpPr>
            <p:cNvPr id="95283" name="Text Box 51"/>
            <p:cNvSpPr txBox="1">
              <a:spLocks noChangeArrowheads="1"/>
            </p:cNvSpPr>
            <p:nvPr/>
          </p:nvSpPr>
          <p:spPr bwMode="auto">
            <a:xfrm>
              <a:off x="3662" y="3373"/>
              <a:ext cx="10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en-US" sz="1600"/>
                <a:t>Add Your Text</a:t>
              </a:r>
            </a:p>
          </p:txBody>
        </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Footer Placeholder 4"/>
          <p:cNvSpPr>
            <a:spLocks noGrp="1"/>
          </p:cNvSpPr>
          <p:nvPr>
            <p:ph type="ftr" sz="quarter" idx="11"/>
          </p:nvPr>
        </p:nvSpPr>
        <p:spPr/>
        <p:txBody>
          <a:bodyPr/>
          <a:lstStyle/>
          <a:p>
            <a:r>
              <a:rPr lang="en-US" altLang="en-US"/>
              <a:t>www.themegallery.com</a:t>
            </a:r>
          </a:p>
        </p:txBody>
      </p:sp>
      <p:sp>
        <p:nvSpPr>
          <p:cNvPr id="98306" name="Rectangle 2"/>
          <p:cNvSpPr>
            <a:spLocks noGrp="1" noChangeArrowheads="1"/>
          </p:cNvSpPr>
          <p:nvPr>
            <p:ph type="title"/>
          </p:nvPr>
        </p:nvSpPr>
        <p:spPr/>
        <p:txBody>
          <a:bodyPr/>
          <a:lstStyle/>
          <a:p>
            <a:r>
              <a:rPr lang="en-US" altLang="en-US" sz="3600"/>
              <a:t>Diagram</a:t>
            </a:r>
            <a:endParaRPr lang="en-US" altLang="en-US" sz="2000"/>
          </a:p>
        </p:txBody>
      </p:sp>
      <p:grpSp>
        <p:nvGrpSpPr>
          <p:cNvPr id="98307" name="Group 3"/>
          <p:cNvGrpSpPr>
            <a:grpSpLocks/>
          </p:cNvGrpSpPr>
          <p:nvPr/>
        </p:nvGrpSpPr>
        <p:grpSpPr bwMode="auto">
          <a:xfrm>
            <a:off x="1219200" y="1831975"/>
            <a:ext cx="2170113" cy="4035425"/>
            <a:chOff x="720" y="1296"/>
            <a:chExt cx="1367" cy="2542"/>
          </a:xfrm>
        </p:grpSpPr>
        <p:sp>
          <p:nvSpPr>
            <p:cNvPr id="98308" name="AutoShape 4"/>
            <p:cNvSpPr>
              <a:spLocks noChangeArrowheads="1"/>
            </p:cNvSpPr>
            <p:nvPr/>
          </p:nvSpPr>
          <p:spPr bwMode="gray">
            <a:xfrm>
              <a:off x="720" y="1490"/>
              <a:ext cx="1363" cy="1800"/>
            </a:xfrm>
            <a:prstGeom prst="roundRect">
              <a:avLst>
                <a:gd name="adj" fmla="val 17509"/>
              </a:avLst>
            </a:prstGeom>
            <a:gradFill rotWithShape="1">
              <a:gsLst>
                <a:gs pos="0">
                  <a:srgbClr val="4E91D4"/>
                </a:gs>
                <a:gs pos="100000">
                  <a:srgbClr val="3477A4"/>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09" name="AutoShape 5"/>
            <p:cNvSpPr>
              <a:spLocks noChangeArrowheads="1"/>
            </p:cNvSpPr>
            <p:nvPr/>
          </p:nvSpPr>
          <p:spPr bwMode="gray">
            <a:xfrm>
              <a:off x="741" y="1495"/>
              <a:ext cx="1322" cy="1766"/>
            </a:xfrm>
            <a:prstGeom prst="roundRect">
              <a:avLst>
                <a:gd name="adj" fmla="val 16667"/>
              </a:avLst>
            </a:prstGeom>
            <a:solidFill>
              <a:srgbClr val="3CA1E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10" name="AutoShape 6"/>
            <p:cNvSpPr>
              <a:spLocks noChangeArrowheads="1"/>
            </p:cNvSpPr>
            <p:nvPr/>
          </p:nvSpPr>
          <p:spPr bwMode="gray">
            <a:xfrm>
              <a:off x="752" y="2795"/>
              <a:ext cx="1304" cy="447"/>
            </a:xfrm>
            <a:prstGeom prst="roundRect">
              <a:avLst>
                <a:gd name="adj" fmla="val 50000"/>
              </a:avLst>
            </a:prstGeom>
            <a:gradFill rotWithShape="1">
              <a:gsLst>
                <a:gs pos="0">
                  <a:srgbClr val="3CA1E6">
                    <a:alpha val="0"/>
                  </a:srgbClr>
                </a:gs>
                <a:gs pos="100000">
                  <a:srgbClr val="3CA1E6">
                    <a:gamma/>
                    <a:tint val="51373"/>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11" name="AutoShape 7"/>
            <p:cNvSpPr>
              <a:spLocks noChangeArrowheads="1"/>
            </p:cNvSpPr>
            <p:nvPr/>
          </p:nvSpPr>
          <p:spPr bwMode="gray">
            <a:xfrm>
              <a:off x="752" y="1509"/>
              <a:ext cx="1304" cy="446"/>
            </a:xfrm>
            <a:prstGeom prst="roundRect">
              <a:avLst>
                <a:gd name="adj" fmla="val 50000"/>
              </a:avLst>
            </a:prstGeom>
            <a:gradFill rotWithShape="1">
              <a:gsLst>
                <a:gs pos="0">
                  <a:srgbClr val="3CA1E6">
                    <a:gamma/>
                    <a:tint val="33333"/>
                    <a:invGamma/>
                  </a:srgbClr>
                </a:gs>
                <a:gs pos="100000">
                  <a:srgbClr val="3CA1E6">
                    <a:alpha val="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12" name="AutoShape 8"/>
            <p:cNvSpPr>
              <a:spLocks noChangeArrowheads="1"/>
            </p:cNvSpPr>
            <p:nvPr/>
          </p:nvSpPr>
          <p:spPr bwMode="gray">
            <a:xfrm>
              <a:off x="724" y="3290"/>
              <a:ext cx="1363" cy="548"/>
            </a:xfrm>
            <a:prstGeom prst="roundRect">
              <a:avLst>
                <a:gd name="adj" fmla="val 40389"/>
              </a:avLst>
            </a:prstGeom>
            <a:gradFill rotWithShape="1">
              <a:gsLst>
                <a:gs pos="0">
                  <a:srgbClr val="729EB4"/>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13" name="AutoShape 9"/>
            <p:cNvSpPr>
              <a:spLocks noChangeArrowheads="1"/>
            </p:cNvSpPr>
            <p:nvPr/>
          </p:nvSpPr>
          <p:spPr bwMode="gray">
            <a:xfrm>
              <a:off x="752" y="3305"/>
              <a:ext cx="1304" cy="487"/>
            </a:xfrm>
            <a:prstGeom prst="roundRect">
              <a:avLst>
                <a:gd name="adj" fmla="val 50000"/>
              </a:avLst>
            </a:prstGeom>
            <a:gradFill rotWithShape="1">
              <a:gsLst>
                <a:gs pos="0">
                  <a:srgbClr val="7DAFD4"/>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98314" name="Group 10"/>
            <p:cNvGrpSpPr>
              <a:grpSpLocks/>
            </p:cNvGrpSpPr>
            <p:nvPr/>
          </p:nvGrpSpPr>
          <p:grpSpPr bwMode="auto">
            <a:xfrm>
              <a:off x="1189" y="1296"/>
              <a:ext cx="405" cy="405"/>
              <a:chOff x="1289" y="582"/>
              <a:chExt cx="668" cy="668"/>
            </a:xfrm>
          </p:grpSpPr>
          <p:sp>
            <p:nvSpPr>
              <p:cNvPr id="98315" name="Oval 11"/>
              <p:cNvSpPr>
                <a:spLocks noChangeArrowheads="1"/>
              </p:cNvSpPr>
              <p:nvPr/>
            </p:nvSpPr>
            <p:spPr bwMode="gray">
              <a:xfrm>
                <a:off x="1289" y="582"/>
                <a:ext cx="668" cy="668"/>
              </a:xfrm>
              <a:prstGeom prst="ellipse">
                <a:avLst/>
              </a:prstGeom>
              <a:solidFill>
                <a:srgbClr val="333333"/>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98316" name="Oval 12"/>
              <p:cNvSpPr>
                <a:spLocks noChangeArrowheads="1"/>
              </p:cNvSpPr>
              <p:nvPr/>
            </p:nvSpPr>
            <p:spPr bwMode="gray">
              <a:xfrm>
                <a:off x="1296" y="587"/>
                <a:ext cx="646" cy="647"/>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8317" name="Oval 13"/>
              <p:cNvSpPr>
                <a:spLocks noChangeArrowheads="1"/>
              </p:cNvSpPr>
              <p:nvPr/>
            </p:nvSpPr>
            <p:spPr bwMode="gray">
              <a:xfrm>
                <a:off x="1304" y="591"/>
                <a:ext cx="631" cy="631"/>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8318" name="Oval 14"/>
              <p:cNvSpPr>
                <a:spLocks noChangeArrowheads="1"/>
              </p:cNvSpPr>
              <p:nvPr/>
            </p:nvSpPr>
            <p:spPr bwMode="gray">
              <a:xfrm>
                <a:off x="1311" y="597"/>
                <a:ext cx="600" cy="589"/>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8319" name="Oval 15"/>
              <p:cNvSpPr>
                <a:spLocks noChangeArrowheads="1"/>
              </p:cNvSpPr>
              <p:nvPr/>
            </p:nvSpPr>
            <p:spPr bwMode="gray">
              <a:xfrm>
                <a:off x="1346" y="613"/>
                <a:ext cx="533" cy="479"/>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sp>
          <p:nvSpPr>
            <p:cNvPr id="98320" name="Text Box 16"/>
            <p:cNvSpPr txBox="1">
              <a:spLocks noChangeArrowheads="1"/>
            </p:cNvSpPr>
            <p:nvPr/>
          </p:nvSpPr>
          <p:spPr bwMode="gray">
            <a:xfrm>
              <a:off x="1276" y="1354"/>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400">
                  <a:solidFill>
                    <a:srgbClr val="000000"/>
                  </a:solidFill>
                </a:rPr>
                <a:t>1</a:t>
              </a:r>
              <a:endParaRPr lang="en-US" altLang="en-US"/>
            </a:p>
          </p:txBody>
        </p:sp>
        <p:sp>
          <p:nvSpPr>
            <p:cNvPr id="98321" name="Text Box 17"/>
            <p:cNvSpPr txBox="1">
              <a:spLocks noChangeArrowheads="1"/>
            </p:cNvSpPr>
            <p:nvPr/>
          </p:nvSpPr>
          <p:spPr bwMode="gray">
            <a:xfrm>
              <a:off x="768" y="1776"/>
              <a:ext cx="1296" cy="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400">
                  <a:solidFill>
                    <a:srgbClr val="000000"/>
                  </a:solidFill>
                  <a:latin typeface="Verdana" pitchFamily="34" charset="0"/>
                </a:rPr>
                <a:t>ThemeGallery is a Design Digital Content &amp; Contents mall developed by Guild Design Inc.</a:t>
              </a:r>
              <a:endParaRPr lang="en-US" altLang="en-US"/>
            </a:p>
          </p:txBody>
        </p:sp>
      </p:grpSp>
      <p:grpSp>
        <p:nvGrpSpPr>
          <p:cNvPr id="98322" name="Group 18"/>
          <p:cNvGrpSpPr>
            <a:grpSpLocks/>
          </p:cNvGrpSpPr>
          <p:nvPr/>
        </p:nvGrpSpPr>
        <p:grpSpPr bwMode="auto">
          <a:xfrm>
            <a:off x="3581400" y="1831975"/>
            <a:ext cx="2166938" cy="4035425"/>
            <a:chOff x="2208" y="1296"/>
            <a:chExt cx="1365" cy="2542"/>
          </a:xfrm>
        </p:grpSpPr>
        <p:sp>
          <p:nvSpPr>
            <p:cNvPr id="98323" name="AutoShape 19"/>
            <p:cNvSpPr>
              <a:spLocks noChangeArrowheads="1"/>
            </p:cNvSpPr>
            <p:nvPr/>
          </p:nvSpPr>
          <p:spPr bwMode="gray">
            <a:xfrm>
              <a:off x="2208" y="1490"/>
              <a:ext cx="1363" cy="1800"/>
            </a:xfrm>
            <a:prstGeom prst="roundRect">
              <a:avLst>
                <a:gd name="adj" fmla="val 17509"/>
              </a:avLst>
            </a:prstGeom>
            <a:gradFill rotWithShape="1">
              <a:gsLst>
                <a:gs pos="0">
                  <a:srgbClr val="34B034"/>
                </a:gs>
                <a:gs pos="100000">
                  <a:srgbClr val="3F8B4A"/>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24" name="AutoShape 20"/>
            <p:cNvSpPr>
              <a:spLocks noChangeArrowheads="1"/>
            </p:cNvSpPr>
            <p:nvPr/>
          </p:nvSpPr>
          <p:spPr bwMode="gray">
            <a:xfrm>
              <a:off x="2229" y="1495"/>
              <a:ext cx="1322" cy="1766"/>
            </a:xfrm>
            <a:prstGeom prst="roundRect">
              <a:avLst>
                <a:gd name="adj" fmla="val 16667"/>
              </a:avLst>
            </a:prstGeom>
            <a:solidFill>
              <a:srgbClr val="73E77E"/>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25" name="AutoShape 21"/>
            <p:cNvSpPr>
              <a:spLocks noChangeArrowheads="1"/>
            </p:cNvSpPr>
            <p:nvPr/>
          </p:nvSpPr>
          <p:spPr bwMode="gray">
            <a:xfrm>
              <a:off x="2240" y="2795"/>
              <a:ext cx="1304" cy="447"/>
            </a:xfrm>
            <a:prstGeom prst="roundRect">
              <a:avLst>
                <a:gd name="adj" fmla="val 50000"/>
              </a:avLst>
            </a:prstGeom>
            <a:gradFill rotWithShape="1">
              <a:gsLst>
                <a:gs pos="0">
                  <a:srgbClr val="73E77E"/>
                </a:gs>
                <a:gs pos="100000">
                  <a:srgbClr val="73E77E">
                    <a:gamma/>
                    <a:tint val="54510"/>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26" name="AutoShape 22"/>
            <p:cNvSpPr>
              <a:spLocks noChangeArrowheads="1"/>
            </p:cNvSpPr>
            <p:nvPr/>
          </p:nvSpPr>
          <p:spPr bwMode="gray">
            <a:xfrm>
              <a:off x="2240" y="1509"/>
              <a:ext cx="1304" cy="446"/>
            </a:xfrm>
            <a:prstGeom prst="roundRect">
              <a:avLst>
                <a:gd name="adj" fmla="val 50000"/>
              </a:avLst>
            </a:prstGeom>
            <a:gradFill rotWithShape="1">
              <a:gsLst>
                <a:gs pos="0">
                  <a:srgbClr val="73E77E">
                    <a:gamma/>
                    <a:tint val="33333"/>
                    <a:invGamma/>
                  </a:srgbClr>
                </a:gs>
                <a:gs pos="100000">
                  <a:srgbClr val="73E77E"/>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27" name="Oval 23"/>
            <p:cNvSpPr>
              <a:spLocks noChangeArrowheads="1"/>
            </p:cNvSpPr>
            <p:nvPr/>
          </p:nvSpPr>
          <p:spPr bwMode="gray">
            <a:xfrm>
              <a:off x="2677" y="1296"/>
              <a:ext cx="405" cy="405"/>
            </a:xfrm>
            <a:prstGeom prst="ellipse">
              <a:avLst/>
            </a:prstGeom>
            <a:solidFill>
              <a:srgbClr val="333333"/>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98328" name="Oval 24"/>
            <p:cNvSpPr>
              <a:spLocks noChangeArrowheads="1"/>
            </p:cNvSpPr>
            <p:nvPr/>
          </p:nvSpPr>
          <p:spPr bwMode="gray">
            <a:xfrm>
              <a:off x="2681" y="1299"/>
              <a:ext cx="392" cy="392"/>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8329" name="Oval 25"/>
            <p:cNvSpPr>
              <a:spLocks noChangeArrowheads="1"/>
            </p:cNvSpPr>
            <p:nvPr/>
          </p:nvSpPr>
          <p:spPr bwMode="gray">
            <a:xfrm>
              <a:off x="2686" y="1301"/>
              <a:ext cx="383" cy="383"/>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8330" name="Oval 26"/>
            <p:cNvSpPr>
              <a:spLocks noChangeArrowheads="1"/>
            </p:cNvSpPr>
            <p:nvPr/>
          </p:nvSpPr>
          <p:spPr bwMode="gray">
            <a:xfrm>
              <a:off x="2690" y="1305"/>
              <a:ext cx="364" cy="357"/>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8331" name="Oval 27"/>
            <p:cNvSpPr>
              <a:spLocks noChangeArrowheads="1"/>
            </p:cNvSpPr>
            <p:nvPr/>
          </p:nvSpPr>
          <p:spPr bwMode="gray">
            <a:xfrm>
              <a:off x="2712" y="1315"/>
              <a:ext cx="323" cy="290"/>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8332" name="Text Box 28"/>
            <p:cNvSpPr txBox="1">
              <a:spLocks noChangeArrowheads="1"/>
            </p:cNvSpPr>
            <p:nvPr/>
          </p:nvSpPr>
          <p:spPr bwMode="gray">
            <a:xfrm>
              <a:off x="2764" y="1354"/>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400">
                  <a:solidFill>
                    <a:srgbClr val="000000"/>
                  </a:solidFill>
                </a:rPr>
                <a:t>2</a:t>
              </a:r>
              <a:endParaRPr lang="en-US" altLang="en-US"/>
            </a:p>
          </p:txBody>
        </p:sp>
        <p:sp>
          <p:nvSpPr>
            <p:cNvPr id="98333" name="Text Box 29"/>
            <p:cNvSpPr txBox="1">
              <a:spLocks noChangeArrowheads="1"/>
            </p:cNvSpPr>
            <p:nvPr/>
          </p:nvSpPr>
          <p:spPr bwMode="gray">
            <a:xfrm>
              <a:off x="2256" y="1776"/>
              <a:ext cx="1296" cy="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400">
                  <a:solidFill>
                    <a:srgbClr val="000000"/>
                  </a:solidFill>
                  <a:latin typeface="Verdana" pitchFamily="34" charset="0"/>
                </a:rPr>
                <a:t>ThemeGallery is a Design Digital Content &amp; Contents mall developed by Guild Design Inc.</a:t>
              </a:r>
              <a:endParaRPr lang="en-US" altLang="en-US"/>
            </a:p>
          </p:txBody>
        </p:sp>
        <p:sp>
          <p:nvSpPr>
            <p:cNvPr id="98334" name="AutoShape 30"/>
            <p:cNvSpPr>
              <a:spLocks noChangeArrowheads="1"/>
            </p:cNvSpPr>
            <p:nvPr/>
          </p:nvSpPr>
          <p:spPr bwMode="gray">
            <a:xfrm>
              <a:off x="2210" y="3290"/>
              <a:ext cx="1363" cy="548"/>
            </a:xfrm>
            <a:prstGeom prst="roundRect">
              <a:avLst>
                <a:gd name="adj" fmla="val 40389"/>
              </a:avLst>
            </a:prstGeom>
            <a:gradFill rotWithShape="1">
              <a:gsLst>
                <a:gs pos="0">
                  <a:srgbClr val="58A4AE"/>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35" name="AutoShape 31"/>
            <p:cNvSpPr>
              <a:spLocks noChangeArrowheads="1"/>
            </p:cNvSpPr>
            <p:nvPr/>
          </p:nvSpPr>
          <p:spPr bwMode="gray">
            <a:xfrm>
              <a:off x="2238" y="3305"/>
              <a:ext cx="1304" cy="487"/>
            </a:xfrm>
            <a:prstGeom prst="roundRect">
              <a:avLst>
                <a:gd name="adj" fmla="val 50000"/>
              </a:avLst>
            </a:prstGeom>
            <a:gradFill rotWithShape="1">
              <a:gsLst>
                <a:gs pos="0">
                  <a:srgbClr val="72B2BB"/>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8336" name="Group 32"/>
          <p:cNvGrpSpPr>
            <a:grpSpLocks/>
          </p:cNvGrpSpPr>
          <p:nvPr/>
        </p:nvGrpSpPr>
        <p:grpSpPr bwMode="auto">
          <a:xfrm>
            <a:off x="5937250" y="1831975"/>
            <a:ext cx="2170113" cy="4035425"/>
            <a:chOff x="3692" y="1296"/>
            <a:chExt cx="1367" cy="2542"/>
          </a:xfrm>
        </p:grpSpPr>
        <p:sp>
          <p:nvSpPr>
            <p:cNvPr id="98337" name="AutoShape 33"/>
            <p:cNvSpPr>
              <a:spLocks noChangeArrowheads="1"/>
            </p:cNvSpPr>
            <p:nvPr/>
          </p:nvSpPr>
          <p:spPr bwMode="gray">
            <a:xfrm>
              <a:off x="3696" y="1490"/>
              <a:ext cx="1363" cy="1800"/>
            </a:xfrm>
            <a:prstGeom prst="roundRect">
              <a:avLst>
                <a:gd name="adj" fmla="val 17509"/>
              </a:avLst>
            </a:prstGeom>
            <a:gradFill rotWithShape="1">
              <a:gsLst>
                <a:gs pos="0">
                  <a:srgbClr val="B59F43"/>
                </a:gs>
                <a:gs pos="100000">
                  <a:srgbClr val="8F8849"/>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38" name="AutoShape 34"/>
            <p:cNvSpPr>
              <a:spLocks noChangeArrowheads="1"/>
            </p:cNvSpPr>
            <p:nvPr/>
          </p:nvSpPr>
          <p:spPr bwMode="gray">
            <a:xfrm>
              <a:off x="3717" y="1495"/>
              <a:ext cx="1322" cy="1766"/>
            </a:xfrm>
            <a:prstGeom prst="roundRect">
              <a:avLst>
                <a:gd name="adj" fmla="val 16667"/>
              </a:avLst>
            </a:prstGeom>
            <a:solidFill>
              <a:srgbClr val="E9E065"/>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39" name="AutoShape 35"/>
            <p:cNvSpPr>
              <a:spLocks noChangeArrowheads="1"/>
            </p:cNvSpPr>
            <p:nvPr/>
          </p:nvSpPr>
          <p:spPr bwMode="gray">
            <a:xfrm>
              <a:off x="3728" y="2795"/>
              <a:ext cx="1304" cy="447"/>
            </a:xfrm>
            <a:prstGeom prst="roundRect">
              <a:avLst>
                <a:gd name="adj" fmla="val 50000"/>
              </a:avLst>
            </a:prstGeom>
            <a:gradFill rotWithShape="1">
              <a:gsLst>
                <a:gs pos="0">
                  <a:srgbClr val="E9E065"/>
                </a:gs>
                <a:gs pos="100000">
                  <a:srgbClr val="E9E065">
                    <a:gamma/>
                    <a:tint val="57647"/>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40" name="AutoShape 36"/>
            <p:cNvSpPr>
              <a:spLocks noChangeArrowheads="1"/>
            </p:cNvSpPr>
            <p:nvPr/>
          </p:nvSpPr>
          <p:spPr bwMode="gray">
            <a:xfrm>
              <a:off x="3728" y="1509"/>
              <a:ext cx="1304" cy="446"/>
            </a:xfrm>
            <a:prstGeom prst="roundRect">
              <a:avLst>
                <a:gd name="adj" fmla="val 50000"/>
              </a:avLst>
            </a:prstGeom>
            <a:gradFill rotWithShape="1">
              <a:gsLst>
                <a:gs pos="0">
                  <a:srgbClr val="E9E065">
                    <a:gamma/>
                    <a:tint val="33333"/>
                    <a:invGamma/>
                  </a:srgbClr>
                </a:gs>
                <a:gs pos="100000">
                  <a:srgbClr val="E9E065"/>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98341" name="Group 37"/>
            <p:cNvGrpSpPr>
              <a:grpSpLocks/>
            </p:cNvGrpSpPr>
            <p:nvPr/>
          </p:nvGrpSpPr>
          <p:grpSpPr bwMode="auto">
            <a:xfrm>
              <a:off x="4165" y="1296"/>
              <a:ext cx="405" cy="405"/>
              <a:chOff x="1289" y="582"/>
              <a:chExt cx="668" cy="668"/>
            </a:xfrm>
          </p:grpSpPr>
          <p:sp>
            <p:nvSpPr>
              <p:cNvPr id="98342" name="Oval 38"/>
              <p:cNvSpPr>
                <a:spLocks noChangeArrowheads="1"/>
              </p:cNvSpPr>
              <p:nvPr/>
            </p:nvSpPr>
            <p:spPr bwMode="gray">
              <a:xfrm>
                <a:off x="1289" y="582"/>
                <a:ext cx="668" cy="668"/>
              </a:xfrm>
              <a:prstGeom prst="ellipse">
                <a:avLst/>
              </a:prstGeom>
              <a:solidFill>
                <a:srgbClr val="333333"/>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98343" name="Oval 39"/>
              <p:cNvSpPr>
                <a:spLocks noChangeArrowheads="1"/>
              </p:cNvSpPr>
              <p:nvPr/>
            </p:nvSpPr>
            <p:spPr bwMode="gray">
              <a:xfrm>
                <a:off x="1296" y="587"/>
                <a:ext cx="646" cy="647"/>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8344" name="Oval 40"/>
              <p:cNvSpPr>
                <a:spLocks noChangeArrowheads="1"/>
              </p:cNvSpPr>
              <p:nvPr/>
            </p:nvSpPr>
            <p:spPr bwMode="gray">
              <a:xfrm>
                <a:off x="1304" y="591"/>
                <a:ext cx="631" cy="631"/>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8345" name="Oval 41"/>
              <p:cNvSpPr>
                <a:spLocks noChangeArrowheads="1"/>
              </p:cNvSpPr>
              <p:nvPr/>
            </p:nvSpPr>
            <p:spPr bwMode="gray">
              <a:xfrm>
                <a:off x="1311" y="597"/>
                <a:ext cx="600" cy="589"/>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8346" name="Oval 42"/>
              <p:cNvSpPr>
                <a:spLocks noChangeArrowheads="1"/>
              </p:cNvSpPr>
              <p:nvPr/>
            </p:nvSpPr>
            <p:spPr bwMode="gray">
              <a:xfrm>
                <a:off x="1346" y="613"/>
                <a:ext cx="533" cy="479"/>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sp>
          <p:nvSpPr>
            <p:cNvPr id="98347" name="Text Box 43"/>
            <p:cNvSpPr txBox="1">
              <a:spLocks noChangeArrowheads="1"/>
            </p:cNvSpPr>
            <p:nvPr/>
          </p:nvSpPr>
          <p:spPr bwMode="gray">
            <a:xfrm>
              <a:off x="4252" y="1354"/>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400">
                  <a:solidFill>
                    <a:srgbClr val="000000"/>
                  </a:solidFill>
                </a:rPr>
                <a:t>3</a:t>
              </a:r>
              <a:endParaRPr lang="en-US" altLang="en-US"/>
            </a:p>
          </p:txBody>
        </p:sp>
        <p:sp>
          <p:nvSpPr>
            <p:cNvPr id="98348" name="Text Box 44"/>
            <p:cNvSpPr txBox="1">
              <a:spLocks noChangeArrowheads="1"/>
            </p:cNvSpPr>
            <p:nvPr/>
          </p:nvSpPr>
          <p:spPr bwMode="gray">
            <a:xfrm>
              <a:off x="3744" y="1776"/>
              <a:ext cx="1296" cy="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400">
                  <a:solidFill>
                    <a:srgbClr val="000000"/>
                  </a:solidFill>
                  <a:latin typeface="Verdana" pitchFamily="34" charset="0"/>
                </a:rPr>
                <a:t>ThemeGallery is a Design Digital Content &amp; Contents mall developed by Guild Design Inc.</a:t>
              </a:r>
              <a:endParaRPr lang="en-US" altLang="en-US"/>
            </a:p>
          </p:txBody>
        </p:sp>
        <p:sp>
          <p:nvSpPr>
            <p:cNvPr id="98349" name="AutoShape 45"/>
            <p:cNvSpPr>
              <a:spLocks noChangeArrowheads="1"/>
            </p:cNvSpPr>
            <p:nvPr/>
          </p:nvSpPr>
          <p:spPr bwMode="gray">
            <a:xfrm>
              <a:off x="3692" y="3290"/>
              <a:ext cx="1363" cy="548"/>
            </a:xfrm>
            <a:prstGeom prst="roundRect">
              <a:avLst>
                <a:gd name="adj" fmla="val 40389"/>
              </a:avLst>
            </a:prstGeom>
            <a:gradFill rotWithShape="1">
              <a:gsLst>
                <a:gs pos="0">
                  <a:srgbClr val="99BACC"/>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50" name="AutoShape 46"/>
            <p:cNvSpPr>
              <a:spLocks noChangeArrowheads="1"/>
            </p:cNvSpPr>
            <p:nvPr/>
          </p:nvSpPr>
          <p:spPr bwMode="gray">
            <a:xfrm>
              <a:off x="3720" y="3305"/>
              <a:ext cx="1304" cy="487"/>
            </a:xfrm>
            <a:prstGeom prst="roundRect">
              <a:avLst>
                <a:gd name="adj" fmla="val 50000"/>
              </a:avLst>
            </a:prstGeom>
            <a:gradFill rotWithShape="1">
              <a:gsLst>
                <a:gs pos="0">
                  <a:srgbClr val="C8DAD4"/>
                </a:gs>
                <a:gs pos="100000">
                  <a:srgbClr val="FFFFFF"/>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Footer Placeholder 4"/>
          <p:cNvSpPr>
            <a:spLocks noGrp="1"/>
          </p:cNvSpPr>
          <p:nvPr>
            <p:ph type="ftr" sz="quarter" idx="11"/>
          </p:nvPr>
        </p:nvSpPr>
        <p:spPr/>
        <p:txBody>
          <a:bodyPr/>
          <a:lstStyle/>
          <a:p>
            <a:r>
              <a:rPr lang="en-US" altLang="en-US"/>
              <a:t>www.themegallery.com</a:t>
            </a:r>
          </a:p>
        </p:txBody>
      </p:sp>
      <p:sp>
        <p:nvSpPr>
          <p:cNvPr id="79874" name="Rectangle 2"/>
          <p:cNvSpPr>
            <a:spLocks noGrp="1" noChangeArrowheads="1"/>
          </p:cNvSpPr>
          <p:nvPr>
            <p:ph type="title"/>
          </p:nvPr>
        </p:nvSpPr>
        <p:spPr/>
        <p:txBody>
          <a:bodyPr/>
          <a:lstStyle/>
          <a:p>
            <a:r>
              <a:rPr lang="en-US" altLang="en-US" sz="3600"/>
              <a:t>Diagram</a:t>
            </a:r>
            <a:endParaRPr lang="en-US" altLang="en-US" sz="2000"/>
          </a:p>
        </p:txBody>
      </p:sp>
      <p:grpSp>
        <p:nvGrpSpPr>
          <p:cNvPr id="79875" name="Group 3"/>
          <p:cNvGrpSpPr>
            <a:grpSpLocks/>
          </p:cNvGrpSpPr>
          <p:nvPr/>
        </p:nvGrpSpPr>
        <p:grpSpPr bwMode="auto">
          <a:xfrm>
            <a:off x="0" y="3238500"/>
            <a:ext cx="9144000" cy="122238"/>
            <a:chOff x="0" y="1896"/>
            <a:chExt cx="5760" cy="120"/>
          </a:xfrm>
        </p:grpSpPr>
        <p:sp>
          <p:nvSpPr>
            <p:cNvPr id="79876" name="Rectangle 4"/>
            <p:cNvSpPr>
              <a:spLocks noChangeArrowheads="1"/>
            </p:cNvSpPr>
            <p:nvPr/>
          </p:nvSpPr>
          <p:spPr bwMode="gray">
            <a:xfrm>
              <a:off x="0" y="1896"/>
              <a:ext cx="5760" cy="47"/>
            </a:xfrm>
            <a:prstGeom prst="rect">
              <a:avLst/>
            </a:prstGeom>
            <a:gradFill rotWithShape="1">
              <a:gsLst>
                <a:gs pos="0">
                  <a:srgbClr val="808080"/>
                </a:gs>
                <a:gs pos="100000">
                  <a:srgbClr val="808080">
                    <a:gamma/>
                    <a:tint val="15294"/>
                    <a:invGamma/>
                  </a:srgbClr>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79877" name="Rectangle 5"/>
            <p:cNvSpPr>
              <a:spLocks noChangeArrowheads="1"/>
            </p:cNvSpPr>
            <p:nvPr/>
          </p:nvSpPr>
          <p:spPr bwMode="gray">
            <a:xfrm>
              <a:off x="0" y="1942"/>
              <a:ext cx="5760" cy="74"/>
            </a:xfrm>
            <a:prstGeom prst="rect">
              <a:avLst/>
            </a:prstGeom>
            <a:gradFill rotWithShape="1">
              <a:gsLst>
                <a:gs pos="0">
                  <a:srgbClr val="5F5F5F">
                    <a:gamma/>
                    <a:tint val="30196"/>
                    <a:invGamma/>
                  </a:srgbClr>
                </a:gs>
                <a:gs pos="100000">
                  <a:srgbClr val="5F5F5F"/>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grpSp>
      <p:grpSp>
        <p:nvGrpSpPr>
          <p:cNvPr id="79878" name="Group 6"/>
          <p:cNvGrpSpPr>
            <a:grpSpLocks/>
          </p:cNvGrpSpPr>
          <p:nvPr/>
        </p:nvGrpSpPr>
        <p:grpSpPr bwMode="auto">
          <a:xfrm rot="3877067">
            <a:off x="4460082" y="4310856"/>
            <a:ext cx="2273300" cy="858837"/>
            <a:chOff x="2290" y="2725"/>
            <a:chExt cx="1832" cy="713"/>
          </a:xfrm>
        </p:grpSpPr>
        <p:grpSp>
          <p:nvGrpSpPr>
            <p:cNvPr id="79879" name="Group 7"/>
            <p:cNvGrpSpPr>
              <a:grpSpLocks/>
            </p:cNvGrpSpPr>
            <p:nvPr/>
          </p:nvGrpSpPr>
          <p:grpSpPr bwMode="auto">
            <a:xfrm>
              <a:off x="2290" y="3030"/>
              <a:ext cx="1832" cy="408"/>
              <a:chOff x="2290" y="3030"/>
              <a:chExt cx="1832" cy="408"/>
            </a:xfrm>
          </p:grpSpPr>
          <p:sp>
            <p:nvSpPr>
              <p:cNvPr id="79880" name="Freeform 8"/>
              <p:cNvSpPr>
                <a:spLocks/>
              </p:cNvSpPr>
              <p:nvPr/>
            </p:nvSpPr>
            <p:spPr bwMode="gray">
              <a:xfrm>
                <a:off x="2290" y="3030"/>
                <a:ext cx="1832" cy="408"/>
              </a:xfrm>
              <a:custGeom>
                <a:avLst/>
                <a:gdLst>
                  <a:gd name="T0" fmla="*/ 1832 w 1832"/>
                  <a:gd name="T1" fmla="*/ 32 h 408"/>
                  <a:gd name="T2" fmla="*/ 1830 w 1832"/>
                  <a:gd name="T3" fmla="*/ 66 h 408"/>
                  <a:gd name="T4" fmla="*/ 1814 w 1832"/>
                  <a:gd name="T5" fmla="*/ 128 h 408"/>
                  <a:gd name="T6" fmla="*/ 1788 w 1832"/>
                  <a:gd name="T7" fmla="*/ 188 h 408"/>
                  <a:gd name="T8" fmla="*/ 1754 w 1832"/>
                  <a:gd name="T9" fmla="*/ 240 h 408"/>
                  <a:gd name="T10" fmla="*/ 1712 w 1832"/>
                  <a:gd name="T11" fmla="*/ 288 h 408"/>
                  <a:gd name="T12" fmla="*/ 1664 w 1832"/>
                  <a:gd name="T13" fmla="*/ 330 h 408"/>
                  <a:gd name="T14" fmla="*/ 1610 w 1832"/>
                  <a:gd name="T15" fmla="*/ 362 h 408"/>
                  <a:gd name="T16" fmla="*/ 1550 w 1832"/>
                  <a:gd name="T17" fmla="*/ 388 h 408"/>
                  <a:gd name="T18" fmla="*/ 1486 w 1832"/>
                  <a:gd name="T19" fmla="*/ 402 h 408"/>
                  <a:gd name="T20" fmla="*/ 1418 w 1832"/>
                  <a:gd name="T21" fmla="*/ 408 h 408"/>
                  <a:gd name="T22" fmla="*/ 0 w 1832"/>
                  <a:gd name="T23" fmla="*/ 408 h 408"/>
                  <a:gd name="T24" fmla="*/ 0 w 1832"/>
                  <a:gd name="T25" fmla="*/ 0 h 408"/>
                  <a:gd name="T26" fmla="*/ 1832 w 1832"/>
                  <a:gd name="T27" fmla="*/ 0 h 408"/>
                  <a:gd name="T28" fmla="*/ 1832 w 1832"/>
                  <a:gd name="T29" fmla="*/ 32 h 408"/>
                  <a:gd name="T30" fmla="*/ 1832 w 1832"/>
                  <a:gd name="T31" fmla="*/ 32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lnTo>
                      <a:pt x="1832" y="32"/>
                    </a:lnTo>
                    <a:close/>
                  </a:path>
                </a:pathLst>
              </a:custGeom>
              <a:solidFill>
                <a:srgbClr val="608788"/>
              </a:solidFill>
              <a:ln>
                <a:noFill/>
              </a:ln>
              <a:extLst>
                <a:ext uri="{91240B29-F687-4F45-9708-019B960494DF}">
                  <a14:hiddenLine xmlns:a14="http://schemas.microsoft.com/office/drawing/2010/main" w="0">
                    <a:solidFill>
                      <a:srgbClr val="DF5908"/>
                    </a:solidFill>
                    <a:prstDash val="solid"/>
                    <a:round/>
                    <a:headEnd/>
                    <a:tailEnd/>
                  </a14:hiddenLine>
                </a:ext>
              </a:extLst>
            </p:spPr>
            <p:txBody>
              <a:bodyPr/>
              <a:lstStyle/>
              <a:p>
                <a:endParaRPr lang="en-US"/>
              </a:p>
            </p:txBody>
          </p:sp>
          <p:sp>
            <p:nvSpPr>
              <p:cNvPr id="79881" name="Freeform 9"/>
              <p:cNvSpPr>
                <a:spLocks/>
              </p:cNvSpPr>
              <p:nvPr/>
            </p:nvSpPr>
            <p:spPr bwMode="gray">
              <a:xfrm>
                <a:off x="3810" y="3058"/>
                <a:ext cx="288" cy="334"/>
              </a:xfrm>
              <a:custGeom>
                <a:avLst/>
                <a:gdLst>
                  <a:gd name="T0" fmla="*/ 288 w 288"/>
                  <a:gd name="T1" fmla="*/ 0 h 334"/>
                  <a:gd name="T2" fmla="*/ 284 w 288"/>
                  <a:gd name="T3" fmla="*/ 52 h 334"/>
                  <a:gd name="T4" fmla="*/ 272 w 288"/>
                  <a:gd name="T5" fmla="*/ 98 h 334"/>
                  <a:gd name="T6" fmla="*/ 254 w 288"/>
                  <a:gd name="T7" fmla="*/ 140 h 334"/>
                  <a:gd name="T8" fmla="*/ 230 w 288"/>
                  <a:gd name="T9" fmla="*/ 176 h 334"/>
                  <a:gd name="T10" fmla="*/ 204 w 288"/>
                  <a:gd name="T11" fmla="*/ 208 h 334"/>
                  <a:gd name="T12" fmla="*/ 174 w 288"/>
                  <a:gd name="T13" fmla="*/ 238 h 334"/>
                  <a:gd name="T14" fmla="*/ 144 w 288"/>
                  <a:gd name="T15" fmla="*/ 262 h 334"/>
                  <a:gd name="T16" fmla="*/ 112 w 288"/>
                  <a:gd name="T17" fmla="*/ 282 h 334"/>
                  <a:gd name="T18" fmla="*/ 84 w 288"/>
                  <a:gd name="T19" fmla="*/ 298 h 334"/>
                  <a:gd name="T20" fmla="*/ 56 w 288"/>
                  <a:gd name="T21" fmla="*/ 312 h 334"/>
                  <a:gd name="T22" fmla="*/ 34 w 288"/>
                  <a:gd name="T23" fmla="*/ 322 h 334"/>
                  <a:gd name="T24" fmla="*/ 16 w 288"/>
                  <a:gd name="T25" fmla="*/ 328 h 334"/>
                  <a:gd name="T26" fmla="*/ 4 w 288"/>
                  <a:gd name="T27" fmla="*/ 332 h 334"/>
                  <a:gd name="T28" fmla="*/ 0 w 288"/>
                  <a:gd name="T29" fmla="*/ 334 h 334"/>
                  <a:gd name="T30" fmla="*/ 4 w 288"/>
                  <a:gd name="T31" fmla="*/ 332 h 334"/>
                  <a:gd name="T32" fmla="*/ 16 w 288"/>
                  <a:gd name="T33" fmla="*/ 326 h 334"/>
                  <a:gd name="T34" fmla="*/ 34 w 288"/>
                  <a:gd name="T35" fmla="*/ 318 h 334"/>
                  <a:gd name="T36" fmla="*/ 56 w 288"/>
                  <a:gd name="T37" fmla="*/ 304 h 334"/>
                  <a:gd name="T38" fmla="*/ 84 w 288"/>
                  <a:gd name="T39" fmla="*/ 288 h 334"/>
                  <a:gd name="T40" fmla="*/ 112 w 288"/>
                  <a:gd name="T41" fmla="*/ 266 h 334"/>
                  <a:gd name="T42" fmla="*/ 142 w 288"/>
                  <a:gd name="T43" fmla="*/ 242 h 334"/>
                  <a:gd name="T44" fmla="*/ 170 w 288"/>
                  <a:gd name="T45" fmla="*/ 212 h 334"/>
                  <a:gd name="T46" fmla="*/ 196 w 288"/>
                  <a:gd name="T47" fmla="*/ 180 h 334"/>
                  <a:gd name="T48" fmla="*/ 220 w 288"/>
                  <a:gd name="T49" fmla="*/ 142 h 334"/>
                  <a:gd name="T50" fmla="*/ 238 w 288"/>
                  <a:gd name="T51" fmla="*/ 100 h 334"/>
                  <a:gd name="T52" fmla="*/ 250 w 288"/>
                  <a:gd name="T53" fmla="*/ 54 h 334"/>
                  <a:gd name="T54" fmla="*/ 254 w 288"/>
                  <a:gd name="T55" fmla="*/ 2 h 334"/>
                  <a:gd name="T56" fmla="*/ 288 w 288"/>
                  <a:gd name="T57" fmla="*/ 0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01"/>
                </a:srgbClr>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grpSp>
        <p:grpSp>
          <p:nvGrpSpPr>
            <p:cNvPr id="79882" name="Group 10"/>
            <p:cNvGrpSpPr>
              <a:grpSpLocks/>
            </p:cNvGrpSpPr>
            <p:nvPr/>
          </p:nvGrpSpPr>
          <p:grpSpPr bwMode="auto">
            <a:xfrm flipV="1">
              <a:off x="2290" y="2725"/>
              <a:ext cx="1406" cy="313"/>
              <a:chOff x="2290" y="3030"/>
              <a:chExt cx="1832" cy="408"/>
            </a:xfrm>
          </p:grpSpPr>
          <p:sp>
            <p:nvSpPr>
              <p:cNvPr id="79883" name="Freeform 11"/>
              <p:cNvSpPr>
                <a:spLocks/>
              </p:cNvSpPr>
              <p:nvPr/>
            </p:nvSpPr>
            <p:spPr bwMode="gray">
              <a:xfrm>
                <a:off x="2290" y="3030"/>
                <a:ext cx="1832" cy="408"/>
              </a:xfrm>
              <a:custGeom>
                <a:avLst/>
                <a:gdLst>
                  <a:gd name="T0" fmla="*/ 1832 w 1832"/>
                  <a:gd name="T1" fmla="*/ 32 h 408"/>
                  <a:gd name="T2" fmla="*/ 1830 w 1832"/>
                  <a:gd name="T3" fmla="*/ 66 h 408"/>
                  <a:gd name="T4" fmla="*/ 1814 w 1832"/>
                  <a:gd name="T5" fmla="*/ 128 h 408"/>
                  <a:gd name="T6" fmla="*/ 1788 w 1832"/>
                  <a:gd name="T7" fmla="*/ 188 h 408"/>
                  <a:gd name="T8" fmla="*/ 1754 w 1832"/>
                  <a:gd name="T9" fmla="*/ 240 h 408"/>
                  <a:gd name="T10" fmla="*/ 1712 w 1832"/>
                  <a:gd name="T11" fmla="*/ 288 h 408"/>
                  <a:gd name="T12" fmla="*/ 1664 w 1832"/>
                  <a:gd name="T13" fmla="*/ 330 h 408"/>
                  <a:gd name="T14" fmla="*/ 1610 w 1832"/>
                  <a:gd name="T15" fmla="*/ 362 h 408"/>
                  <a:gd name="T16" fmla="*/ 1550 w 1832"/>
                  <a:gd name="T17" fmla="*/ 388 h 408"/>
                  <a:gd name="T18" fmla="*/ 1486 w 1832"/>
                  <a:gd name="T19" fmla="*/ 402 h 408"/>
                  <a:gd name="T20" fmla="*/ 1418 w 1832"/>
                  <a:gd name="T21" fmla="*/ 408 h 408"/>
                  <a:gd name="T22" fmla="*/ 0 w 1832"/>
                  <a:gd name="T23" fmla="*/ 408 h 408"/>
                  <a:gd name="T24" fmla="*/ 0 w 1832"/>
                  <a:gd name="T25" fmla="*/ 0 h 408"/>
                  <a:gd name="T26" fmla="*/ 1832 w 1832"/>
                  <a:gd name="T27" fmla="*/ 0 h 408"/>
                  <a:gd name="T28" fmla="*/ 1832 w 1832"/>
                  <a:gd name="T29" fmla="*/ 32 h 408"/>
                  <a:gd name="T30" fmla="*/ 1832 w 1832"/>
                  <a:gd name="T31" fmla="*/ 32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lnTo>
                      <a:pt x="1832" y="32"/>
                    </a:lnTo>
                    <a:close/>
                  </a:path>
                </a:pathLst>
              </a:custGeom>
              <a:solidFill>
                <a:srgbClr val="98B5B6"/>
              </a:solidFill>
              <a:ln>
                <a:noFill/>
              </a:ln>
              <a:extLst>
                <a:ext uri="{91240B29-F687-4F45-9708-019B960494DF}">
                  <a14:hiddenLine xmlns:a14="http://schemas.microsoft.com/office/drawing/2010/main" w="0">
                    <a:solidFill>
                      <a:srgbClr val="DF5908"/>
                    </a:solidFill>
                    <a:prstDash val="solid"/>
                    <a:round/>
                    <a:headEnd/>
                    <a:tailEnd/>
                  </a14:hiddenLine>
                </a:ext>
              </a:extLst>
            </p:spPr>
            <p:txBody>
              <a:bodyPr/>
              <a:lstStyle/>
              <a:p>
                <a:endParaRPr lang="en-US"/>
              </a:p>
            </p:txBody>
          </p:sp>
          <p:sp>
            <p:nvSpPr>
              <p:cNvPr id="79884" name="Freeform 12"/>
              <p:cNvSpPr>
                <a:spLocks/>
              </p:cNvSpPr>
              <p:nvPr/>
            </p:nvSpPr>
            <p:spPr bwMode="gray">
              <a:xfrm>
                <a:off x="3810" y="3058"/>
                <a:ext cx="288" cy="334"/>
              </a:xfrm>
              <a:custGeom>
                <a:avLst/>
                <a:gdLst>
                  <a:gd name="T0" fmla="*/ 288 w 288"/>
                  <a:gd name="T1" fmla="*/ 0 h 334"/>
                  <a:gd name="T2" fmla="*/ 284 w 288"/>
                  <a:gd name="T3" fmla="*/ 52 h 334"/>
                  <a:gd name="T4" fmla="*/ 272 w 288"/>
                  <a:gd name="T5" fmla="*/ 98 h 334"/>
                  <a:gd name="T6" fmla="*/ 254 w 288"/>
                  <a:gd name="T7" fmla="*/ 140 h 334"/>
                  <a:gd name="T8" fmla="*/ 230 w 288"/>
                  <a:gd name="T9" fmla="*/ 176 h 334"/>
                  <a:gd name="T10" fmla="*/ 204 w 288"/>
                  <a:gd name="T11" fmla="*/ 208 h 334"/>
                  <a:gd name="T12" fmla="*/ 174 w 288"/>
                  <a:gd name="T13" fmla="*/ 238 h 334"/>
                  <a:gd name="T14" fmla="*/ 144 w 288"/>
                  <a:gd name="T15" fmla="*/ 262 h 334"/>
                  <a:gd name="T16" fmla="*/ 112 w 288"/>
                  <a:gd name="T17" fmla="*/ 282 h 334"/>
                  <a:gd name="T18" fmla="*/ 84 w 288"/>
                  <a:gd name="T19" fmla="*/ 298 h 334"/>
                  <a:gd name="T20" fmla="*/ 56 w 288"/>
                  <a:gd name="T21" fmla="*/ 312 h 334"/>
                  <a:gd name="T22" fmla="*/ 34 w 288"/>
                  <a:gd name="T23" fmla="*/ 322 h 334"/>
                  <a:gd name="T24" fmla="*/ 16 w 288"/>
                  <a:gd name="T25" fmla="*/ 328 h 334"/>
                  <a:gd name="T26" fmla="*/ 4 w 288"/>
                  <a:gd name="T27" fmla="*/ 332 h 334"/>
                  <a:gd name="T28" fmla="*/ 0 w 288"/>
                  <a:gd name="T29" fmla="*/ 334 h 334"/>
                  <a:gd name="T30" fmla="*/ 4 w 288"/>
                  <a:gd name="T31" fmla="*/ 332 h 334"/>
                  <a:gd name="T32" fmla="*/ 16 w 288"/>
                  <a:gd name="T33" fmla="*/ 326 h 334"/>
                  <a:gd name="T34" fmla="*/ 34 w 288"/>
                  <a:gd name="T35" fmla="*/ 318 h 334"/>
                  <a:gd name="T36" fmla="*/ 56 w 288"/>
                  <a:gd name="T37" fmla="*/ 304 h 334"/>
                  <a:gd name="T38" fmla="*/ 84 w 288"/>
                  <a:gd name="T39" fmla="*/ 288 h 334"/>
                  <a:gd name="T40" fmla="*/ 112 w 288"/>
                  <a:gd name="T41" fmla="*/ 266 h 334"/>
                  <a:gd name="T42" fmla="*/ 142 w 288"/>
                  <a:gd name="T43" fmla="*/ 242 h 334"/>
                  <a:gd name="T44" fmla="*/ 170 w 288"/>
                  <a:gd name="T45" fmla="*/ 212 h 334"/>
                  <a:gd name="T46" fmla="*/ 196 w 288"/>
                  <a:gd name="T47" fmla="*/ 180 h 334"/>
                  <a:gd name="T48" fmla="*/ 220 w 288"/>
                  <a:gd name="T49" fmla="*/ 142 h 334"/>
                  <a:gd name="T50" fmla="*/ 238 w 288"/>
                  <a:gd name="T51" fmla="*/ 100 h 334"/>
                  <a:gd name="T52" fmla="*/ 250 w 288"/>
                  <a:gd name="T53" fmla="*/ 54 h 334"/>
                  <a:gd name="T54" fmla="*/ 254 w 288"/>
                  <a:gd name="T55" fmla="*/ 2 h 334"/>
                  <a:gd name="T56" fmla="*/ 288 w 288"/>
                  <a:gd name="T57" fmla="*/ 0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01"/>
                </a:srgbClr>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grpSp>
      </p:grpSp>
      <p:grpSp>
        <p:nvGrpSpPr>
          <p:cNvPr id="79885" name="Group 13"/>
          <p:cNvGrpSpPr>
            <a:grpSpLocks/>
          </p:cNvGrpSpPr>
          <p:nvPr/>
        </p:nvGrpSpPr>
        <p:grpSpPr bwMode="auto">
          <a:xfrm>
            <a:off x="4313238" y="2686050"/>
            <a:ext cx="1270000" cy="1308100"/>
            <a:chOff x="2789" y="1625"/>
            <a:chExt cx="907" cy="907"/>
          </a:xfrm>
        </p:grpSpPr>
        <p:sp>
          <p:nvSpPr>
            <p:cNvPr id="79886" name="Oval 14"/>
            <p:cNvSpPr>
              <a:spLocks noChangeArrowheads="1"/>
            </p:cNvSpPr>
            <p:nvPr/>
          </p:nvSpPr>
          <p:spPr bwMode="gray">
            <a:xfrm>
              <a:off x="2789" y="1625"/>
              <a:ext cx="907" cy="907"/>
            </a:xfrm>
            <a:prstGeom prst="ellipse">
              <a:avLst/>
            </a:prstGeom>
            <a:gradFill rotWithShape="1">
              <a:gsLst>
                <a:gs pos="0">
                  <a:srgbClr val="83A6A7">
                    <a:gamma/>
                    <a:tint val="0"/>
                    <a:invGamma/>
                  </a:srgbClr>
                </a:gs>
                <a:gs pos="50000">
                  <a:srgbClr val="83A6A7"/>
                </a:gs>
                <a:gs pos="100000">
                  <a:srgbClr val="83A6A7">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79887" name="Oval 15"/>
            <p:cNvSpPr>
              <a:spLocks noChangeArrowheads="1"/>
            </p:cNvSpPr>
            <p:nvPr/>
          </p:nvSpPr>
          <p:spPr bwMode="gray">
            <a:xfrm>
              <a:off x="2789" y="1625"/>
              <a:ext cx="907" cy="907"/>
            </a:xfrm>
            <a:prstGeom prst="ellipse">
              <a:avLst/>
            </a:prstGeom>
            <a:gradFill rotWithShape="1">
              <a:gsLst>
                <a:gs pos="0">
                  <a:srgbClr val="83A6A7">
                    <a:alpha val="32001"/>
                  </a:srgbClr>
                </a:gs>
                <a:gs pos="100000">
                  <a:srgbClr val="83A6A7">
                    <a:gamma/>
                    <a:shade val="0"/>
                    <a:invGamma/>
                    <a:alpha val="89999"/>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79888" name="Oval 16"/>
            <p:cNvSpPr>
              <a:spLocks noChangeArrowheads="1"/>
            </p:cNvSpPr>
            <p:nvPr/>
          </p:nvSpPr>
          <p:spPr bwMode="gray">
            <a:xfrm>
              <a:off x="2849" y="1684"/>
              <a:ext cx="787" cy="788"/>
            </a:xfrm>
            <a:prstGeom prst="ellipse">
              <a:avLst/>
            </a:prstGeom>
            <a:gradFill rotWithShape="1">
              <a:gsLst>
                <a:gs pos="0">
                  <a:srgbClr val="83A6A7">
                    <a:gamma/>
                    <a:shade val="54118"/>
                    <a:invGamma/>
                  </a:srgbClr>
                </a:gs>
                <a:gs pos="50000">
                  <a:srgbClr val="83A6A7"/>
                </a:gs>
                <a:gs pos="100000">
                  <a:srgbClr val="83A6A7">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79889" name="Oval 17"/>
            <p:cNvSpPr>
              <a:spLocks noChangeArrowheads="1"/>
            </p:cNvSpPr>
            <p:nvPr/>
          </p:nvSpPr>
          <p:spPr bwMode="gray">
            <a:xfrm>
              <a:off x="2849" y="1686"/>
              <a:ext cx="787" cy="788"/>
            </a:xfrm>
            <a:prstGeom prst="ellipse">
              <a:avLst/>
            </a:prstGeom>
            <a:gradFill rotWithShape="1">
              <a:gsLst>
                <a:gs pos="0">
                  <a:srgbClr val="83A6A7">
                    <a:gamma/>
                    <a:shade val="63529"/>
                    <a:invGamma/>
                  </a:srgbClr>
                </a:gs>
                <a:gs pos="100000">
                  <a:srgbClr val="83A6A7">
                    <a:alpha val="0"/>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79890" name="Oval 18"/>
            <p:cNvSpPr>
              <a:spLocks noChangeArrowheads="1"/>
            </p:cNvSpPr>
            <p:nvPr/>
          </p:nvSpPr>
          <p:spPr bwMode="gray">
            <a:xfrm>
              <a:off x="2888" y="1724"/>
              <a:ext cx="709" cy="709"/>
            </a:xfrm>
            <a:prstGeom prst="ellipse">
              <a:avLst/>
            </a:prstGeom>
            <a:solidFill>
              <a:srgbClr val="000000"/>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grpSp>
          <p:nvGrpSpPr>
            <p:cNvPr id="79891" name="Group 19"/>
            <p:cNvGrpSpPr>
              <a:grpSpLocks/>
            </p:cNvGrpSpPr>
            <p:nvPr/>
          </p:nvGrpSpPr>
          <p:grpSpPr bwMode="auto">
            <a:xfrm>
              <a:off x="2899" y="1735"/>
              <a:ext cx="687" cy="688"/>
              <a:chOff x="4166" y="1706"/>
              <a:chExt cx="1252" cy="1252"/>
            </a:xfrm>
          </p:grpSpPr>
          <p:sp>
            <p:nvSpPr>
              <p:cNvPr id="79892" name="Oval 20"/>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79893" name="Oval 21"/>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79894" name="Oval 22"/>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79895" name="Oval 23"/>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grpSp>
      <p:grpSp>
        <p:nvGrpSpPr>
          <p:cNvPr id="79896" name="Group 24"/>
          <p:cNvGrpSpPr>
            <a:grpSpLocks/>
          </p:cNvGrpSpPr>
          <p:nvPr/>
        </p:nvGrpSpPr>
        <p:grpSpPr bwMode="auto">
          <a:xfrm rot="3877067">
            <a:off x="6426994" y="4377531"/>
            <a:ext cx="2273300" cy="858838"/>
            <a:chOff x="2290" y="2725"/>
            <a:chExt cx="1832" cy="713"/>
          </a:xfrm>
        </p:grpSpPr>
        <p:grpSp>
          <p:nvGrpSpPr>
            <p:cNvPr id="79897" name="Group 25"/>
            <p:cNvGrpSpPr>
              <a:grpSpLocks/>
            </p:cNvGrpSpPr>
            <p:nvPr/>
          </p:nvGrpSpPr>
          <p:grpSpPr bwMode="auto">
            <a:xfrm>
              <a:off x="2290" y="3030"/>
              <a:ext cx="1832" cy="408"/>
              <a:chOff x="2290" y="3030"/>
              <a:chExt cx="1832" cy="408"/>
            </a:xfrm>
          </p:grpSpPr>
          <p:sp>
            <p:nvSpPr>
              <p:cNvPr id="79898" name="Freeform 26"/>
              <p:cNvSpPr>
                <a:spLocks/>
              </p:cNvSpPr>
              <p:nvPr/>
            </p:nvSpPr>
            <p:spPr bwMode="gray">
              <a:xfrm>
                <a:off x="2290" y="3030"/>
                <a:ext cx="1832" cy="408"/>
              </a:xfrm>
              <a:custGeom>
                <a:avLst/>
                <a:gdLst>
                  <a:gd name="T0" fmla="*/ 1832 w 1832"/>
                  <a:gd name="T1" fmla="*/ 32 h 408"/>
                  <a:gd name="T2" fmla="*/ 1830 w 1832"/>
                  <a:gd name="T3" fmla="*/ 66 h 408"/>
                  <a:gd name="T4" fmla="*/ 1814 w 1832"/>
                  <a:gd name="T5" fmla="*/ 128 h 408"/>
                  <a:gd name="T6" fmla="*/ 1788 w 1832"/>
                  <a:gd name="T7" fmla="*/ 188 h 408"/>
                  <a:gd name="T8" fmla="*/ 1754 w 1832"/>
                  <a:gd name="T9" fmla="*/ 240 h 408"/>
                  <a:gd name="T10" fmla="*/ 1712 w 1832"/>
                  <a:gd name="T11" fmla="*/ 288 h 408"/>
                  <a:gd name="T12" fmla="*/ 1664 w 1832"/>
                  <a:gd name="T13" fmla="*/ 330 h 408"/>
                  <a:gd name="T14" fmla="*/ 1610 w 1832"/>
                  <a:gd name="T15" fmla="*/ 362 h 408"/>
                  <a:gd name="T16" fmla="*/ 1550 w 1832"/>
                  <a:gd name="T17" fmla="*/ 388 h 408"/>
                  <a:gd name="T18" fmla="*/ 1486 w 1832"/>
                  <a:gd name="T19" fmla="*/ 402 h 408"/>
                  <a:gd name="T20" fmla="*/ 1418 w 1832"/>
                  <a:gd name="T21" fmla="*/ 408 h 408"/>
                  <a:gd name="T22" fmla="*/ 0 w 1832"/>
                  <a:gd name="T23" fmla="*/ 408 h 408"/>
                  <a:gd name="T24" fmla="*/ 0 w 1832"/>
                  <a:gd name="T25" fmla="*/ 0 h 408"/>
                  <a:gd name="T26" fmla="*/ 1832 w 1832"/>
                  <a:gd name="T27" fmla="*/ 0 h 408"/>
                  <a:gd name="T28" fmla="*/ 1832 w 1832"/>
                  <a:gd name="T29" fmla="*/ 32 h 408"/>
                  <a:gd name="T30" fmla="*/ 1832 w 1832"/>
                  <a:gd name="T31" fmla="*/ 32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lnTo>
                      <a:pt x="1832" y="32"/>
                    </a:lnTo>
                    <a:close/>
                  </a:path>
                </a:pathLst>
              </a:custGeom>
              <a:solidFill>
                <a:srgbClr val="0066FF"/>
              </a:solidFill>
              <a:ln>
                <a:noFill/>
              </a:ln>
              <a:extLst>
                <a:ext uri="{91240B29-F687-4F45-9708-019B960494DF}">
                  <a14:hiddenLine xmlns:a14="http://schemas.microsoft.com/office/drawing/2010/main" w="0">
                    <a:solidFill>
                      <a:srgbClr val="DF5908"/>
                    </a:solidFill>
                    <a:prstDash val="solid"/>
                    <a:round/>
                    <a:headEnd/>
                    <a:tailEnd/>
                  </a14:hiddenLine>
                </a:ext>
              </a:extLst>
            </p:spPr>
            <p:txBody>
              <a:bodyPr/>
              <a:lstStyle/>
              <a:p>
                <a:endParaRPr lang="en-US"/>
              </a:p>
            </p:txBody>
          </p:sp>
          <p:sp>
            <p:nvSpPr>
              <p:cNvPr id="79899" name="Freeform 27"/>
              <p:cNvSpPr>
                <a:spLocks/>
              </p:cNvSpPr>
              <p:nvPr/>
            </p:nvSpPr>
            <p:spPr bwMode="gray">
              <a:xfrm>
                <a:off x="3810" y="3058"/>
                <a:ext cx="288" cy="334"/>
              </a:xfrm>
              <a:custGeom>
                <a:avLst/>
                <a:gdLst>
                  <a:gd name="T0" fmla="*/ 288 w 288"/>
                  <a:gd name="T1" fmla="*/ 0 h 334"/>
                  <a:gd name="T2" fmla="*/ 284 w 288"/>
                  <a:gd name="T3" fmla="*/ 52 h 334"/>
                  <a:gd name="T4" fmla="*/ 272 w 288"/>
                  <a:gd name="T5" fmla="*/ 98 h 334"/>
                  <a:gd name="T6" fmla="*/ 254 w 288"/>
                  <a:gd name="T7" fmla="*/ 140 h 334"/>
                  <a:gd name="T8" fmla="*/ 230 w 288"/>
                  <a:gd name="T9" fmla="*/ 176 h 334"/>
                  <a:gd name="T10" fmla="*/ 204 w 288"/>
                  <a:gd name="T11" fmla="*/ 208 h 334"/>
                  <a:gd name="T12" fmla="*/ 174 w 288"/>
                  <a:gd name="T13" fmla="*/ 238 h 334"/>
                  <a:gd name="T14" fmla="*/ 144 w 288"/>
                  <a:gd name="T15" fmla="*/ 262 h 334"/>
                  <a:gd name="T16" fmla="*/ 112 w 288"/>
                  <a:gd name="T17" fmla="*/ 282 h 334"/>
                  <a:gd name="T18" fmla="*/ 84 w 288"/>
                  <a:gd name="T19" fmla="*/ 298 h 334"/>
                  <a:gd name="T20" fmla="*/ 56 w 288"/>
                  <a:gd name="T21" fmla="*/ 312 h 334"/>
                  <a:gd name="T22" fmla="*/ 34 w 288"/>
                  <a:gd name="T23" fmla="*/ 322 h 334"/>
                  <a:gd name="T24" fmla="*/ 16 w 288"/>
                  <a:gd name="T25" fmla="*/ 328 h 334"/>
                  <a:gd name="T26" fmla="*/ 4 w 288"/>
                  <a:gd name="T27" fmla="*/ 332 h 334"/>
                  <a:gd name="T28" fmla="*/ 0 w 288"/>
                  <a:gd name="T29" fmla="*/ 334 h 334"/>
                  <a:gd name="T30" fmla="*/ 4 w 288"/>
                  <a:gd name="T31" fmla="*/ 332 h 334"/>
                  <a:gd name="T32" fmla="*/ 16 w 288"/>
                  <a:gd name="T33" fmla="*/ 326 h 334"/>
                  <a:gd name="T34" fmla="*/ 34 w 288"/>
                  <a:gd name="T35" fmla="*/ 318 h 334"/>
                  <a:gd name="T36" fmla="*/ 56 w 288"/>
                  <a:gd name="T37" fmla="*/ 304 h 334"/>
                  <a:gd name="T38" fmla="*/ 84 w 288"/>
                  <a:gd name="T39" fmla="*/ 288 h 334"/>
                  <a:gd name="T40" fmla="*/ 112 w 288"/>
                  <a:gd name="T41" fmla="*/ 266 h 334"/>
                  <a:gd name="T42" fmla="*/ 142 w 288"/>
                  <a:gd name="T43" fmla="*/ 242 h 334"/>
                  <a:gd name="T44" fmla="*/ 170 w 288"/>
                  <a:gd name="T45" fmla="*/ 212 h 334"/>
                  <a:gd name="T46" fmla="*/ 196 w 288"/>
                  <a:gd name="T47" fmla="*/ 180 h 334"/>
                  <a:gd name="T48" fmla="*/ 220 w 288"/>
                  <a:gd name="T49" fmla="*/ 142 h 334"/>
                  <a:gd name="T50" fmla="*/ 238 w 288"/>
                  <a:gd name="T51" fmla="*/ 100 h 334"/>
                  <a:gd name="T52" fmla="*/ 250 w 288"/>
                  <a:gd name="T53" fmla="*/ 54 h 334"/>
                  <a:gd name="T54" fmla="*/ 254 w 288"/>
                  <a:gd name="T55" fmla="*/ 2 h 334"/>
                  <a:gd name="T56" fmla="*/ 288 w 288"/>
                  <a:gd name="T57" fmla="*/ 0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01"/>
                </a:srgbClr>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grpSp>
        <p:grpSp>
          <p:nvGrpSpPr>
            <p:cNvPr id="79900" name="Group 28"/>
            <p:cNvGrpSpPr>
              <a:grpSpLocks/>
            </p:cNvGrpSpPr>
            <p:nvPr/>
          </p:nvGrpSpPr>
          <p:grpSpPr bwMode="auto">
            <a:xfrm flipV="1">
              <a:off x="2290" y="2725"/>
              <a:ext cx="1406" cy="313"/>
              <a:chOff x="2290" y="3030"/>
              <a:chExt cx="1832" cy="408"/>
            </a:xfrm>
          </p:grpSpPr>
          <p:sp>
            <p:nvSpPr>
              <p:cNvPr id="79901" name="Freeform 29"/>
              <p:cNvSpPr>
                <a:spLocks/>
              </p:cNvSpPr>
              <p:nvPr/>
            </p:nvSpPr>
            <p:spPr bwMode="gray">
              <a:xfrm>
                <a:off x="2290" y="3030"/>
                <a:ext cx="1832" cy="408"/>
              </a:xfrm>
              <a:custGeom>
                <a:avLst/>
                <a:gdLst>
                  <a:gd name="T0" fmla="*/ 1832 w 1832"/>
                  <a:gd name="T1" fmla="*/ 32 h 408"/>
                  <a:gd name="T2" fmla="*/ 1830 w 1832"/>
                  <a:gd name="T3" fmla="*/ 66 h 408"/>
                  <a:gd name="T4" fmla="*/ 1814 w 1832"/>
                  <a:gd name="T5" fmla="*/ 128 h 408"/>
                  <a:gd name="T6" fmla="*/ 1788 w 1832"/>
                  <a:gd name="T7" fmla="*/ 188 h 408"/>
                  <a:gd name="T8" fmla="*/ 1754 w 1832"/>
                  <a:gd name="T9" fmla="*/ 240 h 408"/>
                  <a:gd name="T10" fmla="*/ 1712 w 1832"/>
                  <a:gd name="T11" fmla="*/ 288 h 408"/>
                  <a:gd name="T12" fmla="*/ 1664 w 1832"/>
                  <a:gd name="T13" fmla="*/ 330 h 408"/>
                  <a:gd name="T14" fmla="*/ 1610 w 1832"/>
                  <a:gd name="T15" fmla="*/ 362 h 408"/>
                  <a:gd name="T16" fmla="*/ 1550 w 1832"/>
                  <a:gd name="T17" fmla="*/ 388 h 408"/>
                  <a:gd name="T18" fmla="*/ 1486 w 1832"/>
                  <a:gd name="T19" fmla="*/ 402 h 408"/>
                  <a:gd name="T20" fmla="*/ 1418 w 1832"/>
                  <a:gd name="T21" fmla="*/ 408 h 408"/>
                  <a:gd name="T22" fmla="*/ 0 w 1832"/>
                  <a:gd name="T23" fmla="*/ 408 h 408"/>
                  <a:gd name="T24" fmla="*/ 0 w 1832"/>
                  <a:gd name="T25" fmla="*/ 0 h 408"/>
                  <a:gd name="T26" fmla="*/ 1832 w 1832"/>
                  <a:gd name="T27" fmla="*/ 0 h 408"/>
                  <a:gd name="T28" fmla="*/ 1832 w 1832"/>
                  <a:gd name="T29" fmla="*/ 32 h 408"/>
                  <a:gd name="T30" fmla="*/ 1832 w 1832"/>
                  <a:gd name="T31" fmla="*/ 32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lnTo>
                      <a:pt x="1832" y="32"/>
                    </a:lnTo>
                    <a:close/>
                  </a:path>
                </a:pathLst>
              </a:custGeom>
              <a:solidFill>
                <a:srgbClr val="6699FF"/>
              </a:solidFill>
              <a:ln>
                <a:noFill/>
              </a:ln>
              <a:extLst>
                <a:ext uri="{91240B29-F687-4F45-9708-019B960494DF}">
                  <a14:hiddenLine xmlns:a14="http://schemas.microsoft.com/office/drawing/2010/main" w="0">
                    <a:solidFill>
                      <a:srgbClr val="DF5908"/>
                    </a:solidFill>
                    <a:prstDash val="solid"/>
                    <a:round/>
                    <a:headEnd/>
                    <a:tailEnd/>
                  </a14:hiddenLine>
                </a:ext>
              </a:extLst>
            </p:spPr>
            <p:txBody>
              <a:bodyPr/>
              <a:lstStyle/>
              <a:p>
                <a:endParaRPr lang="en-US"/>
              </a:p>
            </p:txBody>
          </p:sp>
          <p:sp>
            <p:nvSpPr>
              <p:cNvPr id="79902" name="Freeform 30"/>
              <p:cNvSpPr>
                <a:spLocks/>
              </p:cNvSpPr>
              <p:nvPr/>
            </p:nvSpPr>
            <p:spPr bwMode="gray">
              <a:xfrm>
                <a:off x="3810" y="3058"/>
                <a:ext cx="288" cy="334"/>
              </a:xfrm>
              <a:custGeom>
                <a:avLst/>
                <a:gdLst>
                  <a:gd name="T0" fmla="*/ 288 w 288"/>
                  <a:gd name="T1" fmla="*/ 0 h 334"/>
                  <a:gd name="T2" fmla="*/ 284 w 288"/>
                  <a:gd name="T3" fmla="*/ 52 h 334"/>
                  <a:gd name="T4" fmla="*/ 272 w 288"/>
                  <a:gd name="T5" fmla="*/ 98 h 334"/>
                  <a:gd name="T6" fmla="*/ 254 w 288"/>
                  <a:gd name="T7" fmla="*/ 140 h 334"/>
                  <a:gd name="T8" fmla="*/ 230 w 288"/>
                  <a:gd name="T9" fmla="*/ 176 h 334"/>
                  <a:gd name="T10" fmla="*/ 204 w 288"/>
                  <a:gd name="T11" fmla="*/ 208 h 334"/>
                  <a:gd name="T12" fmla="*/ 174 w 288"/>
                  <a:gd name="T13" fmla="*/ 238 h 334"/>
                  <a:gd name="T14" fmla="*/ 144 w 288"/>
                  <a:gd name="T15" fmla="*/ 262 h 334"/>
                  <a:gd name="T16" fmla="*/ 112 w 288"/>
                  <a:gd name="T17" fmla="*/ 282 h 334"/>
                  <a:gd name="T18" fmla="*/ 84 w 288"/>
                  <a:gd name="T19" fmla="*/ 298 h 334"/>
                  <a:gd name="T20" fmla="*/ 56 w 288"/>
                  <a:gd name="T21" fmla="*/ 312 h 334"/>
                  <a:gd name="T22" fmla="*/ 34 w 288"/>
                  <a:gd name="T23" fmla="*/ 322 h 334"/>
                  <a:gd name="T24" fmla="*/ 16 w 288"/>
                  <a:gd name="T25" fmla="*/ 328 h 334"/>
                  <a:gd name="T26" fmla="*/ 4 w 288"/>
                  <a:gd name="T27" fmla="*/ 332 h 334"/>
                  <a:gd name="T28" fmla="*/ 0 w 288"/>
                  <a:gd name="T29" fmla="*/ 334 h 334"/>
                  <a:gd name="T30" fmla="*/ 4 w 288"/>
                  <a:gd name="T31" fmla="*/ 332 h 334"/>
                  <a:gd name="T32" fmla="*/ 16 w 288"/>
                  <a:gd name="T33" fmla="*/ 326 h 334"/>
                  <a:gd name="T34" fmla="*/ 34 w 288"/>
                  <a:gd name="T35" fmla="*/ 318 h 334"/>
                  <a:gd name="T36" fmla="*/ 56 w 288"/>
                  <a:gd name="T37" fmla="*/ 304 h 334"/>
                  <a:gd name="T38" fmla="*/ 84 w 288"/>
                  <a:gd name="T39" fmla="*/ 288 h 334"/>
                  <a:gd name="T40" fmla="*/ 112 w 288"/>
                  <a:gd name="T41" fmla="*/ 266 h 334"/>
                  <a:gd name="T42" fmla="*/ 142 w 288"/>
                  <a:gd name="T43" fmla="*/ 242 h 334"/>
                  <a:gd name="T44" fmla="*/ 170 w 288"/>
                  <a:gd name="T45" fmla="*/ 212 h 334"/>
                  <a:gd name="T46" fmla="*/ 196 w 288"/>
                  <a:gd name="T47" fmla="*/ 180 h 334"/>
                  <a:gd name="T48" fmla="*/ 220 w 288"/>
                  <a:gd name="T49" fmla="*/ 142 h 334"/>
                  <a:gd name="T50" fmla="*/ 238 w 288"/>
                  <a:gd name="T51" fmla="*/ 100 h 334"/>
                  <a:gd name="T52" fmla="*/ 250 w 288"/>
                  <a:gd name="T53" fmla="*/ 54 h 334"/>
                  <a:gd name="T54" fmla="*/ 254 w 288"/>
                  <a:gd name="T55" fmla="*/ 2 h 334"/>
                  <a:gd name="T56" fmla="*/ 288 w 288"/>
                  <a:gd name="T57" fmla="*/ 0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01"/>
                </a:srgbClr>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grpSp>
      </p:grpSp>
      <p:sp>
        <p:nvSpPr>
          <p:cNvPr id="79903" name="Oval 31"/>
          <p:cNvSpPr>
            <a:spLocks noChangeArrowheads="1"/>
          </p:cNvSpPr>
          <p:nvPr/>
        </p:nvSpPr>
        <p:spPr bwMode="gray">
          <a:xfrm>
            <a:off x="6089650" y="2541588"/>
            <a:ext cx="1524000" cy="1568450"/>
          </a:xfrm>
          <a:prstGeom prst="ellipse">
            <a:avLst/>
          </a:prstGeom>
          <a:gradFill rotWithShape="1">
            <a:gsLst>
              <a:gs pos="0">
                <a:srgbClr val="3399FF">
                  <a:gamma/>
                  <a:tint val="0"/>
                  <a:invGamma/>
                </a:srgbClr>
              </a:gs>
              <a:gs pos="50000">
                <a:srgbClr val="3399FF"/>
              </a:gs>
              <a:gs pos="100000">
                <a:srgbClr val="3399FF">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79904" name="Oval 32"/>
          <p:cNvSpPr>
            <a:spLocks noChangeArrowheads="1"/>
          </p:cNvSpPr>
          <p:nvPr/>
        </p:nvSpPr>
        <p:spPr bwMode="gray">
          <a:xfrm>
            <a:off x="6089650" y="2541588"/>
            <a:ext cx="1524000" cy="1568450"/>
          </a:xfrm>
          <a:prstGeom prst="ellipse">
            <a:avLst/>
          </a:prstGeom>
          <a:gradFill rotWithShape="1">
            <a:gsLst>
              <a:gs pos="0">
                <a:srgbClr val="3399FF">
                  <a:alpha val="32001"/>
                </a:srgbClr>
              </a:gs>
              <a:gs pos="100000">
                <a:srgbClr val="3399FF">
                  <a:gamma/>
                  <a:shade val="0"/>
                  <a:invGamma/>
                  <a:alpha val="89999"/>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79905" name="Oval 33"/>
          <p:cNvSpPr>
            <a:spLocks noChangeArrowheads="1"/>
          </p:cNvSpPr>
          <p:nvPr/>
        </p:nvSpPr>
        <p:spPr bwMode="gray">
          <a:xfrm>
            <a:off x="6191250" y="2644775"/>
            <a:ext cx="1323975" cy="1362075"/>
          </a:xfrm>
          <a:prstGeom prst="ellipse">
            <a:avLst/>
          </a:prstGeom>
          <a:gradFill rotWithShape="1">
            <a:gsLst>
              <a:gs pos="0">
                <a:srgbClr val="3399FF">
                  <a:gamma/>
                  <a:shade val="54118"/>
                  <a:invGamma/>
                </a:srgbClr>
              </a:gs>
              <a:gs pos="50000">
                <a:srgbClr val="3399FF"/>
              </a:gs>
              <a:gs pos="100000">
                <a:srgbClr val="3399FF">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79906" name="Oval 34"/>
          <p:cNvSpPr>
            <a:spLocks noChangeArrowheads="1"/>
          </p:cNvSpPr>
          <p:nvPr/>
        </p:nvSpPr>
        <p:spPr bwMode="gray">
          <a:xfrm>
            <a:off x="6192838" y="2647950"/>
            <a:ext cx="1323975" cy="1362075"/>
          </a:xfrm>
          <a:prstGeom prst="ellipse">
            <a:avLst/>
          </a:prstGeom>
          <a:gradFill rotWithShape="1">
            <a:gsLst>
              <a:gs pos="0">
                <a:srgbClr val="3399FF">
                  <a:gamma/>
                  <a:shade val="63529"/>
                  <a:invGamma/>
                </a:srgbClr>
              </a:gs>
              <a:gs pos="100000">
                <a:srgbClr val="3399FF">
                  <a:alpha val="0"/>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79907" name="Oval 35"/>
          <p:cNvSpPr>
            <a:spLocks noChangeArrowheads="1"/>
          </p:cNvSpPr>
          <p:nvPr/>
        </p:nvSpPr>
        <p:spPr bwMode="gray">
          <a:xfrm>
            <a:off x="6256338" y="2713038"/>
            <a:ext cx="1192212" cy="1225550"/>
          </a:xfrm>
          <a:prstGeom prst="ellipse">
            <a:avLst/>
          </a:prstGeom>
          <a:solidFill>
            <a:srgbClr val="000000"/>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grpSp>
        <p:nvGrpSpPr>
          <p:cNvPr id="79908" name="Group 36"/>
          <p:cNvGrpSpPr>
            <a:grpSpLocks/>
          </p:cNvGrpSpPr>
          <p:nvPr/>
        </p:nvGrpSpPr>
        <p:grpSpPr bwMode="auto">
          <a:xfrm>
            <a:off x="6275388" y="2732088"/>
            <a:ext cx="1155700" cy="1189037"/>
            <a:chOff x="4166" y="1706"/>
            <a:chExt cx="1252" cy="1252"/>
          </a:xfrm>
        </p:grpSpPr>
        <p:sp>
          <p:nvSpPr>
            <p:cNvPr id="79909" name="Oval 37"/>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79910" name="Oval 38"/>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79911" name="Oval 39"/>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79912" name="Oval 40"/>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grpSp>
        <p:nvGrpSpPr>
          <p:cNvPr id="79913" name="Group 41"/>
          <p:cNvGrpSpPr>
            <a:grpSpLocks/>
          </p:cNvGrpSpPr>
          <p:nvPr/>
        </p:nvGrpSpPr>
        <p:grpSpPr bwMode="auto">
          <a:xfrm rot="3877067">
            <a:off x="2655094" y="4310856"/>
            <a:ext cx="2273300" cy="858838"/>
            <a:chOff x="2290" y="2725"/>
            <a:chExt cx="1832" cy="713"/>
          </a:xfrm>
        </p:grpSpPr>
        <p:grpSp>
          <p:nvGrpSpPr>
            <p:cNvPr id="79914" name="Group 42"/>
            <p:cNvGrpSpPr>
              <a:grpSpLocks/>
            </p:cNvGrpSpPr>
            <p:nvPr/>
          </p:nvGrpSpPr>
          <p:grpSpPr bwMode="auto">
            <a:xfrm>
              <a:off x="2290" y="3030"/>
              <a:ext cx="1832" cy="408"/>
              <a:chOff x="2290" y="3030"/>
              <a:chExt cx="1832" cy="408"/>
            </a:xfrm>
          </p:grpSpPr>
          <p:sp>
            <p:nvSpPr>
              <p:cNvPr id="79915" name="Freeform 43"/>
              <p:cNvSpPr>
                <a:spLocks/>
              </p:cNvSpPr>
              <p:nvPr/>
            </p:nvSpPr>
            <p:spPr bwMode="gray">
              <a:xfrm>
                <a:off x="2290" y="3030"/>
                <a:ext cx="1832" cy="408"/>
              </a:xfrm>
              <a:custGeom>
                <a:avLst/>
                <a:gdLst>
                  <a:gd name="T0" fmla="*/ 1832 w 1832"/>
                  <a:gd name="T1" fmla="*/ 32 h 408"/>
                  <a:gd name="T2" fmla="*/ 1830 w 1832"/>
                  <a:gd name="T3" fmla="*/ 66 h 408"/>
                  <a:gd name="T4" fmla="*/ 1814 w 1832"/>
                  <a:gd name="T5" fmla="*/ 128 h 408"/>
                  <a:gd name="T6" fmla="*/ 1788 w 1832"/>
                  <a:gd name="T7" fmla="*/ 188 h 408"/>
                  <a:gd name="T8" fmla="*/ 1754 w 1832"/>
                  <a:gd name="T9" fmla="*/ 240 h 408"/>
                  <a:gd name="T10" fmla="*/ 1712 w 1832"/>
                  <a:gd name="T11" fmla="*/ 288 h 408"/>
                  <a:gd name="T12" fmla="*/ 1664 w 1832"/>
                  <a:gd name="T13" fmla="*/ 330 h 408"/>
                  <a:gd name="T14" fmla="*/ 1610 w 1832"/>
                  <a:gd name="T15" fmla="*/ 362 h 408"/>
                  <a:gd name="T16" fmla="*/ 1550 w 1832"/>
                  <a:gd name="T17" fmla="*/ 388 h 408"/>
                  <a:gd name="T18" fmla="*/ 1486 w 1832"/>
                  <a:gd name="T19" fmla="*/ 402 h 408"/>
                  <a:gd name="T20" fmla="*/ 1418 w 1832"/>
                  <a:gd name="T21" fmla="*/ 408 h 408"/>
                  <a:gd name="T22" fmla="*/ 0 w 1832"/>
                  <a:gd name="T23" fmla="*/ 408 h 408"/>
                  <a:gd name="T24" fmla="*/ 0 w 1832"/>
                  <a:gd name="T25" fmla="*/ 0 h 408"/>
                  <a:gd name="T26" fmla="*/ 1832 w 1832"/>
                  <a:gd name="T27" fmla="*/ 0 h 408"/>
                  <a:gd name="T28" fmla="*/ 1832 w 1832"/>
                  <a:gd name="T29" fmla="*/ 32 h 408"/>
                  <a:gd name="T30" fmla="*/ 1832 w 1832"/>
                  <a:gd name="T31" fmla="*/ 32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lnTo>
                      <a:pt x="1832" y="32"/>
                    </a:lnTo>
                    <a:close/>
                  </a:path>
                </a:pathLst>
              </a:custGeom>
              <a:solidFill>
                <a:srgbClr val="608788"/>
              </a:solidFill>
              <a:ln>
                <a:noFill/>
              </a:ln>
              <a:extLst>
                <a:ext uri="{91240B29-F687-4F45-9708-019B960494DF}">
                  <a14:hiddenLine xmlns:a14="http://schemas.microsoft.com/office/drawing/2010/main" w="0">
                    <a:solidFill>
                      <a:srgbClr val="DF5908"/>
                    </a:solidFill>
                    <a:prstDash val="solid"/>
                    <a:round/>
                    <a:headEnd/>
                    <a:tailEnd/>
                  </a14:hiddenLine>
                </a:ext>
              </a:extLst>
            </p:spPr>
            <p:txBody>
              <a:bodyPr/>
              <a:lstStyle/>
              <a:p>
                <a:endParaRPr lang="en-US"/>
              </a:p>
            </p:txBody>
          </p:sp>
          <p:sp>
            <p:nvSpPr>
              <p:cNvPr id="79916" name="Freeform 44"/>
              <p:cNvSpPr>
                <a:spLocks/>
              </p:cNvSpPr>
              <p:nvPr/>
            </p:nvSpPr>
            <p:spPr bwMode="gray">
              <a:xfrm>
                <a:off x="3810" y="3058"/>
                <a:ext cx="288" cy="334"/>
              </a:xfrm>
              <a:custGeom>
                <a:avLst/>
                <a:gdLst>
                  <a:gd name="T0" fmla="*/ 288 w 288"/>
                  <a:gd name="T1" fmla="*/ 0 h 334"/>
                  <a:gd name="T2" fmla="*/ 284 w 288"/>
                  <a:gd name="T3" fmla="*/ 52 h 334"/>
                  <a:gd name="T4" fmla="*/ 272 w 288"/>
                  <a:gd name="T5" fmla="*/ 98 h 334"/>
                  <a:gd name="T6" fmla="*/ 254 w 288"/>
                  <a:gd name="T7" fmla="*/ 140 h 334"/>
                  <a:gd name="T8" fmla="*/ 230 w 288"/>
                  <a:gd name="T9" fmla="*/ 176 h 334"/>
                  <a:gd name="T10" fmla="*/ 204 w 288"/>
                  <a:gd name="T11" fmla="*/ 208 h 334"/>
                  <a:gd name="T12" fmla="*/ 174 w 288"/>
                  <a:gd name="T13" fmla="*/ 238 h 334"/>
                  <a:gd name="T14" fmla="*/ 144 w 288"/>
                  <a:gd name="T15" fmla="*/ 262 h 334"/>
                  <a:gd name="T16" fmla="*/ 112 w 288"/>
                  <a:gd name="T17" fmla="*/ 282 h 334"/>
                  <a:gd name="T18" fmla="*/ 84 w 288"/>
                  <a:gd name="T19" fmla="*/ 298 h 334"/>
                  <a:gd name="T20" fmla="*/ 56 w 288"/>
                  <a:gd name="T21" fmla="*/ 312 h 334"/>
                  <a:gd name="T22" fmla="*/ 34 w 288"/>
                  <a:gd name="T23" fmla="*/ 322 h 334"/>
                  <a:gd name="T24" fmla="*/ 16 w 288"/>
                  <a:gd name="T25" fmla="*/ 328 h 334"/>
                  <a:gd name="T26" fmla="*/ 4 w 288"/>
                  <a:gd name="T27" fmla="*/ 332 h 334"/>
                  <a:gd name="T28" fmla="*/ 0 w 288"/>
                  <a:gd name="T29" fmla="*/ 334 h 334"/>
                  <a:gd name="T30" fmla="*/ 4 w 288"/>
                  <a:gd name="T31" fmla="*/ 332 h 334"/>
                  <a:gd name="T32" fmla="*/ 16 w 288"/>
                  <a:gd name="T33" fmla="*/ 326 h 334"/>
                  <a:gd name="T34" fmla="*/ 34 w 288"/>
                  <a:gd name="T35" fmla="*/ 318 h 334"/>
                  <a:gd name="T36" fmla="*/ 56 w 288"/>
                  <a:gd name="T37" fmla="*/ 304 h 334"/>
                  <a:gd name="T38" fmla="*/ 84 w 288"/>
                  <a:gd name="T39" fmla="*/ 288 h 334"/>
                  <a:gd name="T40" fmla="*/ 112 w 288"/>
                  <a:gd name="T41" fmla="*/ 266 h 334"/>
                  <a:gd name="T42" fmla="*/ 142 w 288"/>
                  <a:gd name="T43" fmla="*/ 242 h 334"/>
                  <a:gd name="T44" fmla="*/ 170 w 288"/>
                  <a:gd name="T45" fmla="*/ 212 h 334"/>
                  <a:gd name="T46" fmla="*/ 196 w 288"/>
                  <a:gd name="T47" fmla="*/ 180 h 334"/>
                  <a:gd name="T48" fmla="*/ 220 w 288"/>
                  <a:gd name="T49" fmla="*/ 142 h 334"/>
                  <a:gd name="T50" fmla="*/ 238 w 288"/>
                  <a:gd name="T51" fmla="*/ 100 h 334"/>
                  <a:gd name="T52" fmla="*/ 250 w 288"/>
                  <a:gd name="T53" fmla="*/ 54 h 334"/>
                  <a:gd name="T54" fmla="*/ 254 w 288"/>
                  <a:gd name="T55" fmla="*/ 2 h 334"/>
                  <a:gd name="T56" fmla="*/ 288 w 288"/>
                  <a:gd name="T57" fmla="*/ 0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01"/>
                </a:srgbClr>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grpSp>
        <p:grpSp>
          <p:nvGrpSpPr>
            <p:cNvPr id="79917" name="Group 45"/>
            <p:cNvGrpSpPr>
              <a:grpSpLocks/>
            </p:cNvGrpSpPr>
            <p:nvPr/>
          </p:nvGrpSpPr>
          <p:grpSpPr bwMode="auto">
            <a:xfrm flipV="1">
              <a:off x="2290" y="2725"/>
              <a:ext cx="1406" cy="313"/>
              <a:chOff x="2290" y="3030"/>
              <a:chExt cx="1832" cy="408"/>
            </a:xfrm>
          </p:grpSpPr>
          <p:sp>
            <p:nvSpPr>
              <p:cNvPr id="79918" name="Freeform 46"/>
              <p:cNvSpPr>
                <a:spLocks/>
              </p:cNvSpPr>
              <p:nvPr/>
            </p:nvSpPr>
            <p:spPr bwMode="gray">
              <a:xfrm>
                <a:off x="2290" y="3030"/>
                <a:ext cx="1832" cy="408"/>
              </a:xfrm>
              <a:custGeom>
                <a:avLst/>
                <a:gdLst>
                  <a:gd name="T0" fmla="*/ 1832 w 1832"/>
                  <a:gd name="T1" fmla="*/ 32 h 408"/>
                  <a:gd name="T2" fmla="*/ 1830 w 1832"/>
                  <a:gd name="T3" fmla="*/ 66 h 408"/>
                  <a:gd name="T4" fmla="*/ 1814 w 1832"/>
                  <a:gd name="T5" fmla="*/ 128 h 408"/>
                  <a:gd name="T6" fmla="*/ 1788 w 1832"/>
                  <a:gd name="T7" fmla="*/ 188 h 408"/>
                  <a:gd name="T8" fmla="*/ 1754 w 1832"/>
                  <a:gd name="T9" fmla="*/ 240 h 408"/>
                  <a:gd name="T10" fmla="*/ 1712 w 1832"/>
                  <a:gd name="T11" fmla="*/ 288 h 408"/>
                  <a:gd name="T12" fmla="*/ 1664 w 1832"/>
                  <a:gd name="T13" fmla="*/ 330 h 408"/>
                  <a:gd name="T14" fmla="*/ 1610 w 1832"/>
                  <a:gd name="T15" fmla="*/ 362 h 408"/>
                  <a:gd name="T16" fmla="*/ 1550 w 1832"/>
                  <a:gd name="T17" fmla="*/ 388 h 408"/>
                  <a:gd name="T18" fmla="*/ 1486 w 1832"/>
                  <a:gd name="T19" fmla="*/ 402 h 408"/>
                  <a:gd name="T20" fmla="*/ 1418 w 1832"/>
                  <a:gd name="T21" fmla="*/ 408 h 408"/>
                  <a:gd name="T22" fmla="*/ 0 w 1832"/>
                  <a:gd name="T23" fmla="*/ 408 h 408"/>
                  <a:gd name="T24" fmla="*/ 0 w 1832"/>
                  <a:gd name="T25" fmla="*/ 0 h 408"/>
                  <a:gd name="T26" fmla="*/ 1832 w 1832"/>
                  <a:gd name="T27" fmla="*/ 0 h 408"/>
                  <a:gd name="T28" fmla="*/ 1832 w 1832"/>
                  <a:gd name="T29" fmla="*/ 32 h 408"/>
                  <a:gd name="T30" fmla="*/ 1832 w 1832"/>
                  <a:gd name="T31" fmla="*/ 32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lnTo>
                      <a:pt x="1832" y="32"/>
                    </a:lnTo>
                    <a:close/>
                  </a:path>
                </a:pathLst>
              </a:custGeom>
              <a:solidFill>
                <a:srgbClr val="98B5B6"/>
              </a:solidFill>
              <a:ln>
                <a:noFill/>
              </a:ln>
              <a:extLst>
                <a:ext uri="{91240B29-F687-4F45-9708-019B960494DF}">
                  <a14:hiddenLine xmlns:a14="http://schemas.microsoft.com/office/drawing/2010/main" w="0">
                    <a:solidFill>
                      <a:srgbClr val="DF5908"/>
                    </a:solidFill>
                    <a:prstDash val="solid"/>
                    <a:round/>
                    <a:headEnd/>
                    <a:tailEnd/>
                  </a14:hiddenLine>
                </a:ext>
              </a:extLst>
            </p:spPr>
            <p:txBody>
              <a:bodyPr/>
              <a:lstStyle/>
              <a:p>
                <a:endParaRPr lang="en-US"/>
              </a:p>
            </p:txBody>
          </p:sp>
          <p:sp>
            <p:nvSpPr>
              <p:cNvPr id="79919" name="Freeform 47"/>
              <p:cNvSpPr>
                <a:spLocks/>
              </p:cNvSpPr>
              <p:nvPr/>
            </p:nvSpPr>
            <p:spPr bwMode="gray">
              <a:xfrm>
                <a:off x="3810" y="3058"/>
                <a:ext cx="288" cy="334"/>
              </a:xfrm>
              <a:custGeom>
                <a:avLst/>
                <a:gdLst>
                  <a:gd name="T0" fmla="*/ 288 w 288"/>
                  <a:gd name="T1" fmla="*/ 0 h 334"/>
                  <a:gd name="T2" fmla="*/ 284 w 288"/>
                  <a:gd name="T3" fmla="*/ 52 h 334"/>
                  <a:gd name="T4" fmla="*/ 272 w 288"/>
                  <a:gd name="T5" fmla="*/ 98 h 334"/>
                  <a:gd name="T6" fmla="*/ 254 w 288"/>
                  <a:gd name="T7" fmla="*/ 140 h 334"/>
                  <a:gd name="T8" fmla="*/ 230 w 288"/>
                  <a:gd name="T9" fmla="*/ 176 h 334"/>
                  <a:gd name="T10" fmla="*/ 204 w 288"/>
                  <a:gd name="T11" fmla="*/ 208 h 334"/>
                  <a:gd name="T12" fmla="*/ 174 w 288"/>
                  <a:gd name="T13" fmla="*/ 238 h 334"/>
                  <a:gd name="T14" fmla="*/ 144 w 288"/>
                  <a:gd name="T15" fmla="*/ 262 h 334"/>
                  <a:gd name="T16" fmla="*/ 112 w 288"/>
                  <a:gd name="T17" fmla="*/ 282 h 334"/>
                  <a:gd name="T18" fmla="*/ 84 w 288"/>
                  <a:gd name="T19" fmla="*/ 298 h 334"/>
                  <a:gd name="T20" fmla="*/ 56 w 288"/>
                  <a:gd name="T21" fmla="*/ 312 h 334"/>
                  <a:gd name="T22" fmla="*/ 34 w 288"/>
                  <a:gd name="T23" fmla="*/ 322 h 334"/>
                  <a:gd name="T24" fmla="*/ 16 w 288"/>
                  <a:gd name="T25" fmla="*/ 328 h 334"/>
                  <a:gd name="T26" fmla="*/ 4 w 288"/>
                  <a:gd name="T27" fmla="*/ 332 h 334"/>
                  <a:gd name="T28" fmla="*/ 0 w 288"/>
                  <a:gd name="T29" fmla="*/ 334 h 334"/>
                  <a:gd name="T30" fmla="*/ 4 w 288"/>
                  <a:gd name="T31" fmla="*/ 332 h 334"/>
                  <a:gd name="T32" fmla="*/ 16 w 288"/>
                  <a:gd name="T33" fmla="*/ 326 h 334"/>
                  <a:gd name="T34" fmla="*/ 34 w 288"/>
                  <a:gd name="T35" fmla="*/ 318 h 334"/>
                  <a:gd name="T36" fmla="*/ 56 w 288"/>
                  <a:gd name="T37" fmla="*/ 304 h 334"/>
                  <a:gd name="T38" fmla="*/ 84 w 288"/>
                  <a:gd name="T39" fmla="*/ 288 h 334"/>
                  <a:gd name="T40" fmla="*/ 112 w 288"/>
                  <a:gd name="T41" fmla="*/ 266 h 334"/>
                  <a:gd name="T42" fmla="*/ 142 w 288"/>
                  <a:gd name="T43" fmla="*/ 242 h 334"/>
                  <a:gd name="T44" fmla="*/ 170 w 288"/>
                  <a:gd name="T45" fmla="*/ 212 h 334"/>
                  <a:gd name="T46" fmla="*/ 196 w 288"/>
                  <a:gd name="T47" fmla="*/ 180 h 334"/>
                  <a:gd name="T48" fmla="*/ 220 w 288"/>
                  <a:gd name="T49" fmla="*/ 142 h 334"/>
                  <a:gd name="T50" fmla="*/ 238 w 288"/>
                  <a:gd name="T51" fmla="*/ 100 h 334"/>
                  <a:gd name="T52" fmla="*/ 250 w 288"/>
                  <a:gd name="T53" fmla="*/ 54 h 334"/>
                  <a:gd name="T54" fmla="*/ 254 w 288"/>
                  <a:gd name="T55" fmla="*/ 2 h 334"/>
                  <a:gd name="T56" fmla="*/ 288 w 288"/>
                  <a:gd name="T57" fmla="*/ 0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01"/>
                </a:srgbClr>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grpSp>
      </p:grpSp>
      <p:grpSp>
        <p:nvGrpSpPr>
          <p:cNvPr id="79920" name="Group 48"/>
          <p:cNvGrpSpPr>
            <a:grpSpLocks/>
          </p:cNvGrpSpPr>
          <p:nvPr/>
        </p:nvGrpSpPr>
        <p:grpSpPr bwMode="auto">
          <a:xfrm>
            <a:off x="2509838" y="2686050"/>
            <a:ext cx="1268412" cy="1308100"/>
            <a:chOff x="2789" y="1625"/>
            <a:chExt cx="907" cy="907"/>
          </a:xfrm>
        </p:grpSpPr>
        <p:sp>
          <p:nvSpPr>
            <p:cNvPr id="79921" name="Oval 49"/>
            <p:cNvSpPr>
              <a:spLocks noChangeArrowheads="1"/>
            </p:cNvSpPr>
            <p:nvPr/>
          </p:nvSpPr>
          <p:spPr bwMode="gray">
            <a:xfrm>
              <a:off x="2789" y="1625"/>
              <a:ext cx="907" cy="907"/>
            </a:xfrm>
            <a:prstGeom prst="ellipse">
              <a:avLst/>
            </a:prstGeom>
            <a:gradFill rotWithShape="1">
              <a:gsLst>
                <a:gs pos="0">
                  <a:srgbClr val="83A6A7">
                    <a:gamma/>
                    <a:tint val="0"/>
                    <a:invGamma/>
                  </a:srgbClr>
                </a:gs>
                <a:gs pos="50000">
                  <a:srgbClr val="83A6A7"/>
                </a:gs>
                <a:gs pos="100000">
                  <a:srgbClr val="83A6A7">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79922" name="Oval 50"/>
            <p:cNvSpPr>
              <a:spLocks noChangeArrowheads="1"/>
            </p:cNvSpPr>
            <p:nvPr/>
          </p:nvSpPr>
          <p:spPr bwMode="gray">
            <a:xfrm>
              <a:off x="2789" y="1625"/>
              <a:ext cx="907" cy="907"/>
            </a:xfrm>
            <a:prstGeom prst="ellipse">
              <a:avLst/>
            </a:prstGeom>
            <a:gradFill rotWithShape="1">
              <a:gsLst>
                <a:gs pos="0">
                  <a:srgbClr val="83A6A7">
                    <a:alpha val="32001"/>
                  </a:srgbClr>
                </a:gs>
                <a:gs pos="100000">
                  <a:srgbClr val="83A6A7">
                    <a:gamma/>
                    <a:shade val="0"/>
                    <a:invGamma/>
                    <a:alpha val="89999"/>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79923" name="Oval 51"/>
            <p:cNvSpPr>
              <a:spLocks noChangeArrowheads="1"/>
            </p:cNvSpPr>
            <p:nvPr/>
          </p:nvSpPr>
          <p:spPr bwMode="gray">
            <a:xfrm>
              <a:off x="2849" y="1684"/>
              <a:ext cx="787" cy="788"/>
            </a:xfrm>
            <a:prstGeom prst="ellipse">
              <a:avLst/>
            </a:prstGeom>
            <a:gradFill rotWithShape="1">
              <a:gsLst>
                <a:gs pos="0">
                  <a:srgbClr val="83A6A7">
                    <a:gamma/>
                    <a:shade val="54118"/>
                    <a:invGamma/>
                  </a:srgbClr>
                </a:gs>
                <a:gs pos="50000">
                  <a:srgbClr val="83A6A7"/>
                </a:gs>
                <a:gs pos="100000">
                  <a:srgbClr val="83A6A7">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79924" name="Oval 52"/>
            <p:cNvSpPr>
              <a:spLocks noChangeArrowheads="1"/>
            </p:cNvSpPr>
            <p:nvPr/>
          </p:nvSpPr>
          <p:spPr bwMode="gray">
            <a:xfrm>
              <a:off x="2849" y="1686"/>
              <a:ext cx="787" cy="788"/>
            </a:xfrm>
            <a:prstGeom prst="ellipse">
              <a:avLst/>
            </a:prstGeom>
            <a:gradFill rotWithShape="1">
              <a:gsLst>
                <a:gs pos="0">
                  <a:srgbClr val="83A6A7">
                    <a:gamma/>
                    <a:shade val="63529"/>
                    <a:invGamma/>
                  </a:srgbClr>
                </a:gs>
                <a:gs pos="100000">
                  <a:srgbClr val="83A6A7">
                    <a:alpha val="0"/>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79925" name="Oval 53"/>
            <p:cNvSpPr>
              <a:spLocks noChangeArrowheads="1"/>
            </p:cNvSpPr>
            <p:nvPr/>
          </p:nvSpPr>
          <p:spPr bwMode="gray">
            <a:xfrm>
              <a:off x="2888" y="1724"/>
              <a:ext cx="709" cy="709"/>
            </a:xfrm>
            <a:prstGeom prst="ellipse">
              <a:avLst/>
            </a:prstGeom>
            <a:solidFill>
              <a:srgbClr val="000000"/>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grpSp>
          <p:nvGrpSpPr>
            <p:cNvPr id="79926" name="Group 54"/>
            <p:cNvGrpSpPr>
              <a:grpSpLocks/>
            </p:cNvGrpSpPr>
            <p:nvPr/>
          </p:nvGrpSpPr>
          <p:grpSpPr bwMode="auto">
            <a:xfrm>
              <a:off x="2899" y="1735"/>
              <a:ext cx="687" cy="688"/>
              <a:chOff x="4166" y="1706"/>
              <a:chExt cx="1252" cy="1252"/>
            </a:xfrm>
          </p:grpSpPr>
          <p:sp>
            <p:nvSpPr>
              <p:cNvPr id="79927" name="Oval 55"/>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79928" name="Oval 56"/>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79929" name="Oval 57"/>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79930" name="Oval 58"/>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grpSp>
      <p:grpSp>
        <p:nvGrpSpPr>
          <p:cNvPr id="79931" name="Group 59"/>
          <p:cNvGrpSpPr>
            <a:grpSpLocks/>
          </p:cNvGrpSpPr>
          <p:nvPr/>
        </p:nvGrpSpPr>
        <p:grpSpPr bwMode="auto">
          <a:xfrm rot="3877067">
            <a:off x="908844" y="4310856"/>
            <a:ext cx="2273300" cy="858838"/>
            <a:chOff x="2290" y="2725"/>
            <a:chExt cx="1832" cy="713"/>
          </a:xfrm>
        </p:grpSpPr>
        <p:grpSp>
          <p:nvGrpSpPr>
            <p:cNvPr id="79932" name="Group 60"/>
            <p:cNvGrpSpPr>
              <a:grpSpLocks/>
            </p:cNvGrpSpPr>
            <p:nvPr/>
          </p:nvGrpSpPr>
          <p:grpSpPr bwMode="auto">
            <a:xfrm>
              <a:off x="2290" y="3030"/>
              <a:ext cx="1832" cy="408"/>
              <a:chOff x="2290" y="3030"/>
              <a:chExt cx="1832" cy="408"/>
            </a:xfrm>
          </p:grpSpPr>
          <p:sp>
            <p:nvSpPr>
              <p:cNvPr id="79933" name="Freeform 61"/>
              <p:cNvSpPr>
                <a:spLocks/>
              </p:cNvSpPr>
              <p:nvPr/>
            </p:nvSpPr>
            <p:spPr bwMode="gray">
              <a:xfrm>
                <a:off x="2290" y="3030"/>
                <a:ext cx="1832" cy="408"/>
              </a:xfrm>
              <a:custGeom>
                <a:avLst/>
                <a:gdLst>
                  <a:gd name="T0" fmla="*/ 1832 w 1832"/>
                  <a:gd name="T1" fmla="*/ 32 h 408"/>
                  <a:gd name="T2" fmla="*/ 1830 w 1832"/>
                  <a:gd name="T3" fmla="*/ 66 h 408"/>
                  <a:gd name="T4" fmla="*/ 1814 w 1832"/>
                  <a:gd name="T5" fmla="*/ 128 h 408"/>
                  <a:gd name="T6" fmla="*/ 1788 w 1832"/>
                  <a:gd name="T7" fmla="*/ 188 h 408"/>
                  <a:gd name="T8" fmla="*/ 1754 w 1832"/>
                  <a:gd name="T9" fmla="*/ 240 h 408"/>
                  <a:gd name="T10" fmla="*/ 1712 w 1832"/>
                  <a:gd name="T11" fmla="*/ 288 h 408"/>
                  <a:gd name="T12" fmla="*/ 1664 w 1832"/>
                  <a:gd name="T13" fmla="*/ 330 h 408"/>
                  <a:gd name="T14" fmla="*/ 1610 w 1832"/>
                  <a:gd name="T15" fmla="*/ 362 h 408"/>
                  <a:gd name="T16" fmla="*/ 1550 w 1832"/>
                  <a:gd name="T17" fmla="*/ 388 h 408"/>
                  <a:gd name="T18" fmla="*/ 1486 w 1832"/>
                  <a:gd name="T19" fmla="*/ 402 h 408"/>
                  <a:gd name="T20" fmla="*/ 1418 w 1832"/>
                  <a:gd name="T21" fmla="*/ 408 h 408"/>
                  <a:gd name="T22" fmla="*/ 0 w 1832"/>
                  <a:gd name="T23" fmla="*/ 408 h 408"/>
                  <a:gd name="T24" fmla="*/ 0 w 1832"/>
                  <a:gd name="T25" fmla="*/ 0 h 408"/>
                  <a:gd name="T26" fmla="*/ 1832 w 1832"/>
                  <a:gd name="T27" fmla="*/ 0 h 408"/>
                  <a:gd name="T28" fmla="*/ 1832 w 1832"/>
                  <a:gd name="T29" fmla="*/ 32 h 408"/>
                  <a:gd name="T30" fmla="*/ 1832 w 1832"/>
                  <a:gd name="T31" fmla="*/ 32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lnTo>
                      <a:pt x="1832" y="32"/>
                    </a:lnTo>
                    <a:close/>
                  </a:path>
                </a:pathLst>
              </a:custGeom>
              <a:solidFill>
                <a:srgbClr val="608788"/>
              </a:solidFill>
              <a:ln>
                <a:noFill/>
              </a:ln>
              <a:extLst>
                <a:ext uri="{91240B29-F687-4F45-9708-019B960494DF}">
                  <a14:hiddenLine xmlns:a14="http://schemas.microsoft.com/office/drawing/2010/main" w="0">
                    <a:solidFill>
                      <a:srgbClr val="DF5908"/>
                    </a:solidFill>
                    <a:prstDash val="solid"/>
                    <a:round/>
                    <a:headEnd/>
                    <a:tailEnd/>
                  </a14:hiddenLine>
                </a:ext>
              </a:extLst>
            </p:spPr>
            <p:txBody>
              <a:bodyPr/>
              <a:lstStyle/>
              <a:p>
                <a:endParaRPr lang="en-US"/>
              </a:p>
            </p:txBody>
          </p:sp>
          <p:sp>
            <p:nvSpPr>
              <p:cNvPr id="79934" name="Freeform 62"/>
              <p:cNvSpPr>
                <a:spLocks/>
              </p:cNvSpPr>
              <p:nvPr/>
            </p:nvSpPr>
            <p:spPr bwMode="gray">
              <a:xfrm>
                <a:off x="3810" y="3058"/>
                <a:ext cx="288" cy="334"/>
              </a:xfrm>
              <a:custGeom>
                <a:avLst/>
                <a:gdLst>
                  <a:gd name="T0" fmla="*/ 288 w 288"/>
                  <a:gd name="T1" fmla="*/ 0 h 334"/>
                  <a:gd name="T2" fmla="*/ 284 w 288"/>
                  <a:gd name="T3" fmla="*/ 52 h 334"/>
                  <a:gd name="T4" fmla="*/ 272 w 288"/>
                  <a:gd name="T5" fmla="*/ 98 h 334"/>
                  <a:gd name="T6" fmla="*/ 254 w 288"/>
                  <a:gd name="T7" fmla="*/ 140 h 334"/>
                  <a:gd name="T8" fmla="*/ 230 w 288"/>
                  <a:gd name="T9" fmla="*/ 176 h 334"/>
                  <a:gd name="T10" fmla="*/ 204 w 288"/>
                  <a:gd name="T11" fmla="*/ 208 h 334"/>
                  <a:gd name="T12" fmla="*/ 174 w 288"/>
                  <a:gd name="T13" fmla="*/ 238 h 334"/>
                  <a:gd name="T14" fmla="*/ 144 w 288"/>
                  <a:gd name="T15" fmla="*/ 262 h 334"/>
                  <a:gd name="T16" fmla="*/ 112 w 288"/>
                  <a:gd name="T17" fmla="*/ 282 h 334"/>
                  <a:gd name="T18" fmla="*/ 84 w 288"/>
                  <a:gd name="T19" fmla="*/ 298 h 334"/>
                  <a:gd name="T20" fmla="*/ 56 w 288"/>
                  <a:gd name="T21" fmla="*/ 312 h 334"/>
                  <a:gd name="T22" fmla="*/ 34 w 288"/>
                  <a:gd name="T23" fmla="*/ 322 h 334"/>
                  <a:gd name="T24" fmla="*/ 16 w 288"/>
                  <a:gd name="T25" fmla="*/ 328 h 334"/>
                  <a:gd name="T26" fmla="*/ 4 w 288"/>
                  <a:gd name="T27" fmla="*/ 332 h 334"/>
                  <a:gd name="T28" fmla="*/ 0 w 288"/>
                  <a:gd name="T29" fmla="*/ 334 h 334"/>
                  <a:gd name="T30" fmla="*/ 4 w 288"/>
                  <a:gd name="T31" fmla="*/ 332 h 334"/>
                  <a:gd name="T32" fmla="*/ 16 w 288"/>
                  <a:gd name="T33" fmla="*/ 326 h 334"/>
                  <a:gd name="T34" fmla="*/ 34 w 288"/>
                  <a:gd name="T35" fmla="*/ 318 h 334"/>
                  <a:gd name="T36" fmla="*/ 56 w 288"/>
                  <a:gd name="T37" fmla="*/ 304 h 334"/>
                  <a:gd name="T38" fmla="*/ 84 w 288"/>
                  <a:gd name="T39" fmla="*/ 288 h 334"/>
                  <a:gd name="T40" fmla="*/ 112 w 288"/>
                  <a:gd name="T41" fmla="*/ 266 h 334"/>
                  <a:gd name="T42" fmla="*/ 142 w 288"/>
                  <a:gd name="T43" fmla="*/ 242 h 334"/>
                  <a:gd name="T44" fmla="*/ 170 w 288"/>
                  <a:gd name="T45" fmla="*/ 212 h 334"/>
                  <a:gd name="T46" fmla="*/ 196 w 288"/>
                  <a:gd name="T47" fmla="*/ 180 h 334"/>
                  <a:gd name="T48" fmla="*/ 220 w 288"/>
                  <a:gd name="T49" fmla="*/ 142 h 334"/>
                  <a:gd name="T50" fmla="*/ 238 w 288"/>
                  <a:gd name="T51" fmla="*/ 100 h 334"/>
                  <a:gd name="T52" fmla="*/ 250 w 288"/>
                  <a:gd name="T53" fmla="*/ 54 h 334"/>
                  <a:gd name="T54" fmla="*/ 254 w 288"/>
                  <a:gd name="T55" fmla="*/ 2 h 334"/>
                  <a:gd name="T56" fmla="*/ 288 w 288"/>
                  <a:gd name="T57" fmla="*/ 0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01"/>
                </a:srgbClr>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grpSp>
        <p:grpSp>
          <p:nvGrpSpPr>
            <p:cNvPr id="79935" name="Group 63"/>
            <p:cNvGrpSpPr>
              <a:grpSpLocks/>
            </p:cNvGrpSpPr>
            <p:nvPr/>
          </p:nvGrpSpPr>
          <p:grpSpPr bwMode="auto">
            <a:xfrm flipV="1">
              <a:off x="2290" y="2725"/>
              <a:ext cx="1406" cy="313"/>
              <a:chOff x="2290" y="3030"/>
              <a:chExt cx="1832" cy="408"/>
            </a:xfrm>
          </p:grpSpPr>
          <p:sp>
            <p:nvSpPr>
              <p:cNvPr id="79936" name="Freeform 64"/>
              <p:cNvSpPr>
                <a:spLocks/>
              </p:cNvSpPr>
              <p:nvPr/>
            </p:nvSpPr>
            <p:spPr bwMode="gray">
              <a:xfrm>
                <a:off x="2290" y="3030"/>
                <a:ext cx="1832" cy="408"/>
              </a:xfrm>
              <a:custGeom>
                <a:avLst/>
                <a:gdLst>
                  <a:gd name="T0" fmla="*/ 1832 w 1832"/>
                  <a:gd name="T1" fmla="*/ 32 h 408"/>
                  <a:gd name="T2" fmla="*/ 1830 w 1832"/>
                  <a:gd name="T3" fmla="*/ 66 h 408"/>
                  <a:gd name="T4" fmla="*/ 1814 w 1832"/>
                  <a:gd name="T5" fmla="*/ 128 h 408"/>
                  <a:gd name="T6" fmla="*/ 1788 w 1832"/>
                  <a:gd name="T7" fmla="*/ 188 h 408"/>
                  <a:gd name="T8" fmla="*/ 1754 w 1832"/>
                  <a:gd name="T9" fmla="*/ 240 h 408"/>
                  <a:gd name="T10" fmla="*/ 1712 w 1832"/>
                  <a:gd name="T11" fmla="*/ 288 h 408"/>
                  <a:gd name="T12" fmla="*/ 1664 w 1832"/>
                  <a:gd name="T13" fmla="*/ 330 h 408"/>
                  <a:gd name="T14" fmla="*/ 1610 w 1832"/>
                  <a:gd name="T15" fmla="*/ 362 h 408"/>
                  <a:gd name="T16" fmla="*/ 1550 w 1832"/>
                  <a:gd name="T17" fmla="*/ 388 h 408"/>
                  <a:gd name="T18" fmla="*/ 1486 w 1832"/>
                  <a:gd name="T19" fmla="*/ 402 h 408"/>
                  <a:gd name="T20" fmla="*/ 1418 w 1832"/>
                  <a:gd name="T21" fmla="*/ 408 h 408"/>
                  <a:gd name="T22" fmla="*/ 0 w 1832"/>
                  <a:gd name="T23" fmla="*/ 408 h 408"/>
                  <a:gd name="T24" fmla="*/ 0 w 1832"/>
                  <a:gd name="T25" fmla="*/ 0 h 408"/>
                  <a:gd name="T26" fmla="*/ 1832 w 1832"/>
                  <a:gd name="T27" fmla="*/ 0 h 408"/>
                  <a:gd name="T28" fmla="*/ 1832 w 1832"/>
                  <a:gd name="T29" fmla="*/ 32 h 408"/>
                  <a:gd name="T30" fmla="*/ 1832 w 1832"/>
                  <a:gd name="T31" fmla="*/ 32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lnTo>
                      <a:pt x="1832" y="32"/>
                    </a:lnTo>
                    <a:close/>
                  </a:path>
                </a:pathLst>
              </a:custGeom>
              <a:solidFill>
                <a:srgbClr val="98B5B6"/>
              </a:solidFill>
              <a:ln>
                <a:noFill/>
              </a:ln>
              <a:extLst>
                <a:ext uri="{91240B29-F687-4F45-9708-019B960494DF}">
                  <a14:hiddenLine xmlns:a14="http://schemas.microsoft.com/office/drawing/2010/main" w="0">
                    <a:solidFill>
                      <a:srgbClr val="DF5908"/>
                    </a:solidFill>
                    <a:prstDash val="solid"/>
                    <a:round/>
                    <a:headEnd/>
                    <a:tailEnd/>
                  </a14:hiddenLine>
                </a:ext>
              </a:extLst>
            </p:spPr>
            <p:txBody>
              <a:bodyPr/>
              <a:lstStyle/>
              <a:p>
                <a:endParaRPr lang="en-US"/>
              </a:p>
            </p:txBody>
          </p:sp>
          <p:sp>
            <p:nvSpPr>
              <p:cNvPr id="79937" name="Freeform 65"/>
              <p:cNvSpPr>
                <a:spLocks/>
              </p:cNvSpPr>
              <p:nvPr/>
            </p:nvSpPr>
            <p:spPr bwMode="gray">
              <a:xfrm>
                <a:off x="3810" y="3058"/>
                <a:ext cx="288" cy="334"/>
              </a:xfrm>
              <a:custGeom>
                <a:avLst/>
                <a:gdLst>
                  <a:gd name="T0" fmla="*/ 288 w 288"/>
                  <a:gd name="T1" fmla="*/ 0 h 334"/>
                  <a:gd name="T2" fmla="*/ 284 w 288"/>
                  <a:gd name="T3" fmla="*/ 52 h 334"/>
                  <a:gd name="T4" fmla="*/ 272 w 288"/>
                  <a:gd name="T5" fmla="*/ 98 h 334"/>
                  <a:gd name="T6" fmla="*/ 254 w 288"/>
                  <a:gd name="T7" fmla="*/ 140 h 334"/>
                  <a:gd name="T8" fmla="*/ 230 w 288"/>
                  <a:gd name="T9" fmla="*/ 176 h 334"/>
                  <a:gd name="T10" fmla="*/ 204 w 288"/>
                  <a:gd name="T11" fmla="*/ 208 h 334"/>
                  <a:gd name="T12" fmla="*/ 174 w 288"/>
                  <a:gd name="T13" fmla="*/ 238 h 334"/>
                  <a:gd name="T14" fmla="*/ 144 w 288"/>
                  <a:gd name="T15" fmla="*/ 262 h 334"/>
                  <a:gd name="T16" fmla="*/ 112 w 288"/>
                  <a:gd name="T17" fmla="*/ 282 h 334"/>
                  <a:gd name="T18" fmla="*/ 84 w 288"/>
                  <a:gd name="T19" fmla="*/ 298 h 334"/>
                  <a:gd name="T20" fmla="*/ 56 w 288"/>
                  <a:gd name="T21" fmla="*/ 312 h 334"/>
                  <a:gd name="T22" fmla="*/ 34 w 288"/>
                  <a:gd name="T23" fmla="*/ 322 h 334"/>
                  <a:gd name="T24" fmla="*/ 16 w 288"/>
                  <a:gd name="T25" fmla="*/ 328 h 334"/>
                  <a:gd name="T26" fmla="*/ 4 w 288"/>
                  <a:gd name="T27" fmla="*/ 332 h 334"/>
                  <a:gd name="T28" fmla="*/ 0 w 288"/>
                  <a:gd name="T29" fmla="*/ 334 h 334"/>
                  <a:gd name="T30" fmla="*/ 4 w 288"/>
                  <a:gd name="T31" fmla="*/ 332 h 334"/>
                  <a:gd name="T32" fmla="*/ 16 w 288"/>
                  <a:gd name="T33" fmla="*/ 326 h 334"/>
                  <a:gd name="T34" fmla="*/ 34 w 288"/>
                  <a:gd name="T35" fmla="*/ 318 h 334"/>
                  <a:gd name="T36" fmla="*/ 56 w 288"/>
                  <a:gd name="T37" fmla="*/ 304 h 334"/>
                  <a:gd name="T38" fmla="*/ 84 w 288"/>
                  <a:gd name="T39" fmla="*/ 288 h 334"/>
                  <a:gd name="T40" fmla="*/ 112 w 288"/>
                  <a:gd name="T41" fmla="*/ 266 h 334"/>
                  <a:gd name="T42" fmla="*/ 142 w 288"/>
                  <a:gd name="T43" fmla="*/ 242 h 334"/>
                  <a:gd name="T44" fmla="*/ 170 w 288"/>
                  <a:gd name="T45" fmla="*/ 212 h 334"/>
                  <a:gd name="T46" fmla="*/ 196 w 288"/>
                  <a:gd name="T47" fmla="*/ 180 h 334"/>
                  <a:gd name="T48" fmla="*/ 220 w 288"/>
                  <a:gd name="T49" fmla="*/ 142 h 334"/>
                  <a:gd name="T50" fmla="*/ 238 w 288"/>
                  <a:gd name="T51" fmla="*/ 100 h 334"/>
                  <a:gd name="T52" fmla="*/ 250 w 288"/>
                  <a:gd name="T53" fmla="*/ 54 h 334"/>
                  <a:gd name="T54" fmla="*/ 254 w 288"/>
                  <a:gd name="T55" fmla="*/ 2 h 334"/>
                  <a:gd name="T56" fmla="*/ 288 w 288"/>
                  <a:gd name="T57" fmla="*/ 0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01"/>
                </a:srgbClr>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grpSp>
      </p:grpSp>
      <p:grpSp>
        <p:nvGrpSpPr>
          <p:cNvPr id="79938" name="Group 66"/>
          <p:cNvGrpSpPr>
            <a:grpSpLocks/>
          </p:cNvGrpSpPr>
          <p:nvPr/>
        </p:nvGrpSpPr>
        <p:grpSpPr bwMode="auto">
          <a:xfrm>
            <a:off x="762000" y="2686050"/>
            <a:ext cx="1268413" cy="1308100"/>
            <a:chOff x="2789" y="1625"/>
            <a:chExt cx="907" cy="907"/>
          </a:xfrm>
        </p:grpSpPr>
        <p:sp>
          <p:nvSpPr>
            <p:cNvPr id="79939" name="Oval 67"/>
            <p:cNvSpPr>
              <a:spLocks noChangeArrowheads="1"/>
            </p:cNvSpPr>
            <p:nvPr/>
          </p:nvSpPr>
          <p:spPr bwMode="gray">
            <a:xfrm>
              <a:off x="2789" y="1625"/>
              <a:ext cx="907" cy="907"/>
            </a:xfrm>
            <a:prstGeom prst="ellipse">
              <a:avLst/>
            </a:prstGeom>
            <a:gradFill rotWithShape="1">
              <a:gsLst>
                <a:gs pos="0">
                  <a:srgbClr val="83A6A7">
                    <a:gamma/>
                    <a:tint val="0"/>
                    <a:invGamma/>
                  </a:srgbClr>
                </a:gs>
                <a:gs pos="50000">
                  <a:srgbClr val="83A6A7"/>
                </a:gs>
                <a:gs pos="100000">
                  <a:srgbClr val="83A6A7">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79940" name="Oval 68"/>
            <p:cNvSpPr>
              <a:spLocks noChangeArrowheads="1"/>
            </p:cNvSpPr>
            <p:nvPr/>
          </p:nvSpPr>
          <p:spPr bwMode="gray">
            <a:xfrm>
              <a:off x="2789" y="1625"/>
              <a:ext cx="907" cy="907"/>
            </a:xfrm>
            <a:prstGeom prst="ellipse">
              <a:avLst/>
            </a:prstGeom>
            <a:gradFill rotWithShape="1">
              <a:gsLst>
                <a:gs pos="0">
                  <a:srgbClr val="83A6A7">
                    <a:alpha val="32001"/>
                  </a:srgbClr>
                </a:gs>
                <a:gs pos="100000">
                  <a:srgbClr val="83A6A7">
                    <a:gamma/>
                    <a:shade val="0"/>
                    <a:invGamma/>
                    <a:alpha val="89999"/>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79941" name="Oval 69"/>
            <p:cNvSpPr>
              <a:spLocks noChangeArrowheads="1"/>
            </p:cNvSpPr>
            <p:nvPr/>
          </p:nvSpPr>
          <p:spPr bwMode="gray">
            <a:xfrm>
              <a:off x="2849" y="1684"/>
              <a:ext cx="787" cy="788"/>
            </a:xfrm>
            <a:prstGeom prst="ellipse">
              <a:avLst/>
            </a:prstGeom>
            <a:gradFill rotWithShape="1">
              <a:gsLst>
                <a:gs pos="0">
                  <a:srgbClr val="83A6A7">
                    <a:gamma/>
                    <a:shade val="54118"/>
                    <a:invGamma/>
                  </a:srgbClr>
                </a:gs>
                <a:gs pos="50000">
                  <a:srgbClr val="83A6A7"/>
                </a:gs>
                <a:gs pos="100000">
                  <a:srgbClr val="83A6A7">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79942" name="Oval 70"/>
            <p:cNvSpPr>
              <a:spLocks noChangeArrowheads="1"/>
            </p:cNvSpPr>
            <p:nvPr/>
          </p:nvSpPr>
          <p:spPr bwMode="gray">
            <a:xfrm>
              <a:off x="2849" y="1686"/>
              <a:ext cx="787" cy="788"/>
            </a:xfrm>
            <a:prstGeom prst="ellipse">
              <a:avLst/>
            </a:prstGeom>
            <a:gradFill rotWithShape="1">
              <a:gsLst>
                <a:gs pos="0">
                  <a:srgbClr val="83A6A7">
                    <a:gamma/>
                    <a:shade val="63529"/>
                    <a:invGamma/>
                  </a:srgbClr>
                </a:gs>
                <a:gs pos="100000">
                  <a:srgbClr val="83A6A7">
                    <a:alpha val="0"/>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79943" name="Oval 71"/>
            <p:cNvSpPr>
              <a:spLocks noChangeArrowheads="1"/>
            </p:cNvSpPr>
            <p:nvPr/>
          </p:nvSpPr>
          <p:spPr bwMode="gray">
            <a:xfrm>
              <a:off x="2888" y="1724"/>
              <a:ext cx="709" cy="709"/>
            </a:xfrm>
            <a:prstGeom prst="ellipse">
              <a:avLst/>
            </a:prstGeom>
            <a:solidFill>
              <a:srgbClr val="000000"/>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grpSp>
          <p:nvGrpSpPr>
            <p:cNvPr id="79944" name="Group 72"/>
            <p:cNvGrpSpPr>
              <a:grpSpLocks/>
            </p:cNvGrpSpPr>
            <p:nvPr/>
          </p:nvGrpSpPr>
          <p:grpSpPr bwMode="auto">
            <a:xfrm>
              <a:off x="2899" y="1735"/>
              <a:ext cx="687" cy="688"/>
              <a:chOff x="4166" y="1706"/>
              <a:chExt cx="1252" cy="1252"/>
            </a:xfrm>
          </p:grpSpPr>
          <p:sp>
            <p:nvSpPr>
              <p:cNvPr id="79945" name="Oval 73"/>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79946" name="Oval 74"/>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79947" name="Oval 75"/>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79948" name="Oval 76"/>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grpSp>
      <p:sp>
        <p:nvSpPr>
          <p:cNvPr id="79949" name="Text Box 77"/>
          <p:cNvSpPr txBox="1">
            <a:spLocks noChangeArrowheads="1"/>
          </p:cNvSpPr>
          <p:nvPr/>
        </p:nvSpPr>
        <p:spPr bwMode="gray">
          <a:xfrm rot="3925970">
            <a:off x="1127125" y="4502150"/>
            <a:ext cx="1355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b="1">
                <a:solidFill>
                  <a:schemeClr val="bg1"/>
                </a:solidFill>
              </a:rPr>
              <a:t>Your Text</a:t>
            </a:r>
          </a:p>
        </p:txBody>
      </p:sp>
      <p:sp>
        <p:nvSpPr>
          <p:cNvPr id="79950" name="Text Box 78"/>
          <p:cNvSpPr txBox="1">
            <a:spLocks noChangeArrowheads="1"/>
          </p:cNvSpPr>
          <p:nvPr/>
        </p:nvSpPr>
        <p:spPr bwMode="gray">
          <a:xfrm rot="3925970">
            <a:off x="1593057" y="4226719"/>
            <a:ext cx="10017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400" b="1"/>
              <a:t>Your Text</a:t>
            </a:r>
          </a:p>
        </p:txBody>
      </p:sp>
      <p:sp>
        <p:nvSpPr>
          <p:cNvPr id="79951" name="Text Box 79"/>
          <p:cNvSpPr txBox="1">
            <a:spLocks noChangeArrowheads="1"/>
          </p:cNvSpPr>
          <p:nvPr/>
        </p:nvSpPr>
        <p:spPr bwMode="gray">
          <a:xfrm rot="3925970">
            <a:off x="2868613" y="4502150"/>
            <a:ext cx="1355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b="1">
                <a:solidFill>
                  <a:schemeClr val="bg1"/>
                </a:solidFill>
              </a:rPr>
              <a:t>Your Text</a:t>
            </a:r>
          </a:p>
        </p:txBody>
      </p:sp>
      <p:sp>
        <p:nvSpPr>
          <p:cNvPr id="79952" name="Text Box 80"/>
          <p:cNvSpPr txBox="1">
            <a:spLocks noChangeArrowheads="1"/>
          </p:cNvSpPr>
          <p:nvPr/>
        </p:nvSpPr>
        <p:spPr bwMode="gray">
          <a:xfrm rot="3925970">
            <a:off x="3334544" y="4226719"/>
            <a:ext cx="10017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400" b="1"/>
              <a:t>Your Text</a:t>
            </a:r>
          </a:p>
        </p:txBody>
      </p:sp>
      <p:sp>
        <p:nvSpPr>
          <p:cNvPr id="79953" name="Text Box 81"/>
          <p:cNvSpPr txBox="1">
            <a:spLocks noChangeArrowheads="1"/>
          </p:cNvSpPr>
          <p:nvPr/>
        </p:nvSpPr>
        <p:spPr bwMode="gray">
          <a:xfrm rot="3925970">
            <a:off x="4681538" y="4502150"/>
            <a:ext cx="1355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b="1">
                <a:solidFill>
                  <a:schemeClr val="bg1"/>
                </a:solidFill>
              </a:rPr>
              <a:t>Your Text</a:t>
            </a:r>
          </a:p>
        </p:txBody>
      </p:sp>
      <p:sp>
        <p:nvSpPr>
          <p:cNvPr id="79954" name="Text Box 82"/>
          <p:cNvSpPr txBox="1">
            <a:spLocks noChangeArrowheads="1"/>
          </p:cNvSpPr>
          <p:nvPr/>
        </p:nvSpPr>
        <p:spPr bwMode="gray">
          <a:xfrm rot="3925970">
            <a:off x="5147469" y="4226719"/>
            <a:ext cx="10017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400" b="1"/>
              <a:t>Your Text</a:t>
            </a:r>
          </a:p>
        </p:txBody>
      </p:sp>
      <p:sp>
        <p:nvSpPr>
          <p:cNvPr id="79955" name="Text Box 83"/>
          <p:cNvSpPr txBox="1">
            <a:spLocks noChangeArrowheads="1"/>
          </p:cNvSpPr>
          <p:nvPr/>
        </p:nvSpPr>
        <p:spPr bwMode="gray">
          <a:xfrm rot="3925970">
            <a:off x="6634163" y="4645025"/>
            <a:ext cx="1355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b="1">
                <a:solidFill>
                  <a:schemeClr val="bg1"/>
                </a:solidFill>
              </a:rPr>
              <a:t>Your Text</a:t>
            </a:r>
          </a:p>
        </p:txBody>
      </p:sp>
      <p:sp>
        <p:nvSpPr>
          <p:cNvPr id="79956" name="Text Box 84"/>
          <p:cNvSpPr txBox="1">
            <a:spLocks noChangeArrowheads="1"/>
          </p:cNvSpPr>
          <p:nvPr/>
        </p:nvSpPr>
        <p:spPr bwMode="gray">
          <a:xfrm rot="3925970">
            <a:off x="7098507" y="4369594"/>
            <a:ext cx="10017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400" b="1"/>
              <a:t>Your Text</a:t>
            </a:r>
          </a:p>
        </p:txBody>
      </p:sp>
      <p:grpSp>
        <p:nvGrpSpPr>
          <p:cNvPr id="79957" name="Group 85"/>
          <p:cNvGrpSpPr>
            <a:grpSpLocks/>
          </p:cNvGrpSpPr>
          <p:nvPr/>
        </p:nvGrpSpPr>
        <p:grpSpPr bwMode="auto">
          <a:xfrm>
            <a:off x="1069975" y="1828800"/>
            <a:ext cx="6159500" cy="406400"/>
            <a:chOff x="967" y="1152"/>
            <a:chExt cx="3880" cy="256"/>
          </a:xfrm>
        </p:grpSpPr>
        <p:sp>
          <p:nvSpPr>
            <p:cNvPr id="79958" name="Text Box 86"/>
            <p:cNvSpPr txBox="1">
              <a:spLocks noChangeArrowheads="1"/>
            </p:cNvSpPr>
            <p:nvPr/>
          </p:nvSpPr>
          <p:spPr bwMode="gray">
            <a:xfrm>
              <a:off x="967" y="1177"/>
              <a:ext cx="4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solidFill>
                    <a:schemeClr val="tx2"/>
                  </a:solidFill>
                  <a:latin typeface="Verdana" pitchFamily="34" charset="0"/>
                </a:rPr>
                <a:t>2001</a:t>
              </a:r>
            </a:p>
          </p:txBody>
        </p:sp>
        <p:sp>
          <p:nvSpPr>
            <p:cNvPr id="79959" name="Text Box 87"/>
            <p:cNvSpPr txBox="1">
              <a:spLocks noChangeArrowheads="1"/>
            </p:cNvSpPr>
            <p:nvPr/>
          </p:nvSpPr>
          <p:spPr bwMode="gray">
            <a:xfrm>
              <a:off x="2072" y="1177"/>
              <a:ext cx="4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solidFill>
                    <a:schemeClr val="tx2"/>
                  </a:solidFill>
                  <a:latin typeface="Verdana" pitchFamily="34" charset="0"/>
                </a:rPr>
                <a:t>2002</a:t>
              </a:r>
            </a:p>
          </p:txBody>
        </p:sp>
        <p:sp>
          <p:nvSpPr>
            <p:cNvPr id="79960" name="Text Box 88"/>
            <p:cNvSpPr txBox="1">
              <a:spLocks noChangeArrowheads="1"/>
            </p:cNvSpPr>
            <p:nvPr/>
          </p:nvSpPr>
          <p:spPr bwMode="gray">
            <a:xfrm>
              <a:off x="3172" y="1177"/>
              <a:ext cx="4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solidFill>
                    <a:schemeClr val="tx2"/>
                  </a:solidFill>
                  <a:latin typeface="Verdana" pitchFamily="34" charset="0"/>
                </a:rPr>
                <a:t>2003</a:t>
              </a:r>
            </a:p>
          </p:txBody>
        </p:sp>
        <p:sp>
          <p:nvSpPr>
            <p:cNvPr id="79961" name="Text Box 89"/>
            <p:cNvSpPr txBox="1">
              <a:spLocks noChangeArrowheads="1"/>
            </p:cNvSpPr>
            <p:nvPr/>
          </p:nvSpPr>
          <p:spPr bwMode="gray">
            <a:xfrm>
              <a:off x="4275" y="1152"/>
              <a:ext cx="57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b="1">
                  <a:solidFill>
                    <a:schemeClr val="tx2"/>
                  </a:solidFill>
                  <a:latin typeface="Verdana" pitchFamily="34" charset="0"/>
                </a:rPr>
                <a:t>2004</a:t>
              </a:r>
            </a:p>
          </p:txBody>
        </p:sp>
        <p:cxnSp>
          <p:nvCxnSpPr>
            <p:cNvPr id="79962" name="AutoShape 90"/>
            <p:cNvCxnSpPr>
              <a:cxnSpLocks noChangeShapeType="1"/>
              <a:stCxn id="79958" idx="3"/>
              <a:endCxn id="79959" idx="1"/>
            </p:cNvCxnSpPr>
            <p:nvPr/>
          </p:nvCxnSpPr>
          <p:spPr bwMode="gray">
            <a:xfrm>
              <a:off x="1451" y="1293"/>
              <a:ext cx="621" cy="0"/>
            </a:xfrm>
            <a:prstGeom prst="straightConnector1">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963" name="AutoShape 91"/>
            <p:cNvCxnSpPr>
              <a:cxnSpLocks noChangeShapeType="1"/>
              <a:stCxn id="79959" idx="3"/>
              <a:endCxn id="79960" idx="1"/>
            </p:cNvCxnSpPr>
            <p:nvPr/>
          </p:nvCxnSpPr>
          <p:spPr bwMode="gray">
            <a:xfrm>
              <a:off x="2556" y="1293"/>
              <a:ext cx="616" cy="0"/>
            </a:xfrm>
            <a:prstGeom prst="straightConnector1">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964" name="AutoShape 92"/>
            <p:cNvCxnSpPr>
              <a:cxnSpLocks noChangeShapeType="1"/>
            </p:cNvCxnSpPr>
            <p:nvPr/>
          </p:nvCxnSpPr>
          <p:spPr bwMode="gray">
            <a:xfrm>
              <a:off x="3656" y="1296"/>
              <a:ext cx="616" cy="0"/>
            </a:xfrm>
            <a:prstGeom prst="straightConnector1">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3"/>
          <p:cNvSpPr>
            <a:spLocks noGrp="1"/>
          </p:cNvSpPr>
          <p:nvPr>
            <p:ph type="ftr" sz="quarter" idx="11"/>
          </p:nvPr>
        </p:nvSpPr>
        <p:spPr/>
        <p:txBody>
          <a:bodyPr/>
          <a:lstStyle/>
          <a:p>
            <a:r>
              <a:rPr lang="en-US" altLang="en-US"/>
              <a:t>www.themegallery.com</a:t>
            </a:r>
          </a:p>
        </p:txBody>
      </p:sp>
      <p:sp>
        <p:nvSpPr>
          <p:cNvPr id="94210" name="Rectangle 2"/>
          <p:cNvSpPr>
            <a:spLocks noGrp="1" noChangeArrowheads="1"/>
          </p:cNvSpPr>
          <p:nvPr>
            <p:ph type="title"/>
          </p:nvPr>
        </p:nvSpPr>
        <p:spPr/>
        <p:txBody>
          <a:bodyPr/>
          <a:lstStyle/>
          <a:p>
            <a:r>
              <a:rPr lang="en-US" altLang="en-US"/>
              <a:t>Diagram</a:t>
            </a:r>
          </a:p>
        </p:txBody>
      </p:sp>
      <p:grpSp>
        <p:nvGrpSpPr>
          <p:cNvPr id="94224" name="Group 16"/>
          <p:cNvGrpSpPr>
            <a:grpSpLocks/>
          </p:cNvGrpSpPr>
          <p:nvPr/>
        </p:nvGrpSpPr>
        <p:grpSpPr bwMode="auto">
          <a:xfrm>
            <a:off x="1066800" y="1752600"/>
            <a:ext cx="6781800" cy="4006850"/>
            <a:chOff x="240" y="864"/>
            <a:chExt cx="5280" cy="3120"/>
          </a:xfrm>
        </p:grpSpPr>
        <p:sp>
          <p:nvSpPr>
            <p:cNvPr id="94225" name="AutoShape 17"/>
            <p:cNvSpPr>
              <a:spLocks noChangeArrowheads="1"/>
            </p:cNvSpPr>
            <p:nvPr/>
          </p:nvSpPr>
          <p:spPr bwMode="auto">
            <a:xfrm>
              <a:off x="240" y="1008"/>
              <a:ext cx="2592" cy="2976"/>
            </a:xfrm>
            <a:prstGeom prst="roundRect">
              <a:avLst>
                <a:gd name="adj" fmla="val 9106"/>
              </a:avLst>
            </a:prstGeom>
            <a:gradFill rotWithShape="1">
              <a:gsLst>
                <a:gs pos="0">
                  <a:schemeClr val="accent2"/>
                </a:gs>
                <a:gs pos="100000">
                  <a:schemeClr val="accent2">
                    <a:gamma/>
                    <a:tint val="12157"/>
                    <a:invGamma/>
                  </a:schemeClr>
                </a:gs>
              </a:gsLst>
              <a:lin ang="5400000" scaled="1"/>
            </a:gradFill>
            <a:ln w="254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94226" name="Object 18"/>
            <p:cNvGraphicFramePr>
              <a:graphicFrameLocks noChangeAspect="1"/>
            </p:cNvGraphicFramePr>
            <p:nvPr/>
          </p:nvGraphicFramePr>
          <p:xfrm>
            <a:off x="384" y="1344"/>
            <a:ext cx="2280" cy="2555"/>
          </p:xfrm>
          <a:graphic>
            <a:graphicData uri="http://schemas.openxmlformats.org/presentationml/2006/ole">
              <mc:AlternateContent xmlns:mc="http://schemas.openxmlformats.org/markup-compatibility/2006">
                <mc:Choice xmlns:v="urn:schemas-microsoft-com:vml" Requires="v">
                  <p:oleObj spid="_x0000_s94413" name="Chart" r:id="rId3" imgW="3609975" imgH="4057498" progId="MSGraph.Chart.8">
                    <p:embed followColorScheme="full"/>
                  </p:oleObj>
                </mc:Choice>
                <mc:Fallback>
                  <p:oleObj name="Chart" r:id="rId3" imgW="3609975" imgH="4057498" progId="MSGraph.Chart.8">
                    <p:embed followColorScheme="full"/>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 y="1344"/>
                          <a:ext cx="2280" cy="25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4227" name="AutoShape 19"/>
            <p:cNvSpPr>
              <a:spLocks noChangeArrowheads="1"/>
            </p:cNvSpPr>
            <p:nvPr/>
          </p:nvSpPr>
          <p:spPr bwMode="auto">
            <a:xfrm>
              <a:off x="480" y="864"/>
              <a:ext cx="2112" cy="288"/>
            </a:xfrm>
            <a:prstGeom prst="roundRect">
              <a:avLst>
                <a:gd name="adj" fmla="val 50000"/>
              </a:avLst>
            </a:prstGeom>
            <a:gradFill rotWithShape="1">
              <a:gsLst>
                <a:gs pos="0">
                  <a:schemeClr val="accent2">
                    <a:gamma/>
                    <a:shade val="46275"/>
                    <a:invGamma/>
                  </a:schemeClr>
                </a:gs>
                <a:gs pos="50000">
                  <a:schemeClr val="accent2"/>
                </a:gs>
                <a:gs pos="100000">
                  <a:schemeClr val="accent2">
                    <a:gamma/>
                    <a:shade val="46275"/>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28" name="AutoShape 20"/>
            <p:cNvSpPr>
              <a:spLocks noChangeArrowheads="1"/>
            </p:cNvSpPr>
            <p:nvPr/>
          </p:nvSpPr>
          <p:spPr bwMode="auto">
            <a:xfrm>
              <a:off x="576" y="960"/>
              <a:ext cx="96" cy="96"/>
            </a:xfrm>
            <a:prstGeom prst="octagon">
              <a:avLst>
                <a:gd name="adj" fmla="val 29287"/>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29" name="AutoShape 21"/>
            <p:cNvSpPr>
              <a:spLocks noChangeArrowheads="1"/>
            </p:cNvSpPr>
            <p:nvPr/>
          </p:nvSpPr>
          <p:spPr bwMode="auto">
            <a:xfrm>
              <a:off x="2400" y="960"/>
              <a:ext cx="96" cy="96"/>
            </a:xfrm>
            <a:prstGeom prst="octagon">
              <a:avLst>
                <a:gd name="adj" fmla="val 29287"/>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30" name="AutoShape 22"/>
            <p:cNvSpPr>
              <a:spLocks noChangeArrowheads="1"/>
            </p:cNvSpPr>
            <p:nvPr/>
          </p:nvSpPr>
          <p:spPr bwMode="auto">
            <a:xfrm>
              <a:off x="2928" y="1008"/>
              <a:ext cx="2592" cy="2976"/>
            </a:xfrm>
            <a:prstGeom prst="roundRect">
              <a:avLst>
                <a:gd name="adj" fmla="val 9106"/>
              </a:avLst>
            </a:prstGeom>
            <a:gradFill rotWithShape="1">
              <a:gsLst>
                <a:gs pos="0">
                  <a:schemeClr val="folHlink"/>
                </a:gs>
                <a:gs pos="100000">
                  <a:schemeClr val="folHlink">
                    <a:gamma/>
                    <a:tint val="27451"/>
                    <a:invGamma/>
                  </a:schemeClr>
                </a:gs>
              </a:gsLst>
              <a:lin ang="5400000" scaled="1"/>
            </a:gradFill>
            <a:ln w="254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94231" name="Object 23"/>
            <p:cNvGraphicFramePr>
              <a:graphicFrameLocks noChangeAspect="1"/>
            </p:cNvGraphicFramePr>
            <p:nvPr/>
          </p:nvGraphicFramePr>
          <p:xfrm>
            <a:off x="3072" y="1344"/>
            <a:ext cx="2280" cy="2555"/>
          </p:xfrm>
          <a:graphic>
            <a:graphicData uri="http://schemas.openxmlformats.org/presentationml/2006/ole">
              <mc:AlternateContent xmlns:mc="http://schemas.openxmlformats.org/markup-compatibility/2006">
                <mc:Choice xmlns:v="urn:schemas-microsoft-com:vml" Requires="v">
                  <p:oleObj spid="_x0000_s94414" name="Chart" r:id="rId5" imgW="3609975" imgH="4057498" progId="MSGraph.Chart.8">
                    <p:embed followColorScheme="full"/>
                  </p:oleObj>
                </mc:Choice>
                <mc:Fallback>
                  <p:oleObj name="Chart" r:id="rId5" imgW="3609975" imgH="4057498" progId="MSGraph.Chart.8">
                    <p:embed followColorScheme="full"/>
                    <p:pic>
                      <p:nvPicPr>
                        <p:cNvPr id="0" name="Object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72" y="1344"/>
                          <a:ext cx="2280" cy="25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4232" name="AutoShape 24"/>
            <p:cNvSpPr>
              <a:spLocks noChangeArrowheads="1"/>
            </p:cNvSpPr>
            <p:nvPr/>
          </p:nvSpPr>
          <p:spPr bwMode="auto">
            <a:xfrm>
              <a:off x="3168" y="864"/>
              <a:ext cx="2112" cy="288"/>
            </a:xfrm>
            <a:prstGeom prst="roundRect">
              <a:avLst>
                <a:gd name="adj" fmla="val 50000"/>
              </a:avLst>
            </a:prstGeom>
            <a:gradFill rotWithShape="1">
              <a:gsLst>
                <a:gs pos="0">
                  <a:schemeClr val="folHlink">
                    <a:gamma/>
                    <a:shade val="46275"/>
                    <a:invGamma/>
                  </a:schemeClr>
                </a:gs>
                <a:gs pos="50000">
                  <a:schemeClr val="folHlink"/>
                </a:gs>
                <a:gs pos="100000">
                  <a:schemeClr val="folHlink">
                    <a:gamma/>
                    <a:shade val="46275"/>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33" name="AutoShape 25"/>
            <p:cNvSpPr>
              <a:spLocks noChangeArrowheads="1"/>
            </p:cNvSpPr>
            <p:nvPr/>
          </p:nvSpPr>
          <p:spPr bwMode="auto">
            <a:xfrm>
              <a:off x="3264" y="960"/>
              <a:ext cx="96" cy="96"/>
            </a:xfrm>
            <a:prstGeom prst="octagon">
              <a:avLst>
                <a:gd name="adj" fmla="val 29287"/>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34" name="AutoShape 26"/>
            <p:cNvSpPr>
              <a:spLocks noChangeArrowheads="1"/>
            </p:cNvSpPr>
            <p:nvPr/>
          </p:nvSpPr>
          <p:spPr bwMode="auto">
            <a:xfrm>
              <a:off x="5088" y="960"/>
              <a:ext cx="96" cy="96"/>
            </a:xfrm>
            <a:prstGeom prst="octagon">
              <a:avLst>
                <a:gd name="adj" fmla="val 29287"/>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4"/>
          <p:cNvSpPr>
            <a:spLocks noGrp="1"/>
          </p:cNvSpPr>
          <p:nvPr>
            <p:ph type="ftr" sz="quarter" idx="11"/>
          </p:nvPr>
        </p:nvSpPr>
        <p:spPr/>
        <p:txBody>
          <a:bodyPr/>
          <a:lstStyle/>
          <a:p>
            <a:r>
              <a:rPr lang="en-US" altLang="en-US"/>
              <a:t>www.themegallery.com</a:t>
            </a:r>
          </a:p>
        </p:txBody>
      </p:sp>
      <p:sp>
        <p:nvSpPr>
          <p:cNvPr id="93186" name="Rectangle 2"/>
          <p:cNvSpPr>
            <a:spLocks noGrp="1" noChangeArrowheads="1"/>
          </p:cNvSpPr>
          <p:nvPr>
            <p:ph type="title"/>
          </p:nvPr>
        </p:nvSpPr>
        <p:spPr/>
        <p:txBody>
          <a:bodyPr/>
          <a:lstStyle/>
          <a:p>
            <a:r>
              <a:rPr lang="en-US" altLang="en-US" sz="3600"/>
              <a:t>Diagram</a:t>
            </a:r>
            <a:endParaRPr lang="en-US" altLang="en-US" sz="2000"/>
          </a:p>
        </p:txBody>
      </p:sp>
      <p:sp>
        <p:nvSpPr>
          <p:cNvPr id="93187" name="Rectangle 3"/>
          <p:cNvSpPr>
            <a:spLocks noChangeArrowheads="1"/>
          </p:cNvSpPr>
          <p:nvPr/>
        </p:nvSpPr>
        <p:spPr bwMode="gray">
          <a:xfrm rot="3419336">
            <a:off x="7265987" y="1560513"/>
            <a:ext cx="923925" cy="1003300"/>
          </a:xfrm>
          <a:prstGeom prst="rect">
            <a:avLst/>
          </a:prstGeom>
          <a:gradFill rotWithShape="1">
            <a:gsLst>
              <a:gs pos="0">
                <a:schemeClr val="folHlink"/>
              </a:gs>
              <a:gs pos="100000">
                <a:schemeClr val="folHlink">
                  <a:gamma/>
                  <a:shade val="46275"/>
                  <a:invGamma/>
                </a:schemeClr>
              </a:gs>
            </a:gsLst>
            <a:lin ang="5400000" scaled="1"/>
          </a:gradFill>
          <a:ln w="38100">
            <a:solidFill>
              <a:srgbClr val="FFFFFF"/>
            </a:solidFill>
            <a:miter lim="800000"/>
            <a:headEnd/>
            <a:tailEnd/>
          </a:ln>
          <a:effectLst>
            <a:outerShdw dist="179605" dir="487806" algn="ctr" rotWithShape="0">
              <a:srgbClr val="000000">
                <a:alpha val="50000"/>
              </a:srgbClr>
            </a:outerShdw>
          </a:effectLst>
        </p:spPr>
        <p:txBody>
          <a:bodyPr wrap="none" anchor="ctr"/>
          <a:lstStyle/>
          <a:p>
            <a:endParaRPr lang="en-US"/>
          </a:p>
        </p:txBody>
      </p:sp>
      <p:sp>
        <p:nvSpPr>
          <p:cNvPr id="93188" name="Text Box 4"/>
          <p:cNvSpPr txBox="1">
            <a:spLocks noChangeArrowheads="1"/>
          </p:cNvSpPr>
          <p:nvPr/>
        </p:nvSpPr>
        <p:spPr bwMode="auto">
          <a:xfrm>
            <a:off x="4572000" y="4419600"/>
            <a:ext cx="2105025"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400">
                <a:solidFill>
                  <a:srgbClr val="5F5F5F"/>
                </a:solidFill>
              </a:rPr>
              <a:t>2003.10   Add Your Text</a:t>
            </a:r>
          </a:p>
          <a:p>
            <a:pPr eaLnBrk="0" hangingPunct="0"/>
            <a:r>
              <a:rPr lang="en-US" altLang="en-US" sz="1400">
                <a:solidFill>
                  <a:srgbClr val="5F5F5F"/>
                </a:solidFill>
              </a:rPr>
              <a:t>2003.10   Add Your Text</a:t>
            </a:r>
          </a:p>
          <a:p>
            <a:pPr eaLnBrk="0" hangingPunct="0"/>
            <a:r>
              <a:rPr lang="en-US" altLang="en-US" sz="1400">
                <a:solidFill>
                  <a:srgbClr val="5F5F5F"/>
                </a:solidFill>
              </a:rPr>
              <a:t>2003.10   Add Your Text</a:t>
            </a:r>
          </a:p>
        </p:txBody>
      </p:sp>
      <p:sp>
        <p:nvSpPr>
          <p:cNvPr id="93189" name="Rectangle 5"/>
          <p:cNvSpPr>
            <a:spLocks noChangeArrowheads="1"/>
          </p:cNvSpPr>
          <p:nvPr/>
        </p:nvSpPr>
        <p:spPr bwMode="gray">
          <a:xfrm rot="3419336">
            <a:off x="1411287" y="2268538"/>
            <a:ext cx="923925" cy="1003300"/>
          </a:xfrm>
          <a:prstGeom prst="rect">
            <a:avLst/>
          </a:prstGeom>
          <a:gradFill rotWithShape="1">
            <a:gsLst>
              <a:gs pos="0">
                <a:schemeClr val="accent1"/>
              </a:gs>
              <a:gs pos="100000">
                <a:schemeClr val="accent1">
                  <a:gamma/>
                  <a:shade val="46275"/>
                  <a:invGamma/>
                </a:schemeClr>
              </a:gs>
            </a:gsLst>
            <a:lin ang="5400000" scaled="1"/>
          </a:gradFill>
          <a:ln w="38100">
            <a:solidFill>
              <a:srgbClr val="FFFFFF"/>
            </a:solidFill>
            <a:miter lim="800000"/>
            <a:headEnd/>
            <a:tailEnd/>
          </a:ln>
          <a:effectLst>
            <a:outerShdw dist="179605" dir="487806" algn="ctr" rotWithShape="0">
              <a:srgbClr val="000000">
                <a:alpha val="50000"/>
              </a:srgbClr>
            </a:outerShdw>
          </a:effectLst>
        </p:spPr>
        <p:txBody>
          <a:bodyPr wrap="none" anchor="ctr"/>
          <a:lstStyle/>
          <a:p>
            <a:endParaRPr lang="en-US"/>
          </a:p>
        </p:txBody>
      </p:sp>
      <p:sp>
        <p:nvSpPr>
          <p:cNvPr id="93190" name="Text Box 6"/>
          <p:cNvSpPr txBox="1">
            <a:spLocks noChangeArrowheads="1"/>
          </p:cNvSpPr>
          <p:nvPr/>
        </p:nvSpPr>
        <p:spPr bwMode="gray">
          <a:xfrm>
            <a:off x="1504950" y="2627313"/>
            <a:ext cx="692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b="1">
                <a:solidFill>
                  <a:srgbClr val="FFFFFF"/>
                </a:solidFill>
              </a:rPr>
              <a:t>2001</a:t>
            </a:r>
          </a:p>
        </p:txBody>
      </p:sp>
      <p:sp>
        <p:nvSpPr>
          <p:cNvPr id="93191" name="Rectangle 7"/>
          <p:cNvSpPr>
            <a:spLocks noChangeArrowheads="1"/>
          </p:cNvSpPr>
          <p:nvPr/>
        </p:nvSpPr>
        <p:spPr bwMode="gray">
          <a:xfrm rot="3419336">
            <a:off x="2846387" y="4173538"/>
            <a:ext cx="923925" cy="1003300"/>
          </a:xfrm>
          <a:prstGeom prst="rect">
            <a:avLst/>
          </a:prstGeom>
          <a:gradFill rotWithShape="1">
            <a:gsLst>
              <a:gs pos="0">
                <a:schemeClr val="accent2"/>
              </a:gs>
              <a:gs pos="100000">
                <a:schemeClr val="accent2">
                  <a:gamma/>
                  <a:shade val="46275"/>
                  <a:invGamma/>
                </a:schemeClr>
              </a:gs>
            </a:gsLst>
            <a:lin ang="5400000" scaled="1"/>
          </a:gradFill>
          <a:ln w="38100">
            <a:solidFill>
              <a:srgbClr val="FFFFFF"/>
            </a:solidFill>
            <a:miter lim="800000"/>
            <a:headEnd/>
            <a:tailEnd/>
          </a:ln>
          <a:effectLst>
            <a:outerShdw dist="179605" dir="487806" algn="ctr" rotWithShape="0">
              <a:srgbClr val="000000">
                <a:alpha val="50000"/>
              </a:srgbClr>
            </a:outerShdw>
          </a:effectLst>
        </p:spPr>
        <p:txBody>
          <a:bodyPr wrap="none" anchor="ctr"/>
          <a:lstStyle/>
          <a:p>
            <a:endParaRPr lang="en-US"/>
          </a:p>
        </p:txBody>
      </p:sp>
      <p:sp>
        <p:nvSpPr>
          <p:cNvPr id="93192" name="Text Box 8"/>
          <p:cNvSpPr txBox="1">
            <a:spLocks noChangeArrowheads="1"/>
          </p:cNvSpPr>
          <p:nvPr/>
        </p:nvSpPr>
        <p:spPr bwMode="gray">
          <a:xfrm>
            <a:off x="2940050" y="4532313"/>
            <a:ext cx="692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b="1">
                <a:solidFill>
                  <a:srgbClr val="FFFFFF"/>
                </a:solidFill>
              </a:rPr>
              <a:t>2002</a:t>
            </a:r>
          </a:p>
        </p:txBody>
      </p:sp>
      <p:sp>
        <p:nvSpPr>
          <p:cNvPr id="93193" name="Rectangle 9"/>
          <p:cNvSpPr>
            <a:spLocks noChangeArrowheads="1"/>
          </p:cNvSpPr>
          <p:nvPr/>
        </p:nvSpPr>
        <p:spPr bwMode="gray">
          <a:xfrm rot="3419336">
            <a:off x="4916487" y="3008313"/>
            <a:ext cx="923925" cy="1003300"/>
          </a:xfrm>
          <a:prstGeom prst="rect">
            <a:avLst/>
          </a:prstGeom>
          <a:gradFill rotWithShape="1">
            <a:gsLst>
              <a:gs pos="0">
                <a:schemeClr val="hlink"/>
              </a:gs>
              <a:gs pos="100000">
                <a:schemeClr val="hlink">
                  <a:gamma/>
                  <a:shade val="46275"/>
                  <a:invGamma/>
                </a:schemeClr>
              </a:gs>
            </a:gsLst>
            <a:lin ang="5400000" scaled="1"/>
          </a:gradFill>
          <a:ln w="38100">
            <a:solidFill>
              <a:srgbClr val="FFFFFF"/>
            </a:solidFill>
            <a:miter lim="800000"/>
            <a:headEnd/>
            <a:tailEnd/>
          </a:ln>
          <a:effectLst>
            <a:outerShdw dist="179605" dir="487806" algn="ctr" rotWithShape="0">
              <a:srgbClr val="000000">
                <a:alpha val="50000"/>
              </a:srgbClr>
            </a:outerShdw>
          </a:effectLst>
        </p:spPr>
        <p:txBody>
          <a:bodyPr wrap="none" anchor="ctr"/>
          <a:lstStyle/>
          <a:p>
            <a:endParaRPr lang="en-US"/>
          </a:p>
        </p:txBody>
      </p:sp>
      <p:sp>
        <p:nvSpPr>
          <p:cNvPr id="93194" name="Text Box 10"/>
          <p:cNvSpPr txBox="1">
            <a:spLocks noChangeArrowheads="1"/>
          </p:cNvSpPr>
          <p:nvPr/>
        </p:nvSpPr>
        <p:spPr bwMode="gray">
          <a:xfrm>
            <a:off x="5010150" y="3379788"/>
            <a:ext cx="692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b="1">
                <a:solidFill>
                  <a:srgbClr val="FFFFFF"/>
                </a:solidFill>
              </a:rPr>
              <a:t>2003</a:t>
            </a:r>
          </a:p>
        </p:txBody>
      </p:sp>
      <p:sp>
        <p:nvSpPr>
          <p:cNvPr id="93195" name="Text Box 11"/>
          <p:cNvSpPr txBox="1">
            <a:spLocks noChangeArrowheads="1"/>
          </p:cNvSpPr>
          <p:nvPr/>
        </p:nvSpPr>
        <p:spPr bwMode="gray">
          <a:xfrm>
            <a:off x="7359650" y="1919288"/>
            <a:ext cx="692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b="1">
                <a:solidFill>
                  <a:srgbClr val="FFFFFF"/>
                </a:solidFill>
              </a:rPr>
              <a:t>2004</a:t>
            </a:r>
          </a:p>
        </p:txBody>
      </p:sp>
      <p:sp>
        <p:nvSpPr>
          <p:cNvPr id="93196" name="Line 12"/>
          <p:cNvSpPr>
            <a:spLocks noChangeShapeType="1"/>
          </p:cNvSpPr>
          <p:nvPr/>
        </p:nvSpPr>
        <p:spPr bwMode="auto">
          <a:xfrm>
            <a:off x="2209800" y="3222625"/>
            <a:ext cx="762000" cy="1066800"/>
          </a:xfrm>
          <a:prstGeom prst="line">
            <a:avLst/>
          </a:prstGeom>
          <a:noFill/>
          <a:ln w="57150" cap="rnd">
            <a:solidFill>
              <a:srgbClr val="808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197" name="Line 13"/>
          <p:cNvSpPr>
            <a:spLocks noChangeShapeType="1"/>
          </p:cNvSpPr>
          <p:nvPr/>
        </p:nvSpPr>
        <p:spPr bwMode="auto">
          <a:xfrm flipV="1">
            <a:off x="3810000" y="3756025"/>
            <a:ext cx="1066800" cy="609600"/>
          </a:xfrm>
          <a:prstGeom prst="line">
            <a:avLst/>
          </a:prstGeom>
          <a:noFill/>
          <a:ln w="57150" cap="rnd">
            <a:solidFill>
              <a:srgbClr val="808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198" name="Line 14"/>
          <p:cNvSpPr>
            <a:spLocks noChangeShapeType="1"/>
          </p:cNvSpPr>
          <p:nvPr/>
        </p:nvSpPr>
        <p:spPr bwMode="auto">
          <a:xfrm flipV="1">
            <a:off x="5943600" y="2371725"/>
            <a:ext cx="1295400" cy="774700"/>
          </a:xfrm>
          <a:prstGeom prst="line">
            <a:avLst/>
          </a:prstGeom>
          <a:noFill/>
          <a:ln w="57150" cap="rnd">
            <a:solidFill>
              <a:srgbClr val="808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199" name="Text Box 15"/>
          <p:cNvSpPr txBox="1">
            <a:spLocks noChangeArrowheads="1"/>
          </p:cNvSpPr>
          <p:nvPr/>
        </p:nvSpPr>
        <p:spPr bwMode="auto">
          <a:xfrm>
            <a:off x="2514600" y="1806575"/>
            <a:ext cx="4114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en-US" sz="2800" b="1">
                <a:solidFill>
                  <a:srgbClr val="000000"/>
                </a:solidFill>
                <a:effectLst>
                  <a:outerShdw blurRad="38100" dist="38100" dir="2700000" algn="tl">
                    <a:srgbClr val="C0C0C0"/>
                  </a:outerShdw>
                </a:effectLst>
              </a:rPr>
              <a:t>Company History</a:t>
            </a:r>
          </a:p>
        </p:txBody>
      </p:sp>
      <p:sp>
        <p:nvSpPr>
          <p:cNvPr id="93200" name="Text Box 16"/>
          <p:cNvSpPr txBox="1">
            <a:spLocks noChangeArrowheads="1"/>
          </p:cNvSpPr>
          <p:nvPr/>
        </p:nvSpPr>
        <p:spPr bwMode="auto">
          <a:xfrm>
            <a:off x="381000" y="3657600"/>
            <a:ext cx="2105025"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400">
                <a:solidFill>
                  <a:srgbClr val="5F5F5F"/>
                </a:solidFill>
              </a:rPr>
              <a:t>2001.10   Add Your Text</a:t>
            </a:r>
          </a:p>
          <a:p>
            <a:pPr eaLnBrk="0" hangingPunct="0"/>
            <a:r>
              <a:rPr lang="en-US" altLang="en-US" sz="1400">
                <a:solidFill>
                  <a:srgbClr val="5F5F5F"/>
                </a:solidFill>
              </a:rPr>
              <a:t>2001.10   Add Your Text</a:t>
            </a:r>
          </a:p>
          <a:p>
            <a:pPr eaLnBrk="0" hangingPunct="0"/>
            <a:r>
              <a:rPr lang="en-US" altLang="en-US" sz="1400">
                <a:solidFill>
                  <a:srgbClr val="5F5F5F"/>
                </a:solidFill>
              </a:rPr>
              <a:t>2001.10   Add Your Text</a:t>
            </a:r>
          </a:p>
        </p:txBody>
      </p:sp>
      <p:sp>
        <p:nvSpPr>
          <p:cNvPr id="93201" name="Text Box 17"/>
          <p:cNvSpPr txBox="1">
            <a:spLocks noChangeArrowheads="1"/>
          </p:cNvSpPr>
          <p:nvPr/>
        </p:nvSpPr>
        <p:spPr bwMode="auto">
          <a:xfrm>
            <a:off x="2286000" y="5562600"/>
            <a:ext cx="2105025"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400">
                <a:solidFill>
                  <a:srgbClr val="5F5F5F"/>
                </a:solidFill>
              </a:rPr>
              <a:t>2002.10   Add Your Text</a:t>
            </a:r>
          </a:p>
          <a:p>
            <a:pPr eaLnBrk="0" hangingPunct="0"/>
            <a:r>
              <a:rPr lang="en-US" altLang="en-US" sz="1400">
                <a:solidFill>
                  <a:srgbClr val="5F5F5F"/>
                </a:solidFill>
              </a:rPr>
              <a:t>2002.10   Add Your Text</a:t>
            </a:r>
          </a:p>
          <a:p>
            <a:pPr eaLnBrk="0" hangingPunct="0"/>
            <a:r>
              <a:rPr lang="en-US" altLang="en-US" sz="1400">
                <a:solidFill>
                  <a:srgbClr val="5F5F5F"/>
                </a:solidFill>
              </a:rPr>
              <a:t>2002.10   Add Your Text</a:t>
            </a:r>
          </a:p>
        </p:txBody>
      </p:sp>
      <p:sp>
        <p:nvSpPr>
          <p:cNvPr id="93203" name="Text Box 19"/>
          <p:cNvSpPr txBox="1">
            <a:spLocks noChangeArrowheads="1"/>
          </p:cNvSpPr>
          <p:nvPr/>
        </p:nvSpPr>
        <p:spPr bwMode="auto">
          <a:xfrm>
            <a:off x="6629400" y="2971800"/>
            <a:ext cx="2105025"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400">
                <a:solidFill>
                  <a:srgbClr val="5F5F5F"/>
                </a:solidFill>
              </a:rPr>
              <a:t>2004.01   Add Your Text</a:t>
            </a:r>
          </a:p>
          <a:p>
            <a:pPr eaLnBrk="0" hangingPunct="0"/>
            <a:r>
              <a:rPr lang="en-US" altLang="en-US" sz="1400">
                <a:solidFill>
                  <a:srgbClr val="5F5F5F"/>
                </a:solidFill>
              </a:rPr>
              <a:t>2004.03   Add Your Text</a:t>
            </a:r>
          </a:p>
          <a:p>
            <a:pPr eaLnBrk="0" hangingPunct="0"/>
            <a:r>
              <a:rPr lang="en-US" altLang="en-US" sz="1400">
                <a:solidFill>
                  <a:srgbClr val="5F5F5F"/>
                </a:solidFill>
              </a:rPr>
              <a:t>2004.05   Add Your Text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Footer Placeholder 4"/>
          <p:cNvSpPr>
            <a:spLocks noGrp="1"/>
          </p:cNvSpPr>
          <p:nvPr>
            <p:ph type="ftr" sz="quarter" idx="11"/>
          </p:nvPr>
        </p:nvSpPr>
        <p:spPr/>
        <p:txBody>
          <a:bodyPr/>
          <a:lstStyle/>
          <a:p>
            <a:r>
              <a:rPr lang="en-US" altLang="en-US"/>
              <a:t>www.themegallery.com</a:t>
            </a:r>
          </a:p>
        </p:txBody>
      </p:sp>
      <p:sp>
        <p:nvSpPr>
          <p:cNvPr id="82946" name="Rectangle 2"/>
          <p:cNvSpPr>
            <a:spLocks noGrp="1" noChangeArrowheads="1"/>
          </p:cNvSpPr>
          <p:nvPr>
            <p:ph type="title"/>
          </p:nvPr>
        </p:nvSpPr>
        <p:spPr/>
        <p:txBody>
          <a:bodyPr/>
          <a:lstStyle/>
          <a:p>
            <a:r>
              <a:rPr lang="en-US" altLang="en-US"/>
              <a:t>Table</a:t>
            </a:r>
          </a:p>
        </p:txBody>
      </p:sp>
      <p:graphicFrame>
        <p:nvGraphicFramePr>
          <p:cNvPr id="83014" name="Group 70"/>
          <p:cNvGraphicFramePr>
            <a:graphicFrameLocks noGrp="1"/>
          </p:cNvGraphicFramePr>
          <p:nvPr>
            <p:ph idx="1"/>
          </p:nvPr>
        </p:nvGraphicFramePr>
        <p:xfrm>
          <a:off x="838200" y="2165350"/>
          <a:ext cx="6934200" cy="3168653"/>
        </p:xfrm>
        <a:graphic>
          <a:graphicData uri="http://schemas.openxmlformats.org/drawingml/2006/table">
            <a:tbl>
              <a:tblPr/>
              <a:tblGrid>
                <a:gridCol w="1563688"/>
                <a:gridCol w="1090612"/>
                <a:gridCol w="1069975"/>
                <a:gridCol w="1068388"/>
                <a:gridCol w="1074737"/>
                <a:gridCol w="1066800"/>
              </a:tblGrid>
              <a:tr h="452438">
                <a:tc>
                  <a:txBody>
                    <a:bodyPr/>
                    <a:lstStyle>
                      <a:lvl1pPr>
                        <a:spcBef>
                          <a:spcPct val="20000"/>
                        </a:spcBef>
                        <a:buClr>
                          <a:schemeClr val="hlink"/>
                        </a:buClr>
                        <a:buFont typeface="Wingdings" pitchFamily="2" charset="2"/>
                        <a:defRPr sz="2400" b="1">
                          <a:solidFill>
                            <a:schemeClr val="tx1"/>
                          </a:solidFill>
                          <a:latin typeface="Verdana" pitchFamily="34"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altLang="en-US" sz="1800" b="1" i="0" u="none" strike="noStrike" cap="none" normalizeH="0" baseline="0" smtClean="0">
                        <a:ln>
                          <a:noFill/>
                        </a:ln>
                        <a:solidFill>
                          <a:schemeClr val="bg1"/>
                        </a:solidFill>
                        <a:effectLst/>
                        <a:latin typeface="Verdana" pitchFamily="34" charset="0"/>
                      </a:endParaRPr>
                    </a:p>
                  </a:txBody>
                  <a:tcPr anchor="ctr"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400" b="1">
                          <a:solidFill>
                            <a:schemeClr val="tx1"/>
                          </a:solidFill>
                          <a:latin typeface="Verdana" pitchFamily="34"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800" b="1" i="0" u="none" strike="noStrike" cap="none" normalizeH="0" baseline="0" smtClean="0">
                          <a:ln>
                            <a:noFill/>
                          </a:ln>
                          <a:solidFill>
                            <a:schemeClr val="bg1"/>
                          </a:solidFill>
                          <a:effectLst/>
                          <a:latin typeface="Verdana" pitchFamily="34" charset="0"/>
                        </a:rPr>
                        <a:t>Title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lvl1pPr>
                        <a:spcBef>
                          <a:spcPct val="20000"/>
                        </a:spcBef>
                        <a:buClr>
                          <a:schemeClr val="hlink"/>
                        </a:buClr>
                        <a:buFont typeface="Wingdings" pitchFamily="2" charset="2"/>
                        <a:defRPr sz="2400" b="1">
                          <a:solidFill>
                            <a:schemeClr val="tx1"/>
                          </a:solidFill>
                          <a:latin typeface="Verdana" pitchFamily="34"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800" b="1" i="0" u="none" strike="noStrike" cap="none" normalizeH="0" baseline="0" smtClean="0">
                          <a:ln>
                            <a:noFill/>
                          </a:ln>
                          <a:solidFill>
                            <a:schemeClr val="bg1"/>
                          </a:solidFill>
                          <a:effectLst/>
                          <a:latin typeface="Verdana" pitchFamily="34" charset="0"/>
                        </a:rPr>
                        <a:t>Title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alpha val="70000"/>
                      </a:schemeClr>
                    </a:solidFill>
                  </a:tcPr>
                </a:tc>
                <a:tc>
                  <a:txBody>
                    <a:bodyPr/>
                    <a:lstStyle>
                      <a:lvl1pPr>
                        <a:spcBef>
                          <a:spcPct val="20000"/>
                        </a:spcBef>
                        <a:buClr>
                          <a:schemeClr val="hlink"/>
                        </a:buClr>
                        <a:buFont typeface="Wingdings" pitchFamily="2" charset="2"/>
                        <a:defRPr sz="2400" b="1">
                          <a:solidFill>
                            <a:schemeClr val="tx1"/>
                          </a:solidFill>
                          <a:latin typeface="Verdana" pitchFamily="34"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800" b="1" i="0" u="none" strike="noStrike" cap="none" normalizeH="0" baseline="0" smtClean="0">
                          <a:ln>
                            <a:noFill/>
                          </a:ln>
                          <a:solidFill>
                            <a:schemeClr val="bg1"/>
                          </a:solidFill>
                          <a:effectLst/>
                          <a:latin typeface="Verdana" pitchFamily="34" charset="0"/>
                        </a:rPr>
                        <a:t>Title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lvl1pPr>
                        <a:spcBef>
                          <a:spcPct val="20000"/>
                        </a:spcBef>
                        <a:buClr>
                          <a:schemeClr val="hlink"/>
                        </a:buClr>
                        <a:buFont typeface="Wingdings" pitchFamily="2" charset="2"/>
                        <a:defRPr sz="2400" b="1">
                          <a:solidFill>
                            <a:schemeClr val="tx1"/>
                          </a:solidFill>
                          <a:latin typeface="Verdana" pitchFamily="34"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800" b="1" i="0" u="none" strike="noStrike" cap="none" normalizeH="0" baseline="0" smtClean="0">
                          <a:ln>
                            <a:noFill/>
                          </a:ln>
                          <a:solidFill>
                            <a:schemeClr val="bg1"/>
                          </a:solidFill>
                          <a:effectLst/>
                          <a:latin typeface="Verdana" pitchFamily="34" charset="0"/>
                        </a:rPr>
                        <a:t>Title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alpha val="70000"/>
                      </a:schemeClr>
                    </a:solidFill>
                  </a:tcPr>
                </a:tc>
                <a:tc>
                  <a:txBody>
                    <a:bodyPr/>
                    <a:lstStyle>
                      <a:lvl1pPr>
                        <a:spcBef>
                          <a:spcPct val="20000"/>
                        </a:spcBef>
                        <a:buClr>
                          <a:schemeClr val="hlink"/>
                        </a:buClr>
                        <a:buFont typeface="Wingdings" pitchFamily="2" charset="2"/>
                        <a:defRPr sz="2400" b="1">
                          <a:solidFill>
                            <a:schemeClr val="tx1"/>
                          </a:solidFill>
                          <a:latin typeface="Verdana" pitchFamily="34"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800" b="1" i="0" u="none" strike="noStrike" cap="none" normalizeH="0" baseline="0" smtClean="0">
                          <a:ln>
                            <a:noFill/>
                          </a:ln>
                          <a:solidFill>
                            <a:schemeClr val="bg1"/>
                          </a:solidFill>
                          <a:effectLst/>
                          <a:latin typeface="Verdana" pitchFamily="34" charset="0"/>
                        </a:rPr>
                        <a:t>Title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r>
              <a:tr h="452438">
                <a:tc>
                  <a:txBody>
                    <a:bodyPr/>
                    <a:lstStyle>
                      <a:lvl1pPr>
                        <a:spcBef>
                          <a:spcPct val="20000"/>
                        </a:spcBef>
                        <a:buClr>
                          <a:schemeClr val="hlink"/>
                        </a:buClr>
                        <a:buFont typeface="Wingdings" pitchFamily="2" charset="2"/>
                        <a:defRPr sz="2400" b="1">
                          <a:solidFill>
                            <a:schemeClr val="tx1"/>
                          </a:solidFill>
                          <a:latin typeface="Verdana" pitchFamily="34"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800" b="1" i="0" u="none" strike="noStrike" cap="none" normalizeH="0" baseline="0" smtClean="0">
                          <a:ln>
                            <a:noFill/>
                          </a:ln>
                          <a:solidFill>
                            <a:schemeClr val="bg1"/>
                          </a:solidFill>
                          <a:effectLst/>
                          <a:latin typeface="Verdana" pitchFamily="34" charset="0"/>
                        </a:rPr>
                        <a:t>Title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chemeClr val="hlink"/>
                        </a:buClr>
                        <a:buFont typeface="Wingdings" pitchFamily="2" charset="2"/>
                        <a:defRPr sz="2400" b="1">
                          <a:solidFill>
                            <a:schemeClr val="tx1"/>
                          </a:solidFill>
                          <a:latin typeface="Verdana" pitchFamily="34"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800" b="1" i="0" u="none" strike="noStrike" cap="none" normalizeH="0" baseline="0" smtClean="0">
                          <a:ln>
                            <a:noFill/>
                          </a:ln>
                          <a:solidFill>
                            <a:schemeClr val="bg1"/>
                          </a:solidFill>
                          <a:effectLst/>
                          <a:latin typeface="Verdana"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80000"/>
                      </a:schemeClr>
                    </a:solidFill>
                  </a:tcPr>
                </a:tc>
                <a:tc>
                  <a:txBody>
                    <a:bodyPr/>
                    <a:lstStyle>
                      <a:lvl1pPr>
                        <a:spcBef>
                          <a:spcPct val="20000"/>
                        </a:spcBef>
                        <a:buClr>
                          <a:schemeClr val="hlink"/>
                        </a:buClr>
                        <a:buFont typeface="Wingdings" pitchFamily="2" charset="2"/>
                        <a:defRPr sz="2400" b="1">
                          <a:solidFill>
                            <a:schemeClr val="tx1"/>
                          </a:solidFill>
                          <a:latin typeface="Verdana" pitchFamily="34"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800" b="1" i="0" u="none" strike="noStrike" cap="none" normalizeH="0" baseline="0" smtClean="0">
                          <a:ln>
                            <a:noFill/>
                          </a:ln>
                          <a:solidFill>
                            <a:schemeClr val="bg1"/>
                          </a:solidFill>
                          <a:effectLst/>
                          <a:latin typeface="Verdana"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82001"/>
                      </a:schemeClr>
                    </a:solidFill>
                  </a:tcPr>
                </a:tc>
                <a:tc>
                  <a:txBody>
                    <a:bodyPr/>
                    <a:lstStyle>
                      <a:lvl1pPr>
                        <a:spcBef>
                          <a:spcPct val="20000"/>
                        </a:spcBef>
                        <a:buClr>
                          <a:schemeClr val="hlink"/>
                        </a:buClr>
                        <a:buFont typeface="Wingdings" pitchFamily="2" charset="2"/>
                        <a:defRPr sz="2400" b="1">
                          <a:solidFill>
                            <a:schemeClr val="tx1"/>
                          </a:solidFill>
                          <a:latin typeface="Verdana" pitchFamily="34"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800" b="1" i="0" u="none" strike="noStrike" cap="none" normalizeH="0" baseline="0" smtClean="0">
                          <a:ln>
                            <a:noFill/>
                          </a:ln>
                          <a:solidFill>
                            <a:schemeClr val="bg1"/>
                          </a:solidFill>
                          <a:effectLst/>
                          <a:latin typeface="Verdana"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80000"/>
                      </a:schemeClr>
                    </a:solidFill>
                  </a:tcPr>
                </a:tc>
                <a:tc>
                  <a:txBody>
                    <a:bodyPr/>
                    <a:lstStyle>
                      <a:lvl1pPr>
                        <a:spcBef>
                          <a:spcPct val="20000"/>
                        </a:spcBef>
                        <a:buClr>
                          <a:schemeClr val="hlink"/>
                        </a:buClr>
                        <a:buFont typeface="Wingdings" pitchFamily="2" charset="2"/>
                        <a:defRPr sz="2400" b="1">
                          <a:solidFill>
                            <a:schemeClr val="tx1"/>
                          </a:solidFill>
                          <a:latin typeface="Verdana" pitchFamily="34"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800" b="1" i="0" u="none" strike="noStrike" cap="none" normalizeH="0" baseline="0" smtClean="0">
                          <a:ln>
                            <a:noFill/>
                          </a:ln>
                          <a:solidFill>
                            <a:schemeClr val="bg1"/>
                          </a:solidFill>
                          <a:effectLst/>
                          <a:latin typeface="Verdana"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82001"/>
                      </a:schemeClr>
                    </a:solidFill>
                  </a:tcPr>
                </a:tc>
                <a:tc>
                  <a:txBody>
                    <a:bodyPr/>
                    <a:lstStyle>
                      <a:lvl1pPr>
                        <a:spcBef>
                          <a:spcPct val="20000"/>
                        </a:spcBef>
                        <a:buClr>
                          <a:schemeClr val="hlink"/>
                        </a:buClr>
                        <a:buFont typeface="Wingdings" pitchFamily="2" charset="2"/>
                        <a:defRPr sz="2400" b="1">
                          <a:solidFill>
                            <a:schemeClr val="tx1"/>
                          </a:solidFill>
                          <a:latin typeface="Verdana" pitchFamily="34"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800" b="1" i="0" u="none" strike="noStrike" cap="none" normalizeH="0" baseline="0" smtClean="0">
                          <a:ln>
                            <a:noFill/>
                          </a:ln>
                          <a:solidFill>
                            <a:schemeClr val="bg1"/>
                          </a:solidFill>
                          <a:effectLst/>
                          <a:latin typeface="Verdana"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80000"/>
                      </a:schemeClr>
                    </a:solidFill>
                  </a:tcPr>
                </a:tc>
              </a:tr>
              <a:tr h="452438">
                <a:tc>
                  <a:txBody>
                    <a:bodyPr/>
                    <a:lstStyle>
                      <a:lvl1pPr>
                        <a:spcBef>
                          <a:spcPct val="20000"/>
                        </a:spcBef>
                        <a:buClr>
                          <a:schemeClr val="hlink"/>
                        </a:buClr>
                        <a:buFont typeface="Wingdings" pitchFamily="2" charset="2"/>
                        <a:defRPr sz="2400" b="1">
                          <a:solidFill>
                            <a:schemeClr val="tx1"/>
                          </a:solidFill>
                          <a:latin typeface="Verdana" pitchFamily="34"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800" b="1" i="0" u="none" strike="noStrike" cap="none" normalizeH="0" baseline="0" smtClean="0">
                          <a:ln>
                            <a:noFill/>
                          </a:ln>
                          <a:solidFill>
                            <a:schemeClr val="bg1"/>
                          </a:solidFill>
                          <a:effectLst/>
                          <a:latin typeface="Verdana" pitchFamily="34" charset="0"/>
                        </a:rPr>
                        <a:t>Title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alpha val="70000"/>
                      </a:schemeClr>
                    </a:solidFill>
                  </a:tcPr>
                </a:tc>
                <a:tc>
                  <a:txBody>
                    <a:bodyPr/>
                    <a:lstStyle>
                      <a:lvl1pPr>
                        <a:spcBef>
                          <a:spcPct val="20000"/>
                        </a:spcBef>
                        <a:buClr>
                          <a:schemeClr val="hlink"/>
                        </a:buClr>
                        <a:buFont typeface="Wingdings" pitchFamily="2" charset="2"/>
                        <a:defRPr sz="2400" b="1">
                          <a:solidFill>
                            <a:schemeClr val="tx1"/>
                          </a:solidFill>
                          <a:latin typeface="Verdana" pitchFamily="34"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800" b="1" i="0" u="none" strike="noStrike" cap="none" normalizeH="0" baseline="0" smtClean="0">
                          <a:ln>
                            <a:noFill/>
                          </a:ln>
                          <a:solidFill>
                            <a:schemeClr val="bg1"/>
                          </a:solidFill>
                          <a:effectLst/>
                          <a:latin typeface="Verdana"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48000"/>
                      </a:schemeClr>
                    </a:solidFill>
                  </a:tcPr>
                </a:tc>
                <a:tc>
                  <a:txBody>
                    <a:bodyPr/>
                    <a:lstStyle>
                      <a:lvl1pPr>
                        <a:spcBef>
                          <a:spcPct val="20000"/>
                        </a:spcBef>
                        <a:buClr>
                          <a:schemeClr val="hlink"/>
                        </a:buClr>
                        <a:buFont typeface="Wingdings" pitchFamily="2" charset="2"/>
                        <a:defRPr sz="2400" b="1">
                          <a:solidFill>
                            <a:schemeClr val="tx1"/>
                          </a:solidFill>
                          <a:latin typeface="Verdana" pitchFamily="34"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800" b="1" i="0" u="none" strike="noStrike" cap="none" normalizeH="0" baseline="0" smtClean="0">
                          <a:ln>
                            <a:noFill/>
                          </a:ln>
                          <a:solidFill>
                            <a:schemeClr val="bg1"/>
                          </a:solidFill>
                          <a:effectLst/>
                          <a:latin typeface="Verdana"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000"/>
                      </a:schemeClr>
                    </a:solidFill>
                  </a:tcPr>
                </a:tc>
                <a:tc>
                  <a:txBody>
                    <a:bodyPr/>
                    <a:lstStyle>
                      <a:lvl1pPr>
                        <a:spcBef>
                          <a:spcPct val="20000"/>
                        </a:spcBef>
                        <a:buClr>
                          <a:schemeClr val="hlink"/>
                        </a:buClr>
                        <a:buFont typeface="Wingdings" pitchFamily="2" charset="2"/>
                        <a:defRPr sz="2400" b="1">
                          <a:solidFill>
                            <a:schemeClr val="tx1"/>
                          </a:solidFill>
                          <a:latin typeface="Verdana" pitchFamily="34"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800" b="1" i="0" u="none" strike="noStrike" cap="none" normalizeH="0" baseline="0" smtClean="0">
                          <a:ln>
                            <a:noFill/>
                          </a:ln>
                          <a:solidFill>
                            <a:schemeClr val="bg1"/>
                          </a:solidFill>
                          <a:effectLst/>
                          <a:latin typeface="Verdana"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48000"/>
                      </a:schemeClr>
                    </a:solidFill>
                  </a:tcPr>
                </a:tc>
                <a:tc>
                  <a:txBody>
                    <a:bodyPr/>
                    <a:lstStyle>
                      <a:lvl1pPr>
                        <a:spcBef>
                          <a:spcPct val="20000"/>
                        </a:spcBef>
                        <a:buClr>
                          <a:schemeClr val="hlink"/>
                        </a:buClr>
                        <a:buFont typeface="Wingdings" pitchFamily="2" charset="2"/>
                        <a:defRPr sz="2400" b="1">
                          <a:solidFill>
                            <a:schemeClr val="tx1"/>
                          </a:solidFill>
                          <a:latin typeface="Verdana" pitchFamily="34"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800" b="1" i="0" u="none" strike="noStrike" cap="none" normalizeH="0" baseline="0" smtClean="0">
                          <a:ln>
                            <a:noFill/>
                          </a:ln>
                          <a:solidFill>
                            <a:schemeClr val="bg1"/>
                          </a:solidFill>
                          <a:effectLst/>
                          <a:latin typeface="Verdana"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000"/>
                      </a:schemeClr>
                    </a:solidFill>
                  </a:tcPr>
                </a:tc>
                <a:tc>
                  <a:txBody>
                    <a:bodyPr/>
                    <a:lstStyle>
                      <a:lvl1pPr>
                        <a:spcBef>
                          <a:spcPct val="20000"/>
                        </a:spcBef>
                        <a:buClr>
                          <a:schemeClr val="hlink"/>
                        </a:buClr>
                        <a:buFont typeface="Wingdings" pitchFamily="2" charset="2"/>
                        <a:defRPr sz="2400" b="1">
                          <a:solidFill>
                            <a:schemeClr val="tx1"/>
                          </a:solidFill>
                          <a:latin typeface="Verdana" pitchFamily="34"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800" b="1" i="0" u="none" strike="noStrike" cap="none" normalizeH="0" baseline="0" smtClean="0">
                          <a:ln>
                            <a:noFill/>
                          </a:ln>
                          <a:solidFill>
                            <a:schemeClr val="bg1"/>
                          </a:solidFill>
                          <a:effectLst/>
                          <a:latin typeface="Verdana"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48000"/>
                      </a:schemeClr>
                    </a:solidFill>
                  </a:tcPr>
                </a:tc>
              </a:tr>
              <a:tr h="454025">
                <a:tc>
                  <a:txBody>
                    <a:bodyPr/>
                    <a:lstStyle>
                      <a:lvl1pPr>
                        <a:spcBef>
                          <a:spcPct val="20000"/>
                        </a:spcBef>
                        <a:buClr>
                          <a:schemeClr val="hlink"/>
                        </a:buClr>
                        <a:buFont typeface="Wingdings" pitchFamily="2" charset="2"/>
                        <a:defRPr sz="2400" b="1">
                          <a:solidFill>
                            <a:schemeClr val="tx1"/>
                          </a:solidFill>
                          <a:latin typeface="Verdana" pitchFamily="34"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800" b="1" i="0" u="none" strike="noStrike" cap="none" normalizeH="0" baseline="0" smtClean="0">
                          <a:ln>
                            <a:noFill/>
                          </a:ln>
                          <a:solidFill>
                            <a:schemeClr val="bg1"/>
                          </a:solidFill>
                          <a:effectLst/>
                          <a:latin typeface="Verdana" pitchFamily="34" charset="0"/>
                        </a:rPr>
                        <a:t>Title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chemeClr val="hlink"/>
                        </a:buClr>
                        <a:buFont typeface="Wingdings" pitchFamily="2" charset="2"/>
                        <a:defRPr sz="2400" b="1">
                          <a:solidFill>
                            <a:schemeClr val="tx1"/>
                          </a:solidFill>
                          <a:latin typeface="Verdana" pitchFamily="34"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800" b="1" i="0" u="none" strike="noStrike" cap="none" normalizeH="0" baseline="0" smtClean="0">
                          <a:ln>
                            <a:noFill/>
                          </a:ln>
                          <a:solidFill>
                            <a:schemeClr val="bg1"/>
                          </a:solidFill>
                          <a:effectLst/>
                          <a:latin typeface="Verdana"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80000"/>
                      </a:schemeClr>
                    </a:solidFill>
                  </a:tcPr>
                </a:tc>
                <a:tc>
                  <a:txBody>
                    <a:bodyPr/>
                    <a:lstStyle>
                      <a:lvl1pPr>
                        <a:spcBef>
                          <a:spcPct val="20000"/>
                        </a:spcBef>
                        <a:buClr>
                          <a:schemeClr val="hlink"/>
                        </a:buClr>
                        <a:buFont typeface="Wingdings" pitchFamily="2" charset="2"/>
                        <a:defRPr sz="2400" b="1">
                          <a:solidFill>
                            <a:schemeClr val="tx1"/>
                          </a:solidFill>
                          <a:latin typeface="Verdana" pitchFamily="34"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800" b="1" i="0" u="none" strike="noStrike" cap="none" normalizeH="0" baseline="0" smtClean="0">
                          <a:ln>
                            <a:noFill/>
                          </a:ln>
                          <a:solidFill>
                            <a:schemeClr val="bg1"/>
                          </a:solidFill>
                          <a:effectLst/>
                          <a:latin typeface="Verdana"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82001"/>
                      </a:schemeClr>
                    </a:solidFill>
                  </a:tcPr>
                </a:tc>
                <a:tc>
                  <a:txBody>
                    <a:bodyPr/>
                    <a:lstStyle>
                      <a:lvl1pPr>
                        <a:spcBef>
                          <a:spcPct val="20000"/>
                        </a:spcBef>
                        <a:buClr>
                          <a:schemeClr val="hlink"/>
                        </a:buClr>
                        <a:buFont typeface="Wingdings" pitchFamily="2" charset="2"/>
                        <a:defRPr sz="2400" b="1">
                          <a:solidFill>
                            <a:schemeClr val="tx1"/>
                          </a:solidFill>
                          <a:latin typeface="Verdana" pitchFamily="34"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800" b="1" i="0" u="none" strike="noStrike" cap="none" normalizeH="0" baseline="0" smtClean="0">
                          <a:ln>
                            <a:noFill/>
                          </a:ln>
                          <a:solidFill>
                            <a:schemeClr val="bg1"/>
                          </a:solidFill>
                          <a:effectLst/>
                          <a:latin typeface="Verdana"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80000"/>
                      </a:schemeClr>
                    </a:solidFill>
                  </a:tcPr>
                </a:tc>
                <a:tc>
                  <a:txBody>
                    <a:bodyPr/>
                    <a:lstStyle>
                      <a:lvl1pPr>
                        <a:spcBef>
                          <a:spcPct val="20000"/>
                        </a:spcBef>
                        <a:buClr>
                          <a:schemeClr val="hlink"/>
                        </a:buClr>
                        <a:buFont typeface="Wingdings" pitchFamily="2" charset="2"/>
                        <a:defRPr sz="2400" b="1">
                          <a:solidFill>
                            <a:schemeClr val="tx1"/>
                          </a:solidFill>
                          <a:latin typeface="Verdana" pitchFamily="34"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800" b="1" i="0" u="none" strike="noStrike" cap="none" normalizeH="0" baseline="0" smtClean="0">
                          <a:ln>
                            <a:noFill/>
                          </a:ln>
                          <a:solidFill>
                            <a:schemeClr val="bg1"/>
                          </a:solidFill>
                          <a:effectLst/>
                          <a:latin typeface="Verdana"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82001"/>
                      </a:schemeClr>
                    </a:solidFill>
                  </a:tcPr>
                </a:tc>
                <a:tc>
                  <a:txBody>
                    <a:bodyPr/>
                    <a:lstStyle>
                      <a:lvl1pPr>
                        <a:spcBef>
                          <a:spcPct val="20000"/>
                        </a:spcBef>
                        <a:buClr>
                          <a:schemeClr val="hlink"/>
                        </a:buClr>
                        <a:buFont typeface="Wingdings" pitchFamily="2" charset="2"/>
                        <a:defRPr sz="2400" b="1">
                          <a:solidFill>
                            <a:schemeClr val="tx1"/>
                          </a:solidFill>
                          <a:latin typeface="Verdana" pitchFamily="34"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800" b="1" i="0" u="none" strike="noStrike" cap="none" normalizeH="0" baseline="0" smtClean="0">
                          <a:ln>
                            <a:noFill/>
                          </a:ln>
                          <a:solidFill>
                            <a:schemeClr val="bg1"/>
                          </a:solidFill>
                          <a:effectLst/>
                          <a:latin typeface="Verdana"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80000"/>
                      </a:schemeClr>
                    </a:solidFill>
                  </a:tcPr>
                </a:tc>
              </a:tr>
              <a:tr h="452438">
                <a:tc>
                  <a:txBody>
                    <a:bodyPr/>
                    <a:lstStyle>
                      <a:lvl1pPr>
                        <a:spcBef>
                          <a:spcPct val="20000"/>
                        </a:spcBef>
                        <a:buClr>
                          <a:schemeClr val="hlink"/>
                        </a:buClr>
                        <a:buFont typeface="Wingdings" pitchFamily="2" charset="2"/>
                        <a:defRPr sz="2400" b="1">
                          <a:solidFill>
                            <a:schemeClr val="tx1"/>
                          </a:solidFill>
                          <a:latin typeface="Verdana" pitchFamily="34"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800" b="1" i="0" u="none" strike="noStrike" cap="none" normalizeH="0" baseline="0" smtClean="0">
                          <a:ln>
                            <a:noFill/>
                          </a:ln>
                          <a:solidFill>
                            <a:schemeClr val="bg1"/>
                          </a:solidFill>
                          <a:effectLst/>
                          <a:latin typeface="Verdana" pitchFamily="34" charset="0"/>
                        </a:rPr>
                        <a:t>Title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alpha val="70000"/>
                      </a:schemeClr>
                    </a:solidFill>
                  </a:tcPr>
                </a:tc>
                <a:tc>
                  <a:txBody>
                    <a:bodyPr/>
                    <a:lstStyle>
                      <a:lvl1pPr>
                        <a:spcBef>
                          <a:spcPct val="20000"/>
                        </a:spcBef>
                        <a:buClr>
                          <a:schemeClr val="hlink"/>
                        </a:buClr>
                        <a:buFont typeface="Wingdings" pitchFamily="2" charset="2"/>
                        <a:defRPr sz="2400" b="1">
                          <a:solidFill>
                            <a:schemeClr val="tx1"/>
                          </a:solidFill>
                          <a:latin typeface="Verdana" pitchFamily="34"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800" b="1" i="0" u="none" strike="noStrike" cap="none" normalizeH="0" baseline="0" smtClean="0">
                          <a:ln>
                            <a:noFill/>
                          </a:ln>
                          <a:solidFill>
                            <a:schemeClr val="bg1"/>
                          </a:solidFill>
                          <a:effectLst/>
                          <a:latin typeface="Verdana"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48000"/>
                      </a:schemeClr>
                    </a:solidFill>
                  </a:tcPr>
                </a:tc>
                <a:tc>
                  <a:txBody>
                    <a:bodyPr/>
                    <a:lstStyle>
                      <a:lvl1pPr>
                        <a:spcBef>
                          <a:spcPct val="20000"/>
                        </a:spcBef>
                        <a:buClr>
                          <a:schemeClr val="hlink"/>
                        </a:buClr>
                        <a:buFont typeface="Wingdings" pitchFamily="2" charset="2"/>
                        <a:defRPr sz="2400" b="1">
                          <a:solidFill>
                            <a:schemeClr val="tx1"/>
                          </a:solidFill>
                          <a:latin typeface="Verdana" pitchFamily="34"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800" b="1" i="0" u="none" strike="noStrike" cap="none" normalizeH="0" baseline="0" smtClean="0">
                          <a:ln>
                            <a:noFill/>
                          </a:ln>
                          <a:solidFill>
                            <a:schemeClr val="bg1"/>
                          </a:solidFill>
                          <a:effectLst/>
                          <a:latin typeface="Verdana"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000"/>
                      </a:schemeClr>
                    </a:solidFill>
                  </a:tcPr>
                </a:tc>
                <a:tc>
                  <a:txBody>
                    <a:bodyPr/>
                    <a:lstStyle>
                      <a:lvl1pPr>
                        <a:spcBef>
                          <a:spcPct val="20000"/>
                        </a:spcBef>
                        <a:buClr>
                          <a:schemeClr val="hlink"/>
                        </a:buClr>
                        <a:buFont typeface="Wingdings" pitchFamily="2" charset="2"/>
                        <a:defRPr sz="2400" b="1">
                          <a:solidFill>
                            <a:schemeClr val="tx1"/>
                          </a:solidFill>
                          <a:latin typeface="Verdana" pitchFamily="34"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800" b="1" i="0" u="none" strike="noStrike" cap="none" normalizeH="0" baseline="0" smtClean="0">
                          <a:ln>
                            <a:noFill/>
                          </a:ln>
                          <a:solidFill>
                            <a:schemeClr val="bg1"/>
                          </a:solidFill>
                          <a:effectLst/>
                          <a:latin typeface="Verdana"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48000"/>
                      </a:schemeClr>
                    </a:solidFill>
                  </a:tcPr>
                </a:tc>
                <a:tc>
                  <a:txBody>
                    <a:bodyPr/>
                    <a:lstStyle>
                      <a:lvl1pPr>
                        <a:spcBef>
                          <a:spcPct val="20000"/>
                        </a:spcBef>
                        <a:buClr>
                          <a:schemeClr val="hlink"/>
                        </a:buClr>
                        <a:buFont typeface="Wingdings" pitchFamily="2" charset="2"/>
                        <a:defRPr sz="2400" b="1">
                          <a:solidFill>
                            <a:schemeClr val="tx1"/>
                          </a:solidFill>
                          <a:latin typeface="Verdana" pitchFamily="34"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800" b="1" i="0" u="none" strike="noStrike" cap="none" normalizeH="0" baseline="0" smtClean="0">
                          <a:ln>
                            <a:noFill/>
                          </a:ln>
                          <a:solidFill>
                            <a:schemeClr val="bg1"/>
                          </a:solidFill>
                          <a:effectLst/>
                          <a:latin typeface="Verdana"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000"/>
                      </a:schemeClr>
                    </a:solidFill>
                  </a:tcPr>
                </a:tc>
                <a:tc>
                  <a:txBody>
                    <a:bodyPr/>
                    <a:lstStyle>
                      <a:lvl1pPr>
                        <a:spcBef>
                          <a:spcPct val="20000"/>
                        </a:spcBef>
                        <a:buClr>
                          <a:schemeClr val="hlink"/>
                        </a:buClr>
                        <a:buFont typeface="Wingdings" pitchFamily="2" charset="2"/>
                        <a:defRPr sz="2400" b="1">
                          <a:solidFill>
                            <a:schemeClr val="tx1"/>
                          </a:solidFill>
                          <a:latin typeface="Verdana" pitchFamily="34"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800" b="1" i="0" u="none" strike="noStrike" cap="none" normalizeH="0" baseline="0" smtClean="0">
                          <a:ln>
                            <a:noFill/>
                          </a:ln>
                          <a:solidFill>
                            <a:schemeClr val="bg1"/>
                          </a:solidFill>
                          <a:effectLst/>
                          <a:latin typeface="Verdana"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48000"/>
                      </a:schemeClr>
                    </a:solidFill>
                  </a:tcPr>
                </a:tc>
              </a:tr>
              <a:tr h="452438">
                <a:tc>
                  <a:txBody>
                    <a:bodyPr/>
                    <a:lstStyle>
                      <a:lvl1pPr>
                        <a:spcBef>
                          <a:spcPct val="20000"/>
                        </a:spcBef>
                        <a:buClr>
                          <a:schemeClr val="hlink"/>
                        </a:buClr>
                        <a:buFont typeface="Wingdings" pitchFamily="2" charset="2"/>
                        <a:defRPr sz="2400" b="1">
                          <a:solidFill>
                            <a:schemeClr val="tx1"/>
                          </a:solidFill>
                          <a:latin typeface="Verdana" pitchFamily="34"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800" b="1" i="0" u="none" strike="noStrike" cap="none" normalizeH="0" baseline="0" smtClean="0">
                          <a:ln>
                            <a:noFill/>
                          </a:ln>
                          <a:solidFill>
                            <a:schemeClr val="bg1"/>
                          </a:solidFill>
                          <a:effectLst/>
                          <a:latin typeface="Verdana" pitchFamily="34" charset="0"/>
                        </a:rPr>
                        <a:t>Title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chemeClr val="hlink"/>
                        </a:buClr>
                        <a:buFont typeface="Wingdings" pitchFamily="2" charset="2"/>
                        <a:defRPr sz="2400" b="1">
                          <a:solidFill>
                            <a:schemeClr val="tx1"/>
                          </a:solidFill>
                          <a:latin typeface="Verdana" pitchFamily="34"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800" b="1" i="0" u="none" strike="noStrike" cap="none" normalizeH="0" baseline="0" smtClean="0">
                          <a:ln>
                            <a:noFill/>
                          </a:ln>
                          <a:solidFill>
                            <a:schemeClr val="bg1"/>
                          </a:solidFill>
                          <a:effectLst/>
                          <a:latin typeface="Verdana"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80000"/>
                      </a:schemeClr>
                    </a:solidFill>
                  </a:tcPr>
                </a:tc>
                <a:tc>
                  <a:txBody>
                    <a:bodyPr/>
                    <a:lstStyle>
                      <a:lvl1pPr>
                        <a:spcBef>
                          <a:spcPct val="20000"/>
                        </a:spcBef>
                        <a:buClr>
                          <a:schemeClr val="hlink"/>
                        </a:buClr>
                        <a:buFont typeface="Wingdings" pitchFamily="2" charset="2"/>
                        <a:defRPr sz="2400" b="1">
                          <a:solidFill>
                            <a:schemeClr val="tx1"/>
                          </a:solidFill>
                          <a:latin typeface="Verdana" pitchFamily="34"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800" b="1" i="0" u="none" strike="noStrike" cap="none" normalizeH="0" baseline="0" smtClean="0">
                          <a:ln>
                            <a:noFill/>
                          </a:ln>
                          <a:solidFill>
                            <a:schemeClr val="bg1"/>
                          </a:solidFill>
                          <a:effectLst/>
                          <a:latin typeface="Verdana"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82001"/>
                      </a:schemeClr>
                    </a:solidFill>
                  </a:tcPr>
                </a:tc>
                <a:tc>
                  <a:txBody>
                    <a:bodyPr/>
                    <a:lstStyle>
                      <a:lvl1pPr>
                        <a:spcBef>
                          <a:spcPct val="20000"/>
                        </a:spcBef>
                        <a:buClr>
                          <a:schemeClr val="hlink"/>
                        </a:buClr>
                        <a:buFont typeface="Wingdings" pitchFamily="2" charset="2"/>
                        <a:defRPr sz="2400" b="1">
                          <a:solidFill>
                            <a:schemeClr val="tx1"/>
                          </a:solidFill>
                          <a:latin typeface="Verdana" pitchFamily="34"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800" b="1" i="0" u="none" strike="noStrike" cap="none" normalizeH="0" baseline="0" smtClean="0">
                          <a:ln>
                            <a:noFill/>
                          </a:ln>
                          <a:solidFill>
                            <a:schemeClr val="bg1"/>
                          </a:solidFill>
                          <a:effectLst/>
                          <a:latin typeface="Verdana"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80000"/>
                      </a:schemeClr>
                    </a:solidFill>
                  </a:tcPr>
                </a:tc>
                <a:tc>
                  <a:txBody>
                    <a:bodyPr/>
                    <a:lstStyle>
                      <a:lvl1pPr>
                        <a:spcBef>
                          <a:spcPct val="20000"/>
                        </a:spcBef>
                        <a:buClr>
                          <a:schemeClr val="hlink"/>
                        </a:buClr>
                        <a:buFont typeface="Wingdings" pitchFamily="2" charset="2"/>
                        <a:defRPr sz="2400" b="1">
                          <a:solidFill>
                            <a:schemeClr val="tx1"/>
                          </a:solidFill>
                          <a:latin typeface="Verdana" pitchFamily="34"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800" b="1" i="0" u="none" strike="noStrike" cap="none" normalizeH="0" baseline="0" smtClean="0">
                          <a:ln>
                            <a:noFill/>
                          </a:ln>
                          <a:solidFill>
                            <a:schemeClr val="bg1"/>
                          </a:solidFill>
                          <a:effectLst/>
                          <a:latin typeface="Verdana"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82001"/>
                      </a:schemeClr>
                    </a:solidFill>
                  </a:tcPr>
                </a:tc>
                <a:tc>
                  <a:txBody>
                    <a:bodyPr/>
                    <a:lstStyle>
                      <a:lvl1pPr>
                        <a:spcBef>
                          <a:spcPct val="20000"/>
                        </a:spcBef>
                        <a:buClr>
                          <a:schemeClr val="hlink"/>
                        </a:buClr>
                        <a:buFont typeface="Wingdings" pitchFamily="2" charset="2"/>
                        <a:defRPr sz="2400" b="1">
                          <a:solidFill>
                            <a:schemeClr val="tx1"/>
                          </a:solidFill>
                          <a:latin typeface="Verdana" pitchFamily="34"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800" b="1" i="0" u="none" strike="noStrike" cap="none" normalizeH="0" baseline="0" smtClean="0">
                          <a:ln>
                            <a:noFill/>
                          </a:ln>
                          <a:solidFill>
                            <a:schemeClr val="bg1"/>
                          </a:solidFill>
                          <a:effectLst/>
                          <a:latin typeface="Verdana"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80000"/>
                      </a:schemeClr>
                    </a:solidFill>
                  </a:tcPr>
                </a:tc>
              </a:tr>
              <a:tr h="452438">
                <a:tc>
                  <a:txBody>
                    <a:bodyPr/>
                    <a:lstStyle>
                      <a:lvl1pPr>
                        <a:spcBef>
                          <a:spcPct val="20000"/>
                        </a:spcBef>
                        <a:buClr>
                          <a:schemeClr val="hlink"/>
                        </a:buClr>
                        <a:buFont typeface="Wingdings" pitchFamily="2" charset="2"/>
                        <a:defRPr sz="2400" b="1">
                          <a:solidFill>
                            <a:schemeClr val="tx1"/>
                          </a:solidFill>
                          <a:latin typeface="Verdana" pitchFamily="34"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800" b="1" i="0" u="none" strike="noStrike" cap="none" normalizeH="0" baseline="0" smtClean="0">
                          <a:ln>
                            <a:noFill/>
                          </a:ln>
                          <a:solidFill>
                            <a:schemeClr val="bg1"/>
                          </a:solidFill>
                          <a:effectLst/>
                          <a:latin typeface="Verdana" pitchFamily="34" charset="0"/>
                        </a:rPr>
                        <a:t>Title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alpha val="70000"/>
                      </a:schemeClr>
                    </a:solidFill>
                  </a:tcPr>
                </a:tc>
                <a:tc>
                  <a:txBody>
                    <a:bodyPr/>
                    <a:lstStyle>
                      <a:lvl1pPr>
                        <a:spcBef>
                          <a:spcPct val="20000"/>
                        </a:spcBef>
                        <a:buClr>
                          <a:schemeClr val="hlink"/>
                        </a:buClr>
                        <a:buFont typeface="Wingdings" pitchFamily="2" charset="2"/>
                        <a:defRPr sz="2400" b="1">
                          <a:solidFill>
                            <a:schemeClr val="tx1"/>
                          </a:solidFill>
                          <a:latin typeface="Verdana" pitchFamily="34"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800" b="1" i="0" u="none" strike="noStrike" cap="none" normalizeH="0" baseline="0" smtClean="0">
                          <a:ln>
                            <a:noFill/>
                          </a:ln>
                          <a:solidFill>
                            <a:schemeClr val="bg1"/>
                          </a:solidFill>
                          <a:effectLst/>
                          <a:latin typeface="Verdana"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000"/>
                      </a:schemeClr>
                    </a:solidFill>
                  </a:tcPr>
                </a:tc>
                <a:tc>
                  <a:txBody>
                    <a:bodyPr/>
                    <a:lstStyle>
                      <a:lvl1pPr>
                        <a:spcBef>
                          <a:spcPct val="20000"/>
                        </a:spcBef>
                        <a:buClr>
                          <a:schemeClr val="hlink"/>
                        </a:buClr>
                        <a:buFont typeface="Wingdings" pitchFamily="2" charset="2"/>
                        <a:defRPr sz="2400" b="1">
                          <a:solidFill>
                            <a:schemeClr val="tx1"/>
                          </a:solidFill>
                          <a:latin typeface="Verdana" pitchFamily="34"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800" b="1" i="0" u="none" strike="noStrike" cap="none" normalizeH="0" baseline="0" smtClean="0">
                          <a:ln>
                            <a:noFill/>
                          </a:ln>
                          <a:solidFill>
                            <a:schemeClr val="bg1"/>
                          </a:solidFill>
                          <a:effectLst/>
                          <a:latin typeface="Verdana" pitchFamily="34"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000"/>
                      </a:schemeClr>
                    </a:solidFill>
                  </a:tcPr>
                </a:tc>
                <a:tc>
                  <a:txBody>
                    <a:bodyPr/>
                    <a:lstStyle>
                      <a:lvl1pPr>
                        <a:spcBef>
                          <a:spcPct val="20000"/>
                        </a:spcBef>
                        <a:buClr>
                          <a:schemeClr val="hlink"/>
                        </a:buClr>
                        <a:buFont typeface="Wingdings" pitchFamily="2" charset="2"/>
                        <a:defRPr sz="2400" b="1">
                          <a:solidFill>
                            <a:schemeClr val="tx1"/>
                          </a:solidFill>
                          <a:latin typeface="Verdana" pitchFamily="34"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800" b="1" i="0" u="none" strike="noStrike" cap="none" normalizeH="0" baseline="0" smtClean="0">
                          <a:ln>
                            <a:noFill/>
                          </a:ln>
                          <a:solidFill>
                            <a:schemeClr val="bg1"/>
                          </a:solidFill>
                          <a:effectLst/>
                          <a:latin typeface="Verdana"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000"/>
                      </a:schemeClr>
                    </a:solidFill>
                  </a:tcPr>
                </a:tc>
                <a:tc>
                  <a:txBody>
                    <a:bodyPr/>
                    <a:lstStyle>
                      <a:lvl1pPr>
                        <a:spcBef>
                          <a:spcPct val="20000"/>
                        </a:spcBef>
                        <a:buClr>
                          <a:schemeClr val="hlink"/>
                        </a:buClr>
                        <a:buFont typeface="Wingdings" pitchFamily="2" charset="2"/>
                        <a:defRPr sz="2400" b="1">
                          <a:solidFill>
                            <a:schemeClr val="tx1"/>
                          </a:solidFill>
                          <a:latin typeface="Verdana" pitchFamily="34"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800" b="1" i="0" u="none" strike="noStrike" cap="none" normalizeH="0" baseline="0" smtClean="0">
                          <a:ln>
                            <a:noFill/>
                          </a:ln>
                          <a:solidFill>
                            <a:schemeClr val="bg1"/>
                          </a:solidFill>
                          <a:effectLst/>
                          <a:latin typeface="Verdana" pitchFamily="34"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000"/>
                      </a:schemeClr>
                    </a:solidFill>
                  </a:tcPr>
                </a:tc>
                <a:tc>
                  <a:txBody>
                    <a:bodyPr/>
                    <a:lstStyle>
                      <a:lvl1pPr>
                        <a:spcBef>
                          <a:spcPct val="20000"/>
                        </a:spcBef>
                        <a:buClr>
                          <a:schemeClr val="hlink"/>
                        </a:buClr>
                        <a:buFont typeface="Wingdings" pitchFamily="2" charset="2"/>
                        <a:defRPr sz="2400" b="1">
                          <a:solidFill>
                            <a:schemeClr val="tx1"/>
                          </a:solidFill>
                          <a:latin typeface="Verdana" pitchFamily="34"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800" b="1" i="0" u="none" strike="noStrike" cap="none" normalizeH="0" baseline="0" smtClean="0">
                          <a:ln>
                            <a:noFill/>
                          </a:ln>
                          <a:solidFill>
                            <a:schemeClr val="bg1"/>
                          </a:solidFill>
                          <a:effectLst/>
                          <a:latin typeface="Verdana"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000"/>
                      </a:schemeClr>
                    </a:solidFill>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ooter Placeholder 3"/>
          <p:cNvSpPr>
            <a:spLocks noGrp="1"/>
          </p:cNvSpPr>
          <p:nvPr>
            <p:ph type="ftr" sz="quarter" idx="11"/>
          </p:nvPr>
        </p:nvSpPr>
        <p:spPr/>
        <p:txBody>
          <a:bodyPr/>
          <a:lstStyle/>
          <a:p>
            <a:r>
              <a:rPr lang="en-US" altLang="en-US"/>
              <a:t>www.themegallery.com</a:t>
            </a:r>
          </a:p>
        </p:txBody>
      </p:sp>
      <p:sp>
        <p:nvSpPr>
          <p:cNvPr id="99330" name="Rectangle 2"/>
          <p:cNvSpPr>
            <a:spLocks noGrp="1" noChangeArrowheads="1"/>
          </p:cNvSpPr>
          <p:nvPr>
            <p:ph type="title"/>
          </p:nvPr>
        </p:nvSpPr>
        <p:spPr>
          <a:xfrm>
            <a:off x="1143000" y="381000"/>
            <a:ext cx="7467600" cy="609600"/>
          </a:xfrm>
        </p:spPr>
        <p:txBody>
          <a:bodyPr/>
          <a:lstStyle/>
          <a:p>
            <a:r>
              <a:rPr lang="en-US" altLang="en-US"/>
              <a:t>3-D Pie Chart</a:t>
            </a:r>
          </a:p>
        </p:txBody>
      </p:sp>
      <p:grpSp>
        <p:nvGrpSpPr>
          <p:cNvPr id="99331" name="Group 3"/>
          <p:cNvGrpSpPr>
            <a:grpSpLocks/>
          </p:cNvGrpSpPr>
          <p:nvPr/>
        </p:nvGrpSpPr>
        <p:grpSpPr bwMode="auto">
          <a:xfrm>
            <a:off x="1371600" y="2079625"/>
            <a:ext cx="6329363" cy="3711575"/>
            <a:chOff x="864" y="1310"/>
            <a:chExt cx="3987" cy="2338"/>
          </a:xfrm>
        </p:grpSpPr>
        <p:sp>
          <p:nvSpPr>
            <p:cNvPr id="99332" name="Oval 4"/>
            <p:cNvSpPr>
              <a:spLocks noChangeArrowheads="1"/>
            </p:cNvSpPr>
            <p:nvPr/>
          </p:nvSpPr>
          <p:spPr bwMode="gray">
            <a:xfrm>
              <a:off x="1347" y="2813"/>
              <a:ext cx="3504" cy="835"/>
            </a:xfrm>
            <a:prstGeom prst="ellipse">
              <a:avLst/>
            </a:prstGeom>
            <a:gradFill rotWithShape="1">
              <a:gsLst>
                <a:gs pos="0">
                  <a:schemeClr val="bg2"/>
                </a:gs>
                <a:gs pos="100000">
                  <a:srgbClr val="F7F9F2"/>
                </a:gs>
              </a:gsLst>
              <a:lin ang="2700000" scaled="1"/>
            </a:gradFill>
            <a:ln>
              <a:noFill/>
            </a:ln>
            <a:effectLst/>
            <a:extLst>
              <a:ext uri="{91240B29-F687-4F45-9708-019B960494DF}">
                <a14:hiddenLine xmlns:a14="http://schemas.microsoft.com/office/drawing/2010/main" w="3175">
                  <a:solidFill>
                    <a:schemeClr val="tx1"/>
                  </a:solidFill>
                  <a:round/>
                  <a:headEnd/>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vert="eaVert" wrap="none" lIns="92075" tIns="46038" rIns="92075" bIns="46038" anchor="ctr"/>
            <a:lstStyle/>
            <a:p>
              <a:endParaRPr lang="en-US"/>
            </a:p>
          </p:txBody>
        </p:sp>
        <p:sp>
          <p:nvSpPr>
            <p:cNvPr id="99333" name="Oval 5"/>
            <p:cNvSpPr>
              <a:spLocks noChangeArrowheads="1"/>
            </p:cNvSpPr>
            <p:nvPr/>
          </p:nvSpPr>
          <p:spPr bwMode="gray">
            <a:xfrm rot="-998297">
              <a:off x="890" y="1482"/>
              <a:ext cx="3630" cy="1900"/>
            </a:xfrm>
            <a:prstGeom prst="ellipse">
              <a:avLst/>
            </a:prstGeom>
            <a:gradFill rotWithShape="0">
              <a:gsLst>
                <a:gs pos="0">
                  <a:srgbClr val="808080"/>
                </a:gs>
                <a:gs pos="50000">
                  <a:srgbClr val="808080">
                    <a:gamma/>
                    <a:tint val="63529"/>
                    <a:invGamma/>
                  </a:srgbClr>
                </a:gs>
                <a:gs pos="100000">
                  <a:srgbClr val="808080"/>
                </a:gs>
              </a:gsLst>
              <a:lin ang="0" scaled="1"/>
            </a:gra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334" name="Oval 6"/>
            <p:cNvSpPr>
              <a:spLocks noChangeArrowheads="1"/>
            </p:cNvSpPr>
            <p:nvPr/>
          </p:nvSpPr>
          <p:spPr bwMode="gray">
            <a:xfrm rot="-998297">
              <a:off x="926" y="1380"/>
              <a:ext cx="3504" cy="1841"/>
            </a:xfrm>
            <a:prstGeom prst="ellipse">
              <a:avLst/>
            </a:prstGeom>
            <a:gradFill rotWithShape="1">
              <a:gsLst>
                <a:gs pos="0">
                  <a:srgbClr val="2791BB"/>
                </a:gs>
                <a:gs pos="100000">
                  <a:srgbClr val="2791BB">
                    <a:gamma/>
                    <a:shade val="0"/>
                    <a:invGamma/>
                  </a:srgbClr>
                </a:gs>
              </a:gsLst>
              <a:lin ang="2700000" scaled="1"/>
            </a:gra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335" name="Arc 7"/>
            <p:cNvSpPr>
              <a:spLocks/>
            </p:cNvSpPr>
            <p:nvPr/>
          </p:nvSpPr>
          <p:spPr bwMode="gray">
            <a:xfrm rot="-998297">
              <a:off x="2599" y="1310"/>
              <a:ext cx="1795" cy="1239"/>
            </a:xfrm>
            <a:custGeom>
              <a:avLst/>
              <a:gdLst>
                <a:gd name="G0" fmla="+- 0 0 0"/>
                <a:gd name="G1" fmla="+- 17105 0 0"/>
                <a:gd name="G2" fmla="+- 21600 0 0"/>
                <a:gd name="T0" fmla="*/ 13190 w 21600"/>
                <a:gd name="T1" fmla="*/ 0 h 29046"/>
                <a:gd name="T2" fmla="*/ 17999 w 21600"/>
                <a:gd name="T3" fmla="*/ 29046 h 29046"/>
                <a:gd name="T4" fmla="*/ 0 w 21600"/>
                <a:gd name="T5" fmla="*/ 17105 h 29046"/>
              </a:gdLst>
              <a:ahLst/>
              <a:cxnLst>
                <a:cxn ang="0">
                  <a:pos x="T0" y="T1"/>
                </a:cxn>
                <a:cxn ang="0">
                  <a:pos x="T2" y="T3"/>
                </a:cxn>
                <a:cxn ang="0">
                  <a:pos x="T4" y="T5"/>
                </a:cxn>
              </a:cxnLst>
              <a:rect l="0" t="0" r="r" b="b"/>
              <a:pathLst>
                <a:path w="21600" h="29046" fill="none" extrusionOk="0">
                  <a:moveTo>
                    <a:pt x="13190" y="-1"/>
                  </a:moveTo>
                  <a:cubicBezTo>
                    <a:pt x="18493" y="4089"/>
                    <a:pt x="21600" y="10407"/>
                    <a:pt x="21600" y="17105"/>
                  </a:cubicBezTo>
                  <a:cubicBezTo>
                    <a:pt x="21600" y="21352"/>
                    <a:pt x="20347" y="25506"/>
                    <a:pt x="17999" y="29046"/>
                  </a:cubicBezTo>
                </a:path>
                <a:path w="21600" h="29046" stroke="0" extrusionOk="0">
                  <a:moveTo>
                    <a:pt x="13190" y="-1"/>
                  </a:moveTo>
                  <a:cubicBezTo>
                    <a:pt x="18493" y="4089"/>
                    <a:pt x="21600" y="10407"/>
                    <a:pt x="21600" y="17105"/>
                  </a:cubicBezTo>
                  <a:cubicBezTo>
                    <a:pt x="21600" y="21352"/>
                    <a:pt x="20347" y="25506"/>
                    <a:pt x="17999" y="29046"/>
                  </a:cubicBezTo>
                  <a:lnTo>
                    <a:pt x="0" y="17105"/>
                  </a:lnTo>
                  <a:close/>
                </a:path>
              </a:pathLst>
            </a:custGeom>
            <a:gradFill rotWithShape="1">
              <a:gsLst>
                <a:gs pos="0">
                  <a:schemeClr val="hlink"/>
                </a:gs>
                <a:gs pos="100000">
                  <a:schemeClr val="hlink">
                    <a:gamma/>
                    <a:tint val="63529"/>
                    <a:invGamma/>
                  </a:schemeClr>
                </a:gs>
              </a:gsLst>
              <a:lin ang="5400000" scaled="1"/>
            </a:gra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336" name="Arc 8"/>
            <p:cNvSpPr>
              <a:spLocks/>
            </p:cNvSpPr>
            <p:nvPr/>
          </p:nvSpPr>
          <p:spPr bwMode="gray">
            <a:xfrm rot="20601703" flipH="1">
              <a:off x="1080" y="2491"/>
              <a:ext cx="2067" cy="930"/>
            </a:xfrm>
            <a:custGeom>
              <a:avLst/>
              <a:gdLst>
                <a:gd name="G0" fmla="+- 3659 0 0"/>
                <a:gd name="G1" fmla="+- 0 0 0"/>
                <a:gd name="G2" fmla="+- 21600 0 0"/>
                <a:gd name="T0" fmla="*/ 25114 w 25114"/>
                <a:gd name="T1" fmla="*/ 2497 h 21600"/>
                <a:gd name="T2" fmla="*/ 0 w 25114"/>
                <a:gd name="T3" fmla="*/ 21288 h 21600"/>
                <a:gd name="T4" fmla="*/ 3659 w 25114"/>
                <a:gd name="T5" fmla="*/ 0 h 21600"/>
              </a:gdLst>
              <a:ahLst/>
              <a:cxnLst>
                <a:cxn ang="0">
                  <a:pos x="T0" y="T1"/>
                </a:cxn>
                <a:cxn ang="0">
                  <a:pos x="T2" y="T3"/>
                </a:cxn>
                <a:cxn ang="0">
                  <a:pos x="T4" y="T5"/>
                </a:cxn>
              </a:cxnLst>
              <a:rect l="0" t="0" r="r" b="b"/>
              <a:pathLst>
                <a:path w="25114" h="21600" fill="none" extrusionOk="0">
                  <a:moveTo>
                    <a:pt x="25114" y="2497"/>
                  </a:moveTo>
                  <a:cubicBezTo>
                    <a:pt x="23846" y="13386"/>
                    <a:pt x="14622" y="21599"/>
                    <a:pt x="3659" y="21600"/>
                  </a:cubicBezTo>
                  <a:cubicBezTo>
                    <a:pt x="2432" y="21600"/>
                    <a:pt x="1208" y="21495"/>
                    <a:pt x="0" y="21287"/>
                  </a:cubicBezTo>
                </a:path>
                <a:path w="25114" h="21600" stroke="0" extrusionOk="0">
                  <a:moveTo>
                    <a:pt x="25114" y="2497"/>
                  </a:moveTo>
                  <a:cubicBezTo>
                    <a:pt x="23846" y="13386"/>
                    <a:pt x="14622" y="21599"/>
                    <a:pt x="3659" y="21600"/>
                  </a:cubicBezTo>
                  <a:cubicBezTo>
                    <a:pt x="2432" y="21600"/>
                    <a:pt x="1208" y="21495"/>
                    <a:pt x="0" y="21287"/>
                  </a:cubicBezTo>
                  <a:lnTo>
                    <a:pt x="3659" y="0"/>
                  </a:lnTo>
                  <a:close/>
                </a:path>
              </a:pathLst>
            </a:custGeom>
            <a:gradFill rotWithShape="1">
              <a:gsLst>
                <a:gs pos="0">
                  <a:schemeClr val="accent1">
                    <a:gamma/>
                    <a:shade val="69804"/>
                    <a:invGamma/>
                  </a:schemeClr>
                </a:gs>
                <a:gs pos="100000">
                  <a:schemeClr val="accent1"/>
                </a:gs>
              </a:gsLst>
              <a:lin ang="2700000" scaled="1"/>
            </a:gra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337" name="Arc 9"/>
            <p:cNvSpPr>
              <a:spLocks/>
            </p:cNvSpPr>
            <p:nvPr/>
          </p:nvSpPr>
          <p:spPr bwMode="gray">
            <a:xfrm rot="-998297">
              <a:off x="1715" y="1339"/>
              <a:ext cx="2034" cy="893"/>
            </a:xfrm>
            <a:custGeom>
              <a:avLst/>
              <a:gdLst>
                <a:gd name="G0" fmla="+- 9843 0 0"/>
                <a:gd name="G1" fmla="+- 21600 0 0"/>
                <a:gd name="G2" fmla="+- 21600 0 0"/>
                <a:gd name="T0" fmla="*/ 0 w 24549"/>
                <a:gd name="T1" fmla="*/ 2373 h 21600"/>
                <a:gd name="T2" fmla="*/ 24549 w 24549"/>
                <a:gd name="T3" fmla="*/ 5780 h 21600"/>
                <a:gd name="T4" fmla="*/ 9843 w 24549"/>
                <a:gd name="T5" fmla="*/ 21600 h 21600"/>
              </a:gdLst>
              <a:ahLst/>
              <a:cxnLst>
                <a:cxn ang="0">
                  <a:pos x="T0" y="T1"/>
                </a:cxn>
                <a:cxn ang="0">
                  <a:pos x="T2" y="T3"/>
                </a:cxn>
                <a:cxn ang="0">
                  <a:pos x="T4" y="T5"/>
                </a:cxn>
              </a:cxnLst>
              <a:rect l="0" t="0" r="r" b="b"/>
              <a:pathLst>
                <a:path w="24549" h="21600" fill="none" extrusionOk="0">
                  <a:moveTo>
                    <a:pt x="0" y="2373"/>
                  </a:moveTo>
                  <a:cubicBezTo>
                    <a:pt x="3046" y="813"/>
                    <a:pt x="6420" y="-1"/>
                    <a:pt x="9843" y="0"/>
                  </a:cubicBezTo>
                  <a:cubicBezTo>
                    <a:pt x="15299" y="0"/>
                    <a:pt x="20553" y="2064"/>
                    <a:pt x="24549" y="5779"/>
                  </a:cubicBezTo>
                </a:path>
                <a:path w="24549" h="21600" stroke="0" extrusionOk="0">
                  <a:moveTo>
                    <a:pt x="0" y="2373"/>
                  </a:moveTo>
                  <a:cubicBezTo>
                    <a:pt x="3046" y="813"/>
                    <a:pt x="6420" y="-1"/>
                    <a:pt x="9843" y="0"/>
                  </a:cubicBezTo>
                  <a:cubicBezTo>
                    <a:pt x="15299" y="0"/>
                    <a:pt x="20553" y="2064"/>
                    <a:pt x="24549" y="5779"/>
                  </a:cubicBezTo>
                  <a:lnTo>
                    <a:pt x="9843" y="21600"/>
                  </a:lnTo>
                  <a:close/>
                </a:path>
              </a:pathLst>
            </a:custGeom>
            <a:gradFill rotWithShape="1">
              <a:gsLst>
                <a:gs pos="0">
                  <a:schemeClr val="hlink"/>
                </a:gs>
                <a:gs pos="100000">
                  <a:schemeClr val="hlink">
                    <a:gamma/>
                    <a:tint val="42353"/>
                    <a:invGamma/>
                  </a:schemeClr>
                </a:gs>
              </a:gsLst>
              <a:lin ang="2700000" scaled="1"/>
            </a:gra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338" name="Arc 10"/>
            <p:cNvSpPr>
              <a:spLocks/>
            </p:cNvSpPr>
            <p:nvPr/>
          </p:nvSpPr>
          <p:spPr bwMode="gray">
            <a:xfrm rot="20601703" flipH="1">
              <a:off x="864" y="1713"/>
              <a:ext cx="1796" cy="1302"/>
            </a:xfrm>
            <a:custGeom>
              <a:avLst/>
              <a:gdLst>
                <a:gd name="G0" fmla="+- 0 0 0"/>
                <a:gd name="G1" fmla="+- 19945 0 0"/>
                <a:gd name="G2" fmla="+- 21600 0 0"/>
                <a:gd name="T0" fmla="*/ 8292 w 21600"/>
                <a:gd name="T1" fmla="*/ 0 h 30468"/>
                <a:gd name="T2" fmla="*/ 18863 w 21600"/>
                <a:gd name="T3" fmla="*/ 30468 h 30468"/>
                <a:gd name="T4" fmla="*/ 0 w 21600"/>
                <a:gd name="T5" fmla="*/ 19945 h 30468"/>
              </a:gdLst>
              <a:ahLst/>
              <a:cxnLst>
                <a:cxn ang="0">
                  <a:pos x="T0" y="T1"/>
                </a:cxn>
                <a:cxn ang="0">
                  <a:pos x="T2" y="T3"/>
                </a:cxn>
                <a:cxn ang="0">
                  <a:pos x="T4" y="T5"/>
                </a:cxn>
              </a:cxnLst>
              <a:rect l="0" t="0" r="r" b="b"/>
              <a:pathLst>
                <a:path w="21600" h="30468" fill="none" extrusionOk="0">
                  <a:moveTo>
                    <a:pt x="8291" y="0"/>
                  </a:moveTo>
                  <a:cubicBezTo>
                    <a:pt x="16349" y="3349"/>
                    <a:pt x="21600" y="11218"/>
                    <a:pt x="21600" y="19945"/>
                  </a:cubicBezTo>
                  <a:cubicBezTo>
                    <a:pt x="21600" y="23628"/>
                    <a:pt x="20657" y="27251"/>
                    <a:pt x="18863" y="30468"/>
                  </a:cubicBezTo>
                </a:path>
                <a:path w="21600" h="30468" stroke="0" extrusionOk="0">
                  <a:moveTo>
                    <a:pt x="8291" y="0"/>
                  </a:moveTo>
                  <a:cubicBezTo>
                    <a:pt x="16349" y="3349"/>
                    <a:pt x="21600" y="11218"/>
                    <a:pt x="21600" y="19945"/>
                  </a:cubicBezTo>
                  <a:cubicBezTo>
                    <a:pt x="21600" y="23628"/>
                    <a:pt x="20657" y="27251"/>
                    <a:pt x="18863" y="30468"/>
                  </a:cubicBezTo>
                  <a:lnTo>
                    <a:pt x="0" y="19945"/>
                  </a:lnTo>
                  <a:close/>
                </a:path>
              </a:pathLst>
            </a:custGeom>
            <a:gradFill rotWithShape="1">
              <a:gsLst>
                <a:gs pos="0">
                  <a:schemeClr val="accent2"/>
                </a:gs>
                <a:gs pos="100000">
                  <a:schemeClr val="accent2">
                    <a:gamma/>
                    <a:shade val="46275"/>
                    <a:invGamma/>
                  </a:schemeClr>
                </a:gs>
              </a:gsLst>
              <a:lin ang="2700000" scaled="1"/>
            </a:gra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339" name="Oval 11"/>
            <p:cNvSpPr>
              <a:spLocks noChangeArrowheads="1"/>
            </p:cNvSpPr>
            <p:nvPr/>
          </p:nvSpPr>
          <p:spPr bwMode="gray">
            <a:xfrm rot="-998297">
              <a:off x="1846" y="1830"/>
              <a:ext cx="1698" cy="844"/>
            </a:xfrm>
            <a:prstGeom prst="ellipse">
              <a:avLst/>
            </a:prstGeom>
            <a:gradFill rotWithShape="0">
              <a:gsLst>
                <a:gs pos="0">
                  <a:schemeClr val="bg2"/>
                </a:gs>
                <a:gs pos="50000">
                  <a:schemeClr val="bg2">
                    <a:gamma/>
                    <a:tint val="24314"/>
                    <a:invGamma/>
                  </a:schemeClr>
                </a:gs>
                <a:gs pos="100000">
                  <a:schemeClr val="bg2"/>
                </a:gs>
              </a:gsLst>
              <a:lin ang="0" scaled="1"/>
            </a:gra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340" name="Text Box 12"/>
            <p:cNvSpPr txBox="1">
              <a:spLocks noChangeArrowheads="1"/>
            </p:cNvSpPr>
            <p:nvPr/>
          </p:nvSpPr>
          <p:spPr bwMode="gray">
            <a:xfrm>
              <a:off x="1179" y="2258"/>
              <a:ext cx="57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b="1">
                  <a:solidFill>
                    <a:srgbClr val="FFFFFF"/>
                  </a:solidFill>
                  <a:latin typeface="Verdana" pitchFamily="34" charset="0"/>
                </a:rPr>
                <a:t>Text1</a:t>
              </a:r>
            </a:p>
          </p:txBody>
        </p:sp>
        <p:sp>
          <p:nvSpPr>
            <p:cNvPr id="99341" name="Text Box 13"/>
            <p:cNvSpPr txBox="1">
              <a:spLocks noChangeArrowheads="1"/>
            </p:cNvSpPr>
            <p:nvPr/>
          </p:nvSpPr>
          <p:spPr bwMode="gray">
            <a:xfrm>
              <a:off x="2379" y="1490"/>
              <a:ext cx="57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b="1">
                  <a:solidFill>
                    <a:srgbClr val="FFFFFF"/>
                  </a:solidFill>
                  <a:latin typeface="Verdana" pitchFamily="34" charset="0"/>
                </a:rPr>
                <a:t>Text2</a:t>
              </a:r>
            </a:p>
          </p:txBody>
        </p:sp>
        <p:sp>
          <p:nvSpPr>
            <p:cNvPr id="99342" name="Text Box 14"/>
            <p:cNvSpPr txBox="1">
              <a:spLocks noChangeArrowheads="1"/>
            </p:cNvSpPr>
            <p:nvPr/>
          </p:nvSpPr>
          <p:spPr bwMode="gray">
            <a:xfrm>
              <a:off x="3531" y="1682"/>
              <a:ext cx="57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b="1">
                  <a:solidFill>
                    <a:srgbClr val="FFFFFF"/>
                  </a:solidFill>
                  <a:latin typeface="Verdana" pitchFamily="34" charset="0"/>
                </a:rPr>
                <a:t>Text3</a:t>
              </a:r>
            </a:p>
          </p:txBody>
        </p:sp>
        <p:sp>
          <p:nvSpPr>
            <p:cNvPr id="99343" name="Text Box 15"/>
            <p:cNvSpPr txBox="1">
              <a:spLocks noChangeArrowheads="1"/>
            </p:cNvSpPr>
            <p:nvPr/>
          </p:nvSpPr>
          <p:spPr bwMode="gray">
            <a:xfrm>
              <a:off x="1947" y="2882"/>
              <a:ext cx="57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b="1">
                  <a:solidFill>
                    <a:srgbClr val="FFFFFF"/>
                  </a:solidFill>
                  <a:latin typeface="Verdana" pitchFamily="34" charset="0"/>
                </a:rPr>
                <a:t>Text5</a:t>
              </a:r>
            </a:p>
          </p:txBody>
        </p:sp>
        <p:sp>
          <p:nvSpPr>
            <p:cNvPr id="99344" name="Freeform 16"/>
            <p:cNvSpPr>
              <a:spLocks/>
            </p:cNvSpPr>
            <p:nvPr/>
          </p:nvSpPr>
          <p:spPr bwMode="gray">
            <a:xfrm>
              <a:off x="2768" y="2632"/>
              <a:ext cx="544" cy="680"/>
            </a:xfrm>
            <a:custGeom>
              <a:avLst/>
              <a:gdLst>
                <a:gd name="T0" fmla="*/ 0 w 544"/>
                <a:gd name="T1" fmla="*/ 16 h 680"/>
                <a:gd name="T2" fmla="*/ 256 w 544"/>
                <a:gd name="T3" fmla="*/ 528 h 680"/>
                <a:gd name="T4" fmla="*/ 264 w 544"/>
                <a:gd name="T5" fmla="*/ 680 h 680"/>
                <a:gd name="T6" fmla="*/ 448 w 544"/>
                <a:gd name="T7" fmla="*/ 624 h 680"/>
                <a:gd name="T8" fmla="*/ 544 w 544"/>
                <a:gd name="T9" fmla="*/ 576 h 680"/>
                <a:gd name="T10" fmla="*/ 112 w 544"/>
                <a:gd name="T11" fmla="*/ 0 h 680"/>
                <a:gd name="T12" fmla="*/ 0 w 544"/>
                <a:gd name="T13" fmla="*/ 16 h 680"/>
              </a:gdLst>
              <a:ahLst/>
              <a:cxnLst>
                <a:cxn ang="0">
                  <a:pos x="T0" y="T1"/>
                </a:cxn>
                <a:cxn ang="0">
                  <a:pos x="T2" y="T3"/>
                </a:cxn>
                <a:cxn ang="0">
                  <a:pos x="T4" y="T5"/>
                </a:cxn>
                <a:cxn ang="0">
                  <a:pos x="T6" y="T7"/>
                </a:cxn>
                <a:cxn ang="0">
                  <a:pos x="T8" y="T9"/>
                </a:cxn>
                <a:cxn ang="0">
                  <a:pos x="T10" y="T11"/>
                </a:cxn>
                <a:cxn ang="0">
                  <a:pos x="T12" y="T13"/>
                </a:cxn>
              </a:cxnLst>
              <a:rect l="0" t="0" r="r" b="b"/>
              <a:pathLst>
                <a:path w="544" h="680">
                  <a:moveTo>
                    <a:pt x="0" y="16"/>
                  </a:moveTo>
                  <a:lnTo>
                    <a:pt x="256" y="528"/>
                  </a:lnTo>
                  <a:lnTo>
                    <a:pt x="264" y="680"/>
                  </a:lnTo>
                  <a:lnTo>
                    <a:pt x="448" y="624"/>
                  </a:lnTo>
                  <a:lnTo>
                    <a:pt x="544" y="576"/>
                  </a:lnTo>
                  <a:lnTo>
                    <a:pt x="112" y="0"/>
                  </a:lnTo>
                  <a:lnTo>
                    <a:pt x="0" y="16"/>
                  </a:lnTo>
                  <a:close/>
                </a:path>
              </a:pathLst>
            </a:custGeom>
            <a:gradFill rotWithShape="1">
              <a:gsLst>
                <a:gs pos="0">
                  <a:schemeClr val="folHlink">
                    <a:alpha val="19000"/>
                  </a:schemeClr>
                </a:gs>
                <a:gs pos="100000">
                  <a:schemeClr val="folHlink">
                    <a:gamma/>
                    <a:shade val="63529"/>
                    <a:invGamma/>
                  </a:schemeClr>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345" name="Freeform 17"/>
            <p:cNvSpPr>
              <a:spLocks/>
            </p:cNvSpPr>
            <p:nvPr/>
          </p:nvSpPr>
          <p:spPr bwMode="gray">
            <a:xfrm>
              <a:off x="3374" y="2209"/>
              <a:ext cx="1117" cy="1119"/>
            </a:xfrm>
            <a:custGeom>
              <a:avLst/>
              <a:gdLst>
                <a:gd name="T0" fmla="*/ 21 w 1117"/>
                <a:gd name="T1" fmla="*/ 888 h 1119"/>
                <a:gd name="T2" fmla="*/ 1117 w 1117"/>
                <a:gd name="T3" fmla="*/ 0 h 1119"/>
                <a:gd name="T4" fmla="*/ 1093 w 1117"/>
                <a:gd name="T5" fmla="*/ 256 h 1119"/>
                <a:gd name="T6" fmla="*/ 717 w 1117"/>
                <a:gd name="T7" fmla="*/ 704 h 1119"/>
                <a:gd name="T8" fmla="*/ 17 w 1117"/>
                <a:gd name="T9" fmla="*/ 1119 h 1119"/>
                <a:gd name="T10" fmla="*/ 21 w 1117"/>
                <a:gd name="T11" fmla="*/ 888 h 1119"/>
              </a:gdLst>
              <a:ahLst/>
              <a:cxnLst>
                <a:cxn ang="0">
                  <a:pos x="T0" y="T1"/>
                </a:cxn>
                <a:cxn ang="0">
                  <a:pos x="T2" y="T3"/>
                </a:cxn>
                <a:cxn ang="0">
                  <a:pos x="T4" y="T5"/>
                </a:cxn>
                <a:cxn ang="0">
                  <a:pos x="T6" y="T7"/>
                </a:cxn>
                <a:cxn ang="0">
                  <a:pos x="T8" y="T9"/>
                </a:cxn>
                <a:cxn ang="0">
                  <a:pos x="T10" y="T11"/>
                </a:cxn>
              </a:cxnLst>
              <a:rect l="0" t="0" r="r" b="b"/>
              <a:pathLst>
                <a:path w="1117" h="1119">
                  <a:moveTo>
                    <a:pt x="21" y="888"/>
                  </a:moveTo>
                  <a:lnTo>
                    <a:pt x="1117" y="0"/>
                  </a:lnTo>
                  <a:lnTo>
                    <a:pt x="1093" y="256"/>
                  </a:lnTo>
                  <a:cubicBezTo>
                    <a:pt x="1026" y="373"/>
                    <a:pt x="896" y="560"/>
                    <a:pt x="717" y="704"/>
                  </a:cubicBezTo>
                  <a:cubicBezTo>
                    <a:pt x="538" y="848"/>
                    <a:pt x="133" y="1088"/>
                    <a:pt x="17" y="1119"/>
                  </a:cubicBezTo>
                  <a:cubicBezTo>
                    <a:pt x="0" y="1037"/>
                    <a:pt x="21" y="888"/>
                    <a:pt x="21" y="888"/>
                  </a:cubicBezTo>
                  <a:close/>
                </a:path>
              </a:pathLst>
            </a:custGeom>
            <a:gradFill rotWithShape="0">
              <a:gsLst>
                <a:gs pos="0">
                  <a:schemeClr val="folHlink">
                    <a:gamma/>
                    <a:shade val="69804"/>
                    <a:invGamma/>
                  </a:schemeClr>
                </a:gs>
                <a:gs pos="100000">
                  <a:schemeClr val="folHlink"/>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99346" name="Arc 18"/>
            <p:cNvSpPr>
              <a:spLocks/>
            </p:cNvSpPr>
            <p:nvPr/>
          </p:nvSpPr>
          <p:spPr bwMode="gray">
            <a:xfrm rot="-1060795">
              <a:off x="2784" y="1824"/>
              <a:ext cx="1719" cy="1171"/>
            </a:xfrm>
            <a:custGeom>
              <a:avLst/>
              <a:gdLst>
                <a:gd name="G0" fmla="+- 0 0 0"/>
                <a:gd name="G1" fmla="+- 0 0 0"/>
                <a:gd name="G2" fmla="+- 21600 0 0"/>
                <a:gd name="T0" fmla="*/ 18016 w 18016"/>
                <a:gd name="T1" fmla="*/ 11915 h 21282"/>
                <a:gd name="T2" fmla="*/ 3695 w 18016"/>
                <a:gd name="T3" fmla="*/ 21282 h 21282"/>
                <a:gd name="T4" fmla="*/ 0 w 18016"/>
                <a:gd name="T5" fmla="*/ 0 h 21282"/>
              </a:gdLst>
              <a:ahLst/>
              <a:cxnLst>
                <a:cxn ang="0">
                  <a:pos x="T0" y="T1"/>
                </a:cxn>
                <a:cxn ang="0">
                  <a:pos x="T2" y="T3"/>
                </a:cxn>
                <a:cxn ang="0">
                  <a:pos x="T4" y="T5"/>
                </a:cxn>
              </a:cxnLst>
              <a:rect l="0" t="0" r="r" b="b"/>
              <a:pathLst>
                <a:path w="18016" h="21282" fill="none" extrusionOk="0">
                  <a:moveTo>
                    <a:pt x="18016" y="11915"/>
                  </a:moveTo>
                  <a:cubicBezTo>
                    <a:pt x="14735" y="16875"/>
                    <a:pt x="9554" y="20264"/>
                    <a:pt x="3694" y="21281"/>
                  </a:cubicBezTo>
                </a:path>
                <a:path w="18016" h="21282" stroke="0" extrusionOk="0">
                  <a:moveTo>
                    <a:pt x="18016" y="11915"/>
                  </a:moveTo>
                  <a:cubicBezTo>
                    <a:pt x="14735" y="16875"/>
                    <a:pt x="9554" y="20264"/>
                    <a:pt x="3694" y="21281"/>
                  </a:cubicBezTo>
                  <a:lnTo>
                    <a:pt x="0" y="0"/>
                  </a:lnTo>
                  <a:close/>
                </a:path>
              </a:pathLst>
            </a:custGeom>
            <a:gradFill rotWithShape="1">
              <a:gsLst>
                <a:gs pos="0">
                  <a:schemeClr val="folHlink"/>
                </a:gs>
                <a:gs pos="100000">
                  <a:schemeClr val="folHlink">
                    <a:gamma/>
                    <a:shade val="57647"/>
                    <a:invGamma/>
                  </a:schemeClr>
                </a:gs>
              </a:gsLst>
              <a:lin ang="0" scaled="1"/>
            </a:gra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347" name="Freeform 19"/>
            <p:cNvSpPr>
              <a:spLocks/>
            </p:cNvSpPr>
            <p:nvPr/>
          </p:nvSpPr>
          <p:spPr bwMode="gray">
            <a:xfrm>
              <a:off x="2829" y="2509"/>
              <a:ext cx="582" cy="826"/>
            </a:xfrm>
            <a:custGeom>
              <a:avLst/>
              <a:gdLst>
                <a:gd name="T0" fmla="*/ 582 w 582"/>
                <a:gd name="T1" fmla="*/ 572 h 826"/>
                <a:gd name="T2" fmla="*/ 562 w 582"/>
                <a:gd name="T3" fmla="*/ 826 h 826"/>
                <a:gd name="T4" fmla="*/ 0 w 582"/>
                <a:gd name="T5" fmla="*/ 42 h 826"/>
                <a:gd name="T6" fmla="*/ 90 w 582"/>
                <a:gd name="T7" fmla="*/ 0 h 826"/>
                <a:gd name="T8" fmla="*/ 582 w 582"/>
                <a:gd name="T9" fmla="*/ 572 h 826"/>
              </a:gdLst>
              <a:ahLst/>
              <a:cxnLst>
                <a:cxn ang="0">
                  <a:pos x="T0" y="T1"/>
                </a:cxn>
                <a:cxn ang="0">
                  <a:pos x="T2" y="T3"/>
                </a:cxn>
                <a:cxn ang="0">
                  <a:pos x="T4" y="T5"/>
                </a:cxn>
                <a:cxn ang="0">
                  <a:pos x="T6" y="T7"/>
                </a:cxn>
                <a:cxn ang="0">
                  <a:pos x="T8" y="T9"/>
                </a:cxn>
              </a:cxnLst>
              <a:rect l="0" t="0" r="r" b="b"/>
              <a:pathLst>
                <a:path w="582" h="826">
                  <a:moveTo>
                    <a:pt x="582" y="572"/>
                  </a:moveTo>
                  <a:lnTo>
                    <a:pt x="562" y="826"/>
                  </a:lnTo>
                  <a:lnTo>
                    <a:pt x="0" y="42"/>
                  </a:lnTo>
                  <a:lnTo>
                    <a:pt x="90" y="0"/>
                  </a:lnTo>
                  <a:lnTo>
                    <a:pt x="582" y="572"/>
                  </a:lnTo>
                  <a:close/>
                </a:path>
              </a:pathLst>
            </a:custGeom>
            <a:gradFill rotWithShape="1">
              <a:gsLst>
                <a:gs pos="0">
                  <a:schemeClr val="folHlink"/>
                </a:gs>
                <a:gs pos="100000">
                  <a:schemeClr val="folHlink">
                    <a:gamma/>
                    <a:shade val="78824"/>
                    <a:invGamma/>
                  </a:schemeClr>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99348" name="Oval 20"/>
            <p:cNvSpPr>
              <a:spLocks noChangeArrowheads="1"/>
            </p:cNvSpPr>
            <p:nvPr/>
          </p:nvSpPr>
          <p:spPr bwMode="gray">
            <a:xfrm rot="-998297">
              <a:off x="1910" y="1989"/>
              <a:ext cx="1629" cy="687"/>
            </a:xfrm>
            <a:prstGeom prst="ellipse">
              <a:avLst/>
            </a:prstGeom>
            <a:solidFill>
              <a:srgbClr val="FFFFFF"/>
            </a:soli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349" name="Text Box 21"/>
            <p:cNvSpPr txBox="1">
              <a:spLocks noChangeArrowheads="1"/>
            </p:cNvSpPr>
            <p:nvPr/>
          </p:nvSpPr>
          <p:spPr bwMode="gray">
            <a:xfrm>
              <a:off x="3360" y="2457"/>
              <a:ext cx="57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b="1">
                  <a:solidFill>
                    <a:srgbClr val="FFFFFF"/>
                  </a:solidFill>
                  <a:latin typeface="Verdana" pitchFamily="34" charset="0"/>
                </a:rPr>
                <a:t>Text4</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Giới thiệu đề tài</a:t>
            </a:r>
            <a:endParaRPr lang="en-US"/>
          </a:p>
        </p:txBody>
      </p:sp>
      <p:pic>
        <p:nvPicPr>
          <p:cNvPr id="9523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390857" y="1828800"/>
            <a:ext cx="8514604"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11"/>
          </p:nvPr>
        </p:nvSpPr>
        <p:spPr/>
        <p:txBody>
          <a:bodyPr/>
          <a:lstStyle/>
          <a:p>
            <a:r>
              <a:rPr lang="en-US" altLang="en-US" smtClean="0"/>
              <a:t>www.themegallery.com</a:t>
            </a:r>
            <a:endParaRPr lang="en-US" altLang="en-US"/>
          </a:p>
        </p:txBody>
      </p:sp>
      <p:graphicFrame>
        <p:nvGraphicFramePr>
          <p:cNvPr id="6" name="Diagram 5"/>
          <p:cNvGraphicFramePr/>
          <p:nvPr>
            <p:extLst>
              <p:ext uri="{D42A27DB-BD31-4B8C-83A1-F6EECF244321}">
                <p14:modId xmlns:p14="http://schemas.microsoft.com/office/powerpoint/2010/main" val="61968661"/>
              </p:ext>
            </p:extLst>
          </p:nvPr>
        </p:nvGraphicFramePr>
        <p:xfrm>
          <a:off x="2209800" y="1549852"/>
          <a:ext cx="4648200" cy="4191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TextBox 6"/>
          <p:cNvSpPr txBox="1"/>
          <p:nvPr/>
        </p:nvSpPr>
        <p:spPr>
          <a:xfrm>
            <a:off x="609600" y="5740852"/>
            <a:ext cx="8295861" cy="830997"/>
          </a:xfrm>
          <a:prstGeom prst="rect">
            <a:avLst/>
          </a:prstGeom>
          <a:noFill/>
        </p:spPr>
        <p:txBody>
          <a:bodyPr wrap="none" rtlCol="0">
            <a:spAutoFit/>
          </a:bodyPr>
          <a:lstStyle/>
          <a:p>
            <a:r>
              <a:rPr lang="en-US" sz="2400" i="1"/>
              <a:t>(Nguồn: The CHAOS Manifesto, The Standish Group 2012)</a:t>
            </a:r>
            <a:endParaRPr lang="en-US" sz="2400"/>
          </a:p>
          <a:p>
            <a:endParaRPr lang="en-US" sz="2400"/>
          </a:p>
        </p:txBody>
      </p:sp>
    </p:spTree>
    <p:extLst>
      <p:ext uri="{BB962C8B-B14F-4D97-AF65-F5344CB8AC3E}">
        <p14:creationId xmlns:p14="http://schemas.microsoft.com/office/powerpoint/2010/main" val="1405140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5234"/>
                                        </p:tgtEl>
                                        <p:attrNameLst>
                                          <p:attrName>style.visibility</p:attrName>
                                        </p:attrNameLst>
                                      </p:cBhvr>
                                      <p:to>
                                        <p:strVal val="visible"/>
                                      </p:to>
                                    </p:set>
                                    <p:anim calcmode="lin" valueType="num">
                                      <p:cBhvr additive="base">
                                        <p:cTn id="7" dur="500" fill="hold"/>
                                        <p:tgtEl>
                                          <p:spTgt spid="95234"/>
                                        </p:tgtEl>
                                        <p:attrNameLst>
                                          <p:attrName>ppt_x</p:attrName>
                                        </p:attrNameLst>
                                      </p:cBhvr>
                                      <p:tavLst>
                                        <p:tav tm="0">
                                          <p:val>
                                            <p:strVal val="#ppt_x"/>
                                          </p:val>
                                        </p:tav>
                                        <p:tav tm="100000">
                                          <p:val>
                                            <p:strVal val="#ppt_x"/>
                                          </p:val>
                                        </p:tav>
                                      </p:tavLst>
                                    </p:anim>
                                    <p:anim calcmode="lin" valueType="num">
                                      <p:cBhvr additive="base">
                                        <p:cTn id="8" dur="500" fill="hold"/>
                                        <p:tgtEl>
                                          <p:spTgt spid="9523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xit" presetSubtype="4" fill="hold" grpId="0" nodeType="withEffect">
                                  <p:stCondLst>
                                    <p:cond delay="0"/>
                                  </p:stCondLst>
                                  <p:childTnLst>
                                    <p:anim calcmode="lin" valueType="num">
                                      <p:cBhvr additive="base">
                                        <p:cTn id="14" dur="500"/>
                                        <p:tgtEl>
                                          <p:spTgt spid="6"/>
                                        </p:tgtEl>
                                        <p:attrNameLst>
                                          <p:attrName>ppt_x</p:attrName>
                                        </p:attrNameLst>
                                      </p:cBhvr>
                                      <p:tavLst>
                                        <p:tav tm="0">
                                          <p:val>
                                            <p:strVal val="ppt_x"/>
                                          </p:val>
                                        </p:tav>
                                        <p:tav tm="100000">
                                          <p:val>
                                            <p:strVal val="ppt_x"/>
                                          </p:val>
                                        </p:tav>
                                      </p:tavLst>
                                    </p:anim>
                                    <p:anim calcmode="lin" valueType="num">
                                      <p:cBhvr additive="base">
                                        <p:cTn id="15" dur="500"/>
                                        <p:tgtEl>
                                          <p:spTgt spid="6"/>
                                        </p:tgtEl>
                                        <p:attrNameLst>
                                          <p:attrName>ppt_y</p:attrName>
                                        </p:attrNameLst>
                                      </p:cBhvr>
                                      <p:tavLst>
                                        <p:tav tm="0">
                                          <p:val>
                                            <p:strVal val="ppt_y"/>
                                          </p:val>
                                        </p:tav>
                                        <p:tav tm="100000">
                                          <p:val>
                                            <p:strVal val="1+ppt_h/2"/>
                                          </p:val>
                                        </p:tav>
                                      </p:tavLst>
                                    </p:anim>
                                    <p:set>
                                      <p:cBhvr>
                                        <p:cTn id="16"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en-US"/>
              <a:t>www.themegallery.com</a:t>
            </a:r>
          </a:p>
        </p:txBody>
      </p:sp>
      <p:sp>
        <p:nvSpPr>
          <p:cNvPr id="92162" name="Rectangle 2"/>
          <p:cNvSpPr>
            <a:spLocks noGrp="1" noChangeArrowheads="1"/>
          </p:cNvSpPr>
          <p:nvPr>
            <p:ph type="title"/>
          </p:nvPr>
        </p:nvSpPr>
        <p:spPr/>
        <p:txBody>
          <a:bodyPr/>
          <a:lstStyle/>
          <a:p>
            <a:r>
              <a:rPr lang="en-US" altLang="en-US" sz="3600"/>
              <a:t>Diagram</a:t>
            </a:r>
            <a:endParaRPr lang="en-US" altLang="en-US" sz="2000"/>
          </a:p>
        </p:txBody>
      </p:sp>
      <p:graphicFrame>
        <p:nvGraphicFramePr>
          <p:cNvPr id="92163" name="Object 3"/>
          <p:cNvGraphicFramePr>
            <a:graphicFrameLocks noGrp="1" noChangeAspect="1"/>
          </p:cNvGraphicFramePr>
          <p:nvPr>
            <p:ph idx="1"/>
          </p:nvPr>
        </p:nvGraphicFramePr>
        <p:xfrm>
          <a:off x="1676400" y="1828800"/>
          <a:ext cx="5610225" cy="4267200"/>
        </p:xfrm>
        <a:graphic>
          <a:graphicData uri="http://schemas.openxmlformats.org/presentationml/2006/ole">
            <mc:AlternateContent xmlns:mc="http://schemas.openxmlformats.org/markup-compatibility/2006">
              <mc:Choice xmlns:v="urn:schemas-microsoft-com:vml" Requires="v">
                <p:oleObj spid="_x0000_s92253" name="Chart" r:id="rId3" imgW="4819650" imgH="4057498" progId="MSGraph.Chart.8">
                  <p:embed followColorScheme="full"/>
                </p:oleObj>
              </mc:Choice>
              <mc:Fallback>
                <p:oleObj name="Chart" r:id="rId3" imgW="4819650" imgH="4057498" progId="MSGraph.Chart.8">
                  <p:embed followColorScheme="full"/>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1676400" y="1828800"/>
                        <a:ext cx="5610225" cy="426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2" name="WordArt 6"/>
          <p:cNvSpPr>
            <a:spLocks noChangeArrowheads="1" noChangeShapeType="1" noTextEdit="1"/>
          </p:cNvSpPr>
          <p:nvPr/>
        </p:nvSpPr>
        <p:spPr bwMode="gray">
          <a:xfrm>
            <a:off x="3581400" y="3429000"/>
            <a:ext cx="4343400" cy="609600"/>
          </a:xfrm>
          <a:prstGeom prst="rect">
            <a:avLst/>
          </a:prstGeom>
        </p:spPr>
        <p:txBody>
          <a:bodyPr wrap="none" fromWordArt="1">
            <a:prstTxWarp prst="textDeflate">
              <a:avLst>
                <a:gd name="adj" fmla="val 0"/>
              </a:avLst>
            </a:prstTxWarp>
          </a:bodyPr>
          <a:lstStyle/>
          <a:p>
            <a:pPr algn="ctr"/>
            <a:r>
              <a:rPr lang="en-US" sz="3600" b="1" kern="10" smtClean="0">
                <a:ln w="28575">
                  <a:solidFill>
                    <a:srgbClr val="FFFFFF"/>
                  </a:solidFill>
                  <a:round/>
                  <a:headEnd/>
                  <a:tailEnd/>
                </a:ln>
                <a:gradFill rotWithShape="1">
                  <a:gsLst>
                    <a:gs pos="0">
                      <a:schemeClr val="tx2"/>
                    </a:gs>
                    <a:gs pos="100000">
                      <a:schemeClr val="accent1"/>
                    </a:gs>
                  </a:gsLst>
                  <a:lin ang="0" scaled="1"/>
                </a:gradFill>
                <a:effectLst>
                  <a:outerShdw dist="71842" dir="2700000" algn="ctr" rotWithShape="0">
                    <a:schemeClr val="tx1">
                      <a:alpha val="50000"/>
                    </a:schemeClr>
                  </a:outerShdw>
                </a:effectLst>
                <a:latin typeface="Arial"/>
                <a:cs typeface="Arial"/>
              </a:rPr>
              <a:t>Cám ơn</a:t>
            </a:r>
            <a:endParaRPr lang="en-US" sz="3600" b="1" kern="10">
              <a:ln w="28575">
                <a:solidFill>
                  <a:srgbClr val="FFFFFF"/>
                </a:solidFill>
                <a:round/>
                <a:headEnd/>
                <a:tailEnd/>
              </a:ln>
              <a:gradFill rotWithShape="1">
                <a:gsLst>
                  <a:gs pos="0">
                    <a:schemeClr val="tx2"/>
                  </a:gs>
                  <a:gs pos="100000">
                    <a:schemeClr val="accent1"/>
                  </a:gs>
                </a:gsLst>
                <a:lin ang="0" scaled="1"/>
              </a:gradFill>
              <a:effectLst>
                <a:outerShdw dist="71842" dir="2700000" algn="ctr" rotWithShape="0">
                  <a:schemeClr val="tx1">
                    <a:alpha val="50000"/>
                  </a:schemeClr>
                </a:outerShdw>
              </a:effectLst>
              <a:latin typeface="Arial"/>
              <a:cs typeface="Arial"/>
            </a:endParaRPr>
          </a:p>
        </p:txBody>
      </p:sp>
      <p:sp>
        <p:nvSpPr>
          <p:cNvPr id="3" name="Rectangle 2"/>
          <p:cNvSpPr/>
          <p:nvPr/>
        </p:nvSpPr>
        <p:spPr>
          <a:xfrm>
            <a:off x="504825" y="304800"/>
            <a:ext cx="1066800" cy="342900"/>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86022"/>
                                        </p:tgtEl>
                                        <p:attrNameLst>
                                          <p:attrName>style.visibility</p:attrName>
                                        </p:attrNameLst>
                                      </p:cBhvr>
                                      <p:to>
                                        <p:strVal val="visible"/>
                                      </p:to>
                                    </p:set>
                                    <p:anim calcmode="lin" valueType="num">
                                      <p:cBhvr>
                                        <p:cTn id="7" dur="500" fill="hold"/>
                                        <p:tgtEl>
                                          <p:spTgt spid="86022"/>
                                        </p:tgtEl>
                                        <p:attrNameLst>
                                          <p:attrName>ppt_w</p:attrName>
                                        </p:attrNameLst>
                                      </p:cBhvr>
                                      <p:tavLst>
                                        <p:tav tm="0">
                                          <p:val>
                                            <p:fltVal val="0"/>
                                          </p:val>
                                        </p:tav>
                                        <p:tav tm="100000">
                                          <p:val>
                                            <p:strVal val="#ppt_w"/>
                                          </p:val>
                                        </p:tav>
                                      </p:tavLst>
                                    </p:anim>
                                    <p:anim calcmode="lin" valueType="num">
                                      <p:cBhvr>
                                        <p:cTn id="8" dur="500" fill="hold"/>
                                        <p:tgtEl>
                                          <p:spTgt spid="86022"/>
                                        </p:tgtEl>
                                        <p:attrNameLst>
                                          <p:attrName>ppt_h</p:attrName>
                                        </p:attrNameLst>
                                      </p:cBhvr>
                                      <p:tavLst>
                                        <p:tav tm="0">
                                          <p:val>
                                            <p:fltVal val="0"/>
                                          </p:val>
                                        </p:tav>
                                        <p:tav tm="100000">
                                          <p:val>
                                            <p:strVal val="#ppt_h"/>
                                          </p:val>
                                        </p:tav>
                                      </p:tavLst>
                                    </p:anim>
                                    <p:animEffect transition="in" filter="fade">
                                      <p:cBhvr>
                                        <p:cTn id="9" dur="500"/>
                                        <p:tgtEl>
                                          <p:spTgt spid="860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Tuyên ngôn Agile</a:t>
            </a:r>
            <a:endParaRPr lang="en-US"/>
          </a:p>
        </p:txBody>
      </p:sp>
      <p:sp>
        <p:nvSpPr>
          <p:cNvPr id="7" name="Content Placeholder 6"/>
          <p:cNvSpPr>
            <a:spLocks noGrp="1"/>
          </p:cNvSpPr>
          <p:nvPr>
            <p:ph idx="1"/>
          </p:nvPr>
        </p:nvSpPr>
        <p:spPr/>
        <p:txBody>
          <a:bodyPr/>
          <a:lstStyle/>
          <a:p>
            <a:pPr lvl="0"/>
            <a:r>
              <a:rPr lang="vi-VN" i="1" u="sng"/>
              <a:t>Cá nhân và sự tương tác</a:t>
            </a:r>
            <a:r>
              <a:rPr lang="vi-VN"/>
              <a:t> hơn là quy trình và công cụ.</a:t>
            </a:r>
            <a:endParaRPr lang="en-US"/>
          </a:p>
          <a:p>
            <a:pPr lvl="0"/>
            <a:r>
              <a:rPr lang="vi-VN" i="1" u="sng"/>
              <a:t>Phần mềm chạy tốt</a:t>
            </a:r>
            <a:r>
              <a:rPr lang="vi-VN"/>
              <a:t> hơn là tài liệu đầy đủ.</a:t>
            </a:r>
            <a:endParaRPr lang="en-US"/>
          </a:p>
          <a:p>
            <a:pPr lvl="0"/>
            <a:r>
              <a:rPr lang="vi-VN" i="1" u="sng"/>
              <a:t>Cộng tác với khách hàng</a:t>
            </a:r>
            <a:r>
              <a:rPr lang="vi-VN" u="sng"/>
              <a:t> </a:t>
            </a:r>
            <a:r>
              <a:rPr lang="vi-VN"/>
              <a:t>hơn là đàm phán hợp đồng.</a:t>
            </a:r>
            <a:endParaRPr lang="en-US"/>
          </a:p>
          <a:p>
            <a:pPr lvl="0"/>
            <a:r>
              <a:rPr lang="vi-VN" i="1" u="sng"/>
              <a:t>Phản hồi với các thay đổi</a:t>
            </a:r>
            <a:r>
              <a:rPr lang="vi-VN"/>
              <a:t> hơn là bám sát kế </a:t>
            </a:r>
            <a:r>
              <a:rPr lang="vi-VN"/>
              <a:t>hoạch</a:t>
            </a:r>
            <a:r>
              <a:rPr lang="vi-VN" smtClean="0"/>
              <a:t>.</a:t>
            </a:r>
            <a:endParaRPr lang="en-US" smtClean="0"/>
          </a:p>
          <a:p>
            <a:pPr marL="0" indent="0">
              <a:buNone/>
            </a:pPr>
            <a:r>
              <a:rPr lang="vi-VN"/>
              <a:t>Mặc dù các điều bên phải vẫn còn giá trị, </a:t>
            </a:r>
            <a:r>
              <a:rPr lang="vi-VN"/>
              <a:t>nhưng </a:t>
            </a:r>
            <a:r>
              <a:rPr lang="vi-VN" smtClean="0"/>
              <a:t>đánh </a:t>
            </a:r>
            <a:r>
              <a:rPr lang="vi-VN"/>
              <a:t>giá cao hơn các mục ở bên trái.</a:t>
            </a:r>
            <a:endParaRPr lang="en-US"/>
          </a:p>
          <a:p>
            <a:pPr lvl="0"/>
            <a:endParaRPr lang="en-US"/>
          </a:p>
        </p:txBody>
      </p:sp>
      <p:sp>
        <p:nvSpPr>
          <p:cNvPr id="5" name="Footer Placeholder 4"/>
          <p:cNvSpPr>
            <a:spLocks noGrp="1"/>
          </p:cNvSpPr>
          <p:nvPr>
            <p:ph type="ftr" sz="quarter" idx="11"/>
          </p:nvPr>
        </p:nvSpPr>
        <p:spPr/>
        <p:txBody>
          <a:bodyPr/>
          <a:lstStyle/>
          <a:p>
            <a:r>
              <a:rPr lang="en-US" altLang="en-US" smtClean="0"/>
              <a:t>www.themegallery.com</a:t>
            </a:r>
            <a:endParaRPr lang="en-US" altLang="en-US"/>
          </a:p>
        </p:txBody>
      </p:sp>
    </p:spTree>
    <p:extLst>
      <p:ext uri="{BB962C8B-B14F-4D97-AF65-F5344CB8AC3E}">
        <p14:creationId xmlns:p14="http://schemas.microsoft.com/office/powerpoint/2010/main" val="3448598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Các đặc trưng của Agile</a:t>
            </a:r>
            <a:endParaRPr lang="en-US"/>
          </a:p>
        </p:txBody>
      </p:sp>
      <p:sp>
        <p:nvSpPr>
          <p:cNvPr id="3" name="Content Placeholder 2"/>
          <p:cNvSpPr>
            <a:spLocks noGrp="1"/>
          </p:cNvSpPr>
          <p:nvPr>
            <p:ph idx="1"/>
          </p:nvPr>
        </p:nvSpPr>
        <p:spPr/>
        <p:txBody>
          <a:bodyPr/>
          <a:lstStyle/>
          <a:p>
            <a:pPr>
              <a:lnSpc>
                <a:spcPct val="150000"/>
              </a:lnSpc>
            </a:pPr>
            <a:r>
              <a:rPr lang="en-US" smtClean="0"/>
              <a:t>Tính lặp</a:t>
            </a:r>
          </a:p>
          <a:p>
            <a:pPr>
              <a:lnSpc>
                <a:spcPct val="150000"/>
              </a:lnSpc>
            </a:pPr>
            <a:r>
              <a:rPr lang="en-US" smtClean="0"/>
              <a:t>Tính tăng và tiến hóa</a:t>
            </a:r>
          </a:p>
          <a:p>
            <a:pPr>
              <a:lnSpc>
                <a:spcPct val="150000"/>
              </a:lnSpc>
            </a:pPr>
            <a:r>
              <a:rPr lang="en-US" smtClean="0"/>
              <a:t>Tính thích ứng</a:t>
            </a:r>
          </a:p>
          <a:p>
            <a:pPr>
              <a:lnSpc>
                <a:spcPct val="150000"/>
              </a:lnSpc>
            </a:pPr>
            <a:r>
              <a:rPr lang="en-US" smtClean="0"/>
              <a:t>Nhóm tự tổ chức và liên chức năng</a:t>
            </a:r>
          </a:p>
          <a:p>
            <a:pPr>
              <a:lnSpc>
                <a:spcPct val="150000"/>
              </a:lnSpc>
            </a:pPr>
            <a:r>
              <a:rPr lang="en-US" smtClean="0"/>
              <a:t>Quản lí tiến trình thực nghiệm</a:t>
            </a:r>
          </a:p>
          <a:p>
            <a:pPr>
              <a:lnSpc>
                <a:spcPct val="150000"/>
              </a:lnSpc>
            </a:pPr>
            <a:r>
              <a:rPr lang="en-US" smtClean="0"/>
              <a:t>Đối thoại trực diện</a:t>
            </a:r>
          </a:p>
          <a:p>
            <a:pPr>
              <a:lnSpc>
                <a:spcPct val="150000"/>
              </a:lnSpc>
            </a:pPr>
            <a:r>
              <a:rPr lang="en-US" smtClean="0"/>
              <a:t>Phát triển dựa trên giá trị</a:t>
            </a:r>
            <a:endParaRPr lang="en-US"/>
          </a:p>
        </p:txBody>
      </p:sp>
      <p:sp>
        <p:nvSpPr>
          <p:cNvPr id="4" name="Footer Placeholder 3"/>
          <p:cNvSpPr>
            <a:spLocks noGrp="1"/>
          </p:cNvSpPr>
          <p:nvPr>
            <p:ph type="ftr" sz="quarter" idx="11"/>
          </p:nvPr>
        </p:nvSpPr>
        <p:spPr/>
        <p:txBody>
          <a:bodyPr/>
          <a:lstStyle/>
          <a:p>
            <a:r>
              <a:rPr lang="en-US" altLang="en-US" smtClean="0"/>
              <a:t>www.themegallery.com</a:t>
            </a:r>
            <a:endParaRPr lang="en-US" altLang="en-US"/>
          </a:p>
        </p:txBody>
      </p:sp>
    </p:spTree>
    <p:extLst>
      <p:ext uri="{BB962C8B-B14F-4D97-AF65-F5344CB8AC3E}">
        <p14:creationId xmlns:p14="http://schemas.microsoft.com/office/powerpoint/2010/main" val="1905888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Một số phương pháp của Agile</a:t>
            </a:r>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altLang="en-US" smtClean="0"/>
              <a:t>www.themegallery.com</a:t>
            </a:r>
            <a:endParaRPr lang="en-US" altLang="en-US"/>
          </a:p>
        </p:txBody>
      </p:sp>
    </p:spTree>
    <p:extLst>
      <p:ext uri="{BB962C8B-B14F-4D97-AF65-F5344CB8AC3E}">
        <p14:creationId xmlns:p14="http://schemas.microsoft.com/office/powerpoint/2010/main" val="38625870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Scrum</a:t>
            </a:r>
            <a:endParaRPr lang="en-US"/>
          </a:p>
        </p:txBody>
      </p:sp>
      <p:sp>
        <p:nvSpPr>
          <p:cNvPr id="3" name="Content Placeholder 2"/>
          <p:cNvSpPr>
            <a:spLocks noGrp="1"/>
          </p:cNvSpPr>
          <p:nvPr>
            <p:ph idx="1"/>
          </p:nvPr>
        </p:nvSpPr>
        <p:spPr/>
        <p:txBody>
          <a:bodyPr/>
          <a:lstStyle/>
          <a:p>
            <a:r>
              <a:rPr lang="en-US" kern="1200"/>
              <a:t>Agile là một tập hợp các nguyên </a:t>
            </a:r>
            <a:r>
              <a:rPr lang="en-US" kern="1200"/>
              <a:t>tắc </a:t>
            </a:r>
            <a:r>
              <a:rPr lang="en-US" kern="1200" smtClean="0"/>
              <a:t>còn Scrum </a:t>
            </a:r>
            <a:r>
              <a:rPr lang="en-US" kern="1200"/>
              <a:t>đưa ra những hướng dẫn cụ thể cho phép chúng ta </a:t>
            </a:r>
            <a:r>
              <a:rPr lang="en-US" kern="1200"/>
              <a:t>áp </a:t>
            </a:r>
            <a:r>
              <a:rPr lang="en-US" kern="1200" smtClean="0"/>
              <a:t>dụng, </a:t>
            </a:r>
            <a:r>
              <a:rPr lang="en-US" kern="1200"/>
              <a:t>triển khai vào một dự án thực tế</a:t>
            </a:r>
            <a:r>
              <a:rPr lang="en-US" kern="1200"/>
              <a:t>. </a:t>
            </a:r>
            <a:endParaRPr lang="en-US" kern="1200" smtClean="0"/>
          </a:p>
          <a:p>
            <a:endParaRPr lang="en-US"/>
          </a:p>
        </p:txBody>
      </p:sp>
      <p:sp>
        <p:nvSpPr>
          <p:cNvPr id="4" name="Footer Placeholder 3"/>
          <p:cNvSpPr>
            <a:spLocks noGrp="1"/>
          </p:cNvSpPr>
          <p:nvPr>
            <p:ph type="ftr" sz="quarter" idx="11"/>
          </p:nvPr>
        </p:nvSpPr>
        <p:spPr/>
        <p:txBody>
          <a:bodyPr/>
          <a:lstStyle/>
          <a:p>
            <a:r>
              <a:rPr lang="en-US" altLang="en-US" smtClean="0"/>
              <a:t>www.themegallery.com</a:t>
            </a:r>
            <a:endParaRPr lang="en-US" altLang="en-US"/>
          </a:p>
        </p:txBody>
      </p:sp>
    </p:spTree>
    <p:extLst>
      <p:ext uri="{BB962C8B-B14F-4D97-AF65-F5344CB8AC3E}">
        <p14:creationId xmlns:p14="http://schemas.microsoft.com/office/powerpoint/2010/main" val="42592063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Vai trò trong Scrum</a:t>
            </a:r>
            <a:endParaRPr lang="en-US"/>
          </a:p>
        </p:txBody>
      </p:sp>
      <p:sp>
        <p:nvSpPr>
          <p:cNvPr id="4" name="Footer Placeholder 3"/>
          <p:cNvSpPr>
            <a:spLocks noGrp="1"/>
          </p:cNvSpPr>
          <p:nvPr>
            <p:ph type="ftr" sz="quarter" idx="11"/>
          </p:nvPr>
        </p:nvSpPr>
        <p:spPr/>
        <p:txBody>
          <a:bodyPr/>
          <a:lstStyle/>
          <a:p>
            <a:r>
              <a:rPr lang="en-US" altLang="en-US" smtClean="0"/>
              <a:t>www.themegallery.com</a:t>
            </a:r>
            <a:endParaRPr lang="en-US" altLang="en-US"/>
          </a:p>
        </p:txBody>
      </p:sp>
      <p:pic>
        <p:nvPicPr>
          <p:cNvPr id="9830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981200" y="990600"/>
            <a:ext cx="5181600" cy="55624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5715000" y="2590800"/>
            <a:ext cx="1219200" cy="2819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87625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Các sự kiện trong Scrum</a:t>
            </a:r>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altLang="en-US" smtClean="0"/>
              <a:t>www.themegallery.com</a:t>
            </a:r>
            <a:endParaRPr lang="en-US" altLang="en-US"/>
          </a:p>
        </p:txBody>
      </p:sp>
      <p:sp>
        <p:nvSpPr>
          <p:cNvPr id="5" name="Rectangle 4"/>
          <p:cNvSpPr/>
          <p:nvPr/>
        </p:nvSpPr>
        <p:spPr>
          <a:xfrm>
            <a:off x="3048000" y="1905000"/>
            <a:ext cx="3006436"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err="1" smtClean="0"/>
              <a:t>Họp</a:t>
            </a:r>
            <a:r>
              <a:rPr lang="en-US" b="1" smtClean="0"/>
              <a:t> kế hoạch Sprint</a:t>
            </a:r>
            <a:endParaRPr lang="en-US" b="1"/>
          </a:p>
        </p:txBody>
      </p:sp>
      <p:sp>
        <p:nvSpPr>
          <p:cNvPr id="6" name="Rectangle 5"/>
          <p:cNvSpPr/>
          <p:nvPr/>
        </p:nvSpPr>
        <p:spPr>
          <a:xfrm>
            <a:off x="2895600" y="3131127"/>
            <a:ext cx="3318163"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smtClean="0"/>
              <a:t>Họp Scrum hàng ngày</a:t>
            </a:r>
            <a:endParaRPr lang="en-US" b="1"/>
          </a:p>
        </p:txBody>
      </p:sp>
      <p:sp>
        <p:nvSpPr>
          <p:cNvPr id="7" name="Rectangle 6"/>
          <p:cNvSpPr/>
          <p:nvPr/>
        </p:nvSpPr>
        <p:spPr>
          <a:xfrm>
            <a:off x="3054927" y="4350327"/>
            <a:ext cx="3006436"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smtClean="0"/>
              <a:t>Sơ kết Sprint</a:t>
            </a:r>
            <a:endParaRPr lang="en-US" b="1"/>
          </a:p>
        </p:txBody>
      </p:sp>
      <p:sp>
        <p:nvSpPr>
          <p:cNvPr id="8" name="Rectangle 7"/>
          <p:cNvSpPr/>
          <p:nvPr/>
        </p:nvSpPr>
        <p:spPr>
          <a:xfrm>
            <a:off x="3048000" y="5486400"/>
            <a:ext cx="3006436"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smtClean="0"/>
              <a:t>Cải tiến Sprint</a:t>
            </a:r>
            <a:endParaRPr lang="en-US" b="1"/>
          </a:p>
        </p:txBody>
      </p:sp>
      <p:cxnSp>
        <p:nvCxnSpPr>
          <p:cNvPr id="9" name="Straight Arrow Connector 8"/>
          <p:cNvCxnSpPr>
            <a:stCxn id="5" idx="2"/>
            <a:endCxn id="6" idx="0"/>
          </p:cNvCxnSpPr>
          <p:nvPr/>
        </p:nvCxnSpPr>
        <p:spPr>
          <a:xfrm>
            <a:off x="4551218" y="2514600"/>
            <a:ext cx="3464" cy="616527"/>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10" name="Straight Arrow Connector 9"/>
          <p:cNvCxnSpPr>
            <a:stCxn id="6" idx="2"/>
            <a:endCxn id="7" idx="0"/>
          </p:cNvCxnSpPr>
          <p:nvPr/>
        </p:nvCxnSpPr>
        <p:spPr>
          <a:xfrm>
            <a:off x="4554682" y="3740727"/>
            <a:ext cx="3463" cy="60960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11" name="Straight Arrow Connector 10"/>
          <p:cNvCxnSpPr>
            <a:endCxn id="8" idx="0"/>
          </p:cNvCxnSpPr>
          <p:nvPr/>
        </p:nvCxnSpPr>
        <p:spPr>
          <a:xfrm flipH="1">
            <a:off x="4551218" y="4959927"/>
            <a:ext cx="6927" cy="526473"/>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12" name="Elbow Connector 11"/>
          <p:cNvCxnSpPr>
            <a:stCxn id="8" idx="1"/>
            <a:endCxn id="5" idx="0"/>
          </p:cNvCxnSpPr>
          <p:nvPr/>
        </p:nvCxnSpPr>
        <p:spPr>
          <a:xfrm rot="10800000" flipH="1">
            <a:off x="3048000" y="1905000"/>
            <a:ext cx="1503218" cy="3886200"/>
          </a:xfrm>
          <a:prstGeom prst="bentConnector4">
            <a:avLst>
              <a:gd name="adj1" fmla="val -61290"/>
              <a:gd name="adj2" fmla="val 117647"/>
            </a:avLst>
          </a:prstGeom>
          <a:ln>
            <a:tailEnd type="arrow"/>
          </a:ln>
        </p:spPr>
        <p:style>
          <a:lnRef idx="3">
            <a:schemeClr val="accent4"/>
          </a:lnRef>
          <a:fillRef idx="0">
            <a:schemeClr val="accent4"/>
          </a:fillRef>
          <a:effectRef idx="2">
            <a:schemeClr val="accent4"/>
          </a:effectRef>
          <a:fontRef idx="minor">
            <a:schemeClr val="tx1"/>
          </a:fontRef>
        </p:style>
      </p:cxnSp>
      <p:cxnSp>
        <p:nvCxnSpPr>
          <p:cNvPr id="13" name="Elbow Connector 29"/>
          <p:cNvCxnSpPr>
            <a:stCxn id="6" idx="0"/>
          </p:cNvCxnSpPr>
          <p:nvPr/>
        </p:nvCxnSpPr>
        <p:spPr>
          <a:xfrm rot="16200000" flipH="1">
            <a:off x="4274126" y="3411682"/>
            <a:ext cx="716977" cy="155866"/>
          </a:xfrm>
          <a:prstGeom prst="curvedConnector5">
            <a:avLst>
              <a:gd name="adj1" fmla="val -31884"/>
              <a:gd name="adj2" fmla="val 1211093"/>
              <a:gd name="adj3" fmla="val 92512"/>
            </a:avLst>
          </a:prstGeom>
          <a:ln>
            <a:tailEnd type="arrow"/>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535015906"/>
      </p:ext>
    </p:extLst>
  </p:cSld>
  <p:clrMapOvr>
    <a:masterClrMapping/>
  </p:clrMapOvr>
  <p:timing>
    <p:tnLst>
      <p:par>
        <p:cTn id="1" dur="indefinite" restart="never" nodeType="tmRoot"/>
      </p:par>
    </p:tnLst>
  </p:timing>
</p:sld>
</file>

<file path=ppt/theme/theme1.xml><?xml version="1.0" encoding="utf-8"?>
<a:theme xmlns:a="http://schemas.openxmlformats.org/drawingml/2006/main" name="cdb2004146l">
  <a:themeElements>
    <a:clrScheme name="sample 3">
      <a:dk1>
        <a:srgbClr val="003366"/>
      </a:dk1>
      <a:lt1>
        <a:srgbClr val="FFFFFF"/>
      </a:lt1>
      <a:dk2>
        <a:srgbClr val="5086C2"/>
      </a:dk2>
      <a:lt2>
        <a:srgbClr val="C0C0C0"/>
      </a:lt2>
      <a:accent1>
        <a:srgbClr val="DE8848"/>
      </a:accent1>
      <a:accent2>
        <a:srgbClr val="85BA54"/>
      </a:accent2>
      <a:accent3>
        <a:srgbClr val="FFFFFF"/>
      </a:accent3>
      <a:accent4>
        <a:srgbClr val="002A56"/>
      </a:accent4>
      <a:accent5>
        <a:srgbClr val="ECC3B1"/>
      </a:accent5>
      <a:accent6>
        <a:srgbClr val="78A84B"/>
      </a:accent6>
      <a:hlink>
        <a:srgbClr val="4C59D2"/>
      </a:hlink>
      <a:folHlink>
        <a:srgbClr val="A0B5C4"/>
      </a:folHlink>
    </a:clrScheme>
    <a:fontScheme name="samp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ample 1">
        <a:dk1>
          <a:srgbClr val="48806B"/>
        </a:dk1>
        <a:lt1>
          <a:srgbClr val="FFFFFF"/>
        </a:lt1>
        <a:dk2>
          <a:srgbClr val="77956D"/>
        </a:dk2>
        <a:lt2>
          <a:srgbClr val="C0C0C0"/>
        </a:lt2>
        <a:accent1>
          <a:srgbClr val="6BB9C3"/>
        </a:accent1>
        <a:accent2>
          <a:srgbClr val="E7BA15"/>
        </a:accent2>
        <a:accent3>
          <a:srgbClr val="FFFFFF"/>
        </a:accent3>
        <a:accent4>
          <a:srgbClr val="3C6C5A"/>
        </a:accent4>
        <a:accent5>
          <a:srgbClr val="BAD9DE"/>
        </a:accent5>
        <a:accent6>
          <a:srgbClr val="D1A812"/>
        </a:accent6>
        <a:hlink>
          <a:srgbClr val="76C14D"/>
        </a:hlink>
        <a:folHlink>
          <a:srgbClr val="B0C29C"/>
        </a:folHlink>
      </a:clrScheme>
      <a:clrMap bg1="lt1" tx1="dk1" bg2="lt2" tx2="dk2" accent1="accent1" accent2="accent2" accent3="accent3" accent4="accent4" accent5="accent5" accent6="accent6" hlink="hlink" folHlink="folHlink"/>
    </a:extraClrScheme>
    <a:extraClrScheme>
      <a:clrScheme name="sample 2">
        <a:dk1>
          <a:srgbClr val="5F5F5F"/>
        </a:dk1>
        <a:lt1>
          <a:srgbClr val="FFFFFF"/>
        </a:lt1>
        <a:dk2>
          <a:srgbClr val="8D8D8D"/>
        </a:dk2>
        <a:lt2>
          <a:srgbClr val="C0C0C0"/>
        </a:lt2>
        <a:accent1>
          <a:srgbClr val="8EC072"/>
        </a:accent1>
        <a:accent2>
          <a:srgbClr val="5DB8CD"/>
        </a:accent2>
        <a:accent3>
          <a:srgbClr val="FFFFFF"/>
        </a:accent3>
        <a:accent4>
          <a:srgbClr val="505050"/>
        </a:accent4>
        <a:accent5>
          <a:srgbClr val="C6DCBC"/>
        </a:accent5>
        <a:accent6>
          <a:srgbClr val="53A6BA"/>
        </a:accent6>
        <a:hlink>
          <a:srgbClr val="D68B40"/>
        </a:hlink>
        <a:folHlink>
          <a:srgbClr val="D5D179"/>
        </a:folHlink>
      </a:clrScheme>
      <a:clrMap bg1="lt1" tx1="dk1" bg2="lt2" tx2="dk2" accent1="accent1" accent2="accent2" accent3="accent3" accent4="accent4" accent5="accent5" accent6="accent6" hlink="hlink" folHlink="folHlink"/>
    </a:extraClrScheme>
    <a:extraClrScheme>
      <a:clrScheme name="sample 3">
        <a:dk1>
          <a:srgbClr val="003366"/>
        </a:dk1>
        <a:lt1>
          <a:srgbClr val="FFFFFF"/>
        </a:lt1>
        <a:dk2>
          <a:srgbClr val="5086C2"/>
        </a:dk2>
        <a:lt2>
          <a:srgbClr val="C0C0C0"/>
        </a:lt2>
        <a:accent1>
          <a:srgbClr val="DE8848"/>
        </a:accent1>
        <a:accent2>
          <a:srgbClr val="85BA54"/>
        </a:accent2>
        <a:accent3>
          <a:srgbClr val="FFFFFF"/>
        </a:accent3>
        <a:accent4>
          <a:srgbClr val="002A56"/>
        </a:accent4>
        <a:accent5>
          <a:srgbClr val="ECC3B1"/>
        </a:accent5>
        <a:accent6>
          <a:srgbClr val="78A84B"/>
        </a:accent6>
        <a:hlink>
          <a:srgbClr val="4C59D2"/>
        </a:hlink>
        <a:folHlink>
          <a:srgbClr val="A0B5C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cdb2004146l</Template>
  <TotalTime>288</TotalTime>
  <Words>2381</Words>
  <Application>Microsoft Office PowerPoint</Application>
  <PresentationFormat>On-screen Show (4:3)</PresentationFormat>
  <Paragraphs>346</Paragraphs>
  <Slides>31</Slides>
  <Notes>7</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33" baseType="lpstr">
      <vt:lpstr>cdb2004146l</vt:lpstr>
      <vt:lpstr>Chart</vt:lpstr>
      <vt:lpstr>Nghiên cứu mô hình Agile và phát triển công cụ hỗ trợ</vt:lpstr>
      <vt:lpstr>Nội dung trình bày</vt:lpstr>
      <vt:lpstr>Giới thiệu đề tài</vt:lpstr>
      <vt:lpstr>Tuyên ngôn Agile</vt:lpstr>
      <vt:lpstr>Các đặc trưng của Agile</vt:lpstr>
      <vt:lpstr>Một số phương pháp của Agile</vt:lpstr>
      <vt:lpstr>Scrum</vt:lpstr>
      <vt:lpstr>Vai trò trong Scrum</vt:lpstr>
      <vt:lpstr>Các sự kiện trong Scrum</vt:lpstr>
      <vt:lpstr>Quy trình triển khai Scrum</vt:lpstr>
      <vt:lpstr>Xây dựng ứng dụng</vt:lpstr>
      <vt:lpstr>Xây dựng ứng dụng thời gian thực</vt:lpstr>
      <vt:lpstr>PowerPoint Presentation</vt:lpstr>
      <vt:lpstr>Hot Tip</vt:lpstr>
      <vt:lpstr>Diagram</vt:lpstr>
      <vt:lpstr> Cycle Diagram</vt:lpstr>
      <vt:lpstr>Diagram</vt:lpstr>
      <vt:lpstr>Diagram</vt:lpstr>
      <vt:lpstr>Diagram</vt:lpstr>
      <vt:lpstr>3-D Pie Chart</vt:lpstr>
      <vt:lpstr>Diagram</vt:lpstr>
      <vt:lpstr>Diagram</vt:lpstr>
      <vt:lpstr> Cycle Diagram</vt:lpstr>
      <vt:lpstr>Diagram</vt:lpstr>
      <vt:lpstr>Diagram</vt:lpstr>
      <vt:lpstr>Diagram</vt:lpstr>
      <vt:lpstr>Diagram</vt:lpstr>
      <vt:lpstr>Table</vt:lpstr>
      <vt:lpstr>3-D Pie Chart</vt:lpstr>
      <vt:lpstr>Diagram</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phamduong</dc:creator>
  <cp:lastModifiedBy>phamduong</cp:lastModifiedBy>
  <cp:revision>87</cp:revision>
  <dcterms:created xsi:type="dcterms:W3CDTF">2014-07-16T14:53:07Z</dcterms:created>
  <dcterms:modified xsi:type="dcterms:W3CDTF">2014-07-20T18:17:21Z</dcterms:modified>
</cp:coreProperties>
</file>