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2" r:id="rId5"/>
    <p:sldId id="261" r:id="rId6"/>
    <p:sldId id="264" r:id="rId7"/>
    <p:sldId id="265" r:id="rId8"/>
    <p:sldId id="266" r:id="rId9"/>
    <p:sldId id="267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0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Scrum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24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Tích hợp cho khách hàng tham gia vào Kiểm thử chấp nhận trong Sơ kết Sprint ???</a:t>
            </a:r>
          </a:p>
          <a:p>
            <a:r>
              <a:rPr lang="en-US" smtClean="0"/>
              <a:t>Cải tiến Scrum???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9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7391400" cy="389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08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Quy trình tổng thể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600200"/>
            <a:ext cx="7743825" cy="485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921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772400" cy="5210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067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Chi tiết product backlog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714375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448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Làm mịn Product backlog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057400"/>
            <a:ext cx="263842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2988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Sprint backlog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7543800" cy="422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510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Biểu đồ Burndown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Cập nhật hàng ngày, chỉ ra bao nhiêu việc cần làm để hoàn thành công việc.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38400"/>
            <a:ext cx="6324600" cy="426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7067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Công cụ khác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Biểu đồ Burndown cho sản phẩm </a:t>
            </a:r>
            <a:r>
              <a:rPr lang="vi-VN"/>
              <a:t>hay </a:t>
            </a:r>
            <a:r>
              <a:rPr lang="vi-VN" smtClean="0"/>
              <a:t>bản</a:t>
            </a:r>
            <a:r>
              <a:rPr lang="en-US" smtClean="0"/>
              <a:t> </a:t>
            </a:r>
            <a:r>
              <a:rPr lang="vi-VN" smtClean="0"/>
              <a:t>Phát </a:t>
            </a:r>
            <a:r>
              <a:rPr lang="vi-VN"/>
              <a:t>hành</a:t>
            </a:r>
          </a:p>
          <a:p>
            <a:pPr marL="0" indent="0">
              <a:buNone/>
            </a:pPr>
            <a:r>
              <a:rPr lang="vi-VN"/>
              <a:t>• Biểu đồ burnup (cho tính năng)</a:t>
            </a:r>
          </a:p>
          <a:p>
            <a:pPr marL="0" indent="0">
              <a:buNone/>
            </a:pPr>
            <a:r>
              <a:rPr lang="vi-VN"/>
              <a:t>• Biểu đồ năng suất</a:t>
            </a:r>
          </a:p>
          <a:p>
            <a:pPr marL="0" indent="0">
              <a:buNone/>
            </a:pPr>
            <a:r>
              <a:rPr lang="vi-VN"/>
              <a:t>• Danh mục Vấn đề</a:t>
            </a:r>
          </a:p>
          <a:p>
            <a:pPr marL="0" indent="0">
              <a:buNone/>
            </a:pPr>
            <a:r>
              <a:rPr lang="vi-VN"/>
              <a:t>• Các hệ thống Phần mềm cộng tác\quản </a:t>
            </a:r>
            <a:r>
              <a:rPr lang="vi-VN"/>
              <a:t>lí </a:t>
            </a:r>
            <a:r>
              <a:rPr lang="vi-VN" smtClean="0"/>
              <a:t>dự</a:t>
            </a:r>
            <a:r>
              <a:rPr lang="en-US" smtClean="0"/>
              <a:t> </a:t>
            </a:r>
            <a:r>
              <a:rPr lang="vi-VN" smtClean="0"/>
              <a:t>án </a:t>
            </a:r>
            <a:r>
              <a:rPr lang="vi-VN"/>
              <a:t>linh hoạt (Redmine, TFS, JIRA</a:t>
            </a:r>
            <a:r>
              <a:rPr lang="vi-VN"/>
              <a:t>, </a:t>
            </a:r>
            <a:r>
              <a:rPr lang="vi-VN" smtClean="0"/>
              <a:t>Assembla.com </a:t>
            </a:r>
            <a:r>
              <a:rPr lang="vi-VN"/>
              <a:t>v.v .)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72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34</TotalTime>
  <Words>112</Words>
  <Application>Microsoft Office PowerPoint</Application>
  <PresentationFormat>On-screen Show (4:3)</PresentationFormat>
  <Paragraphs>15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Scrum</vt:lpstr>
      <vt:lpstr>PowerPoint Presentation</vt:lpstr>
      <vt:lpstr>Quy trình tổng thể</vt:lpstr>
      <vt:lpstr>PowerPoint Presentation</vt:lpstr>
      <vt:lpstr>Chi tiết product backlog</vt:lpstr>
      <vt:lpstr>Làm mịn Product backlog</vt:lpstr>
      <vt:lpstr>Sprint backlog</vt:lpstr>
      <vt:lpstr>Biểu đồ Burndown</vt:lpstr>
      <vt:lpstr>Công cụ khác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</dc:title>
  <dc:creator>phamduong</dc:creator>
  <cp:lastModifiedBy>phamduong</cp:lastModifiedBy>
  <cp:revision>18</cp:revision>
  <dcterms:created xsi:type="dcterms:W3CDTF">2006-08-16T00:00:00Z</dcterms:created>
  <dcterms:modified xsi:type="dcterms:W3CDTF">2014-03-03T23:42:01Z</dcterms:modified>
</cp:coreProperties>
</file>