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9" r:id="rId5"/>
    <p:sldId id="266" r:id="rId6"/>
    <p:sldId id="268" r:id="rId7"/>
    <p:sldId id="267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Scrum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2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391400" cy="389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8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Quy trình tổng thể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600200"/>
            <a:ext cx="7743825" cy="485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2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8077200" cy="514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6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Biểu đồ Burndown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Cập nhật hàng ngày, chỉ ra bao nhiêu việc cần làm để hoàn thành công việc.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6324600" cy="426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06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772400" cy="521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cụ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Biểu đồ Burndown cho sản phẩm hay </a:t>
            </a:r>
            <a:r>
              <a:rPr lang="vi-VN" smtClean="0"/>
              <a:t>bản</a:t>
            </a:r>
            <a:r>
              <a:rPr lang="en-US" smtClean="0"/>
              <a:t> </a:t>
            </a:r>
            <a:r>
              <a:rPr lang="vi-VN" smtClean="0"/>
              <a:t>Phát </a:t>
            </a:r>
            <a:r>
              <a:rPr lang="vi-VN"/>
              <a:t>hành</a:t>
            </a:r>
          </a:p>
          <a:p>
            <a:pPr marL="0" indent="0">
              <a:buNone/>
            </a:pPr>
            <a:r>
              <a:rPr lang="vi-VN"/>
              <a:t>• Biểu đồ burnup (cho tính năng)</a:t>
            </a:r>
          </a:p>
          <a:p>
            <a:pPr marL="0" indent="0">
              <a:buNone/>
            </a:pPr>
            <a:r>
              <a:rPr lang="vi-VN"/>
              <a:t>• Biểu đồ năng suất</a:t>
            </a:r>
          </a:p>
          <a:p>
            <a:pPr marL="0" indent="0">
              <a:buNone/>
            </a:pPr>
            <a:r>
              <a:rPr lang="vi-VN"/>
              <a:t>• Danh mục Vấn đề</a:t>
            </a:r>
          </a:p>
          <a:p>
            <a:pPr marL="0" indent="0">
              <a:buNone/>
            </a:pPr>
            <a:r>
              <a:rPr lang="vi-VN"/>
              <a:t>• Các hệ thống Phần mềm cộng tác\quản lí </a:t>
            </a:r>
            <a:r>
              <a:rPr lang="vi-VN" smtClean="0"/>
              <a:t>dự</a:t>
            </a:r>
            <a:r>
              <a:rPr lang="en-US" smtClean="0"/>
              <a:t> </a:t>
            </a:r>
            <a:r>
              <a:rPr lang="vi-VN" smtClean="0"/>
              <a:t>án </a:t>
            </a:r>
            <a:r>
              <a:rPr lang="vi-VN"/>
              <a:t>linh hoạt (Redmine, TFS, JIRA, </a:t>
            </a:r>
            <a:r>
              <a:rPr lang="vi-VN" smtClean="0"/>
              <a:t>Assembla.com </a:t>
            </a:r>
            <a:r>
              <a:rPr lang="vi-VN"/>
              <a:t>v.v .)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Tích hợp cho khách hàng tham gia vào Kiểm thử chấp nhận trong Sơ kết Sprint ???</a:t>
            </a:r>
          </a:p>
          <a:p>
            <a:r>
              <a:rPr lang="en-US" smtClean="0"/>
              <a:t>Cải tiến Scrum???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</TotalTime>
  <Words>102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Scrum</vt:lpstr>
      <vt:lpstr>PowerPoint Presentation</vt:lpstr>
      <vt:lpstr>Quy trình tổng thể</vt:lpstr>
      <vt:lpstr>PowerPoint Presentation</vt:lpstr>
      <vt:lpstr>Biểu đồ Burndown</vt:lpstr>
      <vt:lpstr>PowerPoint Presentation</vt:lpstr>
      <vt:lpstr>Công cụ khác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phamduong</dc:creator>
  <cp:lastModifiedBy>phamduong</cp:lastModifiedBy>
  <cp:revision>22</cp:revision>
  <dcterms:created xsi:type="dcterms:W3CDTF">2006-08-16T00:00:00Z</dcterms:created>
  <dcterms:modified xsi:type="dcterms:W3CDTF">2014-03-10T10:56:13Z</dcterms:modified>
</cp:coreProperties>
</file>