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91" r:id="rId4"/>
    <p:sldId id="292" r:id="rId5"/>
    <p:sldId id="293" r:id="rId6"/>
    <p:sldId id="294" r:id="rId7"/>
    <p:sldId id="290" r:id="rId8"/>
    <p:sldId id="259" r:id="rId9"/>
    <p:sldId id="260" r:id="rId10"/>
    <p:sldId id="289" r:id="rId11"/>
    <p:sldId id="262" r:id="rId12"/>
    <p:sldId id="263" r:id="rId13"/>
    <p:sldId id="264" r:id="rId14"/>
    <p:sldId id="285" r:id="rId15"/>
    <p:sldId id="278" r:id="rId16"/>
    <p:sldId id="286" r:id="rId17"/>
    <p:sldId id="284" r:id="rId18"/>
    <p:sldId id="287" r:id="rId19"/>
    <p:sldId id="270" r:id="rId20"/>
    <p:sldId id="283" r:id="rId21"/>
    <p:sldId id="282" r:id="rId22"/>
    <p:sldId id="273" r:id="rId23"/>
    <p:sldId id="288" r:id="rId24"/>
    <p:sldId id="281" r:id="rId25"/>
    <p:sldId id="27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60498" autoAdjust="0"/>
  </p:normalViewPr>
  <p:slideViewPr>
    <p:cSldViewPr>
      <p:cViewPr varScale="1">
        <p:scale>
          <a:sx n="43" d="100"/>
          <a:sy n="43" d="100"/>
        </p:scale>
        <p:origin x="-21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526AE-4332-4021-B3BD-839DDB6D5677}" type="doc">
      <dgm:prSet loTypeId="urn:microsoft.com/office/officeart/2005/8/layout/process2" loCatId="process" qsTypeId="urn:microsoft.com/office/officeart/2005/8/quickstyle/simple4" qsCatId="simple" csTypeId="urn:microsoft.com/office/officeart/2005/8/colors/accent0_3" csCatId="mainScheme" phldr="1"/>
      <dgm:spPr/>
    </dgm:pt>
    <dgm:pt modelId="{A49FDC4B-360B-4C93-9F6A-2CAFEDD5C1B9}">
      <dgm:prSet phldrT="[Text]"/>
      <dgm:spPr/>
      <dgm:t>
        <a:bodyPr/>
        <a:lstStyle/>
        <a:p>
          <a:r>
            <a:rPr lang="en-US" smtClean="0"/>
            <a:t>Phân tích yêu cầu</a:t>
          </a:r>
          <a:endParaRPr lang="en-US"/>
        </a:p>
      </dgm:t>
    </dgm:pt>
    <dgm:pt modelId="{A8028FD1-08ED-4B6A-907E-098E03D6094E}" type="parTrans" cxnId="{614362D5-7A39-4B15-AFE7-14CCA98C5221}">
      <dgm:prSet/>
      <dgm:spPr/>
      <dgm:t>
        <a:bodyPr/>
        <a:lstStyle/>
        <a:p>
          <a:endParaRPr lang="en-US"/>
        </a:p>
      </dgm:t>
    </dgm:pt>
    <dgm:pt modelId="{43ECD74D-3C87-48EE-856B-EB68BC5B4768}" type="sibTrans" cxnId="{614362D5-7A39-4B15-AFE7-14CCA98C5221}">
      <dgm:prSet/>
      <dgm:spPr/>
      <dgm:t>
        <a:bodyPr/>
        <a:lstStyle/>
        <a:p>
          <a:endParaRPr lang="en-US"/>
        </a:p>
      </dgm:t>
    </dgm:pt>
    <dgm:pt modelId="{188294A5-30AD-4D12-9F5D-13E9B85E6187}">
      <dgm:prSet phldrT="[Text]"/>
      <dgm:spPr/>
      <dgm:t>
        <a:bodyPr/>
        <a:lstStyle/>
        <a:p>
          <a:r>
            <a:rPr lang="en-US" smtClean="0"/>
            <a:t>Thiết kế</a:t>
          </a:r>
          <a:endParaRPr lang="en-US"/>
        </a:p>
      </dgm:t>
    </dgm:pt>
    <dgm:pt modelId="{B61F2DF9-632F-43A0-9C72-6C82C3AF0818}" type="parTrans" cxnId="{DA667B16-946E-45C8-8F21-C58D6292E16E}">
      <dgm:prSet/>
      <dgm:spPr/>
      <dgm:t>
        <a:bodyPr/>
        <a:lstStyle/>
        <a:p>
          <a:endParaRPr lang="en-US"/>
        </a:p>
      </dgm:t>
    </dgm:pt>
    <dgm:pt modelId="{90645A66-FFC6-47E3-9DFC-92839B942614}" type="sibTrans" cxnId="{DA667B16-946E-45C8-8F21-C58D6292E16E}">
      <dgm:prSet/>
      <dgm:spPr/>
      <dgm:t>
        <a:bodyPr/>
        <a:lstStyle/>
        <a:p>
          <a:endParaRPr lang="en-US"/>
        </a:p>
      </dgm:t>
    </dgm:pt>
    <dgm:pt modelId="{8443069E-FF64-4410-9231-A399A2F00E2C}">
      <dgm:prSet phldrT="[Text]"/>
      <dgm:spPr/>
      <dgm:t>
        <a:bodyPr/>
        <a:lstStyle/>
        <a:p>
          <a:r>
            <a:rPr lang="en-US" smtClean="0"/>
            <a:t>Xây dựng</a:t>
          </a:r>
          <a:endParaRPr lang="en-US"/>
        </a:p>
      </dgm:t>
    </dgm:pt>
    <dgm:pt modelId="{53A75BE6-1AEA-4A60-9AC7-36A98DDBC25C}" type="parTrans" cxnId="{E595CCB8-1278-4E17-BA95-0B54FB6D8098}">
      <dgm:prSet/>
      <dgm:spPr/>
      <dgm:t>
        <a:bodyPr/>
        <a:lstStyle/>
        <a:p>
          <a:endParaRPr lang="en-US"/>
        </a:p>
      </dgm:t>
    </dgm:pt>
    <dgm:pt modelId="{7C5A7567-6254-4D8A-83A9-732E38B48E39}" type="sibTrans" cxnId="{E595CCB8-1278-4E17-BA95-0B54FB6D8098}">
      <dgm:prSet/>
      <dgm:spPr/>
      <dgm:t>
        <a:bodyPr/>
        <a:lstStyle/>
        <a:p>
          <a:endParaRPr lang="en-US"/>
        </a:p>
      </dgm:t>
    </dgm:pt>
    <dgm:pt modelId="{073EB117-37E9-4169-BFFD-9523E3693A87}">
      <dgm:prSet phldrT="[Text]"/>
      <dgm:spPr/>
      <dgm:t>
        <a:bodyPr/>
        <a:lstStyle/>
        <a:p>
          <a:r>
            <a:rPr lang="en-US" smtClean="0"/>
            <a:t>Kiểm thử</a:t>
          </a:r>
          <a:endParaRPr lang="en-US"/>
        </a:p>
      </dgm:t>
    </dgm:pt>
    <dgm:pt modelId="{AC84395C-DD77-4AE3-BD6F-828CA8C3B702}" type="parTrans" cxnId="{C8724705-9236-4392-9D7D-CB7E791F2934}">
      <dgm:prSet/>
      <dgm:spPr/>
      <dgm:t>
        <a:bodyPr/>
        <a:lstStyle/>
        <a:p>
          <a:endParaRPr lang="en-US"/>
        </a:p>
      </dgm:t>
    </dgm:pt>
    <dgm:pt modelId="{69CC8581-C896-4276-8F9D-6D21B88D7730}" type="sibTrans" cxnId="{C8724705-9236-4392-9D7D-CB7E791F2934}">
      <dgm:prSet/>
      <dgm:spPr/>
      <dgm:t>
        <a:bodyPr/>
        <a:lstStyle/>
        <a:p>
          <a:endParaRPr lang="en-US"/>
        </a:p>
      </dgm:t>
    </dgm:pt>
    <dgm:pt modelId="{228825FB-4451-40D0-988F-B48D744EE79B}">
      <dgm:prSet phldrT="[Text]"/>
      <dgm:spPr/>
      <dgm:t>
        <a:bodyPr/>
        <a:lstStyle/>
        <a:p>
          <a:r>
            <a:rPr lang="en-US" smtClean="0"/>
            <a:t>Chuyển giao, bảo trì</a:t>
          </a:r>
          <a:endParaRPr lang="en-US"/>
        </a:p>
      </dgm:t>
    </dgm:pt>
    <dgm:pt modelId="{8A61449A-5E7F-46C6-8392-4C5D8200E525}" type="parTrans" cxnId="{54595070-D480-4805-8C6B-88C1F9C8A9DE}">
      <dgm:prSet/>
      <dgm:spPr/>
      <dgm:t>
        <a:bodyPr/>
        <a:lstStyle/>
        <a:p>
          <a:endParaRPr lang="en-US"/>
        </a:p>
      </dgm:t>
    </dgm:pt>
    <dgm:pt modelId="{3D010CBF-24BE-4F17-9238-107CD5118697}" type="sibTrans" cxnId="{54595070-D480-4805-8C6B-88C1F9C8A9DE}">
      <dgm:prSet/>
      <dgm:spPr/>
      <dgm:t>
        <a:bodyPr/>
        <a:lstStyle/>
        <a:p>
          <a:endParaRPr lang="en-US"/>
        </a:p>
      </dgm:t>
    </dgm:pt>
    <dgm:pt modelId="{547159C2-A8E2-46D6-939A-C401343E602C}" type="pres">
      <dgm:prSet presAssocID="{FB5526AE-4332-4021-B3BD-839DDB6D5677}" presName="linearFlow" presStyleCnt="0">
        <dgm:presLayoutVars>
          <dgm:resizeHandles val="exact"/>
        </dgm:presLayoutVars>
      </dgm:prSet>
      <dgm:spPr/>
    </dgm:pt>
    <dgm:pt modelId="{33A379F6-6370-4A4C-9116-8A564946EE40}" type="pres">
      <dgm:prSet presAssocID="{A49FDC4B-360B-4C93-9F6A-2CAFEDD5C1B9}" presName="node" presStyleLbl="node1" presStyleIdx="0" presStyleCnt="5" custScaleX="115441">
        <dgm:presLayoutVars>
          <dgm:bulletEnabled val="1"/>
        </dgm:presLayoutVars>
      </dgm:prSet>
      <dgm:spPr/>
      <dgm:t>
        <a:bodyPr/>
        <a:lstStyle/>
        <a:p>
          <a:endParaRPr lang="en-US"/>
        </a:p>
      </dgm:t>
    </dgm:pt>
    <dgm:pt modelId="{757ECB97-3E40-4F4B-9AEE-267B7E4C1329}" type="pres">
      <dgm:prSet presAssocID="{43ECD74D-3C87-48EE-856B-EB68BC5B4768}" presName="sibTrans" presStyleLbl="sibTrans2D1" presStyleIdx="0" presStyleCnt="4"/>
      <dgm:spPr/>
    </dgm:pt>
    <dgm:pt modelId="{82B815DD-75BE-4E19-8AD5-0253C98E46D9}" type="pres">
      <dgm:prSet presAssocID="{43ECD74D-3C87-48EE-856B-EB68BC5B4768}" presName="connectorText" presStyleLbl="sibTrans2D1" presStyleIdx="0" presStyleCnt="4"/>
      <dgm:spPr/>
    </dgm:pt>
    <dgm:pt modelId="{3E1E30EC-8CC2-46BA-8A58-925E4FC3FDE4}" type="pres">
      <dgm:prSet presAssocID="{188294A5-30AD-4D12-9F5D-13E9B85E6187}" presName="node" presStyleLbl="node1" presStyleIdx="1" presStyleCnt="5" custScaleX="115441">
        <dgm:presLayoutVars>
          <dgm:bulletEnabled val="1"/>
        </dgm:presLayoutVars>
      </dgm:prSet>
      <dgm:spPr/>
      <dgm:t>
        <a:bodyPr/>
        <a:lstStyle/>
        <a:p>
          <a:endParaRPr lang="en-US"/>
        </a:p>
      </dgm:t>
    </dgm:pt>
    <dgm:pt modelId="{94534894-CCC5-4EC0-9C1F-63824F8376D9}" type="pres">
      <dgm:prSet presAssocID="{90645A66-FFC6-47E3-9DFC-92839B942614}" presName="sibTrans" presStyleLbl="sibTrans2D1" presStyleIdx="1" presStyleCnt="4"/>
      <dgm:spPr/>
    </dgm:pt>
    <dgm:pt modelId="{80E8F49B-3BA2-4080-9FD0-A934592EE26E}" type="pres">
      <dgm:prSet presAssocID="{90645A66-FFC6-47E3-9DFC-92839B942614}" presName="connectorText" presStyleLbl="sibTrans2D1" presStyleIdx="1" presStyleCnt="4"/>
      <dgm:spPr/>
    </dgm:pt>
    <dgm:pt modelId="{FE6AF4FD-9D3F-4427-A8BC-69FB9368681F}" type="pres">
      <dgm:prSet presAssocID="{8443069E-FF64-4410-9231-A399A2F00E2C}" presName="node" presStyleLbl="node1" presStyleIdx="2" presStyleCnt="5" custScaleX="115441">
        <dgm:presLayoutVars>
          <dgm:bulletEnabled val="1"/>
        </dgm:presLayoutVars>
      </dgm:prSet>
      <dgm:spPr/>
      <dgm:t>
        <a:bodyPr/>
        <a:lstStyle/>
        <a:p>
          <a:endParaRPr lang="en-US"/>
        </a:p>
      </dgm:t>
    </dgm:pt>
    <dgm:pt modelId="{38E6496C-7A0E-4F40-8A4B-9632295D5072}" type="pres">
      <dgm:prSet presAssocID="{7C5A7567-6254-4D8A-83A9-732E38B48E39}" presName="sibTrans" presStyleLbl="sibTrans2D1" presStyleIdx="2" presStyleCnt="4"/>
      <dgm:spPr/>
    </dgm:pt>
    <dgm:pt modelId="{2FE1C788-86FE-41A5-BDDF-3812164F3521}" type="pres">
      <dgm:prSet presAssocID="{7C5A7567-6254-4D8A-83A9-732E38B48E39}" presName="connectorText" presStyleLbl="sibTrans2D1" presStyleIdx="2" presStyleCnt="4"/>
      <dgm:spPr/>
    </dgm:pt>
    <dgm:pt modelId="{F5E42E3B-2782-4352-AE0C-5991298BA5DB}" type="pres">
      <dgm:prSet presAssocID="{073EB117-37E9-4169-BFFD-9523E3693A87}" presName="node" presStyleLbl="node1" presStyleIdx="3" presStyleCnt="5" custScaleX="115441">
        <dgm:presLayoutVars>
          <dgm:bulletEnabled val="1"/>
        </dgm:presLayoutVars>
      </dgm:prSet>
      <dgm:spPr/>
      <dgm:t>
        <a:bodyPr/>
        <a:lstStyle/>
        <a:p>
          <a:endParaRPr lang="en-US"/>
        </a:p>
      </dgm:t>
    </dgm:pt>
    <dgm:pt modelId="{6BB839B3-1D90-43E2-8FAC-2EABF7757485}" type="pres">
      <dgm:prSet presAssocID="{69CC8581-C896-4276-8F9D-6D21B88D7730}" presName="sibTrans" presStyleLbl="sibTrans2D1" presStyleIdx="3" presStyleCnt="4"/>
      <dgm:spPr/>
    </dgm:pt>
    <dgm:pt modelId="{14FFC93B-CDE4-4B8B-8BAB-544266C1BC60}" type="pres">
      <dgm:prSet presAssocID="{69CC8581-C896-4276-8F9D-6D21B88D7730}" presName="connectorText" presStyleLbl="sibTrans2D1" presStyleIdx="3" presStyleCnt="4"/>
      <dgm:spPr/>
    </dgm:pt>
    <dgm:pt modelId="{1993C5D6-B918-4E8B-8E2B-6C1DC7671DEA}" type="pres">
      <dgm:prSet presAssocID="{228825FB-4451-40D0-988F-B48D744EE79B}" presName="node" presStyleLbl="node1" presStyleIdx="4" presStyleCnt="5" custScaleX="115441">
        <dgm:presLayoutVars>
          <dgm:bulletEnabled val="1"/>
        </dgm:presLayoutVars>
      </dgm:prSet>
      <dgm:spPr/>
      <dgm:t>
        <a:bodyPr/>
        <a:lstStyle/>
        <a:p>
          <a:endParaRPr lang="en-US"/>
        </a:p>
      </dgm:t>
    </dgm:pt>
  </dgm:ptLst>
  <dgm:cxnLst>
    <dgm:cxn modelId="{44470D48-7A09-4FB9-9378-63DFA8EE760A}" type="presOf" srcId="{43ECD74D-3C87-48EE-856B-EB68BC5B4768}" destId="{757ECB97-3E40-4F4B-9AEE-267B7E4C1329}" srcOrd="0" destOrd="0" presId="urn:microsoft.com/office/officeart/2005/8/layout/process2"/>
    <dgm:cxn modelId="{112AE9B1-D005-45FC-A8E4-75848AB6848E}" type="presOf" srcId="{8443069E-FF64-4410-9231-A399A2F00E2C}" destId="{FE6AF4FD-9D3F-4427-A8BC-69FB9368681F}" srcOrd="0" destOrd="0" presId="urn:microsoft.com/office/officeart/2005/8/layout/process2"/>
    <dgm:cxn modelId="{E595CCB8-1278-4E17-BA95-0B54FB6D8098}" srcId="{FB5526AE-4332-4021-B3BD-839DDB6D5677}" destId="{8443069E-FF64-4410-9231-A399A2F00E2C}" srcOrd="2" destOrd="0" parTransId="{53A75BE6-1AEA-4A60-9AC7-36A98DDBC25C}" sibTransId="{7C5A7567-6254-4D8A-83A9-732E38B48E39}"/>
    <dgm:cxn modelId="{50190426-A488-46AB-94E6-8AACD32E19E5}" type="presOf" srcId="{7C5A7567-6254-4D8A-83A9-732E38B48E39}" destId="{2FE1C788-86FE-41A5-BDDF-3812164F3521}" srcOrd="1" destOrd="0" presId="urn:microsoft.com/office/officeart/2005/8/layout/process2"/>
    <dgm:cxn modelId="{C8724705-9236-4392-9D7D-CB7E791F2934}" srcId="{FB5526AE-4332-4021-B3BD-839DDB6D5677}" destId="{073EB117-37E9-4169-BFFD-9523E3693A87}" srcOrd="3" destOrd="0" parTransId="{AC84395C-DD77-4AE3-BD6F-828CA8C3B702}" sibTransId="{69CC8581-C896-4276-8F9D-6D21B88D7730}"/>
    <dgm:cxn modelId="{2314402B-CBD3-4FAA-A890-D582775A6D11}" type="presOf" srcId="{90645A66-FFC6-47E3-9DFC-92839B942614}" destId="{94534894-CCC5-4EC0-9C1F-63824F8376D9}" srcOrd="0" destOrd="0" presId="urn:microsoft.com/office/officeart/2005/8/layout/process2"/>
    <dgm:cxn modelId="{317B2E89-6933-4D27-AAD4-2FB31BBB07F7}" type="presOf" srcId="{228825FB-4451-40D0-988F-B48D744EE79B}" destId="{1993C5D6-B918-4E8B-8E2B-6C1DC7671DEA}" srcOrd="0" destOrd="0" presId="urn:microsoft.com/office/officeart/2005/8/layout/process2"/>
    <dgm:cxn modelId="{1EA0BFD9-3CE0-484F-93F3-E843FCF44853}" type="presOf" srcId="{A49FDC4B-360B-4C93-9F6A-2CAFEDD5C1B9}" destId="{33A379F6-6370-4A4C-9116-8A564946EE40}" srcOrd="0" destOrd="0" presId="urn:microsoft.com/office/officeart/2005/8/layout/process2"/>
    <dgm:cxn modelId="{3282CDB6-2E1C-4A39-9F60-4D668860F287}" type="presOf" srcId="{7C5A7567-6254-4D8A-83A9-732E38B48E39}" destId="{38E6496C-7A0E-4F40-8A4B-9632295D5072}" srcOrd="0" destOrd="0" presId="urn:microsoft.com/office/officeart/2005/8/layout/process2"/>
    <dgm:cxn modelId="{54595070-D480-4805-8C6B-88C1F9C8A9DE}" srcId="{FB5526AE-4332-4021-B3BD-839DDB6D5677}" destId="{228825FB-4451-40D0-988F-B48D744EE79B}" srcOrd="4" destOrd="0" parTransId="{8A61449A-5E7F-46C6-8392-4C5D8200E525}" sibTransId="{3D010CBF-24BE-4F17-9238-107CD5118697}"/>
    <dgm:cxn modelId="{CAB1F788-35D8-446F-826F-DC04824FADAD}" type="presOf" srcId="{FB5526AE-4332-4021-B3BD-839DDB6D5677}" destId="{547159C2-A8E2-46D6-939A-C401343E602C}" srcOrd="0" destOrd="0" presId="urn:microsoft.com/office/officeart/2005/8/layout/process2"/>
    <dgm:cxn modelId="{614362D5-7A39-4B15-AFE7-14CCA98C5221}" srcId="{FB5526AE-4332-4021-B3BD-839DDB6D5677}" destId="{A49FDC4B-360B-4C93-9F6A-2CAFEDD5C1B9}" srcOrd="0" destOrd="0" parTransId="{A8028FD1-08ED-4B6A-907E-098E03D6094E}" sibTransId="{43ECD74D-3C87-48EE-856B-EB68BC5B4768}"/>
    <dgm:cxn modelId="{6587AC50-EFEE-4D9E-9837-4AA15DC1B25D}" type="presOf" srcId="{69CC8581-C896-4276-8F9D-6D21B88D7730}" destId="{6BB839B3-1D90-43E2-8FAC-2EABF7757485}" srcOrd="0" destOrd="0" presId="urn:microsoft.com/office/officeart/2005/8/layout/process2"/>
    <dgm:cxn modelId="{E66A785E-6860-4545-9507-94EB4AB3241F}" type="presOf" srcId="{69CC8581-C896-4276-8F9D-6D21B88D7730}" destId="{14FFC93B-CDE4-4B8B-8BAB-544266C1BC60}" srcOrd="1" destOrd="0" presId="urn:microsoft.com/office/officeart/2005/8/layout/process2"/>
    <dgm:cxn modelId="{C1F62AC9-86E2-4BE3-A23E-DC5023579886}" type="presOf" srcId="{90645A66-FFC6-47E3-9DFC-92839B942614}" destId="{80E8F49B-3BA2-4080-9FD0-A934592EE26E}" srcOrd="1" destOrd="0" presId="urn:microsoft.com/office/officeart/2005/8/layout/process2"/>
    <dgm:cxn modelId="{DA667B16-946E-45C8-8F21-C58D6292E16E}" srcId="{FB5526AE-4332-4021-B3BD-839DDB6D5677}" destId="{188294A5-30AD-4D12-9F5D-13E9B85E6187}" srcOrd="1" destOrd="0" parTransId="{B61F2DF9-632F-43A0-9C72-6C82C3AF0818}" sibTransId="{90645A66-FFC6-47E3-9DFC-92839B942614}"/>
    <dgm:cxn modelId="{C25E9180-F533-4BA4-841F-08171AE1AB83}" type="presOf" srcId="{073EB117-37E9-4169-BFFD-9523E3693A87}" destId="{F5E42E3B-2782-4352-AE0C-5991298BA5DB}" srcOrd="0" destOrd="0" presId="urn:microsoft.com/office/officeart/2005/8/layout/process2"/>
    <dgm:cxn modelId="{75DA38AC-08AE-4B54-A102-6D2F35CE77DC}" type="presOf" srcId="{43ECD74D-3C87-48EE-856B-EB68BC5B4768}" destId="{82B815DD-75BE-4E19-8AD5-0253C98E46D9}" srcOrd="1" destOrd="0" presId="urn:microsoft.com/office/officeart/2005/8/layout/process2"/>
    <dgm:cxn modelId="{BCA82E13-6EC0-48B8-A009-743F929EEBE2}" type="presOf" srcId="{188294A5-30AD-4D12-9F5D-13E9B85E6187}" destId="{3E1E30EC-8CC2-46BA-8A58-925E4FC3FDE4}" srcOrd="0" destOrd="0" presId="urn:microsoft.com/office/officeart/2005/8/layout/process2"/>
    <dgm:cxn modelId="{CA97A98D-F089-46DA-8B29-1131CAB4F8B5}" type="presParOf" srcId="{547159C2-A8E2-46D6-939A-C401343E602C}" destId="{33A379F6-6370-4A4C-9116-8A564946EE40}" srcOrd="0" destOrd="0" presId="urn:microsoft.com/office/officeart/2005/8/layout/process2"/>
    <dgm:cxn modelId="{89282764-7D0E-4199-91AF-F11650E8B4A7}" type="presParOf" srcId="{547159C2-A8E2-46D6-939A-C401343E602C}" destId="{757ECB97-3E40-4F4B-9AEE-267B7E4C1329}" srcOrd="1" destOrd="0" presId="urn:microsoft.com/office/officeart/2005/8/layout/process2"/>
    <dgm:cxn modelId="{BC1A86EB-72FC-4C67-BCF7-A9CAA9513414}" type="presParOf" srcId="{757ECB97-3E40-4F4B-9AEE-267B7E4C1329}" destId="{82B815DD-75BE-4E19-8AD5-0253C98E46D9}" srcOrd="0" destOrd="0" presId="urn:microsoft.com/office/officeart/2005/8/layout/process2"/>
    <dgm:cxn modelId="{E1C90DB7-6867-45F8-8254-7057C72772B6}" type="presParOf" srcId="{547159C2-A8E2-46D6-939A-C401343E602C}" destId="{3E1E30EC-8CC2-46BA-8A58-925E4FC3FDE4}" srcOrd="2" destOrd="0" presId="urn:microsoft.com/office/officeart/2005/8/layout/process2"/>
    <dgm:cxn modelId="{D457089E-6C69-4917-A8AF-CA1B52441035}" type="presParOf" srcId="{547159C2-A8E2-46D6-939A-C401343E602C}" destId="{94534894-CCC5-4EC0-9C1F-63824F8376D9}" srcOrd="3" destOrd="0" presId="urn:microsoft.com/office/officeart/2005/8/layout/process2"/>
    <dgm:cxn modelId="{D731DBA9-3BC4-4A80-9BF5-616456069011}" type="presParOf" srcId="{94534894-CCC5-4EC0-9C1F-63824F8376D9}" destId="{80E8F49B-3BA2-4080-9FD0-A934592EE26E}" srcOrd="0" destOrd="0" presId="urn:microsoft.com/office/officeart/2005/8/layout/process2"/>
    <dgm:cxn modelId="{F0EA7E1E-8FDD-43C6-AD12-BFD12608D7A9}" type="presParOf" srcId="{547159C2-A8E2-46D6-939A-C401343E602C}" destId="{FE6AF4FD-9D3F-4427-A8BC-69FB9368681F}" srcOrd="4" destOrd="0" presId="urn:microsoft.com/office/officeart/2005/8/layout/process2"/>
    <dgm:cxn modelId="{34C401D6-2388-429D-8DF8-9B2454563390}" type="presParOf" srcId="{547159C2-A8E2-46D6-939A-C401343E602C}" destId="{38E6496C-7A0E-4F40-8A4B-9632295D5072}" srcOrd="5" destOrd="0" presId="urn:microsoft.com/office/officeart/2005/8/layout/process2"/>
    <dgm:cxn modelId="{36D451F8-4F14-40A3-952D-E447B2E3D469}" type="presParOf" srcId="{38E6496C-7A0E-4F40-8A4B-9632295D5072}" destId="{2FE1C788-86FE-41A5-BDDF-3812164F3521}" srcOrd="0" destOrd="0" presId="urn:microsoft.com/office/officeart/2005/8/layout/process2"/>
    <dgm:cxn modelId="{773F20DF-99FC-493A-A7DE-81AA7B5A6004}" type="presParOf" srcId="{547159C2-A8E2-46D6-939A-C401343E602C}" destId="{F5E42E3B-2782-4352-AE0C-5991298BA5DB}" srcOrd="6" destOrd="0" presId="urn:microsoft.com/office/officeart/2005/8/layout/process2"/>
    <dgm:cxn modelId="{0D3B68C2-9484-497A-B395-13E5296A433D}" type="presParOf" srcId="{547159C2-A8E2-46D6-939A-C401343E602C}" destId="{6BB839B3-1D90-43E2-8FAC-2EABF7757485}" srcOrd="7" destOrd="0" presId="urn:microsoft.com/office/officeart/2005/8/layout/process2"/>
    <dgm:cxn modelId="{B1B2C4A3-B67A-49D6-BDB9-93E16F06E47B}" type="presParOf" srcId="{6BB839B3-1D90-43E2-8FAC-2EABF7757485}" destId="{14FFC93B-CDE4-4B8B-8BAB-544266C1BC60}" srcOrd="0" destOrd="0" presId="urn:microsoft.com/office/officeart/2005/8/layout/process2"/>
    <dgm:cxn modelId="{5C91F319-5BDC-4773-8C1A-DBEF4D574EE1}" type="presParOf" srcId="{547159C2-A8E2-46D6-939A-C401343E602C}" destId="{1993C5D6-B918-4E8B-8E2B-6C1DC7671DEA}"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379F6-6370-4A4C-9116-8A564946EE40}">
      <dsp:nvSpPr>
        <dsp:cNvPr id="0" name=""/>
        <dsp:cNvSpPr/>
      </dsp:nvSpPr>
      <dsp:spPr>
        <a:xfrm>
          <a:off x="952505" y="511"/>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Phân tích yêu cầu</a:t>
          </a:r>
          <a:endParaRPr lang="en-US" sz="1700" kern="1200"/>
        </a:p>
      </dsp:txBody>
      <dsp:txXfrm>
        <a:off x="970036" y="18042"/>
        <a:ext cx="2708126" cy="563506"/>
      </dsp:txXfrm>
    </dsp:sp>
    <dsp:sp modelId="{757ECB97-3E40-4F4B-9AEE-267B7E4C1329}">
      <dsp:nvSpPr>
        <dsp:cNvPr id="0" name=""/>
        <dsp:cNvSpPr/>
      </dsp:nvSpPr>
      <dsp:spPr>
        <a:xfrm rot="5400000">
          <a:off x="2211868" y="614043"/>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636489"/>
        <a:ext cx="161613" cy="157124"/>
      </dsp:txXfrm>
    </dsp:sp>
    <dsp:sp modelId="{3E1E30EC-8CC2-46BA-8A58-925E4FC3FDE4}">
      <dsp:nvSpPr>
        <dsp:cNvPr id="0" name=""/>
        <dsp:cNvSpPr/>
      </dsp:nvSpPr>
      <dsp:spPr>
        <a:xfrm>
          <a:off x="952505" y="898363"/>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Thiết kế</a:t>
          </a:r>
          <a:endParaRPr lang="en-US" sz="1700" kern="1200"/>
        </a:p>
      </dsp:txBody>
      <dsp:txXfrm>
        <a:off x="970036" y="915894"/>
        <a:ext cx="2708126" cy="563506"/>
      </dsp:txXfrm>
    </dsp:sp>
    <dsp:sp modelId="{94534894-CCC5-4EC0-9C1F-63824F8376D9}">
      <dsp:nvSpPr>
        <dsp:cNvPr id="0" name=""/>
        <dsp:cNvSpPr/>
      </dsp:nvSpPr>
      <dsp:spPr>
        <a:xfrm rot="5400000">
          <a:off x="2211868" y="1511896"/>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1534342"/>
        <a:ext cx="161613" cy="157124"/>
      </dsp:txXfrm>
    </dsp:sp>
    <dsp:sp modelId="{FE6AF4FD-9D3F-4427-A8BC-69FB9368681F}">
      <dsp:nvSpPr>
        <dsp:cNvPr id="0" name=""/>
        <dsp:cNvSpPr/>
      </dsp:nvSpPr>
      <dsp:spPr>
        <a:xfrm>
          <a:off x="952505" y="1796215"/>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Xây dựng</a:t>
          </a:r>
          <a:endParaRPr lang="en-US" sz="1700" kern="1200"/>
        </a:p>
      </dsp:txBody>
      <dsp:txXfrm>
        <a:off x="970036" y="1813746"/>
        <a:ext cx="2708126" cy="563506"/>
      </dsp:txXfrm>
    </dsp:sp>
    <dsp:sp modelId="{38E6496C-7A0E-4F40-8A4B-9632295D5072}">
      <dsp:nvSpPr>
        <dsp:cNvPr id="0" name=""/>
        <dsp:cNvSpPr/>
      </dsp:nvSpPr>
      <dsp:spPr>
        <a:xfrm rot="5400000">
          <a:off x="2211868" y="2409748"/>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2432194"/>
        <a:ext cx="161613" cy="157124"/>
      </dsp:txXfrm>
    </dsp:sp>
    <dsp:sp modelId="{F5E42E3B-2782-4352-AE0C-5991298BA5DB}">
      <dsp:nvSpPr>
        <dsp:cNvPr id="0" name=""/>
        <dsp:cNvSpPr/>
      </dsp:nvSpPr>
      <dsp:spPr>
        <a:xfrm>
          <a:off x="952505" y="2694068"/>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Kiểm thử</a:t>
          </a:r>
          <a:endParaRPr lang="en-US" sz="1700" kern="1200"/>
        </a:p>
      </dsp:txBody>
      <dsp:txXfrm>
        <a:off x="970036" y="2711599"/>
        <a:ext cx="2708126" cy="563506"/>
      </dsp:txXfrm>
    </dsp:sp>
    <dsp:sp modelId="{6BB839B3-1D90-43E2-8FAC-2EABF7757485}">
      <dsp:nvSpPr>
        <dsp:cNvPr id="0" name=""/>
        <dsp:cNvSpPr/>
      </dsp:nvSpPr>
      <dsp:spPr>
        <a:xfrm rot="5400000">
          <a:off x="2211868" y="3307600"/>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3330046"/>
        <a:ext cx="161613" cy="157124"/>
      </dsp:txXfrm>
    </dsp:sp>
    <dsp:sp modelId="{1993C5D6-B918-4E8B-8E2B-6C1DC7671DEA}">
      <dsp:nvSpPr>
        <dsp:cNvPr id="0" name=""/>
        <dsp:cNvSpPr/>
      </dsp:nvSpPr>
      <dsp:spPr>
        <a:xfrm>
          <a:off x="952505" y="3591920"/>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Chuyển giao, bảo trì</a:t>
          </a:r>
          <a:endParaRPr lang="en-US" sz="1700" kern="1200"/>
        </a:p>
      </dsp:txBody>
      <dsp:txXfrm>
        <a:off x="970036" y="3609451"/>
        <a:ext cx="2708126" cy="5635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Vd với waterfall là phân tích, thiết kế, xây dựng, kiểm thử, chuyển giao. Việc phân chia như vậy có vấn đề sau</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mtClean="0"/>
              <a:t>Sản phẩm</a:t>
            </a:r>
            <a:r>
              <a:rPr lang="en-US" baseline="0" smtClean="0"/>
              <a:t> làm ra thường không đáp ứng được yêu cầu người dùng, cuối chu kì phát triển sản phẩm mới được chuyển giao cho người dùng từ đó thiếu phản hồi từ người dùng.</a:t>
            </a:r>
          </a:p>
          <a:p>
            <a:pPr marL="685800" lvl="1" indent="-228600">
              <a:buFont typeface="Wingdings" panose="05000000000000000000" pitchFamily="2" charset="2"/>
              <a:buChar char="v"/>
            </a:pPr>
            <a:r>
              <a:rPr lang="en-US" baseline="0" smtClean="0"/>
              <a:t>Người dùng thường không hình dung họ muốn gì cho tới khi họ thấy sản phẩm </a:t>
            </a:r>
          </a:p>
          <a:p>
            <a:pPr marL="685800" lvl="1" indent="-228600">
              <a:buFont typeface="Wingdings" panose="05000000000000000000" pitchFamily="2" charset="2"/>
              <a:buChar char="v"/>
            </a:pPr>
            <a:r>
              <a:rPr lang="en-US" smtClean="0"/>
              <a:t>Việc</a:t>
            </a:r>
            <a:r>
              <a:rPr lang="en-US" baseline="0" smtClean="0"/>
              <a:t> chi các bước thực hiện như vậy, sai sót trong bước đầu có thể dẫn đến những hậu quả nghiêm trọng.</a:t>
            </a:r>
          </a:p>
          <a:p>
            <a:pPr marL="685800" lvl="1" indent="-228600">
              <a:buFont typeface="Wingdings" panose="05000000000000000000" pitchFamily="2" charset="2"/>
              <a:buChar char="v"/>
            </a:pPr>
            <a:r>
              <a:rPr lang="en-US" baseline="0" smtClean="0"/>
              <a:t>Các thành viên phải chờ đợi chuyển giao từ các nhóm khác từ công việc ở bước trước</a:t>
            </a:r>
          </a:p>
          <a:p>
            <a:pPr marL="685800" lvl="1" indent="-228600">
              <a:buFont typeface="Wingdings" panose="05000000000000000000" pitchFamily="2" charset="2"/>
              <a:buChar char="v"/>
            </a:pPr>
            <a:r>
              <a:rPr lang="en-US" smtClean="0"/>
              <a:t>=&gt; hậu</a:t>
            </a:r>
            <a:r>
              <a:rPr lang="en-US" baseline="0" smtClean="0"/>
              <a:t> quả, các dự án có khả năng thất bại cao (đưa số liệu)</a:t>
            </a:r>
          </a:p>
          <a:p>
            <a:pPr marL="228600" lvl="0" indent="-228600">
              <a:buFont typeface="Wingdings" panose="05000000000000000000" pitchFamily="2" charset="2"/>
              <a:buChar char="v"/>
            </a:pPr>
            <a:r>
              <a:rPr lang="en-US" baseline="0" smtClean="0"/>
              <a:t>Agile với cách tiếp cận khác đã mang lại kết quả khả quan (số liệu).</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334402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476250"/>
            <a:ext cx="6705600" cy="1352550"/>
          </a:xfrm>
        </p:spPr>
        <p:txBody>
          <a:bodyPr/>
          <a:lstStyle/>
          <a:p>
            <a:pPr>
              <a:lnSpc>
                <a:spcPct val="150000"/>
              </a:lnSpc>
            </a:pPr>
            <a:r>
              <a:rPr lang="en-US" altLang="en-US" sz="3200" smtClean="0"/>
              <a:t>Nghiên cứu mô hình Agile và phát triển công cụ hỗ trợ</a:t>
            </a:r>
            <a:endParaRPr lang="en-US" altLang="en-US" sz="3200"/>
          </a:p>
        </p:txBody>
      </p:sp>
      <p:sp>
        <p:nvSpPr>
          <p:cNvPr id="2051" name="Rectangle 3"/>
          <p:cNvSpPr>
            <a:spLocks noGrp="1" noChangeArrowheads="1"/>
          </p:cNvSpPr>
          <p:nvPr>
            <p:ph type="subTitle" idx="1"/>
          </p:nvPr>
        </p:nvSpPr>
        <p:spPr>
          <a:xfrm>
            <a:off x="3505200" y="2971800"/>
            <a:ext cx="4343400" cy="1143000"/>
          </a:xfrm>
        </p:spPr>
        <p:txBody>
          <a:bodyPr/>
          <a:lstStyle/>
          <a:p>
            <a:r>
              <a:rPr lang="en-US" sz="2400"/>
              <a:t>BÁO CÁO KHÓA LUẬN </a:t>
            </a:r>
            <a:endParaRPr lang="en-US" sz="2400" smtClean="0"/>
          </a:p>
          <a:p>
            <a:r>
              <a:rPr lang="en-US" sz="2400" smtClean="0"/>
              <a:t>TỐT </a:t>
            </a:r>
            <a:r>
              <a:rPr lang="en-US" sz="2400"/>
              <a:t>NGHIỆP</a:t>
            </a:r>
          </a:p>
          <a:p>
            <a:endParaRPr lang="en-US" altLang="en-US" sz="2400"/>
          </a:p>
        </p:txBody>
      </p:sp>
      <p:sp>
        <p:nvSpPr>
          <p:cNvPr id="2" name="Rectangle 1"/>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4038600" y="5020270"/>
            <a:ext cx="3929666" cy="923330"/>
          </a:xfrm>
          <a:prstGeom prst="rect">
            <a:avLst/>
          </a:prstGeom>
          <a:noFill/>
        </p:spPr>
        <p:txBody>
          <a:bodyPr wrap="none" rtlCol="0">
            <a:spAutoFit/>
          </a:bodyPr>
          <a:lstStyle/>
          <a:p>
            <a:r>
              <a:rPr lang="en-US"/>
              <a:t>Sinh viên: Phạm Ánh Dương</a:t>
            </a:r>
          </a:p>
          <a:p>
            <a:r>
              <a:rPr lang="en-US"/>
              <a:t>GVHD: ThS. Nguyễn Thị Thanh Trúc</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1"/>
          </p:nvPr>
        </p:nvSpPr>
        <p:spPr/>
        <p:txBody>
          <a:bodyPr/>
          <a:lstStyle/>
          <a:p>
            <a:r>
              <a:rPr lang="en-US" altLang="en-US"/>
              <a:t>www.themegallery.com</a:t>
            </a:r>
          </a:p>
        </p:txBody>
      </p:sp>
      <p:sp>
        <p:nvSpPr>
          <p:cNvPr id="100354" name="Rectangle 2"/>
          <p:cNvSpPr>
            <a:spLocks noGrp="1" noChangeArrowheads="1"/>
          </p:cNvSpPr>
          <p:nvPr>
            <p:ph type="title"/>
          </p:nvPr>
        </p:nvSpPr>
        <p:spPr/>
        <p:txBody>
          <a:bodyPr/>
          <a:lstStyle/>
          <a:p>
            <a:r>
              <a:rPr lang="en-US" altLang="en-US"/>
              <a:t> Cycle Diagram</a:t>
            </a:r>
          </a:p>
        </p:txBody>
      </p:sp>
      <p:grpSp>
        <p:nvGrpSpPr>
          <p:cNvPr id="100355" name="Group 3"/>
          <p:cNvGrpSpPr>
            <a:grpSpLocks/>
          </p:cNvGrpSpPr>
          <p:nvPr/>
        </p:nvGrpSpPr>
        <p:grpSpPr bwMode="auto">
          <a:xfrm>
            <a:off x="762000" y="2057400"/>
            <a:ext cx="7315200" cy="3886200"/>
            <a:chOff x="480" y="1296"/>
            <a:chExt cx="4608" cy="2448"/>
          </a:xfrm>
        </p:grpSpPr>
        <p:sp>
          <p:nvSpPr>
            <p:cNvPr id="100356"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a:p>
          </p:txBody>
        </p:sp>
        <p:sp>
          <p:nvSpPr>
            <p:cNvPr id="100357" name="Oval 5"/>
            <p:cNvSpPr>
              <a:spLocks noChangeArrowheads="1"/>
            </p:cNvSpPr>
            <p:nvPr/>
          </p:nvSpPr>
          <p:spPr bwMode="gray">
            <a:xfrm rot="-1543677">
              <a:off x="2736" y="1728"/>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9" name="Oval 7"/>
            <p:cNvSpPr>
              <a:spLocks noChangeArrowheads="1"/>
            </p:cNvSpPr>
            <p:nvPr/>
          </p:nvSpPr>
          <p:spPr bwMode="gray">
            <a:xfrm rot="-1543677">
              <a:off x="1824" y="350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0" name="Oval 8"/>
            <p:cNvSpPr>
              <a:spLocks noChangeArrowheads="1"/>
            </p:cNvSpPr>
            <p:nvPr/>
          </p:nvSpPr>
          <p:spPr bwMode="gray">
            <a:xfrm rot="-1543677">
              <a:off x="3456" y="3120"/>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Oval 9"/>
            <p:cNvSpPr>
              <a:spLocks noChangeArrowheads="1"/>
            </p:cNvSpPr>
            <p:nvPr/>
          </p:nvSpPr>
          <p:spPr bwMode="gray">
            <a:xfrm rot="-1543677">
              <a:off x="1296" y="2592"/>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2" name="Oval 10"/>
            <p:cNvSpPr>
              <a:spLocks noChangeArrowheads="1"/>
            </p:cNvSpPr>
            <p:nvPr/>
          </p:nvSpPr>
          <p:spPr bwMode="gray">
            <a:xfrm>
              <a:off x="2407" y="129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3" name="Oval 11"/>
            <p:cNvSpPr>
              <a:spLocks noChangeArrowheads="1"/>
            </p:cNvSpPr>
            <p:nvPr/>
          </p:nvSpPr>
          <p:spPr bwMode="gray">
            <a:xfrm>
              <a:off x="999" y="2126"/>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4" name="Oval 12"/>
            <p:cNvSpPr>
              <a:spLocks noChangeArrowheads="1"/>
            </p:cNvSpPr>
            <p:nvPr/>
          </p:nvSpPr>
          <p:spPr bwMode="gray">
            <a:xfrm>
              <a:off x="1493" y="3050"/>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5" name="Oval 13"/>
            <p:cNvSpPr>
              <a:spLocks noChangeArrowheads="1"/>
            </p:cNvSpPr>
            <p:nvPr/>
          </p:nvSpPr>
          <p:spPr bwMode="gray">
            <a:xfrm>
              <a:off x="3048" y="2707"/>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6" name="Oval 14"/>
            <p:cNvSpPr>
              <a:spLocks noChangeArrowheads="1"/>
            </p:cNvSpPr>
            <p:nvPr/>
          </p:nvSpPr>
          <p:spPr bwMode="gray">
            <a:xfrm>
              <a:off x="4072" y="142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b="1"/>
            </a:p>
          </p:txBody>
        </p:sp>
        <p:sp>
          <p:nvSpPr>
            <p:cNvPr id="100367" name="Text Box 15"/>
            <p:cNvSpPr txBox="1">
              <a:spLocks noChangeArrowheads="1"/>
            </p:cNvSpPr>
            <p:nvPr/>
          </p:nvSpPr>
          <p:spPr bwMode="gray">
            <a:xfrm>
              <a:off x="1127" y="237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68" name="Text Box 16"/>
            <p:cNvSpPr txBox="1">
              <a:spLocks noChangeArrowheads="1"/>
            </p:cNvSpPr>
            <p:nvPr/>
          </p:nvSpPr>
          <p:spPr bwMode="gray">
            <a:xfrm>
              <a:off x="2578" y="154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69" name="Text Box 17"/>
            <p:cNvSpPr txBox="1">
              <a:spLocks noChangeArrowheads="1"/>
            </p:cNvSpPr>
            <p:nvPr/>
          </p:nvSpPr>
          <p:spPr bwMode="gray">
            <a:xfrm>
              <a:off x="4222" y="169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0" name="Text Box 18"/>
            <p:cNvSpPr txBox="1">
              <a:spLocks noChangeArrowheads="1"/>
            </p:cNvSpPr>
            <p:nvPr/>
          </p:nvSpPr>
          <p:spPr bwMode="gray">
            <a:xfrm>
              <a:off x="3219" y="295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1" name="Text Box 19"/>
            <p:cNvSpPr txBox="1">
              <a:spLocks noChangeArrowheads="1"/>
            </p:cNvSpPr>
            <p:nvPr/>
          </p:nvSpPr>
          <p:spPr bwMode="gray">
            <a:xfrm>
              <a:off x="1638" y="329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2" name="Text Box 20"/>
            <p:cNvSpPr txBox="1">
              <a:spLocks noChangeArrowheads="1"/>
            </p:cNvSpPr>
            <p:nvPr/>
          </p:nvSpPr>
          <p:spPr bwMode="gray">
            <a:xfrm>
              <a:off x="2160" y="2304"/>
              <a:ext cx="1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r>
                <a:rPr lang="en-US" altLang="en-US" sz="2800" b="1"/>
                <a:t>Cycle name</a:t>
              </a:r>
            </a:p>
          </p:txBody>
        </p:sp>
        <p:sp>
          <p:nvSpPr>
            <p:cNvPr id="100373" name="Line 21"/>
            <p:cNvSpPr>
              <a:spLocks noChangeShapeType="1"/>
            </p:cNvSpPr>
            <p:nvPr/>
          </p:nvSpPr>
          <p:spPr bwMode="gray">
            <a:xfrm>
              <a:off x="1639" y="1545"/>
              <a:ext cx="1025" cy="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cxnSp>
          <p:nvCxnSpPr>
            <p:cNvPr id="100374" name="AutoShape 22"/>
            <p:cNvCxnSpPr>
              <a:cxnSpLocks noChangeShapeType="1"/>
            </p:cNvCxnSpPr>
            <p:nvPr/>
          </p:nvCxnSpPr>
          <p:spPr bwMode="gray">
            <a:xfrm flipH="1">
              <a:off x="559" y="1545"/>
              <a:ext cx="108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100375" name="Text Box 23"/>
            <p:cNvSpPr txBox="1">
              <a:spLocks noChangeArrowheads="1"/>
            </p:cNvSpPr>
            <p:nvPr/>
          </p:nvSpPr>
          <p:spPr bwMode="gray">
            <a:xfrm>
              <a:off x="480" y="1296"/>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latin typeface="Verdana" pitchFamily="34" charset="0"/>
                </a:rPr>
                <a:t>Add Your Text</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en-US" altLang="en-US"/>
              <a:t>www.themegallery.com</a:t>
            </a:r>
          </a:p>
        </p:txBody>
      </p:sp>
      <p:sp>
        <p:nvSpPr>
          <p:cNvPr id="71682" name="Rectangle 2"/>
          <p:cNvSpPr>
            <a:spLocks noGrp="1" noChangeArrowheads="1"/>
          </p:cNvSpPr>
          <p:nvPr>
            <p:ph type="title"/>
          </p:nvPr>
        </p:nvSpPr>
        <p:spPr/>
        <p:txBody>
          <a:bodyPr/>
          <a:lstStyle/>
          <a:p>
            <a:r>
              <a:rPr lang="en-US" altLang="en-US"/>
              <a:t>Diagram</a:t>
            </a:r>
            <a:endParaRPr lang="en-US" altLang="en-US" sz="1800"/>
          </a:p>
        </p:txBody>
      </p:sp>
      <p:grpSp>
        <p:nvGrpSpPr>
          <p:cNvPr id="71683" name="Group 3"/>
          <p:cNvGrpSpPr>
            <a:grpSpLocks/>
          </p:cNvGrpSpPr>
          <p:nvPr/>
        </p:nvGrpSpPr>
        <p:grpSpPr bwMode="auto">
          <a:xfrm>
            <a:off x="1295400" y="1752600"/>
            <a:ext cx="6477000" cy="4124325"/>
            <a:chOff x="624" y="967"/>
            <a:chExt cx="4416" cy="2735"/>
          </a:xfrm>
        </p:grpSpPr>
        <p:sp>
          <p:nvSpPr>
            <p:cNvPr id="71684" name="AutoShape 4"/>
            <p:cNvSpPr>
              <a:spLocks noChangeArrowheads="1"/>
            </p:cNvSpPr>
            <p:nvPr/>
          </p:nvSpPr>
          <p:spPr bwMode="gray">
            <a:xfrm>
              <a:off x="2304" y="2496"/>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5" name="AutoShape 5"/>
            <p:cNvSpPr>
              <a:spLocks noChangeArrowheads="1"/>
            </p:cNvSpPr>
            <p:nvPr/>
          </p:nvSpPr>
          <p:spPr bwMode="gray">
            <a:xfrm>
              <a:off x="2304" y="2160"/>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AutoShape 6"/>
            <p:cNvSpPr>
              <a:spLocks noChangeArrowheads="1"/>
            </p:cNvSpPr>
            <p:nvPr/>
          </p:nvSpPr>
          <p:spPr bwMode="gray">
            <a:xfrm>
              <a:off x="2304" y="1824"/>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Text Box 7"/>
            <p:cNvSpPr txBox="1">
              <a:spLocks noChangeArrowheads="1"/>
            </p:cNvSpPr>
            <p:nvPr/>
          </p:nvSpPr>
          <p:spPr bwMode="gray">
            <a:xfrm>
              <a:off x="2619" y="196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88" name="Text Box 8"/>
            <p:cNvSpPr txBox="1">
              <a:spLocks noChangeArrowheads="1"/>
            </p:cNvSpPr>
            <p:nvPr/>
          </p:nvSpPr>
          <p:spPr bwMode="gray">
            <a:xfrm>
              <a:off x="2619" y="2305"/>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89" name="Text Box 9"/>
            <p:cNvSpPr txBox="1">
              <a:spLocks noChangeArrowheads="1"/>
            </p:cNvSpPr>
            <p:nvPr/>
          </p:nvSpPr>
          <p:spPr bwMode="gray">
            <a:xfrm>
              <a:off x="2619" y="2641"/>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90" name="AutoShape 10"/>
            <p:cNvSpPr>
              <a:spLocks noChangeArrowheads="1"/>
            </p:cNvSpPr>
            <p:nvPr/>
          </p:nvSpPr>
          <p:spPr bwMode="gray">
            <a:xfrm>
              <a:off x="1872" y="1680"/>
              <a:ext cx="336" cy="1296"/>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AutoShape 11"/>
            <p:cNvSpPr>
              <a:spLocks noChangeArrowheads="1"/>
            </p:cNvSpPr>
            <p:nvPr/>
          </p:nvSpPr>
          <p:spPr bwMode="auto">
            <a:xfrm>
              <a:off x="624" y="1344"/>
              <a:ext cx="1152" cy="1968"/>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71692" name="Text Box 12"/>
            <p:cNvSpPr txBox="1">
              <a:spLocks noChangeArrowheads="1"/>
            </p:cNvSpPr>
            <p:nvPr/>
          </p:nvSpPr>
          <p:spPr bwMode="auto">
            <a:xfrm>
              <a:off x="672"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1D3A"/>
                  </a:solidFill>
                  <a:latin typeface="Verdana" pitchFamily="34" charset="0"/>
                </a:rPr>
                <a:t>Add Your</a:t>
              </a:r>
            </a:p>
            <a:p>
              <a:pPr algn="ctr" eaLnBrk="0" hangingPunct="0"/>
              <a:r>
                <a:rPr lang="en-US" altLang="en-US" b="1">
                  <a:solidFill>
                    <a:srgbClr val="001D3A"/>
                  </a:solidFill>
                  <a:latin typeface="Verdana" pitchFamily="34" charset="0"/>
                </a:rPr>
                <a:t>Title Text</a:t>
              </a:r>
            </a:p>
            <a:p>
              <a:pPr algn="ctr" eaLnBrk="0" hangingPunct="0"/>
              <a:endParaRPr lang="en-US" altLang="en-US">
                <a:solidFill>
                  <a:srgbClr val="001D3A"/>
                </a:solidFill>
                <a:latin typeface="Verdana" pitchFamily="34" charset="0"/>
              </a:endParaRPr>
            </a:p>
            <a:p>
              <a:pPr algn="ctr" eaLnBrk="0" hangingPunct="0">
                <a:buSzPct val="60000"/>
                <a:buFontTx/>
                <a:buChar char="•"/>
              </a:pPr>
              <a:r>
                <a:rPr lang="en-US" altLang="en-US" sz="1400">
                  <a:solidFill>
                    <a:srgbClr val="001D3A"/>
                  </a:solidFill>
                  <a:latin typeface="Verdana" pitchFamily="34" charset="0"/>
                </a:rPr>
                <a:t>Text 1</a:t>
              </a:r>
            </a:p>
            <a:p>
              <a:pPr algn="ctr" eaLnBrk="0" hangingPunct="0">
                <a:buSzPct val="60000"/>
                <a:buFontTx/>
                <a:buChar char="•"/>
              </a:pPr>
              <a:r>
                <a:rPr lang="en-US" altLang="en-US" sz="1400">
                  <a:solidFill>
                    <a:srgbClr val="001D3A"/>
                  </a:solidFill>
                  <a:latin typeface="Verdana" pitchFamily="34" charset="0"/>
                </a:rPr>
                <a:t>Text 2</a:t>
              </a:r>
            </a:p>
            <a:p>
              <a:pPr algn="ctr" eaLnBrk="0" hangingPunct="0">
                <a:buSzPct val="60000"/>
                <a:buFontTx/>
                <a:buChar char="•"/>
              </a:pPr>
              <a:r>
                <a:rPr lang="en-US" altLang="en-US" sz="1400">
                  <a:solidFill>
                    <a:srgbClr val="001D3A"/>
                  </a:solidFill>
                  <a:latin typeface="Verdana" pitchFamily="34" charset="0"/>
                </a:rPr>
                <a:t>Text 3</a:t>
              </a:r>
            </a:p>
            <a:p>
              <a:pPr algn="ctr" eaLnBrk="0" hangingPunct="0">
                <a:buSzPct val="60000"/>
                <a:buFontTx/>
                <a:buChar char="•"/>
              </a:pPr>
              <a:r>
                <a:rPr lang="en-US" altLang="en-US" sz="1400">
                  <a:solidFill>
                    <a:srgbClr val="001D3A"/>
                  </a:solidFill>
                  <a:latin typeface="Verdana" pitchFamily="34" charset="0"/>
                </a:rPr>
                <a:t>Text 4</a:t>
              </a:r>
            </a:p>
            <a:p>
              <a:pPr algn="ctr" eaLnBrk="0" hangingPunct="0">
                <a:buSzPct val="60000"/>
                <a:buFontTx/>
                <a:buChar char="•"/>
              </a:pPr>
              <a:r>
                <a:rPr lang="en-US" altLang="en-US" sz="1400">
                  <a:solidFill>
                    <a:srgbClr val="001D3A"/>
                  </a:solidFill>
                  <a:latin typeface="Verdana" pitchFamily="34" charset="0"/>
                </a:rPr>
                <a:t>Text 5</a:t>
              </a:r>
            </a:p>
          </p:txBody>
        </p:sp>
        <p:sp>
          <p:nvSpPr>
            <p:cNvPr id="71693" name="AutoShape 13"/>
            <p:cNvSpPr>
              <a:spLocks noChangeArrowheads="1"/>
            </p:cNvSpPr>
            <p:nvPr/>
          </p:nvSpPr>
          <p:spPr bwMode="auto">
            <a:xfrm>
              <a:off x="3888" y="1344"/>
              <a:ext cx="1152" cy="1968"/>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71694" name="Text Box 14"/>
            <p:cNvSpPr txBox="1">
              <a:spLocks noChangeArrowheads="1"/>
            </p:cNvSpPr>
            <p:nvPr/>
          </p:nvSpPr>
          <p:spPr bwMode="auto">
            <a:xfrm>
              <a:off x="3936"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1D3A"/>
                  </a:solidFill>
                  <a:latin typeface="Verdana" pitchFamily="34" charset="0"/>
                </a:rPr>
                <a:t>Add Your</a:t>
              </a:r>
            </a:p>
            <a:p>
              <a:pPr algn="ctr" eaLnBrk="0" hangingPunct="0"/>
              <a:r>
                <a:rPr lang="en-US" altLang="en-US" b="1">
                  <a:solidFill>
                    <a:srgbClr val="001D3A"/>
                  </a:solidFill>
                  <a:latin typeface="Verdana" pitchFamily="34" charset="0"/>
                </a:rPr>
                <a:t>Title Text</a:t>
              </a:r>
            </a:p>
            <a:p>
              <a:pPr algn="ctr" eaLnBrk="0" hangingPunct="0"/>
              <a:endParaRPr lang="en-US" altLang="en-US">
                <a:solidFill>
                  <a:srgbClr val="001D3A"/>
                </a:solidFill>
                <a:latin typeface="Verdana" pitchFamily="34" charset="0"/>
              </a:endParaRPr>
            </a:p>
            <a:p>
              <a:pPr algn="ctr" eaLnBrk="0" hangingPunct="0">
                <a:buSzPct val="60000"/>
                <a:buFontTx/>
                <a:buChar char="•"/>
              </a:pPr>
              <a:r>
                <a:rPr lang="en-US" altLang="en-US" sz="1400">
                  <a:solidFill>
                    <a:srgbClr val="001D3A"/>
                  </a:solidFill>
                  <a:latin typeface="Verdana" pitchFamily="34" charset="0"/>
                </a:rPr>
                <a:t>Text 1</a:t>
              </a:r>
            </a:p>
            <a:p>
              <a:pPr algn="ctr" eaLnBrk="0" hangingPunct="0">
                <a:buSzPct val="60000"/>
                <a:buFontTx/>
                <a:buChar char="•"/>
              </a:pPr>
              <a:r>
                <a:rPr lang="en-US" altLang="en-US" sz="1400">
                  <a:solidFill>
                    <a:srgbClr val="001D3A"/>
                  </a:solidFill>
                  <a:latin typeface="Verdana" pitchFamily="34" charset="0"/>
                </a:rPr>
                <a:t>Text 2</a:t>
              </a:r>
            </a:p>
            <a:p>
              <a:pPr algn="ctr" eaLnBrk="0" hangingPunct="0">
                <a:buSzPct val="60000"/>
                <a:buFontTx/>
                <a:buChar char="•"/>
              </a:pPr>
              <a:r>
                <a:rPr lang="en-US" altLang="en-US" sz="1400">
                  <a:solidFill>
                    <a:srgbClr val="001D3A"/>
                  </a:solidFill>
                  <a:latin typeface="Verdana" pitchFamily="34" charset="0"/>
                </a:rPr>
                <a:t>Text 3</a:t>
              </a:r>
            </a:p>
            <a:p>
              <a:pPr algn="ctr" eaLnBrk="0" hangingPunct="0">
                <a:buSzPct val="60000"/>
                <a:buFontTx/>
                <a:buChar char="•"/>
              </a:pPr>
              <a:r>
                <a:rPr lang="en-US" altLang="en-US" sz="1400">
                  <a:solidFill>
                    <a:srgbClr val="001D3A"/>
                  </a:solidFill>
                  <a:latin typeface="Verdana" pitchFamily="34" charset="0"/>
                </a:rPr>
                <a:t>Text 4</a:t>
              </a:r>
            </a:p>
            <a:p>
              <a:pPr algn="ctr" eaLnBrk="0" hangingPunct="0">
                <a:buSzPct val="60000"/>
                <a:buFontTx/>
                <a:buChar char="•"/>
              </a:pPr>
              <a:r>
                <a:rPr lang="en-US" altLang="en-US" sz="1400">
                  <a:solidFill>
                    <a:srgbClr val="001D3A"/>
                  </a:solidFill>
                  <a:latin typeface="Verdana" pitchFamily="34" charset="0"/>
                </a:rPr>
                <a:t>Text 5</a:t>
              </a:r>
            </a:p>
          </p:txBody>
        </p:sp>
        <p:sp>
          <p:nvSpPr>
            <p:cNvPr id="71695" name="AutoShape 15"/>
            <p:cNvSpPr>
              <a:spLocks noChangeArrowheads="1"/>
            </p:cNvSpPr>
            <p:nvPr/>
          </p:nvSpPr>
          <p:spPr bwMode="gray">
            <a:xfrm>
              <a:off x="3458" y="1680"/>
              <a:ext cx="334" cy="1296"/>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6" name="AutoShape 16"/>
            <p:cNvSpPr>
              <a:spLocks noChangeArrowheads="1"/>
            </p:cNvSpPr>
            <p:nvPr/>
          </p:nvSpPr>
          <p:spPr bwMode="gray">
            <a:xfrm>
              <a:off x="1824" y="967"/>
              <a:ext cx="1920" cy="384"/>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AutoShape 17"/>
            <p:cNvSpPr>
              <a:spLocks noChangeArrowheads="1"/>
            </p:cNvSpPr>
            <p:nvPr/>
          </p:nvSpPr>
          <p:spPr bwMode="gray">
            <a:xfrm>
              <a:off x="2283" y="1440"/>
              <a:ext cx="1104" cy="336"/>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8" name="Text Box 18"/>
            <p:cNvSpPr txBox="1">
              <a:spLocks noChangeArrowheads="1"/>
            </p:cNvSpPr>
            <p:nvPr/>
          </p:nvSpPr>
          <p:spPr bwMode="gray">
            <a:xfrm>
              <a:off x="2604" y="1107"/>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99" name="AutoShape 19"/>
            <p:cNvSpPr>
              <a:spLocks noChangeArrowheads="1"/>
            </p:cNvSpPr>
            <p:nvPr/>
          </p:nvSpPr>
          <p:spPr bwMode="gray">
            <a:xfrm>
              <a:off x="1872" y="3312"/>
              <a:ext cx="1920" cy="384"/>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0" name="Text Box 20"/>
            <p:cNvSpPr txBox="1">
              <a:spLocks noChangeArrowheads="1"/>
            </p:cNvSpPr>
            <p:nvPr/>
          </p:nvSpPr>
          <p:spPr bwMode="gray">
            <a:xfrm>
              <a:off x="2604" y="345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701" name="AutoShape 21"/>
            <p:cNvSpPr>
              <a:spLocks noChangeArrowheads="1"/>
            </p:cNvSpPr>
            <p:nvPr/>
          </p:nvSpPr>
          <p:spPr bwMode="gray">
            <a:xfrm>
              <a:off x="2269" y="2928"/>
              <a:ext cx="1106" cy="33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11"/>
          </p:nvPr>
        </p:nvSpPr>
        <p:spPr/>
        <p:txBody>
          <a:bodyPr/>
          <a:lstStyle/>
          <a:p>
            <a:r>
              <a:rPr lang="en-US" altLang="en-US"/>
              <a:t>www.themegallery.com</a:t>
            </a:r>
          </a:p>
        </p:txBody>
      </p:sp>
      <p:sp>
        <p:nvSpPr>
          <p:cNvPr id="72706" name="Rectangle 2"/>
          <p:cNvSpPr>
            <a:spLocks noGrp="1" noChangeArrowheads="1"/>
          </p:cNvSpPr>
          <p:nvPr>
            <p:ph type="title"/>
          </p:nvPr>
        </p:nvSpPr>
        <p:spPr/>
        <p:txBody>
          <a:bodyPr/>
          <a:lstStyle/>
          <a:p>
            <a:r>
              <a:rPr lang="en-US" altLang="en-US"/>
              <a:t>Diagram</a:t>
            </a:r>
            <a:endParaRPr lang="en-US" altLang="en-US" sz="1800"/>
          </a:p>
        </p:txBody>
      </p:sp>
      <p:grpSp>
        <p:nvGrpSpPr>
          <p:cNvPr id="72707" name="Group 3"/>
          <p:cNvGrpSpPr>
            <a:grpSpLocks/>
          </p:cNvGrpSpPr>
          <p:nvPr/>
        </p:nvGrpSpPr>
        <p:grpSpPr bwMode="auto">
          <a:xfrm>
            <a:off x="1143000" y="2209800"/>
            <a:ext cx="6705600" cy="3352800"/>
            <a:chOff x="528" y="1248"/>
            <a:chExt cx="4656" cy="2256"/>
          </a:xfrm>
        </p:grpSpPr>
        <p:grpSp>
          <p:nvGrpSpPr>
            <p:cNvPr id="72708" name="Group 4"/>
            <p:cNvGrpSpPr>
              <a:grpSpLocks/>
            </p:cNvGrpSpPr>
            <p:nvPr/>
          </p:nvGrpSpPr>
          <p:grpSpPr bwMode="auto">
            <a:xfrm>
              <a:off x="1824" y="1248"/>
              <a:ext cx="2014" cy="1821"/>
              <a:chOff x="1872" y="1824"/>
              <a:chExt cx="2014" cy="1821"/>
            </a:xfrm>
          </p:grpSpPr>
          <p:sp>
            <p:nvSpPr>
              <p:cNvPr id="72709" name="AutoShape 5"/>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0" name="AutoShape 6"/>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1" name="AutoShape 7"/>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2" name="Oval 8"/>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3" name="Oval 9"/>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4" name="Oval 10"/>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2715" name="Oval 11"/>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2716" name="Oval 12"/>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2717" name="Oval 13"/>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72718" name="AutoShape 14"/>
            <p:cNvSpPr>
              <a:spLocks noChangeArrowheads="1"/>
            </p:cNvSpPr>
            <p:nvPr/>
          </p:nvSpPr>
          <p:spPr bwMode="gray">
            <a:xfrm>
              <a:off x="528" y="2256"/>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AutoShape 15"/>
            <p:cNvSpPr>
              <a:spLocks noChangeArrowheads="1"/>
            </p:cNvSpPr>
            <p:nvPr/>
          </p:nvSpPr>
          <p:spPr bwMode="gray">
            <a:xfrm>
              <a:off x="528" y="1920"/>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0" name="AutoShape 16"/>
            <p:cNvSpPr>
              <a:spLocks noChangeArrowheads="1"/>
            </p:cNvSpPr>
            <p:nvPr/>
          </p:nvSpPr>
          <p:spPr bwMode="gray">
            <a:xfrm>
              <a:off x="528" y="1584"/>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1" name="AutoShape 17"/>
            <p:cNvSpPr>
              <a:spLocks noChangeArrowheads="1"/>
            </p:cNvSpPr>
            <p:nvPr/>
          </p:nvSpPr>
          <p:spPr bwMode="gray">
            <a:xfrm>
              <a:off x="3984" y="2256"/>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2" name="AutoShape 18"/>
            <p:cNvSpPr>
              <a:spLocks noChangeArrowheads="1"/>
            </p:cNvSpPr>
            <p:nvPr/>
          </p:nvSpPr>
          <p:spPr bwMode="gray">
            <a:xfrm>
              <a:off x="3984" y="1920"/>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3" name="AutoShape 19"/>
            <p:cNvSpPr>
              <a:spLocks noChangeArrowheads="1"/>
            </p:cNvSpPr>
            <p:nvPr/>
          </p:nvSpPr>
          <p:spPr bwMode="gray">
            <a:xfrm>
              <a:off x="3984" y="1584"/>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4" name="Text Box 20"/>
            <p:cNvSpPr txBox="1">
              <a:spLocks noChangeArrowheads="1"/>
            </p:cNvSpPr>
            <p:nvPr/>
          </p:nvSpPr>
          <p:spPr bwMode="gray">
            <a:xfrm>
              <a:off x="2354" y="1920"/>
              <a:ext cx="9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chemeClr val="bg1"/>
                  </a:solidFill>
                </a:rPr>
                <a:t>Concept</a:t>
              </a:r>
            </a:p>
          </p:txBody>
        </p:sp>
        <p:sp>
          <p:nvSpPr>
            <p:cNvPr id="72725" name="AutoShape 21"/>
            <p:cNvSpPr>
              <a:spLocks noChangeArrowheads="1"/>
            </p:cNvSpPr>
            <p:nvPr/>
          </p:nvSpPr>
          <p:spPr bwMode="auto">
            <a:xfrm>
              <a:off x="1611" y="3168"/>
              <a:ext cx="2448" cy="336"/>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Verdana" pitchFamily="34" charset="0"/>
                </a:rPr>
                <a:t>Add Your Text</a:t>
              </a:r>
            </a:p>
          </p:txBody>
        </p:sp>
        <p:sp>
          <p:nvSpPr>
            <p:cNvPr id="72726" name="Text Box 22"/>
            <p:cNvSpPr txBox="1">
              <a:spLocks noChangeArrowheads="1"/>
            </p:cNvSpPr>
            <p:nvPr/>
          </p:nvSpPr>
          <p:spPr bwMode="gray">
            <a:xfrm>
              <a:off x="836"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7" name="Text Box 23"/>
            <p:cNvSpPr txBox="1">
              <a:spLocks noChangeArrowheads="1"/>
            </p:cNvSpPr>
            <p:nvPr/>
          </p:nvSpPr>
          <p:spPr bwMode="gray">
            <a:xfrm>
              <a:off x="836"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8" name="Text Box 24"/>
            <p:cNvSpPr txBox="1">
              <a:spLocks noChangeArrowheads="1"/>
            </p:cNvSpPr>
            <p:nvPr/>
          </p:nvSpPr>
          <p:spPr bwMode="gray">
            <a:xfrm>
              <a:off x="836"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9" name="Text Box 25"/>
            <p:cNvSpPr txBox="1">
              <a:spLocks noChangeArrowheads="1"/>
            </p:cNvSpPr>
            <p:nvPr/>
          </p:nvSpPr>
          <p:spPr bwMode="gray">
            <a:xfrm>
              <a:off x="4375"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30" name="Text Box 26"/>
            <p:cNvSpPr txBox="1">
              <a:spLocks noChangeArrowheads="1"/>
            </p:cNvSpPr>
            <p:nvPr/>
          </p:nvSpPr>
          <p:spPr bwMode="gray">
            <a:xfrm>
              <a:off x="4375"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31" name="Text Box 27"/>
            <p:cNvSpPr txBox="1">
              <a:spLocks noChangeArrowheads="1"/>
            </p:cNvSpPr>
            <p:nvPr/>
          </p:nvSpPr>
          <p:spPr bwMode="gray">
            <a:xfrm>
              <a:off x="4375"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ltLang="en-US"/>
              <a:t>www.themegallery.com</a:t>
            </a:r>
          </a:p>
        </p:txBody>
      </p:sp>
      <p:sp>
        <p:nvSpPr>
          <p:cNvPr id="73730" name="Rectangle 2"/>
          <p:cNvSpPr>
            <a:spLocks noGrp="1" noChangeArrowheads="1"/>
          </p:cNvSpPr>
          <p:nvPr>
            <p:ph type="title"/>
          </p:nvPr>
        </p:nvSpPr>
        <p:spPr/>
        <p:txBody>
          <a:bodyPr/>
          <a:lstStyle/>
          <a:p>
            <a:r>
              <a:rPr lang="en-US" altLang="en-US" sz="3600"/>
              <a:t>Diagram</a:t>
            </a:r>
            <a:endParaRPr lang="en-US" altLang="en-US" sz="2000"/>
          </a:p>
        </p:txBody>
      </p:sp>
      <p:sp>
        <p:nvSpPr>
          <p:cNvPr id="73731" name="Line 3"/>
          <p:cNvSpPr>
            <a:spLocks noChangeShapeType="1"/>
          </p:cNvSpPr>
          <p:nvPr/>
        </p:nvSpPr>
        <p:spPr bwMode="gray">
          <a:xfrm flipH="1">
            <a:off x="873125" y="5621338"/>
            <a:ext cx="16573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2" name="Line 4"/>
          <p:cNvSpPr>
            <a:spLocks noChangeShapeType="1"/>
          </p:cNvSpPr>
          <p:nvPr/>
        </p:nvSpPr>
        <p:spPr bwMode="gray">
          <a:xfrm flipH="1">
            <a:off x="873125" y="4783138"/>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3" name="Line 5"/>
          <p:cNvSpPr>
            <a:spLocks noChangeShapeType="1"/>
          </p:cNvSpPr>
          <p:nvPr/>
        </p:nvSpPr>
        <p:spPr bwMode="gray">
          <a:xfrm flipH="1">
            <a:off x="873125" y="395287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4" name="Line 6"/>
          <p:cNvSpPr>
            <a:spLocks noChangeShapeType="1"/>
          </p:cNvSpPr>
          <p:nvPr/>
        </p:nvSpPr>
        <p:spPr bwMode="gray">
          <a:xfrm flipH="1">
            <a:off x="873125" y="3124200"/>
            <a:ext cx="416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5" name="Line 7"/>
          <p:cNvSpPr>
            <a:spLocks noChangeShapeType="1"/>
          </p:cNvSpPr>
          <p:nvPr/>
        </p:nvSpPr>
        <p:spPr bwMode="gray">
          <a:xfrm flipH="1" flipV="1">
            <a:off x="873125" y="2282825"/>
            <a:ext cx="503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6" name="Line 8"/>
          <p:cNvSpPr>
            <a:spLocks noChangeShapeType="1"/>
          </p:cNvSpPr>
          <p:nvPr/>
        </p:nvSpPr>
        <p:spPr bwMode="gray">
          <a:xfrm>
            <a:off x="1025525" y="2276475"/>
            <a:ext cx="0" cy="8715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7" name="Line 9"/>
          <p:cNvSpPr>
            <a:spLocks noChangeShapeType="1"/>
          </p:cNvSpPr>
          <p:nvPr/>
        </p:nvSpPr>
        <p:spPr bwMode="gray">
          <a:xfrm>
            <a:off x="1025525" y="3148013"/>
            <a:ext cx="0" cy="817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8" name="Line 10"/>
          <p:cNvSpPr>
            <a:spLocks noChangeShapeType="1"/>
          </p:cNvSpPr>
          <p:nvPr/>
        </p:nvSpPr>
        <p:spPr bwMode="gray">
          <a:xfrm>
            <a:off x="1025525" y="3965575"/>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9" name="Line 11"/>
          <p:cNvSpPr>
            <a:spLocks noChangeShapeType="1"/>
          </p:cNvSpPr>
          <p:nvPr/>
        </p:nvSpPr>
        <p:spPr bwMode="gray">
          <a:xfrm>
            <a:off x="1025525" y="4783138"/>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40" name="Text Box 12"/>
          <p:cNvSpPr txBox="1">
            <a:spLocks noChangeArrowheads="1"/>
          </p:cNvSpPr>
          <p:nvPr/>
        </p:nvSpPr>
        <p:spPr bwMode="gray">
          <a:xfrm>
            <a:off x="1177925" y="2600325"/>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1" name="Text Box 13"/>
          <p:cNvSpPr txBox="1">
            <a:spLocks noChangeArrowheads="1"/>
          </p:cNvSpPr>
          <p:nvPr/>
        </p:nvSpPr>
        <p:spPr bwMode="gray">
          <a:xfrm>
            <a:off x="1177925" y="34274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2" name="Text Box 14"/>
          <p:cNvSpPr txBox="1">
            <a:spLocks noChangeArrowheads="1"/>
          </p:cNvSpPr>
          <p:nvPr/>
        </p:nvSpPr>
        <p:spPr bwMode="gray">
          <a:xfrm>
            <a:off x="1177925" y="42910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3" name="Text Box 15"/>
          <p:cNvSpPr txBox="1">
            <a:spLocks noChangeArrowheads="1"/>
          </p:cNvSpPr>
          <p:nvPr/>
        </p:nvSpPr>
        <p:spPr bwMode="gray">
          <a:xfrm>
            <a:off x="1177925" y="509746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grpSp>
        <p:nvGrpSpPr>
          <p:cNvPr id="73744" name="Group 16"/>
          <p:cNvGrpSpPr>
            <a:grpSpLocks/>
          </p:cNvGrpSpPr>
          <p:nvPr/>
        </p:nvGrpSpPr>
        <p:grpSpPr bwMode="auto">
          <a:xfrm>
            <a:off x="2590800" y="2286000"/>
            <a:ext cx="5826125" cy="3343275"/>
            <a:chOff x="1514" y="1446"/>
            <a:chExt cx="3670" cy="2106"/>
          </a:xfrm>
        </p:grpSpPr>
        <p:sp>
          <p:nvSpPr>
            <p:cNvPr id="73745" name="Freeform 17"/>
            <p:cNvSpPr>
              <a:spLocks/>
            </p:cNvSpPr>
            <p:nvPr/>
          </p:nvSpPr>
          <p:spPr bwMode="gray">
            <a:xfrm>
              <a:off x="4817" y="1446"/>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6" name="Freeform 18"/>
            <p:cNvSpPr>
              <a:spLocks/>
            </p:cNvSpPr>
            <p:nvPr/>
          </p:nvSpPr>
          <p:spPr bwMode="gray">
            <a:xfrm>
              <a:off x="3078" y="1446"/>
              <a:ext cx="2106" cy="34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Lst>
              <a:ahLst/>
              <a:cxnLst>
                <a:cxn ang="0">
                  <a:pos x="T0" y="T1"/>
                </a:cxn>
                <a:cxn ang="0">
                  <a:pos x="T2" y="T3"/>
                </a:cxn>
                <a:cxn ang="0">
                  <a:pos x="T4" y="T5"/>
                </a:cxn>
                <a:cxn ang="0">
                  <a:pos x="T6" y="T7"/>
                </a:cxn>
                <a:cxn ang="0">
                  <a:pos x="T8" y="T9"/>
                </a:cxn>
              </a:cxnLst>
              <a:rect l="0" t="0" r="r" b="b"/>
              <a:pathLst>
                <a:path w="1786" h="284">
                  <a:moveTo>
                    <a:pt x="1478" y="284"/>
                  </a:moveTo>
                  <a:lnTo>
                    <a:pt x="0" y="284"/>
                  </a:lnTo>
                  <a:lnTo>
                    <a:pt x="446" y="0"/>
                  </a:lnTo>
                  <a:lnTo>
                    <a:pt x="1786" y="0"/>
                  </a:lnTo>
                  <a:lnTo>
                    <a:pt x="1478" y="284"/>
                  </a:lnTo>
                  <a:close/>
                </a:path>
              </a:pathLst>
            </a:custGeom>
            <a:solidFill>
              <a:schemeClr val="accent2"/>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7" name="Freeform 19"/>
            <p:cNvSpPr>
              <a:spLocks/>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8" name="Freeform 20"/>
            <p:cNvSpPr>
              <a:spLocks/>
            </p:cNvSpPr>
            <p:nvPr/>
          </p:nvSpPr>
          <p:spPr bwMode="gray">
            <a:xfrm>
              <a:off x="2555" y="1970"/>
              <a:ext cx="2264" cy="34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Lst>
              <a:ahLst/>
              <a:cxnLst>
                <a:cxn ang="0">
                  <a:pos x="T0" y="T1"/>
                </a:cxn>
                <a:cxn ang="0">
                  <a:pos x="T2" y="T3"/>
                </a:cxn>
                <a:cxn ang="0">
                  <a:pos x="T4" y="T5"/>
                </a:cxn>
                <a:cxn ang="0">
                  <a:pos x="T6" y="T7"/>
                </a:cxn>
                <a:cxn ang="0">
                  <a:pos x="T8" y="T9"/>
                </a:cxn>
              </a:cxnLst>
              <a:rect l="0" t="0" r="r" b="b"/>
              <a:pathLst>
                <a:path w="1920" h="284">
                  <a:moveTo>
                    <a:pt x="1612" y="284"/>
                  </a:moveTo>
                  <a:lnTo>
                    <a:pt x="0" y="284"/>
                  </a:lnTo>
                  <a:lnTo>
                    <a:pt x="446" y="0"/>
                  </a:lnTo>
                  <a:lnTo>
                    <a:pt x="1920" y="0"/>
                  </a:lnTo>
                  <a:lnTo>
                    <a:pt x="1612" y="284"/>
                  </a:lnTo>
                  <a:close/>
                </a:path>
              </a:pathLst>
            </a:custGeom>
            <a:solidFill>
              <a:schemeClr va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9" name="Freeform 21"/>
            <p:cNvSpPr>
              <a:spLocks/>
            </p:cNvSpPr>
            <p:nvPr/>
          </p:nvSpPr>
          <p:spPr bwMode="gray">
            <a:xfrm>
              <a:off x="4086" y="2494"/>
              <a:ext cx="361"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0"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chemeClr val="tx1">
                    <a:gamma/>
                    <a:shade val="46275"/>
                    <a:invGamma/>
                  </a:schemeClr>
                </a:gs>
                <a:gs pos="50000">
                  <a:schemeClr val="tx1"/>
                </a:gs>
                <a:gs pos="100000">
                  <a:schemeClr val="tx1">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1" name="Freeform 23"/>
            <p:cNvSpPr>
              <a:spLocks/>
            </p:cNvSpPr>
            <p:nvPr/>
          </p:nvSpPr>
          <p:spPr bwMode="gray">
            <a:xfrm>
              <a:off x="1515" y="3022"/>
              <a:ext cx="2571" cy="340"/>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Lst>
              <a:ahLst/>
              <a:cxnLst>
                <a:cxn ang="0">
                  <a:pos x="T0" y="T1"/>
                </a:cxn>
                <a:cxn ang="0">
                  <a:pos x="T2" y="T3"/>
                </a:cxn>
                <a:cxn ang="0">
                  <a:pos x="T4" y="T5"/>
                </a:cxn>
                <a:cxn ang="0">
                  <a:pos x="T6" y="T7"/>
                </a:cxn>
                <a:cxn ang="0">
                  <a:pos x="T8" y="T9"/>
                </a:cxn>
              </a:cxnLst>
              <a:rect l="0" t="0" r="r" b="b"/>
              <a:pathLst>
                <a:path w="2180" h="284">
                  <a:moveTo>
                    <a:pt x="1872" y="284"/>
                  </a:moveTo>
                  <a:lnTo>
                    <a:pt x="0" y="284"/>
                  </a:lnTo>
                  <a:lnTo>
                    <a:pt x="446" y="0"/>
                  </a:lnTo>
                  <a:lnTo>
                    <a:pt x="2180" y="0"/>
                  </a:lnTo>
                  <a:lnTo>
                    <a:pt x="1872" y="284"/>
                  </a:lnTo>
                  <a:close/>
                </a:path>
              </a:pathLst>
            </a:custGeom>
            <a:solidFill>
              <a:schemeClr val="tx1"/>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2" name="Freeform 24"/>
            <p:cNvSpPr>
              <a:spLocks/>
            </p:cNvSpPr>
            <p:nvPr/>
          </p:nvSpPr>
          <p:spPr bwMode="gray">
            <a:xfrm>
              <a:off x="1888" y="1543"/>
              <a:ext cx="1158" cy="1715"/>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a:noFill/>
            </a:ln>
            <a:extLst>
              <a:ext uri="{91240B29-F687-4F45-9708-019B960494DF}">
                <a14:hiddenLine xmlns:a14="http://schemas.microsoft.com/office/drawing/2010/main" w="0">
                  <a:solidFill>
                    <a:srgbClr val="FACD69"/>
                  </a:solidFill>
                  <a:prstDash val="solid"/>
                  <a:round/>
                  <a:headEnd/>
                  <a:tailEnd/>
                </a14:hiddenLine>
              </a:ext>
            </a:extLst>
          </p:spPr>
          <p:txBody>
            <a:bodyPr/>
            <a:lstStyle/>
            <a:p>
              <a:endParaRPr lang="en-US"/>
            </a:p>
          </p:txBody>
        </p:sp>
        <p:sp>
          <p:nvSpPr>
            <p:cNvPr id="73753"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4"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5" name="Freeform 27"/>
            <p:cNvSpPr>
              <a:spLocks/>
            </p:cNvSpPr>
            <p:nvPr/>
          </p:nvSpPr>
          <p:spPr bwMode="gray">
            <a:xfrm>
              <a:off x="2036" y="2494"/>
              <a:ext cx="2415" cy="343"/>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Lst>
              <a:ahLst/>
              <a:cxnLst>
                <a:cxn ang="0">
                  <a:pos x="T0" y="T1"/>
                </a:cxn>
                <a:cxn ang="0">
                  <a:pos x="T2" y="T3"/>
                </a:cxn>
                <a:cxn ang="0">
                  <a:pos x="T4" y="T5"/>
                </a:cxn>
                <a:cxn ang="0">
                  <a:pos x="T6" y="T7"/>
                </a:cxn>
                <a:cxn ang="0">
                  <a:pos x="T8" y="T9"/>
                </a:cxn>
              </a:cxnLst>
              <a:rect l="0" t="0" r="r" b="b"/>
              <a:pathLst>
                <a:path w="2048" h="286">
                  <a:moveTo>
                    <a:pt x="1742" y="286"/>
                  </a:moveTo>
                  <a:lnTo>
                    <a:pt x="0" y="286"/>
                  </a:lnTo>
                  <a:lnTo>
                    <a:pt x="446" y="0"/>
                  </a:lnTo>
                  <a:lnTo>
                    <a:pt x="2048" y="0"/>
                  </a:lnTo>
                  <a:lnTo>
                    <a:pt x="1742" y="286"/>
                  </a:lnTo>
                  <a:close/>
                </a:path>
              </a:pathLst>
            </a:custGeom>
            <a:solidFill>
              <a:schemeClr val="fo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6"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7" name="Rectangle 29"/>
            <p:cNvSpPr>
              <a:spLocks noChangeArrowheads="1"/>
            </p:cNvSpPr>
            <p:nvPr/>
          </p:nvSpPr>
          <p:spPr bwMode="gray">
            <a:xfrm>
              <a:off x="1514" y="3363"/>
              <a:ext cx="2213" cy="187"/>
            </a:xfrm>
            <a:prstGeom prst="rect">
              <a:avLst/>
            </a:prstGeom>
            <a:gradFill rotWithShape="1">
              <a:gsLst>
                <a:gs pos="0">
                  <a:schemeClr val="tx1">
                    <a:gamma/>
                    <a:shade val="72549"/>
                    <a:invGamma/>
                  </a:schemeClr>
                </a:gs>
                <a:gs pos="50000">
                  <a:schemeClr val="tx1"/>
                </a:gs>
                <a:gs pos="100000">
                  <a:schemeClr val="tx1">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en-US" altLang="en-US"/>
              <a:t>www.themegallery.com</a:t>
            </a:r>
          </a:p>
        </p:txBody>
      </p:sp>
      <p:sp>
        <p:nvSpPr>
          <p:cNvPr id="96258" name="Rectangle 2"/>
          <p:cNvSpPr>
            <a:spLocks noGrp="1" noChangeArrowheads="1"/>
          </p:cNvSpPr>
          <p:nvPr>
            <p:ph type="title"/>
          </p:nvPr>
        </p:nvSpPr>
        <p:spPr/>
        <p:txBody>
          <a:bodyPr/>
          <a:lstStyle/>
          <a:p>
            <a:r>
              <a:rPr lang="en-US" altLang="en-US"/>
              <a:t>3-D Pie Chart</a:t>
            </a:r>
          </a:p>
        </p:txBody>
      </p:sp>
      <p:grpSp>
        <p:nvGrpSpPr>
          <p:cNvPr id="96274" name="Group 18"/>
          <p:cNvGrpSpPr>
            <a:grpSpLocks/>
          </p:cNvGrpSpPr>
          <p:nvPr/>
        </p:nvGrpSpPr>
        <p:grpSpPr bwMode="auto">
          <a:xfrm>
            <a:off x="1524000" y="1905000"/>
            <a:ext cx="5294313" cy="4310063"/>
            <a:chOff x="1177" y="1296"/>
            <a:chExt cx="3335" cy="2715"/>
          </a:xfrm>
        </p:grpSpPr>
        <p:sp>
          <p:nvSpPr>
            <p:cNvPr id="96275" name="Freeform 19"/>
            <p:cNvSpPr>
              <a:spLocks/>
            </p:cNvSpPr>
            <p:nvPr/>
          </p:nvSpPr>
          <p:spPr bwMode="gray">
            <a:xfrm rot="-794496">
              <a:off x="2989" y="1859"/>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003399">
                    <a:gamma/>
                    <a:tint val="0"/>
                    <a:invGamma/>
                  </a:srgbClr>
                </a:gs>
                <a:gs pos="100000">
                  <a:srgbClr val="003399"/>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76" name="Freeform 20"/>
            <p:cNvSpPr>
              <a:spLocks/>
            </p:cNvSpPr>
            <p:nvPr/>
          </p:nvSpPr>
          <p:spPr bwMode="gray">
            <a:xfrm rot="5461794">
              <a:off x="1859" y="1577"/>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669900">
                    <a:gamma/>
                    <a:tint val="0"/>
                    <a:invGamma/>
                  </a:srgbClr>
                </a:gs>
                <a:gs pos="100000">
                  <a:srgbClr val="669900"/>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77" name="Freeform 21"/>
            <p:cNvSpPr>
              <a:spLocks/>
            </p:cNvSpPr>
            <p:nvPr/>
          </p:nvSpPr>
          <p:spPr bwMode="gray">
            <a:xfrm rot="-7471624">
              <a:off x="3024" y="614"/>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565868">
                    <a:gamma/>
                    <a:tint val="0"/>
                    <a:invGamma/>
                  </a:srgbClr>
                </a:gs>
                <a:gs pos="100000">
                  <a:srgbClr val="565868"/>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nvGrpSpPr>
            <p:cNvPr id="96278" name="Group 22"/>
            <p:cNvGrpSpPr>
              <a:grpSpLocks/>
            </p:cNvGrpSpPr>
            <p:nvPr/>
          </p:nvGrpSpPr>
          <p:grpSpPr bwMode="auto">
            <a:xfrm>
              <a:off x="1177" y="1440"/>
              <a:ext cx="3335" cy="2571"/>
              <a:chOff x="768" y="1104"/>
              <a:chExt cx="3984" cy="3072"/>
            </a:xfrm>
          </p:grpSpPr>
          <p:sp>
            <p:nvSpPr>
              <p:cNvPr id="96279" name="Freeform 23"/>
              <p:cNvSpPr>
                <a:spLocks/>
              </p:cNvSpPr>
              <p:nvPr/>
            </p:nvSpPr>
            <p:spPr bwMode="gray">
              <a:xfrm>
                <a:off x="2784" y="1680"/>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80" name="Freeform 24"/>
              <p:cNvSpPr>
                <a:spLocks/>
              </p:cNvSpPr>
              <p:nvPr/>
            </p:nvSpPr>
            <p:spPr bwMode="gray">
              <a:xfrm rot="6256290">
                <a:off x="1583" y="1153"/>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81" name="Freeform 25"/>
              <p:cNvSpPr>
                <a:spLocks/>
              </p:cNvSpPr>
              <p:nvPr/>
            </p:nvSpPr>
            <p:spPr bwMode="gray">
              <a:xfrm rot="-6677128">
                <a:off x="3071" y="289"/>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grpSp>
          <p:nvGrpSpPr>
            <p:cNvPr id="96282" name="Group 26"/>
            <p:cNvGrpSpPr>
              <a:grpSpLocks/>
            </p:cNvGrpSpPr>
            <p:nvPr/>
          </p:nvGrpSpPr>
          <p:grpSpPr bwMode="auto">
            <a:xfrm>
              <a:off x="2543" y="1899"/>
              <a:ext cx="844" cy="843"/>
              <a:chOff x="2016" y="1920"/>
              <a:chExt cx="1680" cy="1680"/>
            </a:xfrm>
          </p:grpSpPr>
          <p:sp>
            <p:nvSpPr>
              <p:cNvPr id="96283" name="Oval 27"/>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4" name="Freeform 28"/>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85" name="Text Box 29"/>
            <p:cNvSpPr txBox="1">
              <a:spLocks noChangeArrowheads="1"/>
            </p:cNvSpPr>
            <p:nvPr/>
          </p:nvSpPr>
          <p:spPr bwMode="gray">
            <a:xfrm>
              <a:off x="2665" y="2208"/>
              <a:ext cx="5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3200">
                  <a:solidFill>
                    <a:schemeClr val="bg1"/>
                  </a:solidFill>
                  <a:effectLst>
                    <a:outerShdw blurRad="38100" dist="38100" dir="2700000" algn="tl">
                      <a:srgbClr val="C0C0C0"/>
                    </a:outerShdw>
                  </a:effectLst>
                </a:rPr>
                <a:t>Title</a:t>
              </a:r>
            </a:p>
          </p:txBody>
        </p:sp>
        <p:sp>
          <p:nvSpPr>
            <p:cNvPr id="96286" name="Text Box 30"/>
            <p:cNvSpPr txBox="1">
              <a:spLocks noChangeArrowheads="1"/>
            </p:cNvSpPr>
            <p:nvPr/>
          </p:nvSpPr>
          <p:spPr bwMode="auto">
            <a:xfrm>
              <a:off x="1334" y="2019"/>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en-US" sz="2000"/>
                <a:t>Add Your Text</a:t>
              </a:r>
            </a:p>
          </p:txBody>
        </p:sp>
        <p:sp>
          <p:nvSpPr>
            <p:cNvPr id="96287" name="Text Box 31"/>
            <p:cNvSpPr txBox="1">
              <a:spLocks noChangeArrowheads="1"/>
            </p:cNvSpPr>
            <p:nvPr/>
          </p:nvSpPr>
          <p:spPr bwMode="auto">
            <a:xfrm>
              <a:off x="3347" y="1497"/>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Add Your Text</a:t>
              </a:r>
            </a:p>
          </p:txBody>
        </p:sp>
        <p:sp>
          <p:nvSpPr>
            <p:cNvPr id="96288" name="Text Box 32"/>
            <p:cNvSpPr txBox="1">
              <a:spLocks noChangeArrowheads="1"/>
            </p:cNvSpPr>
            <p:nvPr/>
          </p:nvSpPr>
          <p:spPr bwMode="auto">
            <a:xfrm>
              <a:off x="2298" y="3104"/>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en-US" sz="2000"/>
                <a:t>Add Your Text</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1"/>
          </p:nvPr>
        </p:nvSpPr>
        <p:spPr/>
        <p:txBody>
          <a:bodyPr/>
          <a:lstStyle/>
          <a:p>
            <a:r>
              <a:rPr lang="en-US" altLang="en-US"/>
              <a:t>www.themegallery.com</a:t>
            </a:r>
          </a:p>
        </p:txBody>
      </p:sp>
      <p:sp>
        <p:nvSpPr>
          <p:cNvPr id="89090" name="AutoShape 2"/>
          <p:cNvSpPr>
            <a:spLocks noChangeArrowheads="1"/>
          </p:cNvSpPr>
          <p:nvPr/>
        </p:nvSpPr>
        <p:spPr bwMode="auto">
          <a:xfrm>
            <a:off x="3570288" y="3657600"/>
            <a:ext cx="1839912"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FFFFFF">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1" name="AutoShape 3"/>
          <p:cNvSpPr>
            <a:spLocks noChangeArrowheads="1"/>
          </p:cNvSpPr>
          <p:nvPr/>
        </p:nvSpPr>
        <p:spPr bwMode="auto">
          <a:xfrm>
            <a:off x="1066800" y="3657600"/>
            <a:ext cx="1828800"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2" name="AutoShape 4"/>
          <p:cNvSpPr>
            <a:spLocks noChangeArrowheads="1"/>
          </p:cNvSpPr>
          <p:nvPr/>
        </p:nvSpPr>
        <p:spPr bwMode="auto">
          <a:xfrm>
            <a:off x="6096000" y="3657600"/>
            <a:ext cx="1752600"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3" name="Rectangle 5"/>
          <p:cNvSpPr>
            <a:spLocks noGrp="1" noChangeArrowheads="1"/>
          </p:cNvSpPr>
          <p:nvPr>
            <p:ph type="title"/>
          </p:nvPr>
        </p:nvSpPr>
        <p:spPr/>
        <p:txBody>
          <a:bodyPr/>
          <a:lstStyle/>
          <a:p>
            <a:r>
              <a:rPr lang="en-US" altLang="en-US" sz="3600"/>
              <a:t>Diagram</a:t>
            </a:r>
            <a:endParaRPr lang="en-US" altLang="en-US" sz="2000"/>
          </a:p>
        </p:txBody>
      </p:sp>
      <p:sp>
        <p:nvSpPr>
          <p:cNvPr id="89094" name="AutoShape 6"/>
          <p:cNvSpPr>
            <a:spLocks noChangeArrowheads="1"/>
          </p:cNvSpPr>
          <p:nvPr/>
        </p:nvSpPr>
        <p:spPr bwMode="gray">
          <a:xfrm>
            <a:off x="2998788" y="2452688"/>
            <a:ext cx="400050" cy="449262"/>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5" name="AutoShape 7"/>
          <p:cNvSpPr>
            <a:spLocks noChangeArrowheads="1"/>
          </p:cNvSpPr>
          <p:nvPr/>
        </p:nvSpPr>
        <p:spPr bwMode="gray">
          <a:xfrm>
            <a:off x="5461000" y="2452688"/>
            <a:ext cx="398463" cy="449262"/>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6" name="Oval 8"/>
          <p:cNvSpPr>
            <a:spLocks noChangeArrowheads="1"/>
          </p:cNvSpPr>
          <p:nvPr/>
        </p:nvSpPr>
        <p:spPr bwMode="gray">
          <a:xfrm>
            <a:off x="6069013" y="18335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097" name="Oval 9"/>
          <p:cNvSpPr>
            <a:spLocks noChangeArrowheads="1"/>
          </p:cNvSpPr>
          <p:nvPr/>
        </p:nvSpPr>
        <p:spPr bwMode="gray">
          <a:xfrm>
            <a:off x="6069013" y="18335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098" name="Oval 10"/>
          <p:cNvSpPr>
            <a:spLocks noChangeArrowheads="1"/>
          </p:cNvSpPr>
          <p:nvPr/>
        </p:nvSpPr>
        <p:spPr bwMode="gray">
          <a:xfrm>
            <a:off x="6180138" y="19446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099" name="Oval 11"/>
          <p:cNvSpPr>
            <a:spLocks noChangeArrowheads="1"/>
          </p:cNvSpPr>
          <p:nvPr/>
        </p:nvSpPr>
        <p:spPr bwMode="gray">
          <a:xfrm>
            <a:off x="6205538" y="19526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0" name="Oval 12"/>
          <p:cNvSpPr>
            <a:spLocks noChangeArrowheads="1"/>
          </p:cNvSpPr>
          <p:nvPr/>
        </p:nvSpPr>
        <p:spPr bwMode="gray">
          <a:xfrm>
            <a:off x="6259513" y="2016125"/>
            <a:ext cx="1335087"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1" name="Oval 13"/>
          <p:cNvSpPr>
            <a:spLocks noChangeArrowheads="1"/>
          </p:cNvSpPr>
          <p:nvPr/>
        </p:nvSpPr>
        <p:spPr bwMode="gray">
          <a:xfrm>
            <a:off x="1143000" y="1828800"/>
            <a:ext cx="1703388"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02" name="Oval 14"/>
          <p:cNvSpPr>
            <a:spLocks noChangeArrowheads="1"/>
          </p:cNvSpPr>
          <p:nvPr/>
        </p:nvSpPr>
        <p:spPr bwMode="gray">
          <a:xfrm>
            <a:off x="1143000" y="1828800"/>
            <a:ext cx="1703388"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03" name="Oval 15"/>
          <p:cNvSpPr>
            <a:spLocks noChangeArrowheads="1"/>
          </p:cNvSpPr>
          <p:nvPr/>
        </p:nvSpPr>
        <p:spPr bwMode="gray">
          <a:xfrm>
            <a:off x="1254125" y="1938338"/>
            <a:ext cx="1481138"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4" name="Oval 16"/>
          <p:cNvSpPr>
            <a:spLocks noChangeArrowheads="1"/>
          </p:cNvSpPr>
          <p:nvPr/>
        </p:nvSpPr>
        <p:spPr bwMode="gray">
          <a:xfrm>
            <a:off x="1255713" y="1941513"/>
            <a:ext cx="1481137" cy="1466850"/>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5" name="Oval 17"/>
          <p:cNvSpPr>
            <a:spLocks noChangeArrowheads="1"/>
          </p:cNvSpPr>
          <p:nvPr/>
        </p:nvSpPr>
        <p:spPr bwMode="gray">
          <a:xfrm>
            <a:off x="1328738" y="2012950"/>
            <a:ext cx="1333500"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89106" name="Group 18"/>
          <p:cNvGrpSpPr>
            <a:grpSpLocks/>
          </p:cNvGrpSpPr>
          <p:nvPr/>
        </p:nvGrpSpPr>
        <p:grpSpPr bwMode="auto">
          <a:xfrm>
            <a:off x="1349375" y="2032000"/>
            <a:ext cx="1290638" cy="1277938"/>
            <a:chOff x="4166" y="1706"/>
            <a:chExt cx="1252" cy="1252"/>
          </a:xfrm>
        </p:grpSpPr>
        <p:sp>
          <p:nvSpPr>
            <p:cNvPr id="89107"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08"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09"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0"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9111" name="Oval 23"/>
          <p:cNvSpPr>
            <a:spLocks noChangeArrowheads="1"/>
          </p:cNvSpPr>
          <p:nvPr/>
        </p:nvSpPr>
        <p:spPr bwMode="gray">
          <a:xfrm>
            <a:off x="3606800" y="1833563"/>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12" name="Oval 24"/>
          <p:cNvSpPr>
            <a:spLocks noChangeArrowheads="1"/>
          </p:cNvSpPr>
          <p:nvPr/>
        </p:nvSpPr>
        <p:spPr bwMode="gray">
          <a:xfrm>
            <a:off x="3606800" y="1833563"/>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13" name="Oval 25"/>
          <p:cNvSpPr>
            <a:spLocks noChangeArrowheads="1"/>
          </p:cNvSpPr>
          <p:nvPr/>
        </p:nvSpPr>
        <p:spPr bwMode="gray">
          <a:xfrm>
            <a:off x="3717925" y="1944688"/>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14" name="Oval 26"/>
          <p:cNvSpPr>
            <a:spLocks noChangeArrowheads="1"/>
          </p:cNvSpPr>
          <p:nvPr/>
        </p:nvSpPr>
        <p:spPr bwMode="gray">
          <a:xfrm>
            <a:off x="3719513" y="1946275"/>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15" name="Oval 27"/>
          <p:cNvSpPr>
            <a:spLocks noChangeArrowheads="1"/>
          </p:cNvSpPr>
          <p:nvPr/>
        </p:nvSpPr>
        <p:spPr bwMode="gray">
          <a:xfrm>
            <a:off x="3790950" y="2016125"/>
            <a:ext cx="1333500"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89116" name="Group 28"/>
          <p:cNvGrpSpPr>
            <a:grpSpLocks/>
          </p:cNvGrpSpPr>
          <p:nvPr/>
        </p:nvGrpSpPr>
        <p:grpSpPr bwMode="auto">
          <a:xfrm>
            <a:off x="3813175" y="2032000"/>
            <a:ext cx="1290638" cy="1277938"/>
            <a:chOff x="4166" y="1706"/>
            <a:chExt cx="1252" cy="1252"/>
          </a:xfrm>
        </p:grpSpPr>
        <p:sp>
          <p:nvSpPr>
            <p:cNvPr id="89117"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8"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9"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0"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89121" name="Group 33"/>
          <p:cNvGrpSpPr>
            <a:grpSpLocks/>
          </p:cNvGrpSpPr>
          <p:nvPr/>
        </p:nvGrpSpPr>
        <p:grpSpPr bwMode="auto">
          <a:xfrm>
            <a:off x="6283325" y="2032000"/>
            <a:ext cx="1292225" cy="1277938"/>
            <a:chOff x="4166" y="1706"/>
            <a:chExt cx="1252" cy="1252"/>
          </a:xfrm>
        </p:grpSpPr>
        <p:sp>
          <p:nvSpPr>
            <p:cNvPr id="89122"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3"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4"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5"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9126" name="Text Box 38"/>
          <p:cNvSpPr txBox="1">
            <a:spLocks noChangeArrowheads="1"/>
          </p:cNvSpPr>
          <p:nvPr/>
        </p:nvSpPr>
        <p:spPr bwMode="gray">
          <a:xfrm>
            <a:off x="1611313" y="2505075"/>
            <a:ext cx="77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
        <p:nvSpPr>
          <p:cNvPr id="89127" name="Text Box 39"/>
          <p:cNvSpPr txBox="1">
            <a:spLocks noChangeArrowheads="1"/>
          </p:cNvSpPr>
          <p:nvPr/>
        </p:nvSpPr>
        <p:spPr bwMode="gray">
          <a:xfrm>
            <a:off x="4079875" y="250507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
        <p:nvSpPr>
          <p:cNvPr id="89128" name="Text Box 40"/>
          <p:cNvSpPr txBox="1">
            <a:spLocks noChangeArrowheads="1"/>
          </p:cNvSpPr>
          <p:nvPr/>
        </p:nvSpPr>
        <p:spPr bwMode="gray">
          <a:xfrm>
            <a:off x="6546850" y="250507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ltLang="en-US"/>
              <a:t>www.themegallery.com</a:t>
            </a:r>
          </a:p>
        </p:txBody>
      </p:sp>
      <p:sp>
        <p:nvSpPr>
          <p:cNvPr id="97282" name="Rectangle 2"/>
          <p:cNvSpPr>
            <a:spLocks noGrp="1" noChangeArrowheads="1"/>
          </p:cNvSpPr>
          <p:nvPr>
            <p:ph type="title"/>
          </p:nvPr>
        </p:nvSpPr>
        <p:spPr/>
        <p:txBody>
          <a:bodyPr/>
          <a:lstStyle/>
          <a:p>
            <a:r>
              <a:rPr lang="en-US" altLang="en-US" sz="3600"/>
              <a:t>Diagram</a:t>
            </a:r>
            <a:endParaRPr lang="en-US" altLang="en-US" sz="2000"/>
          </a:p>
        </p:txBody>
      </p:sp>
      <p:sp>
        <p:nvSpPr>
          <p:cNvPr id="97283" name="Freeform 3"/>
          <p:cNvSpPr>
            <a:spLocks noEditPoints="1"/>
          </p:cNvSpPr>
          <p:nvPr/>
        </p:nvSpPr>
        <p:spPr bwMode="gray">
          <a:xfrm>
            <a:off x="990600" y="1828800"/>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2"/>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7312" name="Text Box 32"/>
          <p:cNvSpPr txBox="1">
            <a:spLocks noChangeArrowheads="1"/>
          </p:cNvSpPr>
          <p:nvPr/>
        </p:nvSpPr>
        <p:spPr bwMode="auto">
          <a:xfrm>
            <a:off x="5334000" y="34290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effectLst>
                  <a:outerShdw blurRad="38100" dist="38100" dir="2700000" algn="tl">
                    <a:srgbClr val="C0C0C0"/>
                  </a:outerShdw>
                </a:effectLst>
              </a:rPr>
              <a:t>Add Your Title</a:t>
            </a:r>
            <a:endParaRPr lang="en-US" altLang="en-US" sz="2800"/>
          </a:p>
        </p:txBody>
      </p:sp>
      <p:sp>
        <p:nvSpPr>
          <p:cNvPr id="97315" name="Oval 35"/>
          <p:cNvSpPr>
            <a:spLocks noChangeArrowheads="1"/>
          </p:cNvSpPr>
          <p:nvPr/>
        </p:nvSpPr>
        <p:spPr bwMode="gray">
          <a:xfrm rot="-723406">
            <a:off x="3011488" y="4876800"/>
            <a:ext cx="1438275" cy="66675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6" name="Oval 36"/>
          <p:cNvSpPr>
            <a:spLocks noChangeArrowheads="1"/>
          </p:cNvSpPr>
          <p:nvPr/>
        </p:nvSpPr>
        <p:spPr bwMode="gray">
          <a:xfrm>
            <a:off x="2943225" y="3657600"/>
            <a:ext cx="1704975" cy="1706563"/>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7" name="Oval 37"/>
          <p:cNvSpPr>
            <a:spLocks noChangeArrowheads="1"/>
          </p:cNvSpPr>
          <p:nvPr/>
        </p:nvSpPr>
        <p:spPr bwMode="gray">
          <a:xfrm>
            <a:off x="2963863" y="3667125"/>
            <a:ext cx="1665287" cy="16637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8" name="Oval 38"/>
          <p:cNvSpPr>
            <a:spLocks noChangeArrowheads="1"/>
          </p:cNvSpPr>
          <p:nvPr/>
        </p:nvSpPr>
        <p:spPr bwMode="gray">
          <a:xfrm>
            <a:off x="2981325" y="3683000"/>
            <a:ext cx="1584325" cy="15557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9" name="Oval 39"/>
          <p:cNvSpPr>
            <a:spLocks noChangeArrowheads="1"/>
          </p:cNvSpPr>
          <p:nvPr/>
        </p:nvSpPr>
        <p:spPr bwMode="gray">
          <a:xfrm>
            <a:off x="3073400" y="3727450"/>
            <a:ext cx="1409700" cy="1262063"/>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0" name="Text Box 40"/>
          <p:cNvSpPr txBox="1">
            <a:spLocks noChangeArrowheads="1"/>
          </p:cNvSpPr>
          <p:nvPr/>
        </p:nvSpPr>
        <p:spPr bwMode="gray">
          <a:xfrm>
            <a:off x="3359150" y="4284663"/>
            <a:ext cx="87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a:solidFill>
                  <a:srgbClr val="000000"/>
                </a:solidFill>
              </a:rPr>
              <a:t>Text</a:t>
            </a:r>
            <a:endParaRPr lang="en-US" altLang="en-US"/>
          </a:p>
        </p:txBody>
      </p:sp>
      <p:sp>
        <p:nvSpPr>
          <p:cNvPr id="97321" name="Oval 41"/>
          <p:cNvSpPr>
            <a:spLocks noChangeArrowheads="1"/>
          </p:cNvSpPr>
          <p:nvPr/>
        </p:nvSpPr>
        <p:spPr bwMode="gray">
          <a:xfrm rot="-772996">
            <a:off x="1168400" y="4267200"/>
            <a:ext cx="1133475" cy="609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7322" name="Group 42"/>
          <p:cNvGrpSpPr>
            <a:grpSpLocks/>
          </p:cNvGrpSpPr>
          <p:nvPr/>
        </p:nvGrpSpPr>
        <p:grpSpPr bwMode="auto">
          <a:xfrm>
            <a:off x="1092200" y="3276600"/>
            <a:ext cx="1371600" cy="1441450"/>
            <a:chOff x="732" y="2112"/>
            <a:chExt cx="842" cy="860"/>
          </a:xfrm>
        </p:grpSpPr>
        <p:sp>
          <p:nvSpPr>
            <p:cNvPr id="97323" name="Oval 4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4" name="Oval 4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5" name="Oval 4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6" name="Oval 4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7" name="Text Box 47"/>
            <p:cNvSpPr txBox="1">
              <a:spLocks noChangeArrowheads="1"/>
            </p:cNvSpPr>
            <p:nvPr/>
          </p:nvSpPr>
          <p:spPr bwMode="gray">
            <a:xfrm>
              <a:off x="904" y="2414"/>
              <a:ext cx="47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Text</a:t>
              </a:r>
              <a:endParaRPr lang="en-US" altLang="en-US"/>
            </a:p>
          </p:txBody>
        </p:sp>
      </p:grpSp>
      <p:sp>
        <p:nvSpPr>
          <p:cNvPr id="97328" name="Oval 48"/>
          <p:cNvSpPr>
            <a:spLocks noChangeArrowheads="1"/>
          </p:cNvSpPr>
          <p:nvPr/>
        </p:nvSpPr>
        <p:spPr bwMode="gray">
          <a:xfrm>
            <a:off x="990600" y="2511425"/>
            <a:ext cx="914400" cy="5334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29" name="Oval 49"/>
          <p:cNvSpPr>
            <a:spLocks noChangeArrowheads="1"/>
          </p:cNvSpPr>
          <p:nvPr/>
        </p:nvSpPr>
        <p:spPr bwMode="gray">
          <a:xfrm>
            <a:off x="1066800" y="1905000"/>
            <a:ext cx="1023938" cy="1023938"/>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0" name="Oval 50"/>
          <p:cNvSpPr>
            <a:spLocks noChangeArrowheads="1"/>
          </p:cNvSpPr>
          <p:nvPr/>
        </p:nvSpPr>
        <p:spPr bwMode="gray">
          <a:xfrm>
            <a:off x="1079500" y="1909763"/>
            <a:ext cx="1000125" cy="10001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1" name="Oval 51"/>
          <p:cNvSpPr>
            <a:spLocks noChangeArrowheads="1"/>
          </p:cNvSpPr>
          <p:nvPr/>
        </p:nvSpPr>
        <p:spPr bwMode="gray">
          <a:xfrm>
            <a:off x="1090613" y="1920875"/>
            <a:ext cx="950912" cy="9334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2" name="Oval 52"/>
          <p:cNvSpPr>
            <a:spLocks noChangeArrowheads="1"/>
          </p:cNvSpPr>
          <p:nvPr/>
        </p:nvSpPr>
        <p:spPr bwMode="gray">
          <a:xfrm>
            <a:off x="1144588" y="1946275"/>
            <a:ext cx="847725" cy="757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3" name="Text Box 53"/>
          <p:cNvSpPr txBox="1">
            <a:spLocks noChangeArrowheads="1"/>
          </p:cNvSpPr>
          <p:nvPr/>
        </p:nvSpPr>
        <p:spPr bwMode="gray">
          <a:xfrm>
            <a:off x="1262063" y="225425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rgbClr val="000000"/>
                </a:solidFill>
              </a:rPr>
              <a:t>Text</a:t>
            </a:r>
            <a:endParaRPr lang="en-US" altLang="en-US"/>
          </a:p>
        </p:txBody>
      </p:sp>
      <p:sp>
        <p:nvSpPr>
          <p:cNvPr id="97334" name="Oval 54"/>
          <p:cNvSpPr>
            <a:spLocks noChangeArrowheads="1"/>
          </p:cNvSpPr>
          <p:nvPr/>
        </p:nvSpPr>
        <p:spPr bwMode="gray">
          <a:xfrm>
            <a:off x="2257425" y="1981200"/>
            <a:ext cx="685800" cy="228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5" name="Oval 55"/>
          <p:cNvSpPr>
            <a:spLocks noChangeArrowheads="1"/>
          </p:cNvSpPr>
          <p:nvPr/>
        </p:nvSpPr>
        <p:spPr bwMode="gray">
          <a:xfrm>
            <a:off x="2379663" y="1447800"/>
            <a:ext cx="682625" cy="68262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6" name="Oval 56"/>
          <p:cNvSpPr>
            <a:spLocks noChangeArrowheads="1"/>
          </p:cNvSpPr>
          <p:nvPr/>
        </p:nvSpPr>
        <p:spPr bwMode="gray">
          <a:xfrm>
            <a:off x="2389188" y="1450975"/>
            <a:ext cx="665162" cy="66675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7" name="Oval 57"/>
          <p:cNvSpPr>
            <a:spLocks noChangeArrowheads="1"/>
          </p:cNvSpPr>
          <p:nvPr/>
        </p:nvSpPr>
        <p:spPr bwMode="gray">
          <a:xfrm>
            <a:off x="2395538" y="1457325"/>
            <a:ext cx="633412" cy="62230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8" name="Oval 58"/>
          <p:cNvSpPr>
            <a:spLocks noChangeArrowheads="1"/>
          </p:cNvSpPr>
          <p:nvPr/>
        </p:nvSpPr>
        <p:spPr bwMode="gray">
          <a:xfrm>
            <a:off x="2432050" y="1476375"/>
            <a:ext cx="563563" cy="503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9" name="Text Box 59"/>
          <p:cNvSpPr txBox="1">
            <a:spLocks noChangeArrowheads="1"/>
          </p:cNvSpPr>
          <p:nvPr/>
        </p:nvSpPr>
        <p:spPr bwMode="gray">
          <a:xfrm>
            <a:off x="2449513" y="1671638"/>
            <a:ext cx="54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rgbClr val="000000"/>
                </a:solidFill>
              </a:rPr>
              <a:t>Text</a:t>
            </a:r>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1"/>
          </p:nvPr>
        </p:nvSpPr>
        <p:spPr/>
        <p:txBody>
          <a:bodyPr/>
          <a:lstStyle/>
          <a:p>
            <a:r>
              <a:rPr lang="en-US" altLang="en-US"/>
              <a:t>www.themegallery.com</a:t>
            </a:r>
          </a:p>
        </p:txBody>
      </p:sp>
      <p:sp>
        <p:nvSpPr>
          <p:cNvPr id="95234" name="Rectangle 2"/>
          <p:cNvSpPr>
            <a:spLocks noGrp="1" noChangeArrowheads="1"/>
          </p:cNvSpPr>
          <p:nvPr>
            <p:ph type="title"/>
          </p:nvPr>
        </p:nvSpPr>
        <p:spPr/>
        <p:txBody>
          <a:bodyPr/>
          <a:lstStyle/>
          <a:p>
            <a:r>
              <a:rPr lang="en-US" altLang="en-US"/>
              <a:t> Cycle Diagram</a:t>
            </a:r>
          </a:p>
        </p:txBody>
      </p:sp>
      <p:grpSp>
        <p:nvGrpSpPr>
          <p:cNvPr id="95284" name="Group 52"/>
          <p:cNvGrpSpPr>
            <a:grpSpLocks/>
          </p:cNvGrpSpPr>
          <p:nvPr/>
        </p:nvGrpSpPr>
        <p:grpSpPr bwMode="auto">
          <a:xfrm>
            <a:off x="533400" y="1447800"/>
            <a:ext cx="7543800" cy="4405313"/>
            <a:chOff x="336" y="912"/>
            <a:chExt cx="4752" cy="2775"/>
          </a:xfrm>
        </p:grpSpPr>
        <p:sp>
          <p:nvSpPr>
            <p:cNvPr id="95236" name="Oval 4"/>
            <p:cNvSpPr>
              <a:spLocks noChangeArrowheads="1"/>
            </p:cNvSpPr>
            <p:nvPr/>
          </p:nvSpPr>
          <p:spPr bwMode="auto">
            <a:xfrm>
              <a:off x="1546" y="1353"/>
              <a:ext cx="2289" cy="2334"/>
            </a:xfrm>
            <a:prstGeom prst="ellipse">
              <a:avLst/>
            </a:prstGeom>
            <a:gradFill rotWithShape="1">
              <a:gsLst>
                <a:gs pos="0">
                  <a:schemeClr val="folHlink"/>
                </a:gs>
                <a:gs pos="100000">
                  <a:schemeClr val="folHlink">
                    <a:gamma/>
                    <a:tint val="27451"/>
                    <a:invGamma/>
                  </a:schemeClr>
                </a:gs>
              </a:gsLst>
              <a:lin ang="5400000" scaled="1"/>
            </a:gradFill>
            <a:ln>
              <a:noFill/>
            </a:ln>
            <a:effectLst/>
            <a:extLst>
              <a:ext uri="{91240B29-F687-4F45-9708-019B960494DF}">
                <a14:hiddenLine xmlns:a14="http://schemas.microsoft.com/office/drawing/2010/main" w="9525" algn="ctr">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237" name="Group 5"/>
            <p:cNvGrpSpPr>
              <a:grpSpLocks/>
            </p:cNvGrpSpPr>
            <p:nvPr/>
          </p:nvGrpSpPr>
          <p:grpSpPr bwMode="auto">
            <a:xfrm>
              <a:off x="2107" y="1936"/>
              <a:ext cx="1167" cy="1257"/>
              <a:chOff x="2016" y="1920"/>
              <a:chExt cx="1680" cy="1680"/>
            </a:xfrm>
          </p:grpSpPr>
          <p:sp>
            <p:nvSpPr>
              <p:cNvPr id="95238" name="Oval 6"/>
              <p:cNvSpPr>
                <a:spLocks noChangeArrowheads="1"/>
              </p:cNvSpPr>
              <p:nvPr/>
            </p:nvSpPr>
            <p:spPr bwMode="gray">
              <a:xfrm>
                <a:off x="2016" y="1920"/>
                <a:ext cx="1680" cy="1680"/>
              </a:xfrm>
              <a:prstGeom prst="ellipse">
                <a:avLst/>
              </a:prstGeom>
              <a:gradFill rotWithShape="1">
                <a:gsLst>
                  <a:gs pos="0">
                    <a:srgbClr val="FF6600"/>
                  </a:gs>
                  <a:gs pos="100000">
                    <a:srgbClr val="FF6600">
                      <a:gamma/>
                      <a:shade val="45490"/>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Freeform 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40" name="Text Box 8"/>
            <p:cNvSpPr txBox="1">
              <a:spLocks noChangeArrowheads="1"/>
            </p:cNvSpPr>
            <p:nvPr/>
          </p:nvSpPr>
          <p:spPr bwMode="gray">
            <a:xfrm>
              <a:off x="2272" y="243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00"/>
                  </a:solidFill>
                  <a:effectLst>
                    <a:outerShdw blurRad="38100" dist="38100" dir="2700000" algn="tl">
                      <a:srgbClr val="C0C0C0"/>
                    </a:outerShdw>
                  </a:effectLst>
                </a:rPr>
                <a:t>Concept</a:t>
              </a:r>
            </a:p>
          </p:txBody>
        </p:sp>
        <p:grpSp>
          <p:nvGrpSpPr>
            <p:cNvPr id="95241" name="Group 9"/>
            <p:cNvGrpSpPr>
              <a:grpSpLocks/>
            </p:cNvGrpSpPr>
            <p:nvPr/>
          </p:nvGrpSpPr>
          <p:grpSpPr bwMode="auto">
            <a:xfrm>
              <a:off x="2453" y="1128"/>
              <a:ext cx="389" cy="388"/>
              <a:chOff x="2640" y="1088"/>
              <a:chExt cx="432" cy="415"/>
            </a:xfrm>
          </p:grpSpPr>
          <p:grpSp>
            <p:nvGrpSpPr>
              <p:cNvPr id="95242" name="Group 10"/>
              <p:cNvGrpSpPr>
                <a:grpSpLocks/>
              </p:cNvGrpSpPr>
              <p:nvPr/>
            </p:nvGrpSpPr>
            <p:grpSpPr bwMode="auto">
              <a:xfrm>
                <a:off x="2640" y="1088"/>
                <a:ext cx="432" cy="415"/>
                <a:chOff x="2016" y="1920"/>
                <a:chExt cx="1680" cy="1680"/>
              </a:xfrm>
            </p:grpSpPr>
            <p:sp>
              <p:nvSpPr>
                <p:cNvPr id="95243" name="Oval 11"/>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4" name="Freeform 12"/>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45" name="Text Box 13"/>
              <p:cNvSpPr txBox="1">
                <a:spLocks noChangeArrowheads="1"/>
              </p:cNvSpPr>
              <p:nvPr/>
            </p:nvSpPr>
            <p:spPr bwMode="gray">
              <a:xfrm>
                <a:off x="2720" y="1152"/>
                <a:ext cx="29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B</a:t>
                </a:r>
              </a:p>
            </p:txBody>
          </p:sp>
        </p:grpSp>
        <p:grpSp>
          <p:nvGrpSpPr>
            <p:cNvPr id="95246" name="Group 14"/>
            <p:cNvGrpSpPr>
              <a:grpSpLocks/>
            </p:cNvGrpSpPr>
            <p:nvPr/>
          </p:nvGrpSpPr>
          <p:grpSpPr bwMode="auto">
            <a:xfrm>
              <a:off x="2089" y="3080"/>
              <a:ext cx="181" cy="165"/>
              <a:chOff x="2236" y="3191"/>
              <a:chExt cx="201" cy="176"/>
            </a:xfrm>
          </p:grpSpPr>
          <p:sp>
            <p:nvSpPr>
              <p:cNvPr id="95247" name="Oval 15"/>
              <p:cNvSpPr>
                <a:spLocks noChangeArrowheads="1"/>
              </p:cNvSpPr>
              <p:nvPr/>
            </p:nvSpPr>
            <p:spPr bwMode="gray">
              <a:xfrm rot="18227093">
                <a:off x="2239" y="3282"/>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8" name="Oval 16"/>
              <p:cNvSpPr>
                <a:spLocks noChangeArrowheads="1"/>
              </p:cNvSpPr>
              <p:nvPr/>
            </p:nvSpPr>
            <p:spPr bwMode="gray">
              <a:xfrm rot="18227093">
                <a:off x="2353" y="3188"/>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249" name="Group 17"/>
            <p:cNvGrpSpPr>
              <a:grpSpLocks/>
            </p:cNvGrpSpPr>
            <p:nvPr/>
          </p:nvGrpSpPr>
          <p:grpSpPr bwMode="auto">
            <a:xfrm>
              <a:off x="1718" y="3235"/>
              <a:ext cx="389" cy="405"/>
              <a:chOff x="1824" y="3357"/>
              <a:chExt cx="432" cy="432"/>
            </a:xfrm>
          </p:grpSpPr>
          <p:grpSp>
            <p:nvGrpSpPr>
              <p:cNvPr id="95250" name="Group 18"/>
              <p:cNvGrpSpPr>
                <a:grpSpLocks/>
              </p:cNvGrpSpPr>
              <p:nvPr/>
            </p:nvGrpSpPr>
            <p:grpSpPr bwMode="auto">
              <a:xfrm>
                <a:off x="1824" y="3357"/>
                <a:ext cx="432" cy="432"/>
                <a:chOff x="2016" y="1920"/>
                <a:chExt cx="1680" cy="1680"/>
              </a:xfrm>
            </p:grpSpPr>
            <p:sp>
              <p:nvSpPr>
                <p:cNvPr id="95251" name="Oval 19"/>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2" name="Freeform 2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53" name="Text Box 21"/>
              <p:cNvSpPr txBox="1">
                <a:spLocks noChangeArrowheads="1"/>
              </p:cNvSpPr>
              <p:nvPr/>
            </p:nvSpPr>
            <p:spPr bwMode="gray">
              <a:xfrm>
                <a:off x="1897" y="3438"/>
                <a:ext cx="275"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E</a:t>
                </a:r>
              </a:p>
            </p:txBody>
          </p:sp>
        </p:grpSp>
        <p:grpSp>
          <p:nvGrpSpPr>
            <p:cNvPr id="95254" name="Group 22"/>
            <p:cNvGrpSpPr>
              <a:grpSpLocks/>
            </p:cNvGrpSpPr>
            <p:nvPr/>
          </p:nvGrpSpPr>
          <p:grpSpPr bwMode="auto">
            <a:xfrm>
              <a:off x="3621" y="1936"/>
              <a:ext cx="387" cy="409"/>
              <a:chOff x="3938" y="1968"/>
              <a:chExt cx="430" cy="437"/>
            </a:xfrm>
          </p:grpSpPr>
          <p:grpSp>
            <p:nvGrpSpPr>
              <p:cNvPr id="95255" name="Group 23"/>
              <p:cNvGrpSpPr>
                <a:grpSpLocks/>
              </p:cNvGrpSpPr>
              <p:nvPr/>
            </p:nvGrpSpPr>
            <p:grpSpPr bwMode="auto">
              <a:xfrm>
                <a:off x="3938" y="1968"/>
                <a:ext cx="430" cy="437"/>
                <a:chOff x="2016" y="1920"/>
                <a:chExt cx="1680" cy="1680"/>
              </a:xfrm>
            </p:grpSpPr>
            <p:sp>
              <p:nvSpPr>
                <p:cNvPr id="95256" name="Oval 24"/>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7" name="Freeform 2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58" name="Text Box 26"/>
              <p:cNvSpPr txBox="1">
                <a:spLocks noChangeArrowheads="1"/>
              </p:cNvSpPr>
              <p:nvPr/>
            </p:nvSpPr>
            <p:spPr bwMode="gray">
              <a:xfrm>
                <a:off x="4006" y="2028"/>
                <a:ext cx="28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C</a:t>
                </a:r>
              </a:p>
            </p:txBody>
          </p:sp>
        </p:grpSp>
        <p:grpSp>
          <p:nvGrpSpPr>
            <p:cNvPr id="95259" name="Group 27"/>
            <p:cNvGrpSpPr>
              <a:grpSpLocks/>
            </p:cNvGrpSpPr>
            <p:nvPr/>
          </p:nvGrpSpPr>
          <p:grpSpPr bwMode="auto">
            <a:xfrm>
              <a:off x="3274" y="3238"/>
              <a:ext cx="370" cy="367"/>
              <a:chOff x="3552" y="3339"/>
              <a:chExt cx="412" cy="392"/>
            </a:xfrm>
          </p:grpSpPr>
          <p:grpSp>
            <p:nvGrpSpPr>
              <p:cNvPr id="95260" name="Group 28"/>
              <p:cNvGrpSpPr>
                <a:grpSpLocks/>
              </p:cNvGrpSpPr>
              <p:nvPr/>
            </p:nvGrpSpPr>
            <p:grpSpPr bwMode="auto">
              <a:xfrm>
                <a:off x="3552" y="3339"/>
                <a:ext cx="412" cy="392"/>
                <a:chOff x="2016" y="1920"/>
                <a:chExt cx="1680" cy="1680"/>
              </a:xfrm>
            </p:grpSpPr>
            <p:sp>
              <p:nvSpPr>
                <p:cNvPr id="95261" name="Oval 29"/>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2" name="Freeform 3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63" name="Text Box 31"/>
              <p:cNvSpPr txBox="1">
                <a:spLocks noChangeArrowheads="1"/>
              </p:cNvSpPr>
              <p:nvPr/>
            </p:nvSpPr>
            <p:spPr bwMode="gray">
              <a:xfrm>
                <a:off x="3625" y="3360"/>
                <a:ext cx="30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D</a:t>
                </a:r>
              </a:p>
            </p:txBody>
          </p:sp>
        </p:grpSp>
        <p:grpSp>
          <p:nvGrpSpPr>
            <p:cNvPr id="95264" name="Group 32"/>
            <p:cNvGrpSpPr>
              <a:grpSpLocks/>
            </p:cNvGrpSpPr>
            <p:nvPr/>
          </p:nvGrpSpPr>
          <p:grpSpPr bwMode="auto">
            <a:xfrm>
              <a:off x="1416" y="1936"/>
              <a:ext cx="389" cy="404"/>
              <a:chOff x="1488" y="1968"/>
              <a:chExt cx="432" cy="432"/>
            </a:xfrm>
          </p:grpSpPr>
          <p:grpSp>
            <p:nvGrpSpPr>
              <p:cNvPr id="95265" name="Group 33"/>
              <p:cNvGrpSpPr>
                <a:grpSpLocks/>
              </p:cNvGrpSpPr>
              <p:nvPr/>
            </p:nvGrpSpPr>
            <p:grpSpPr bwMode="auto">
              <a:xfrm>
                <a:off x="1488" y="1968"/>
                <a:ext cx="432" cy="432"/>
                <a:chOff x="2016" y="1920"/>
                <a:chExt cx="1680" cy="1680"/>
              </a:xfrm>
            </p:grpSpPr>
            <p:sp>
              <p:nvSpPr>
                <p:cNvPr id="95266" name="Oval 34"/>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7" name="Freeform 3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68" name="Text Box 36"/>
              <p:cNvSpPr txBox="1">
                <a:spLocks noChangeArrowheads="1"/>
              </p:cNvSpPr>
              <p:nvPr/>
            </p:nvSpPr>
            <p:spPr bwMode="gray">
              <a:xfrm>
                <a:off x="1566" y="2016"/>
                <a:ext cx="29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A</a:t>
                </a:r>
              </a:p>
            </p:txBody>
          </p:sp>
        </p:grpSp>
        <p:sp>
          <p:nvSpPr>
            <p:cNvPr id="95269" name="Oval 37"/>
            <p:cNvSpPr>
              <a:spLocks noChangeArrowheads="1"/>
            </p:cNvSpPr>
            <p:nvPr/>
          </p:nvSpPr>
          <p:spPr bwMode="gray">
            <a:xfrm rot="18227093">
              <a:off x="3231" y="3147"/>
              <a:ext cx="77"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0" name="Oval 38"/>
            <p:cNvSpPr>
              <a:spLocks noChangeArrowheads="1"/>
            </p:cNvSpPr>
            <p:nvPr/>
          </p:nvSpPr>
          <p:spPr bwMode="gray">
            <a:xfrm rot="18227093">
              <a:off x="3145" y="3058"/>
              <a:ext cx="76" cy="78"/>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271" name="Group 39"/>
            <p:cNvGrpSpPr>
              <a:grpSpLocks/>
            </p:cNvGrpSpPr>
            <p:nvPr/>
          </p:nvGrpSpPr>
          <p:grpSpPr bwMode="auto">
            <a:xfrm>
              <a:off x="1848" y="2206"/>
              <a:ext cx="208" cy="121"/>
              <a:chOff x="2016" y="2304"/>
              <a:chExt cx="231" cy="130"/>
            </a:xfrm>
          </p:grpSpPr>
          <p:sp>
            <p:nvSpPr>
              <p:cNvPr id="95272" name="Oval 40"/>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3" name="Oval 41"/>
              <p:cNvSpPr>
                <a:spLocks noChangeArrowheads="1"/>
              </p:cNvSpPr>
              <p:nvPr/>
            </p:nvSpPr>
            <p:spPr bwMode="gray">
              <a:xfrm rot="18227093">
                <a:off x="2163"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274" name="Group 42"/>
            <p:cNvGrpSpPr>
              <a:grpSpLocks/>
            </p:cNvGrpSpPr>
            <p:nvPr/>
          </p:nvGrpSpPr>
          <p:grpSpPr bwMode="auto">
            <a:xfrm>
              <a:off x="2626" y="1603"/>
              <a:ext cx="78" cy="243"/>
              <a:chOff x="2832" y="1612"/>
              <a:chExt cx="87" cy="260"/>
            </a:xfrm>
          </p:grpSpPr>
          <p:sp>
            <p:nvSpPr>
              <p:cNvPr id="95275" name="Oval 43"/>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6" name="Oval 44"/>
              <p:cNvSpPr>
                <a:spLocks noChangeArrowheads="1"/>
              </p:cNvSpPr>
              <p:nvPr/>
            </p:nvSpPr>
            <p:spPr bwMode="gray">
              <a:xfrm rot="18227093">
                <a:off x="2835"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77" name="Oval 45"/>
            <p:cNvSpPr>
              <a:spLocks noChangeArrowheads="1"/>
            </p:cNvSpPr>
            <p:nvPr/>
          </p:nvSpPr>
          <p:spPr bwMode="gray">
            <a:xfrm rot="18227093">
              <a:off x="3458" y="2221"/>
              <a:ext cx="77"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8" name="Oval 46"/>
            <p:cNvSpPr>
              <a:spLocks noChangeArrowheads="1"/>
            </p:cNvSpPr>
            <p:nvPr/>
          </p:nvSpPr>
          <p:spPr bwMode="gray">
            <a:xfrm rot="18227093">
              <a:off x="3317" y="2295"/>
              <a:ext cx="77" cy="78"/>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9" name="Text Box 47"/>
            <p:cNvSpPr txBox="1">
              <a:spLocks noChangeArrowheads="1"/>
            </p:cNvSpPr>
            <p:nvPr/>
          </p:nvSpPr>
          <p:spPr bwMode="auto">
            <a:xfrm>
              <a:off x="336" y="2026"/>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0" name="Text Box 48"/>
            <p:cNvSpPr txBox="1">
              <a:spLocks noChangeArrowheads="1"/>
            </p:cNvSpPr>
            <p:nvPr/>
          </p:nvSpPr>
          <p:spPr bwMode="auto">
            <a:xfrm>
              <a:off x="2107" y="912"/>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1" name="Text Box 49"/>
            <p:cNvSpPr txBox="1">
              <a:spLocks noChangeArrowheads="1"/>
            </p:cNvSpPr>
            <p:nvPr/>
          </p:nvSpPr>
          <p:spPr bwMode="auto">
            <a:xfrm>
              <a:off x="4008" y="2034"/>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2" name="Text Box 50"/>
            <p:cNvSpPr txBox="1">
              <a:spLocks noChangeArrowheads="1"/>
            </p:cNvSpPr>
            <p:nvPr/>
          </p:nvSpPr>
          <p:spPr bwMode="auto">
            <a:xfrm>
              <a:off x="552" y="3373"/>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3" name="Text Box 51"/>
            <p:cNvSpPr txBox="1">
              <a:spLocks noChangeArrowheads="1"/>
            </p:cNvSpPr>
            <p:nvPr/>
          </p:nvSpPr>
          <p:spPr bwMode="auto">
            <a:xfrm>
              <a:off x="3662" y="3373"/>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a:t>Diagram</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4"/>
          <p:cNvSpPr>
            <a:spLocks noGrp="1"/>
          </p:cNvSpPr>
          <p:nvPr>
            <p:ph type="ftr" sz="quarter" idx="11"/>
          </p:nvPr>
        </p:nvSpPr>
        <p:spPr/>
        <p:txBody>
          <a:bodyPr/>
          <a:lstStyle/>
          <a:p>
            <a:r>
              <a:rPr lang="en-US" altLang="en-US"/>
              <a:t>www.themegallery.com</a:t>
            </a:r>
          </a:p>
        </p:txBody>
      </p:sp>
      <p:sp>
        <p:nvSpPr>
          <p:cNvPr id="79874" name="Rectangle 2"/>
          <p:cNvSpPr>
            <a:spLocks noGrp="1" noChangeArrowheads="1"/>
          </p:cNvSpPr>
          <p:nvPr>
            <p:ph type="title"/>
          </p:nvPr>
        </p:nvSpPr>
        <p:spPr/>
        <p:txBody>
          <a:bodyPr/>
          <a:lstStyle/>
          <a:p>
            <a:r>
              <a:rPr lang="en-US" altLang="en-US" sz="3600"/>
              <a:t>Diagram</a:t>
            </a:r>
            <a:endParaRPr lang="en-US" altLang="en-US" sz="2000"/>
          </a:p>
        </p:txBody>
      </p:sp>
      <p:grpSp>
        <p:nvGrpSpPr>
          <p:cNvPr id="79875" name="Group 3"/>
          <p:cNvGrpSpPr>
            <a:grpSpLocks/>
          </p:cNvGrpSpPr>
          <p:nvPr/>
        </p:nvGrpSpPr>
        <p:grpSpPr bwMode="auto">
          <a:xfrm>
            <a:off x="0" y="3238500"/>
            <a:ext cx="9144000" cy="122238"/>
            <a:chOff x="0" y="1896"/>
            <a:chExt cx="5760" cy="120"/>
          </a:xfrm>
        </p:grpSpPr>
        <p:sp>
          <p:nvSpPr>
            <p:cNvPr id="79876" name="Rectangle 4"/>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9877" name="Rectangle 5"/>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grpSp>
        <p:nvGrpSpPr>
          <p:cNvPr id="79878" name="Group 6"/>
          <p:cNvGrpSpPr>
            <a:grpSpLocks/>
          </p:cNvGrpSpPr>
          <p:nvPr/>
        </p:nvGrpSpPr>
        <p:grpSpPr bwMode="auto">
          <a:xfrm rot="3877067">
            <a:off x="4460082" y="4310856"/>
            <a:ext cx="2273300" cy="858837"/>
            <a:chOff x="2290" y="2725"/>
            <a:chExt cx="1832" cy="713"/>
          </a:xfrm>
        </p:grpSpPr>
        <p:grpSp>
          <p:nvGrpSpPr>
            <p:cNvPr id="79879" name="Group 7"/>
            <p:cNvGrpSpPr>
              <a:grpSpLocks/>
            </p:cNvGrpSpPr>
            <p:nvPr/>
          </p:nvGrpSpPr>
          <p:grpSpPr bwMode="auto">
            <a:xfrm>
              <a:off x="2290" y="3030"/>
              <a:ext cx="1832" cy="408"/>
              <a:chOff x="2290" y="3030"/>
              <a:chExt cx="1832" cy="408"/>
            </a:xfrm>
          </p:grpSpPr>
          <p:sp>
            <p:nvSpPr>
              <p:cNvPr id="79880" name="Freeform 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81" name="Freeform 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882" name="Group 10"/>
            <p:cNvGrpSpPr>
              <a:grpSpLocks/>
            </p:cNvGrpSpPr>
            <p:nvPr/>
          </p:nvGrpSpPr>
          <p:grpSpPr bwMode="auto">
            <a:xfrm flipV="1">
              <a:off x="2290" y="2725"/>
              <a:ext cx="1406" cy="313"/>
              <a:chOff x="2290" y="3030"/>
              <a:chExt cx="1832" cy="408"/>
            </a:xfrm>
          </p:grpSpPr>
          <p:sp>
            <p:nvSpPr>
              <p:cNvPr id="79883" name="Freeform 1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84" name="Freeform 1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885" name="Group 13"/>
          <p:cNvGrpSpPr>
            <a:grpSpLocks/>
          </p:cNvGrpSpPr>
          <p:nvPr/>
        </p:nvGrpSpPr>
        <p:grpSpPr bwMode="auto">
          <a:xfrm>
            <a:off x="4313238" y="2686050"/>
            <a:ext cx="1270000" cy="1308100"/>
            <a:chOff x="2789" y="1625"/>
            <a:chExt cx="907" cy="907"/>
          </a:xfrm>
        </p:grpSpPr>
        <p:sp>
          <p:nvSpPr>
            <p:cNvPr id="79886" name="Oval 14"/>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887"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888" name="Oval 16"/>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889" name="Oval 17"/>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890" name="Oval 18"/>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891" name="Group 19"/>
            <p:cNvGrpSpPr>
              <a:grpSpLocks/>
            </p:cNvGrpSpPr>
            <p:nvPr/>
          </p:nvGrpSpPr>
          <p:grpSpPr bwMode="auto">
            <a:xfrm>
              <a:off x="2899" y="1735"/>
              <a:ext cx="687" cy="688"/>
              <a:chOff x="4166" y="1706"/>
              <a:chExt cx="1252" cy="1252"/>
            </a:xfrm>
          </p:grpSpPr>
          <p:sp>
            <p:nvSpPr>
              <p:cNvPr id="79892"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3"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4" name="Oval 2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5" name="Oval 2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79896" name="Group 24"/>
          <p:cNvGrpSpPr>
            <a:grpSpLocks/>
          </p:cNvGrpSpPr>
          <p:nvPr/>
        </p:nvGrpSpPr>
        <p:grpSpPr bwMode="auto">
          <a:xfrm rot="3877067">
            <a:off x="6426994" y="4377531"/>
            <a:ext cx="2273300" cy="858838"/>
            <a:chOff x="2290" y="2725"/>
            <a:chExt cx="1832" cy="713"/>
          </a:xfrm>
        </p:grpSpPr>
        <p:grpSp>
          <p:nvGrpSpPr>
            <p:cNvPr id="79897" name="Group 25"/>
            <p:cNvGrpSpPr>
              <a:grpSpLocks/>
            </p:cNvGrpSpPr>
            <p:nvPr/>
          </p:nvGrpSpPr>
          <p:grpSpPr bwMode="auto">
            <a:xfrm>
              <a:off x="2290" y="3030"/>
              <a:ext cx="1832" cy="408"/>
              <a:chOff x="2290" y="3030"/>
              <a:chExt cx="1832" cy="408"/>
            </a:xfrm>
          </p:grpSpPr>
          <p:sp>
            <p:nvSpPr>
              <p:cNvPr id="79898" name="Freeform 2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99" name="Freeform 2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00" name="Group 28"/>
            <p:cNvGrpSpPr>
              <a:grpSpLocks/>
            </p:cNvGrpSpPr>
            <p:nvPr/>
          </p:nvGrpSpPr>
          <p:grpSpPr bwMode="auto">
            <a:xfrm flipV="1">
              <a:off x="2290" y="2725"/>
              <a:ext cx="1406" cy="313"/>
              <a:chOff x="2290" y="3030"/>
              <a:chExt cx="1832" cy="408"/>
            </a:xfrm>
          </p:grpSpPr>
          <p:sp>
            <p:nvSpPr>
              <p:cNvPr id="79901" name="Freeform 29"/>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02" name="Freeform 30"/>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sp>
        <p:nvSpPr>
          <p:cNvPr id="79903" name="Oval 31"/>
          <p:cNvSpPr>
            <a:spLocks noChangeArrowheads="1"/>
          </p:cNvSpPr>
          <p:nvPr/>
        </p:nvSpPr>
        <p:spPr bwMode="gray">
          <a:xfrm>
            <a:off x="6089650" y="2541588"/>
            <a:ext cx="1524000" cy="156845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04" name="Oval 32"/>
          <p:cNvSpPr>
            <a:spLocks noChangeArrowheads="1"/>
          </p:cNvSpPr>
          <p:nvPr/>
        </p:nvSpPr>
        <p:spPr bwMode="gray">
          <a:xfrm>
            <a:off x="6089650" y="2541588"/>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05" name="Oval 33"/>
          <p:cNvSpPr>
            <a:spLocks noChangeArrowheads="1"/>
          </p:cNvSpPr>
          <p:nvPr/>
        </p:nvSpPr>
        <p:spPr bwMode="gray">
          <a:xfrm>
            <a:off x="6191250" y="2644775"/>
            <a:ext cx="1323975" cy="1362075"/>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06" name="Oval 34"/>
          <p:cNvSpPr>
            <a:spLocks noChangeArrowheads="1"/>
          </p:cNvSpPr>
          <p:nvPr/>
        </p:nvSpPr>
        <p:spPr bwMode="gray">
          <a:xfrm>
            <a:off x="6192838" y="2647950"/>
            <a:ext cx="1323975" cy="1362075"/>
          </a:xfrm>
          <a:prstGeom prst="ellipse">
            <a:avLst/>
          </a:prstGeom>
          <a:gradFill rotWithShape="1">
            <a:gsLst>
              <a:gs pos="0">
                <a:srgbClr val="3399FF">
                  <a:gamma/>
                  <a:shade val="63529"/>
                  <a:invGamma/>
                </a:srgbClr>
              </a:gs>
              <a:gs pos="100000">
                <a:srgbClr val="3399FF">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07" name="Oval 35"/>
          <p:cNvSpPr>
            <a:spLocks noChangeArrowheads="1"/>
          </p:cNvSpPr>
          <p:nvPr/>
        </p:nvSpPr>
        <p:spPr bwMode="gray">
          <a:xfrm>
            <a:off x="6256338" y="2713038"/>
            <a:ext cx="1192212" cy="1225550"/>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08" name="Group 36"/>
          <p:cNvGrpSpPr>
            <a:grpSpLocks/>
          </p:cNvGrpSpPr>
          <p:nvPr/>
        </p:nvGrpSpPr>
        <p:grpSpPr bwMode="auto">
          <a:xfrm>
            <a:off x="6275388" y="2732088"/>
            <a:ext cx="1155700" cy="1189037"/>
            <a:chOff x="4166" y="1706"/>
            <a:chExt cx="1252" cy="1252"/>
          </a:xfrm>
        </p:grpSpPr>
        <p:sp>
          <p:nvSpPr>
            <p:cNvPr id="79909" name="Oval 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0"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1" name="Oval 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2" name="Oval 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79913" name="Group 41"/>
          <p:cNvGrpSpPr>
            <a:grpSpLocks/>
          </p:cNvGrpSpPr>
          <p:nvPr/>
        </p:nvGrpSpPr>
        <p:grpSpPr bwMode="auto">
          <a:xfrm rot="3877067">
            <a:off x="2655094" y="4310856"/>
            <a:ext cx="2273300" cy="858838"/>
            <a:chOff x="2290" y="2725"/>
            <a:chExt cx="1832" cy="713"/>
          </a:xfrm>
        </p:grpSpPr>
        <p:grpSp>
          <p:nvGrpSpPr>
            <p:cNvPr id="79914" name="Group 42"/>
            <p:cNvGrpSpPr>
              <a:grpSpLocks/>
            </p:cNvGrpSpPr>
            <p:nvPr/>
          </p:nvGrpSpPr>
          <p:grpSpPr bwMode="auto">
            <a:xfrm>
              <a:off x="2290" y="3030"/>
              <a:ext cx="1832" cy="408"/>
              <a:chOff x="2290" y="3030"/>
              <a:chExt cx="1832" cy="408"/>
            </a:xfrm>
          </p:grpSpPr>
          <p:sp>
            <p:nvSpPr>
              <p:cNvPr id="79915" name="Freeform 43"/>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16" name="Freeform 44"/>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17" name="Group 45"/>
            <p:cNvGrpSpPr>
              <a:grpSpLocks/>
            </p:cNvGrpSpPr>
            <p:nvPr/>
          </p:nvGrpSpPr>
          <p:grpSpPr bwMode="auto">
            <a:xfrm flipV="1">
              <a:off x="2290" y="2725"/>
              <a:ext cx="1406" cy="313"/>
              <a:chOff x="2290" y="3030"/>
              <a:chExt cx="1832" cy="408"/>
            </a:xfrm>
          </p:grpSpPr>
          <p:sp>
            <p:nvSpPr>
              <p:cNvPr id="79918" name="Freeform 4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19" name="Freeform 4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920" name="Group 48"/>
          <p:cNvGrpSpPr>
            <a:grpSpLocks/>
          </p:cNvGrpSpPr>
          <p:nvPr/>
        </p:nvGrpSpPr>
        <p:grpSpPr bwMode="auto">
          <a:xfrm>
            <a:off x="2509838" y="2686050"/>
            <a:ext cx="1268412" cy="1308100"/>
            <a:chOff x="2789" y="1625"/>
            <a:chExt cx="907" cy="907"/>
          </a:xfrm>
        </p:grpSpPr>
        <p:sp>
          <p:nvSpPr>
            <p:cNvPr id="79921" name="Oval 49"/>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22"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23" name="Oval 51"/>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24" name="Oval 52"/>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25" name="Oval 53"/>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26" name="Group 54"/>
            <p:cNvGrpSpPr>
              <a:grpSpLocks/>
            </p:cNvGrpSpPr>
            <p:nvPr/>
          </p:nvGrpSpPr>
          <p:grpSpPr bwMode="auto">
            <a:xfrm>
              <a:off x="2899" y="1735"/>
              <a:ext cx="687" cy="688"/>
              <a:chOff x="4166" y="1706"/>
              <a:chExt cx="1252" cy="1252"/>
            </a:xfrm>
          </p:grpSpPr>
          <p:sp>
            <p:nvSpPr>
              <p:cNvPr id="79927" name="Oval 5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28"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29" name="Oval 5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30" name="Oval 5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79931" name="Group 59"/>
          <p:cNvGrpSpPr>
            <a:grpSpLocks/>
          </p:cNvGrpSpPr>
          <p:nvPr/>
        </p:nvGrpSpPr>
        <p:grpSpPr bwMode="auto">
          <a:xfrm rot="3877067">
            <a:off x="908844" y="4310856"/>
            <a:ext cx="2273300" cy="858838"/>
            <a:chOff x="2290" y="2725"/>
            <a:chExt cx="1832" cy="713"/>
          </a:xfrm>
        </p:grpSpPr>
        <p:grpSp>
          <p:nvGrpSpPr>
            <p:cNvPr id="79932" name="Group 60"/>
            <p:cNvGrpSpPr>
              <a:grpSpLocks/>
            </p:cNvGrpSpPr>
            <p:nvPr/>
          </p:nvGrpSpPr>
          <p:grpSpPr bwMode="auto">
            <a:xfrm>
              <a:off x="2290" y="3030"/>
              <a:ext cx="1832" cy="408"/>
              <a:chOff x="2290" y="3030"/>
              <a:chExt cx="1832" cy="408"/>
            </a:xfrm>
          </p:grpSpPr>
          <p:sp>
            <p:nvSpPr>
              <p:cNvPr id="79933" name="Freeform 6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34" name="Freeform 6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35" name="Group 63"/>
            <p:cNvGrpSpPr>
              <a:grpSpLocks/>
            </p:cNvGrpSpPr>
            <p:nvPr/>
          </p:nvGrpSpPr>
          <p:grpSpPr bwMode="auto">
            <a:xfrm flipV="1">
              <a:off x="2290" y="2725"/>
              <a:ext cx="1406" cy="313"/>
              <a:chOff x="2290" y="3030"/>
              <a:chExt cx="1832" cy="408"/>
            </a:xfrm>
          </p:grpSpPr>
          <p:sp>
            <p:nvSpPr>
              <p:cNvPr id="79936" name="Freeform 6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37" name="Freeform 6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938" name="Group 66"/>
          <p:cNvGrpSpPr>
            <a:grpSpLocks/>
          </p:cNvGrpSpPr>
          <p:nvPr/>
        </p:nvGrpSpPr>
        <p:grpSpPr bwMode="auto">
          <a:xfrm>
            <a:off x="762000" y="2686050"/>
            <a:ext cx="1268413" cy="1308100"/>
            <a:chOff x="2789" y="1625"/>
            <a:chExt cx="907" cy="907"/>
          </a:xfrm>
        </p:grpSpPr>
        <p:sp>
          <p:nvSpPr>
            <p:cNvPr id="79939" name="Oval 6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40"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41" name="Oval 6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42" name="Oval 7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43" name="Oval 7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44" name="Group 72"/>
            <p:cNvGrpSpPr>
              <a:grpSpLocks/>
            </p:cNvGrpSpPr>
            <p:nvPr/>
          </p:nvGrpSpPr>
          <p:grpSpPr bwMode="auto">
            <a:xfrm>
              <a:off x="2899" y="1735"/>
              <a:ext cx="687" cy="688"/>
              <a:chOff x="4166" y="1706"/>
              <a:chExt cx="1252" cy="1252"/>
            </a:xfrm>
          </p:grpSpPr>
          <p:sp>
            <p:nvSpPr>
              <p:cNvPr id="79945" name="Oval 7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6"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7" name="Oval 7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8" name="Oval 7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sp>
        <p:nvSpPr>
          <p:cNvPr id="79949" name="Text Box 77"/>
          <p:cNvSpPr txBox="1">
            <a:spLocks noChangeArrowheads="1"/>
          </p:cNvSpPr>
          <p:nvPr/>
        </p:nvSpPr>
        <p:spPr bwMode="gray">
          <a:xfrm rot="3925970">
            <a:off x="1127125"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0" name="Text Box 78"/>
          <p:cNvSpPr txBox="1">
            <a:spLocks noChangeArrowheads="1"/>
          </p:cNvSpPr>
          <p:nvPr/>
        </p:nvSpPr>
        <p:spPr bwMode="gray">
          <a:xfrm rot="3925970">
            <a:off x="1593057"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1" name="Text Box 79"/>
          <p:cNvSpPr txBox="1">
            <a:spLocks noChangeArrowheads="1"/>
          </p:cNvSpPr>
          <p:nvPr/>
        </p:nvSpPr>
        <p:spPr bwMode="gray">
          <a:xfrm rot="3925970">
            <a:off x="2868613"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2" name="Text Box 80"/>
          <p:cNvSpPr txBox="1">
            <a:spLocks noChangeArrowheads="1"/>
          </p:cNvSpPr>
          <p:nvPr/>
        </p:nvSpPr>
        <p:spPr bwMode="gray">
          <a:xfrm rot="3925970">
            <a:off x="3334544"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3" name="Text Box 81"/>
          <p:cNvSpPr txBox="1">
            <a:spLocks noChangeArrowheads="1"/>
          </p:cNvSpPr>
          <p:nvPr/>
        </p:nvSpPr>
        <p:spPr bwMode="gray">
          <a:xfrm rot="3925970">
            <a:off x="4681538"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4" name="Text Box 82"/>
          <p:cNvSpPr txBox="1">
            <a:spLocks noChangeArrowheads="1"/>
          </p:cNvSpPr>
          <p:nvPr/>
        </p:nvSpPr>
        <p:spPr bwMode="gray">
          <a:xfrm rot="3925970">
            <a:off x="5147469"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5" name="Text Box 83"/>
          <p:cNvSpPr txBox="1">
            <a:spLocks noChangeArrowheads="1"/>
          </p:cNvSpPr>
          <p:nvPr/>
        </p:nvSpPr>
        <p:spPr bwMode="gray">
          <a:xfrm rot="3925970">
            <a:off x="6634163" y="4645025"/>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6" name="Text Box 84"/>
          <p:cNvSpPr txBox="1">
            <a:spLocks noChangeArrowheads="1"/>
          </p:cNvSpPr>
          <p:nvPr/>
        </p:nvSpPr>
        <p:spPr bwMode="gray">
          <a:xfrm rot="3925970">
            <a:off x="7098507" y="4369594"/>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grpSp>
        <p:nvGrpSpPr>
          <p:cNvPr id="79957" name="Group 85"/>
          <p:cNvGrpSpPr>
            <a:grpSpLocks/>
          </p:cNvGrpSpPr>
          <p:nvPr/>
        </p:nvGrpSpPr>
        <p:grpSpPr bwMode="auto">
          <a:xfrm>
            <a:off x="1069975" y="1828800"/>
            <a:ext cx="6159500" cy="406400"/>
            <a:chOff x="967" y="1152"/>
            <a:chExt cx="3880" cy="256"/>
          </a:xfrm>
        </p:grpSpPr>
        <p:sp>
          <p:nvSpPr>
            <p:cNvPr id="79958" name="Text Box 86"/>
            <p:cNvSpPr txBox="1">
              <a:spLocks noChangeArrowheads="1"/>
            </p:cNvSpPr>
            <p:nvPr/>
          </p:nvSpPr>
          <p:spPr bwMode="gray">
            <a:xfrm>
              <a:off x="967"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2001</a:t>
              </a:r>
            </a:p>
          </p:txBody>
        </p:sp>
        <p:sp>
          <p:nvSpPr>
            <p:cNvPr id="79959" name="Text Box 87"/>
            <p:cNvSpPr txBox="1">
              <a:spLocks noChangeArrowheads="1"/>
            </p:cNvSpPr>
            <p:nvPr/>
          </p:nvSpPr>
          <p:spPr bwMode="gray">
            <a:xfrm>
              <a:off x="20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2002</a:t>
              </a:r>
            </a:p>
          </p:txBody>
        </p:sp>
        <p:sp>
          <p:nvSpPr>
            <p:cNvPr id="79960" name="Text Box 88"/>
            <p:cNvSpPr txBox="1">
              <a:spLocks noChangeArrowheads="1"/>
            </p:cNvSpPr>
            <p:nvPr/>
          </p:nvSpPr>
          <p:spPr bwMode="gray">
            <a:xfrm>
              <a:off x="31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2003</a:t>
              </a:r>
            </a:p>
          </p:txBody>
        </p:sp>
        <p:sp>
          <p:nvSpPr>
            <p:cNvPr id="79961" name="Text Box 89"/>
            <p:cNvSpPr txBox="1">
              <a:spLocks noChangeArrowheads="1"/>
            </p:cNvSpPr>
            <p:nvPr/>
          </p:nvSpPr>
          <p:spPr bwMode="gray">
            <a:xfrm>
              <a:off x="4275" y="1152"/>
              <a:ext cx="5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tx2"/>
                  </a:solidFill>
                  <a:latin typeface="Verdana" pitchFamily="34" charset="0"/>
                </a:rPr>
                <a:t>2004</a:t>
              </a:r>
            </a:p>
          </p:txBody>
        </p:sp>
        <p:cxnSp>
          <p:nvCxnSpPr>
            <p:cNvPr id="79962" name="AutoShape 90"/>
            <p:cNvCxnSpPr>
              <a:cxnSpLocks noChangeShapeType="1"/>
              <a:stCxn id="79958" idx="3"/>
              <a:endCxn id="79959" idx="1"/>
            </p:cNvCxnSpPr>
            <p:nvPr/>
          </p:nvCxnSpPr>
          <p:spPr bwMode="gray">
            <a:xfrm>
              <a:off x="1451" y="1293"/>
              <a:ext cx="621"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63" name="AutoShape 91"/>
            <p:cNvCxnSpPr>
              <a:cxnSpLocks noChangeShapeType="1"/>
              <a:stCxn id="79959" idx="3"/>
              <a:endCxn id="79960" idx="1"/>
            </p:cNvCxnSpPr>
            <p:nvPr/>
          </p:nvCxnSpPr>
          <p:spPr bwMode="gray">
            <a:xfrm>
              <a:off x="2556" y="1293"/>
              <a:ext cx="616"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64" name="AutoShape 92"/>
            <p:cNvCxnSpPr>
              <a:cxnSpLocks noChangeShapeType="1"/>
            </p:cNvCxnSpPr>
            <p:nvPr/>
          </p:nvCxnSpPr>
          <p:spPr bwMode="gray">
            <a:xfrm>
              <a:off x="3656" y="1296"/>
              <a:ext cx="616"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Nội dung trình bày</a:t>
            </a:r>
            <a:endParaRPr lang="en-US" altLang="en-US">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nvGrpSpPr>
          <p:cNvPr id="88110" name="Group 46"/>
          <p:cNvGrpSpPr>
            <a:grpSpLocks/>
          </p:cNvGrpSpPr>
          <p:nvPr/>
        </p:nvGrpSpPr>
        <p:grpSpPr bwMode="auto">
          <a:xfrm>
            <a:off x="381000" y="1371600"/>
            <a:ext cx="73152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Giới thiệu đề tài</a:t>
              </a:r>
              <a:endParaRPr lang="en-US" altLang="en-US" b="1">
                <a:solidFill>
                  <a:srgbClr val="000000"/>
                </a:solidFill>
              </a:endParaRPr>
            </a:p>
          </p:txBody>
        </p:sp>
        <p:sp>
          <p:nvSpPr>
            <p:cNvPr id="88114"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1</a:t>
              </a:r>
            </a:p>
          </p:txBody>
        </p:sp>
      </p:grpSp>
      <p:grpSp>
        <p:nvGrpSpPr>
          <p:cNvPr id="88115" name="Group 51"/>
          <p:cNvGrpSpPr>
            <a:grpSpLocks/>
          </p:cNvGrpSpPr>
          <p:nvPr/>
        </p:nvGrpSpPr>
        <p:grpSpPr bwMode="auto">
          <a:xfrm>
            <a:off x="381000" y="2209800"/>
            <a:ext cx="73152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8"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Triết lý Agile</a:t>
              </a:r>
              <a:endParaRPr lang="en-US" altLang="en-US" b="1">
                <a:solidFill>
                  <a:srgbClr val="000000"/>
                </a:solidFill>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2</a:t>
              </a:r>
            </a:p>
          </p:txBody>
        </p:sp>
      </p:grpSp>
      <p:grpSp>
        <p:nvGrpSpPr>
          <p:cNvPr id="88120" name="Group 56"/>
          <p:cNvGrpSpPr>
            <a:grpSpLocks/>
          </p:cNvGrpSpPr>
          <p:nvPr/>
        </p:nvGrpSpPr>
        <p:grpSpPr bwMode="auto">
          <a:xfrm>
            <a:off x="381000" y="3048000"/>
            <a:ext cx="7315200" cy="685800"/>
            <a:chOff x="1296" y="1824"/>
            <a:chExt cx="2976"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Phương pháp Scrum</a:t>
              </a:r>
              <a:endParaRPr lang="en-US" altLang="en-US" b="1">
                <a:solidFill>
                  <a:srgbClr val="000000"/>
                </a:solidFill>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3</a:t>
              </a:r>
            </a:p>
          </p:txBody>
        </p:sp>
      </p:grpSp>
      <p:grpSp>
        <p:nvGrpSpPr>
          <p:cNvPr id="88125" name="Group 61"/>
          <p:cNvGrpSpPr>
            <a:grpSpLocks/>
          </p:cNvGrpSpPr>
          <p:nvPr/>
        </p:nvGrpSpPr>
        <p:grpSpPr bwMode="auto">
          <a:xfrm>
            <a:off x="381000" y="3886200"/>
            <a:ext cx="7315200" cy="685800"/>
            <a:chOff x="1296" y="1824"/>
            <a:chExt cx="2976" cy="432"/>
          </a:xfrm>
        </p:grpSpPr>
        <p:sp>
          <p:nvSpPr>
            <p:cNvPr id="88126"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7"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8"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Xây dựng ứng dụng</a:t>
              </a:r>
              <a:endParaRPr lang="en-US" altLang="en-US" b="1">
                <a:solidFill>
                  <a:srgbClr val="000000"/>
                </a:solidFill>
              </a:endParaRPr>
            </a:p>
          </p:txBody>
        </p:sp>
        <p:sp>
          <p:nvSpPr>
            <p:cNvPr id="88129"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4</a:t>
              </a:r>
            </a:p>
          </p:txBody>
        </p:sp>
      </p:grpSp>
      <p:grpSp>
        <p:nvGrpSpPr>
          <p:cNvPr id="26" name="Group 61"/>
          <p:cNvGrpSpPr>
            <a:grpSpLocks/>
          </p:cNvGrpSpPr>
          <p:nvPr/>
        </p:nvGrpSpPr>
        <p:grpSpPr bwMode="auto">
          <a:xfrm>
            <a:off x="381000" y="4724402"/>
            <a:ext cx="7315200" cy="820738"/>
            <a:chOff x="1296" y="1824"/>
            <a:chExt cx="2976" cy="517"/>
          </a:xfrm>
        </p:grpSpPr>
        <p:sp>
          <p:nvSpPr>
            <p:cNvPr id="27"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5">
                    <a:lumMod val="10000"/>
                    <a:tint val="66000"/>
                    <a:satMod val="160000"/>
                  </a:schemeClr>
                </a:gs>
                <a:gs pos="50000">
                  <a:schemeClr val="accent5">
                    <a:lumMod val="10000"/>
                    <a:tint val="44500"/>
                    <a:satMod val="160000"/>
                  </a:schemeClr>
                </a:gs>
                <a:gs pos="100000">
                  <a:schemeClr val="accent5">
                    <a:lumMod val="10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28" name="AutoShape 63"/>
            <p:cNvSpPr>
              <a:spLocks noChangeArrowheads="1"/>
            </p:cNvSpPr>
            <p:nvPr/>
          </p:nvSpPr>
          <p:spPr bwMode="gray">
            <a:xfrm>
              <a:off x="1296" y="1824"/>
              <a:ext cx="432" cy="432"/>
            </a:xfrm>
            <a:prstGeom prst="diamond">
              <a:avLst/>
            </a:prstGeom>
            <a:solidFill>
              <a:schemeClr val="accent5">
                <a:lumMod val="2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64"/>
            <p:cNvSpPr txBox="1">
              <a:spLocks noChangeArrowheads="1"/>
            </p:cNvSpPr>
            <p:nvPr/>
          </p:nvSpPr>
          <p:spPr bwMode="gray">
            <a:xfrm>
              <a:off x="1680" y="1934"/>
              <a:ext cx="216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0000"/>
                  </a:solidFill>
                </a:rPr>
                <a:t>Kết luận và hướng phát triển</a:t>
              </a:r>
            </a:p>
            <a:p>
              <a:pPr algn="ctr" eaLnBrk="0" hangingPunct="0"/>
              <a:endParaRPr lang="en-US" altLang="en-US" b="1">
                <a:solidFill>
                  <a:srgbClr val="000000"/>
                </a:solidFill>
              </a:endParaRPr>
            </a:p>
          </p:txBody>
        </p:sp>
        <p:sp>
          <p:nvSpPr>
            <p:cNvPr id="30"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5</a:t>
              </a:r>
              <a:endParaRPr lang="en-US" altLang="en-US" sz="2400">
                <a:solidFill>
                  <a:schemeClr val="bg1"/>
                </a:solidFill>
              </a:endParaRPr>
            </a:p>
          </p:txBody>
        </p:sp>
      </p:grpSp>
      <p:grpSp>
        <p:nvGrpSpPr>
          <p:cNvPr id="31" name="Group 61"/>
          <p:cNvGrpSpPr>
            <a:grpSpLocks/>
          </p:cNvGrpSpPr>
          <p:nvPr/>
        </p:nvGrpSpPr>
        <p:grpSpPr bwMode="auto">
          <a:xfrm>
            <a:off x="381000" y="5562600"/>
            <a:ext cx="7315200" cy="685800"/>
            <a:chOff x="1296" y="1824"/>
            <a:chExt cx="2976" cy="432"/>
          </a:xfrm>
        </p:grpSpPr>
        <p:sp>
          <p:nvSpPr>
            <p:cNvPr id="32"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33" name="AutoShape 63"/>
            <p:cNvSpPr>
              <a:spLocks noChangeArrowheads="1"/>
            </p:cNvSpPr>
            <p:nvPr/>
          </p:nvSpPr>
          <p:spPr bwMode="gray">
            <a:xfrm>
              <a:off x="1296" y="1824"/>
              <a:ext cx="432" cy="432"/>
            </a:xfrm>
            <a:prstGeom prst="diamond">
              <a:avLst/>
            </a:prstGeom>
            <a:solidFill>
              <a:schemeClr val="accent6">
                <a:lumMod val="5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34"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altLang="en-US" b="1">
                <a:solidFill>
                  <a:srgbClr val="000000"/>
                </a:solidFill>
              </a:endParaRPr>
            </a:p>
          </p:txBody>
        </p:sp>
        <p:sp>
          <p:nvSpPr>
            <p:cNvPr id="35"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6</a:t>
              </a:r>
              <a:endParaRPr lang="en-US" altLang="en-US" sz="2400">
                <a:solidFill>
                  <a:schemeClr val="bg1"/>
                </a:solidFill>
              </a:endParaRPr>
            </a:p>
          </p:txBody>
        </p:sp>
      </p:grpSp>
      <p:sp>
        <p:nvSpPr>
          <p:cNvPr id="36" name="Footer Placeholder 3"/>
          <p:cNvSpPr>
            <a:spLocks noGrp="1"/>
          </p:cNvSpPr>
          <p:nvPr>
            <p:ph type="ftr" sz="quarter" idx="11"/>
          </p:nvPr>
        </p:nvSpPr>
        <p:spPr>
          <a:xfrm>
            <a:off x="5181600" y="6477000"/>
            <a:ext cx="2895600" cy="233363"/>
          </a:xfrm>
        </p:spPr>
        <p:txBody>
          <a:bodyPr/>
          <a:lstStyle/>
          <a:p>
            <a:r>
              <a:rPr lang="en-US" altLang="en-US" smtClean="0"/>
              <a:t>www.themegallery.com</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r>
              <a:rPr lang="en-US" altLang="en-US"/>
              <a:t>www.themegallery.com</a:t>
            </a:r>
          </a:p>
        </p:txBody>
      </p:sp>
      <p:sp>
        <p:nvSpPr>
          <p:cNvPr id="94210" name="Rectangle 2"/>
          <p:cNvSpPr>
            <a:spLocks noGrp="1" noChangeArrowheads="1"/>
          </p:cNvSpPr>
          <p:nvPr>
            <p:ph type="title"/>
          </p:nvPr>
        </p:nvSpPr>
        <p:spPr/>
        <p:txBody>
          <a:bodyPr/>
          <a:lstStyle/>
          <a:p>
            <a:r>
              <a:rPr lang="en-US" altLang="en-US"/>
              <a:t>Diagram</a:t>
            </a:r>
          </a:p>
        </p:txBody>
      </p:sp>
      <p:grpSp>
        <p:nvGrpSpPr>
          <p:cNvPr id="94224" name="Group 16"/>
          <p:cNvGrpSpPr>
            <a:grpSpLocks/>
          </p:cNvGrpSpPr>
          <p:nvPr/>
        </p:nvGrpSpPr>
        <p:grpSpPr bwMode="auto">
          <a:xfrm>
            <a:off x="1066800" y="1752600"/>
            <a:ext cx="6781800" cy="4006850"/>
            <a:chOff x="240" y="864"/>
            <a:chExt cx="5280" cy="3120"/>
          </a:xfrm>
        </p:grpSpPr>
        <p:sp>
          <p:nvSpPr>
            <p:cNvPr id="94225" name="AutoShape 17"/>
            <p:cNvSpPr>
              <a:spLocks noChangeArrowheads="1"/>
            </p:cNvSpPr>
            <p:nvPr/>
          </p:nvSpPr>
          <p:spPr bwMode="auto">
            <a:xfrm>
              <a:off x="240" y="1008"/>
              <a:ext cx="2592" cy="2976"/>
            </a:xfrm>
            <a:prstGeom prst="roundRect">
              <a:avLst>
                <a:gd name="adj" fmla="val 9106"/>
              </a:avLst>
            </a:prstGeom>
            <a:gradFill rotWithShape="1">
              <a:gsLst>
                <a:gs pos="0">
                  <a:schemeClr val="accent2"/>
                </a:gs>
                <a:gs pos="100000">
                  <a:schemeClr val="accent2">
                    <a:gamma/>
                    <a:tint val="12157"/>
                    <a:invGamma/>
                  </a:schemeClr>
                </a:gs>
              </a:gsLst>
              <a:lin ang="5400000" scaled="1"/>
            </a:gra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226" name="Object 18"/>
            <p:cNvGraphicFramePr>
              <a:graphicFrameLocks noChangeAspect="1"/>
            </p:cNvGraphicFramePr>
            <p:nvPr/>
          </p:nvGraphicFramePr>
          <p:xfrm>
            <a:off x="384" y="1344"/>
            <a:ext cx="2280" cy="2555"/>
          </p:xfrm>
          <a:graphic>
            <a:graphicData uri="http://schemas.openxmlformats.org/presentationml/2006/ole">
              <mc:AlternateContent xmlns:mc="http://schemas.openxmlformats.org/markup-compatibility/2006">
                <mc:Choice xmlns:v="urn:schemas-microsoft-com:vml" Requires="v">
                  <p:oleObj spid="_x0000_s94311" name="Chart" r:id="rId3" imgW="3609975" imgH="4057498" progId="MSGraph.Chart.8">
                    <p:embed followColorScheme="full"/>
                  </p:oleObj>
                </mc:Choice>
                <mc:Fallback>
                  <p:oleObj name="Chart" r:id="rId3" imgW="3609975" imgH="4057498" progId="MSGraph.Chart.8">
                    <p:embed followColorScheme="full"/>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7" name="AutoShape 19"/>
            <p:cNvSpPr>
              <a:spLocks noChangeArrowheads="1"/>
            </p:cNvSpPr>
            <p:nvPr/>
          </p:nvSpPr>
          <p:spPr bwMode="auto">
            <a:xfrm>
              <a:off x="480" y="864"/>
              <a:ext cx="2112" cy="28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8" name="AutoShape 20"/>
            <p:cNvSpPr>
              <a:spLocks noChangeArrowheads="1"/>
            </p:cNvSpPr>
            <p:nvPr/>
          </p:nvSpPr>
          <p:spPr bwMode="auto">
            <a:xfrm>
              <a:off x="576"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9" name="AutoShape 21"/>
            <p:cNvSpPr>
              <a:spLocks noChangeArrowheads="1"/>
            </p:cNvSpPr>
            <p:nvPr/>
          </p:nvSpPr>
          <p:spPr bwMode="auto">
            <a:xfrm>
              <a:off x="2400"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0" name="AutoShape 22"/>
            <p:cNvSpPr>
              <a:spLocks noChangeArrowheads="1"/>
            </p:cNvSpPr>
            <p:nvPr/>
          </p:nvSpPr>
          <p:spPr bwMode="auto">
            <a:xfrm>
              <a:off x="2928" y="1008"/>
              <a:ext cx="2592" cy="2976"/>
            </a:xfrm>
            <a:prstGeom prst="roundRect">
              <a:avLst>
                <a:gd name="adj" fmla="val 9106"/>
              </a:avLst>
            </a:prstGeom>
            <a:gradFill rotWithShape="1">
              <a:gsLst>
                <a:gs pos="0">
                  <a:schemeClr val="folHlink"/>
                </a:gs>
                <a:gs pos="100000">
                  <a:schemeClr val="folHlink">
                    <a:gamma/>
                    <a:tint val="27451"/>
                    <a:invGamma/>
                  </a:schemeClr>
                </a:gs>
              </a:gsLst>
              <a:lin ang="5400000" scaled="1"/>
            </a:gra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231" name="Object 23"/>
            <p:cNvGraphicFramePr>
              <a:graphicFrameLocks noChangeAspect="1"/>
            </p:cNvGraphicFramePr>
            <p:nvPr/>
          </p:nvGraphicFramePr>
          <p:xfrm>
            <a:off x="3072" y="1344"/>
            <a:ext cx="2280" cy="2555"/>
          </p:xfrm>
          <a:graphic>
            <a:graphicData uri="http://schemas.openxmlformats.org/presentationml/2006/ole">
              <mc:AlternateContent xmlns:mc="http://schemas.openxmlformats.org/markup-compatibility/2006">
                <mc:Choice xmlns:v="urn:schemas-microsoft-com:vml" Requires="v">
                  <p:oleObj spid="_x0000_s94312" name="Chart" r:id="rId5" imgW="3609975" imgH="4057498" progId="MSGraph.Chart.8">
                    <p:embed followColorScheme="full"/>
                  </p:oleObj>
                </mc:Choice>
                <mc:Fallback>
                  <p:oleObj name="Chart" r:id="rId5" imgW="3609975" imgH="4057498" progId="MSGraph.Chart.8">
                    <p:embed followColorScheme="full"/>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2" name="AutoShape 24"/>
            <p:cNvSpPr>
              <a:spLocks noChangeArrowheads="1"/>
            </p:cNvSpPr>
            <p:nvPr/>
          </p:nvSpPr>
          <p:spPr bwMode="auto">
            <a:xfrm>
              <a:off x="3168" y="864"/>
              <a:ext cx="2112" cy="288"/>
            </a:xfrm>
            <a:prstGeom prst="roundRect">
              <a:avLst>
                <a:gd name="adj" fmla="val 50000"/>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3" name="AutoShape 25"/>
            <p:cNvSpPr>
              <a:spLocks noChangeArrowheads="1"/>
            </p:cNvSpPr>
            <p:nvPr/>
          </p:nvSpPr>
          <p:spPr bwMode="auto">
            <a:xfrm>
              <a:off x="3264"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4" name="AutoShape 26"/>
            <p:cNvSpPr>
              <a:spLocks noChangeArrowheads="1"/>
            </p:cNvSpPr>
            <p:nvPr/>
          </p:nvSpPr>
          <p:spPr bwMode="auto">
            <a:xfrm>
              <a:off x="5088"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a:t>www.themegallery.com</a:t>
            </a:r>
          </a:p>
        </p:txBody>
      </p:sp>
      <p:sp>
        <p:nvSpPr>
          <p:cNvPr id="93186" name="Rectangle 2"/>
          <p:cNvSpPr>
            <a:spLocks noGrp="1" noChangeArrowheads="1"/>
          </p:cNvSpPr>
          <p:nvPr>
            <p:ph type="title"/>
          </p:nvPr>
        </p:nvSpPr>
        <p:spPr/>
        <p:txBody>
          <a:bodyPr/>
          <a:lstStyle/>
          <a:p>
            <a:r>
              <a:rPr lang="en-US" altLang="en-US" sz="3600"/>
              <a:t>Diagram</a:t>
            </a:r>
            <a:endParaRPr lang="en-US" altLang="en-US" sz="2000"/>
          </a:p>
        </p:txBody>
      </p:sp>
      <p:sp>
        <p:nvSpPr>
          <p:cNvPr id="93187" name="Rectangle 3"/>
          <p:cNvSpPr>
            <a:spLocks noChangeArrowheads="1"/>
          </p:cNvSpPr>
          <p:nvPr/>
        </p:nvSpPr>
        <p:spPr bwMode="gray">
          <a:xfrm rot="3419336">
            <a:off x="7265987" y="1560513"/>
            <a:ext cx="923925" cy="1003300"/>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88" name="Text Box 4"/>
          <p:cNvSpPr txBox="1">
            <a:spLocks noChangeArrowheads="1"/>
          </p:cNvSpPr>
          <p:nvPr/>
        </p:nvSpPr>
        <p:spPr bwMode="auto">
          <a:xfrm>
            <a:off x="4572000" y="4419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2003.10   Add Your Text</a:t>
            </a:r>
          </a:p>
          <a:p>
            <a:pPr eaLnBrk="0" hangingPunct="0"/>
            <a:r>
              <a:rPr lang="en-US" altLang="en-US" sz="1400">
                <a:solidFill>
                  <a:srgbClr val="5F5F5F"/>
                </a:solidFill>
              </a:rPr>
              <a:t>2003.10   Add Your Text</a:t>
            </a:r>
          </a:p>
          <a:p>
            <a:pPr eaLnBrk="0" hangingPunct="0"/>
            <a:r>
              <a:rPr lang="en-US" altLang="en-US" sz="1400">
                <a:solidFill>
                  <a:srgbClr val="5F5F5F"/>
                </a:solidFill>
              </a:rPr>
              <a:t>2003.10   Add Your Text</a:t>
            </a:r>
          </a:p>
        </p:txBody>
      </p:sp>
      <p:sp>
        <p:nvSpPr>
          <p:cNvPr id="93189" name="Rectangle 5"/>
          <p:cNvSpPr>
            <a:spLocks noChangeArrowheads="1"/>
          </p:cNvSpPr>
          <p:nvPr/>
        </p:nvSpPr>
        <p:spPr bwMode="gray">
          <a:xfrm rot="3419336">
            <a:off x="1411287" y="2268538"/>
            <a:ext cx="923925" cy="1003300"/>
          </a:xfrm>
          <a:prstGeom prst="rect">
            <a:avLst/>
          </a:prstGeom>
          <a:gradFill rotWithShape="1">
            <a:gsLst>
              <a:gs pos="0">
                <a:schemeClr val="accent1"/>
              </a:gs>
              <a:gs pos="100000">
                <a:schemeClr val="accent1">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0" name="Text Box 6"/>
          <p:cNvSpPr txBox="1">
            <a:spLocks noChangeArrowheads="1"/>
          </p:cNvSpPr>
          <p:nvPr/>
        </p:nvSpPr>
        <p:spPr bwMode="gray">
          <a:xfrm>
            <a:off x="1504950" y="2627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2001</a:t>
            </a:r>
          </a:p>
        </p:txBody>
      </p:sp>
      <p:sp>
        <p:nvSpPr>
          <p:cNvPr id="93191" name="Rectangle 7"/>
          <p:cNvSpPr>
            <a:spLocks noChangeArrowheads="1"/>
          </p:cNvSpPr>
          <p:nvPr/>
        </p:nvSpPr>
        <p:spPr bwMode="gray">
          <a:xfrm rot="3419336">
            <a:off x="2846387" y="4173538"/>
            <a:ext cx="923925" cy="1003300"/>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2" name="Text Box 8"/>
          <p:cNvSpPr txBox="1">
            <a:spLocks noChangeArrowheads="1"/>
          </p:cNvSpPr>
          <p:nvPr/>
        </p:nvSpPr>
        <p:spPr bwMode="gray">
          <a:xfrm>
            <a:off x="2940050" y="4532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2002</a:t>
            </a:r>
          </a:p>
        </p:txBody>
      </p:sp>
      <p:sp>
        <p:nvSpPr>
          <p:cNvPr id="93193" name="Rectangle 9"/>
          <p:cNvSpPr>
            <a:spLocks noChangeArrowheads="1"/>
          </p:cNvSpPr>
          <p:nvPr/>
        </p:nvSpPr>
        <p:spPr bwMode="gray">
          <a:xfrm rot="3419336">
            <a:off x="4916487" y="3008313"/>
            <a:ext cx="923925" cy="1003300"/>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4" name="Text Box 10"/>
          <p:cNvSpPr txBox="1">
            <a:spLocks noChangeArrowheads="1"/>
          </p:cNvSpPr>
          <p:nvPr/>
        </p:nvSpPr>
        <p:spPr bwMode="gray">
          <a:xfrm>
            <a:off x="5010150" y="33797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2003</a:t>
            </a:r>
          </a:p>
        </p:txBody>
      </p:sp>
      <p:sp>
        <p:nvSpPr>
          <p:cNvPr id="93195" name="Text Box 11"/>
          <p:cNvSpPr txBox="1">
            <a:spLocks noChangeArrowheads="1"/>
          </p:cNvSpPr>
          <p:nvPr/>
        </p:nvSpPr>
        <p:spPr bwMode="gray">
          <a:xfrm>
            <a:off x="7359650" y="19192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2004</a:t>
            </a:r>
          </a:p>
        </p:txBody>
      </p:sp>
      <p:sp>
        <p:nvSpPr>
          <p:cNvPr id="93196" name="Line 12"/>
          <p:cNvSpPr>
            <a:spLocks noChangeShapeType="1"/>
          </p:cNvSpPr>
          <p:nvPr/>
        </p:nvSpPr>
        <p:spPr bwMode="auto">
          <a:xfrm>
            <a:off x="2209800" y="3222625"/>
            <a:ext cx="762000" cy="10668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7" name="Line 13"/>
          <p:cNvSpPr>
            <a:spLocks noChangeShapeType="1"/>
          </p:cNvSpPr>
          <p:nvPr/>
        </p:nvSpPr>
        <p:spPr bwMode="auto">
          <a:xfrm flipV="1">
            <a:off x="3810000" y="3756025"/>
            <a:ext cx="1066800" cy="6096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8" name="Line 14"/>
          <p:cNvSpPr>
            <a:spLocks noChangeShapeType="1"/>
          </p:cNvSpPr>
          <p:nvPr/>
        </p:nvSpPr>
        <p:spPr bwMode="auto">
          <a:xfrm flipV="1">
            <a:off x="5943600" y="2371725"/>
            <a:ext cx="1295400" cy="7747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9" name="Text Box 15"/>
          <p:cNvSpPr txBox="1">
            <a:spLocks noChangeArrowheads="1"/>
          </p:cNvSpPr>
          <p:nvPr/>
        </p:nvSpPr>
        <p:spPr bwMode="auto">
          <a:xfrm>
            <a:off x="2514600" y="1806575"/>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800" b="1">
                <a:solidFill>
                  <a:srgbClr val="000000"/>
                </a:solidFill>
                <a:effectLst>
                  <a:outerShdw blurRad="38100" dist="38100" dir="2700000" algn="tl">
                    <a:srgbClr val="C0C0C0"/>
                  </a:outerShdw>
                </a:effectLst>
              </a:rPr>
              <a:t>Company History</a:t>
            </a:r>
          </a:p>
        </p:txBody>
      </p:sp>
      <p:sp>
        <p:nvSpPr>
          <p:cNvPr id="93200" name="Text Box 16"/>
          <p:cNvSpPr txBox="1">
            <a:spLocks noChangeArrowheads="1"/>
          </p:cNvSpPr>
          <p:nvPr/>
        </p:nvSpPr>
        <p:spPr bwMode="auto">
          <a:xfrm>
            <a:off x="381000" y="3657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2001.10   Add Your Text</a:t>
            </a:r>
          </a:p>
          <a:p>
            <a:pPr eaLnBrk="0" hangingPunct="0"/>
            <a:r>
              <a:rPr lang="en-US" altLang="en-US" sz="1400">
                <a:solidFill>
                  <a:srgbClr val="5F5F5F"/>
                </a:solidFill>
              </a:rPr>
              <a:t>2001.10   Add Your Text</a:t>
            </a:r>
          </a:p>
          <a:p>
            <a:pPr eaLnBrk="0" hangingPunct="0"/>
            <a:r>
              <a:rPr lang="en-US" altLang="en-US" sz="1400">
                <a:solidFill>
                  <a:srgbClr val="5F5F5F"/>
                </a:solidFill>
              </a:rPr>
              <a:t>2001.10   Add Your Text</a:t>
            </a:r>
          </a:p>
        </p:txBody>
      </p:sp>
      <p:sp>
        <p:nvSpPr>
          <p:cNvPr id="93201" name="Text Box 17"/>
          <p:cNvSpPr txBox="1">
            <a:spLocks noChangeArrowheads="1"/>
          </p:cNvSpPr>
          <p:nvPr/>
        </p:nvSpPr>
        <p:spPr bwMode="auto">
          <a:xfrm>
            <a:off x="2286000" y="5562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2002.10   Add Your Text</a:t>
            </a:r>
          </a:p>
          <a:p>
            <a:pPr eaLnBrk="0" hangingPunct="0"/>
            <a:r>
              <a:rPr lang="en-US" altLang="en-US" sz="1400">
                <a:solidFill>
                  <a:srgbClr val="5F5F5F"/>
                </a:solidFill>
              </a:rPr>
              <a:t>2002.10   Add Your Text</a:t>
            </a:r>
          </a:p>
          <a:p>
            <a:pPr eaLnBrk="0" hangingPunct="0"/>
            <a:r>
              <a:rPr lang="en-US" altLang="en-US" sz="1400">
                <a:solidFill>
                  <a:srgbClr val="5F5F5F"/>
                </a:solidFill>
              </a:rPr>
              <a:t>2002.10   Add Your Text</a:t>
            </a:r>
          </a:p>
        </p:txBody>
      </p:sp>
      <p:sp>
        <p:nvSpPr>
          <p:cNvPr id="93203" name="Text Box 19"/>
          <p:cNvSpPr txBox="1">
            <a:spLocks noChangeArrowheads="1"/>
          </p:cNvSpPr>
          <p:nvPr/>
        </p:nvSpPr>
        <p:spPr bwMode="auto">
          <a:xfrm>
            <a:off x="6629400" y="29718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2004.01   Add Your Text</a:t>
            </a:r>
          </a:p>
          <a:p>
            <a:pPr eaLnBrk="0" hangingPunct="0"/>
            <a:r>
              <a:rPr lang="en-US" altLang="en-US" sz="1400">
                <a:solidFill>
                  <a:srgbClr val="5F5F5F"/>
                </a:solidFill>
              </a:rPr>
              <a:t>2004.03   Add Your Text</a:t>
            </a:r>
          </a:p>
          <a:p>
            <a:pPr eaLnBrk="0" hangingPunct="0"/>
            <a:r>
              <a:rPr lang="en-US" altLang="en-US" sz="1400">
                <a:solidFill>
                  <a:srgbClr val="5F5F5F"/>
                </a:solidFill>
              </a:rPr>
              <a:t>2004.05   Add Your Text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ooter Placeholder 4"/>
          <p:cNvSpPr>
            <a:spLocks noGrp="1"/>
          </p:cNvSpPr>
          <p:nvPr>
            <p:ph type="ftr" sz="quarter" idx="11"/>
          </p:nvPr>
        </p:nvSpPr>
        <p:spPr/>
        <p:txBody>
          <a:bodyPr/>
          <a:lstStyle/>
          <a:p>
            <a:r>
              <a:rPr lang="en-US" altLang="en-US"/>
              <a:t>www.themegallery.com</a:t>
            </a:r>
          </a:p>
        </p:txBody>
      </p:sp>
      <p:sp>
        <p:nvSpPr>
          <p:cNvPr id="82946" name="Rectangle 2"/>
          <p:cNvSpPr>
            <a:spLocks noGrp="1" noChangeArrowheads="1"/>
          </p:cNvSpPr>
          <p:nvPr>
            <p:ph type="title"/>
          </p:nvPr>
        </p:nvSpPr>
        <p:spPr/>
        <p:txBody>
          <a:bodyPr/>
          <a:lstStyle/>
          <a:p>
            <a:r>
              <a:rPr lang="en-US" altLang="en-US"/>
              <a:t>Table</a:t>
            </a:r>
          </a:p>
        </p:txBody>
      </p:sp>
      <p:graphicFrame>
        <p:nvGraphicFramePr>
          <p:cNvPr id="83014" name="Group 70"/>
          <p:cNvGraphicFramePr>
            <a:graphicFrameLocks noGrp="1"/>
          </p:cNvGraphicFramePr>
          <p:nvPr>
            <p:ph idx="1"/>
          </p:nvPr>
        </p:nvGraphicFramePr>
        <p:xfrm>
          <a:off x="838200" y="2165350"/>
          <a:ext cx="6934200" cy="3168653"/>
        </p:xfrm>
        <a:graphic>
          <a:graphicData uri="http://schemas.openxmlformats.org/drawingml/2006/table">
            <a:tbl>
              <a:tblPr/>
              <a:tblGrid>
                <a:gridCol w="1563688"/>
                <a:gridCol w="1090612"/>
                <a:gridCol w="1069975"/>
                <a:gridCol w="1068388"/>
                <a:gridCol w="1074737"/>
                <a:gridCol w="1066800"/>
              </a:tblGrid>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800" b="1" i="0" u="none" strike="noStrike" cap="none" normalizeH="0" baseline="0" smtClean="0">
                        <a:ln>
                          <a:noFill/>
                        </a:ln>
                        <a:solidFill>
                          <a:schemeClr val="bg1"/>
                        </a:solidFill>
                        <a:effectLst/>
                        <a:latin typeface="Verdana" pitchFamily="34"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r>
              <a:tr h="454025">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1"/>
          </p:nvPr>
        </p:nvSpPr>
        <p:spPr/>
        <p:txBody>
          <a:bodyPr/>
          <a:lstStyle/>
          <a:p>
            <a:r>
              <a:rPr lang="en-US" altLang="en-US"/>
              <a:t>www.themegallery.com</a:t>
            </a:r>
          </a:p>
        </p:txBody>
      </p:sp>
      <p:sp>
        <p:nvSpPr>
          <p:cNvPr id="99330" name="Rectangle 2"/>
          <p:cNvSpPr>
            <a:spLocks noGrp="1" noChangeArrowheads="1"/>
          </p:cNvSpPr>
          <p:nvPr>
            <p:ph type="title"/>
          </p:nvPr>
        </p:nvSpPr>
        <p:spPr>
          <a:xfrm>
            <a:off x="1143000" y="381000"/>
            <a:ext cx="7467600" cy="609600"/>
          </a:xfrm>
        </p:spPr>
        <p:txBody>
          <a:bodyPr/>
          <a:lstStyle/>
          <a:p>
            <a:r>
              <a:rPr lang="en-US" altLang="en-US"/>
              <a:t>3-D Pie Chart</a:t>
            </a:r>
          </a:p>
        </p:txBody>
      </p:sp>
      <p:grpSp>
        <p:nvGrpSpPr>
          <p:cNvPr id="99331" name="Group 3"/>
          <p:cNvGrpSpPr>
            <a:grpSpLocks/>
          </p:cNvGrpSpPr>
          <p:nvPr/>
        </p:nvGrpSpPr>
        <p:grpSpPr bwMode="auto">
          <a:xfrm>
            <a:off x="1371600" y="2079625"/>
            <a:ext cx="6329363" cy="3711575"/>
            <a:chOff x="864" y="1310"/>
            <a:chExt cx="3987" cy="2338"/>
          </a:xfrm>
        </p:grpSpPr>
        <p:sp>
          <p:nvSpPr>
            <p:cNvPr id="99332" name="Oval 4"/>
            <p:cNvSpPr>
              <a:spLocks noChangeArrowheads="1"/>
            </p:cNvSpPr>
            <p:nvPr/>
          </p:nvSpPr>
          <p:spPr bwMode="gray">
            <a:xfrm>
              <a:off x="1347" y="2813"/>
              <a:ext cx="3504" cy="835"/>
            </a:xfrm>
            <a:prstGeom prst="ellipse">
              <a:avLst/>
            </a:prstGeom>
            <a:gradFill rotWithShape="1">
              <a:gsLst>
                <a:gs pos="0">
                  <a:schemeClr val="bg2"/>
                </a:gs>
                <a:gs pos="100000">
                  <a:srgbClr val="F7F9F2"/>
                </a:gs>
              </a:gsLst>
              <a:lin ang="2700000" scaled="1"/>
            </a:gradFill>
            <a:ln>
              <a:noFill/>
            </a:ln>
            <a:effectLst/>
            <a:extLst>
              <a:ext uri="{91240B29-F687-4F45-9708-019B960494DF}">
                <a14:hiddenLine xmlns:a14="http://schemas.microsoft.com/office/drawing/2010/main" w="3175">
                  <a:solidFill>
                    <a:schemeClr val="tx1"/>
                  </a:solidFill>
                  <a:round/>
                  <a:headEnd/>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endParaRPr lang="en-US"/>
            </a:p>
          </p:txBody>
        </p:sp>
        <p:sp>
          <p:nvSpPr>
            <p:cNvPr id="99333" name="Oval 5"/>
            <p:cNvSpPr>
              <a:spLocks noChangeArrowheads="1"/>
            </p:cNvSpPr>
            <p:nvPr/>
          </p:nvSpPr>
          <p:spPr bwMode="gray">
            <a:xfrm rot="-998297">
              <a:off x="890" y="1482"/>
              <a:ext cx="3630" cy="1900"/>
            </a:xfrm>
            <a:prstGeom prst="ellipse">
              <a:avLst/>
            </a:prstGeom>
            <a:gradFill rotWithShape="0">
              <a:gsLst>
                <a:gs pos="0">
                  <a:srgbClr val="808080"/>
                </a:gs>
                <a:gs pos="50000">
                  <a:srgbClr val="808080">
                    <a:gamma/>
                    <a:tint val="63529"/>
                    <a:invGamma/>
                  </a:srgbClr>
                </a:gs>
                <a:gs pos="100000">
                  <a:srgbClr val="808080"/>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4" name="Oval 6"/>
            <p:cNvSpPr>
              <a:spLocks noChangeArrowheads="1"/>
            </p:cNvSpPr>
            <p:nvPr/>
          </p:nvSpPr>
          <p:spPr bwMode="gray">
            <a:xfrm rot="-998297">
              <a:off x="926" y="1380"/>
              <a:ext cx="3504" cy="1841"/>
            </a:xfrm>
            <a:prstGeom prst="ellipse">
              <a:avLst/>
            </a:prstGeom>
            <a:gradFill rotWithShape="1">
              <a:gsLst>
                <a:gs pos="0">
                  <a:srgbClr val="2791BB"/>
                </a:gs>
                <a:gs pos="100000">
                  <a:srgbClr val="2791BB">
                    <a:gamma/>
                    <a:shade val="0"/>
                    <a:invGamma/>
                  </a:srgb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5" name="Arc 7"/>
            <p:cNvSpPr>
              <a:spLocks/>
            </p:cNvSpPr>
            <p:nvPr/>
          </p:nvSpPr>
          <p:spPr bwMode="gray">
            <a:xfrm rot="-998297">
              <a:off x="2599"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3529"/>
                    <a:invGamma/>
                  </a:schemeClr>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6" name="Arc 8"/>
            <p:cNvSpPr>
              <a:spLocks/>
            </p:cNvSpPr>
            <p:nvPr/>
          </p:nvSpPr>
          <p:spPr bwMode="gray">
            <a:xfrm rot="20601703" flipH="1">
              <a:off x="1080" y="2491"/>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amma/>
                    <a:shade val="69804"/>
                    <a:invGamma/>
                  </a:schemeClr>
                </a:gs>
                <a:gs pos="100000">
                  <a:schemeClr val="accent1"/>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7" name="Arc 9"/>
            <p:cNvSpPr>
              <a:spLocks/>
            </p:cNvSpPr>
            <p:nvPr/>
          </p:nvSpPr>
          <p:spPr bwMode="gray">
            <a:xfrm rot="-998297">
              <a:off x="1715" y="1339"/>
              <a:ext cx="2034" cy="893"/>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hlink"/>
                </a:gs>
                <a:gs pos="100000">
                  <a:schemeClr val="hlink">
                    <a:gamma/>
                    <a:tint val="42353"/>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8" name="Arc 10"/>
            <p:cNvSpPr>
              <a:spLocks/>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9" name="Oval 11"/>
            <p:cNvSpPr>
              <a:spLocks noChangeArrowheads="1"/>
            </p:cNvSpPr>
            <p:nvPr/>
          </p:nvSpPr>
          <p:spPr bwMode="gray">
            <a:xfrm rot="-998297">
              <a:off x="1846" y="1830"/>
              <a:ext cx="1698" cy="844"/>
            </a:xfrm>
            <a:prstGeom prst="ellipse">
              <a:avLst/>
            </a:prstGeom>
            <a:gradFill rotWithShape="0">
              <a:gsLst>
                <a:gs pos="0">
                  <a:schemeClr val="bg2"/>
                </a:gs>
                <a:gs pos="50000">
                  <a:schemeClr val="bg2">
                    <a:gamma/>
                    <a:tint val="24314"/>
                    <a:invGamma/>
                  </a:schemeClr>
                </a:gs>
                <a:gs pos="100000">
                  <a:schemeClr val="bg2"/>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0" name="Text Box 12"/>
            <p:cNvSpPr txBox="1">
              <a:spLocks noChangeArrowheads="1"/>
            </p:cNvSpPr>
            <p:nvPr/>
          </p:nvSpPr>
          <p:spPr bwMode="gray">
            <a:xfrm>
              <a:off x="1179" y="2258"/>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Text1</a:t>
              </a:r>
            </a:p>
          </p:txBody>
        </p:sp>
        <p:sp>
          <p:nvSpPr>
            <p:cNvPr id="99341" name="Text Box 13"/>
            <p:cNvSpPr txBox="1">
              <a:spLocks noChangeArrowheads="1"/>
            </p:cNvSpPr>
            <p:nvPr/>
          </p:nvSpPr>
          <p:spPr bwMode="gray">
            <a:xfrm>
              <a:off x="2379" y="1490"/>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Text2</a:t>
              </a:r>
            </a:p>
          </p:txBody>
        </p:sp>
        <p:sp>
          <p:nvSpPr>
            <p:cNvPr id="99342" name="Text Box 14"/>
            <p:cNvSpPr txBox="1">
              <a:spLocks noChangeArrowheads="1"/>
            </p:cNvSpPr>
            <p:nvPr/>
          </p:nvSpPr>
          <p:spPr bwMode="gray">
            <a:xfrm>
              <a:off x="3531" y="1682"/>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Text3</a:t>
              </a:r>
            </a:p>
          </p:txBody>
        </p:sp>
        <p:sp>
          <p:nvSpPr>
            <p:cNvPr id="99343" name="Text Box 15"/>
            <p:cNvSpPr txBox="1">
              <a:spLocks noChangeArrowheads="1"/>
            </p:cNvSpPr>
            <p:nvPr/>
          </p:nvSpPr>
          <p:spPr bwMode="gray">
            <a:xfrm>
              <a:off x="1947" y="2882"/>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Text5</a:t>
              </a:r>
            </a:p>
          </p:txBody>
        </p:sp>
        <p:sp>
          <p:nvSpPr>
            <p:cNvPr id="99344" name="Freeform 16"/>
            <p:cNvSpPr>
              <a:spLocks/>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Lst>
              <a:ahLst/>
              <a:cxnLst>
                <a:cxn ang="0">
                  <a:pos x="T0" y="T1"/>
                </a:cxn>
                <a:cxn ang="0">
                  <a:pos x="T2" y="T3"/>
                </a:cxn>
                <a:cxn ang="0">
                  <a:pos x="T4" y="T5"/>
                </a:cxn>
                <a:cxn ang="0">
                  <a:pos x="T6" y="T7"/>
                </a:cxn>
                <a:cxn ang="0">
                  <a:pos x="T8" y="T9"/>
                </a:cxn>
                <a:cxn ang="0">
                  <a:pos x="T10" y="T11"/>
                </a:cxn>
                <a:cxn ang="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chemeClr val="folHlink">
                    <a:alpha val="19000"/>
                  </a:schemeClr>
                </a:gs>
                <a:gs pos="100000">
                  <a:schemeClr val="folHlink">
                    <a:gamma/>
                    <a:shade val="63529"/>
                    <a:invGamma/>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5" name="Freeform 17"/>
            <p:cNvSpPr>
              <a:spLocks/>
            </p:cNvSpPr>
            <p:nvPr/>
          </p:nvSpPr>
          <p:spPr bwMode="gray">
            <a:xfrm>
              <a:off x="3374" y="2209"/>
              <a:ext cx="1117" cy="1119"/>
            </a:xfrm>
            <a:custGeom>
              <a:avLst/>
              <a:gdLst>
                <a:gd name="T0" fmla="*/ 21 w 1117"/>
                <a:gd name="T1" fmla="*/ 888 h 1119"/>
                <a:gd name="T2" fmla="*/ 1117 w 1117"/>
                <a:gd name="T3" fmla="*/ 0 h 1119"/>
                <a:gd name="T4" fmla="*/ 1093 w 1117"/>
                <a:gd name="T5" fmla="*/ 256 h 1119"/>
                <a:gd name="T6" fmla="*/ 717 w 1117"/>
                <a:gd name="T7" fmla="*/ 704 h 1119"/>
                <a:gd name="T8" fmla="*/ 17 w 1117"/>
                <a:gd name="T9" fmla="*/ 1119 h 1119"/>
                <a:gd name="T10" fmla="*/ 21 w 1117"/>
                <a:gd name="T11" fmla="*/ 888 h 1119"/>
              </a:gdLst>
              <a:ahLst/>
              <a:cxnLst>
                <a:cxn ang="0">
                  <a:pos x="T0" y="T1"/>
                </a:cxn>
                <a:cxn ang="0">
                  <a:pos x="T2" y="T3"/>
                </a:cxn>
                <a:cxn ang="0">
                  <a:pos x="T4" y="T5"/>
                </a:cxn>
                <a:cxn ang="0">
                  <a:pos x="T6" y="T7"/>
                </a:cxn>
                <a:cxn ang="0">
                  <a:pos x="T8" y="T9"/>
                </a:cxn>
                <a:cxn ang="0">
                  <a:pos x="T10" y="T11"/>
                </a:cxn>
              </a:cxnLst>
              <a:rect l="0" t="0" r="r" b="b"/>
              <a:pathLst>
                <a:path w="1117" h="1119">
                  <a:moveTo>
                    <a:pt x="21" y="888"/>
                  </a:moveTo>
                  <a:lnTo>
                    <a:pt x="1117" y="0"/>
                  </a:lnTo>
                  <a:lnTo>
                    <a:pt x="1093" y="256"/>
                  </a:lnTo>
                  <a:cubicBezTo>
                    <a:pt x="1026" y="373"/>
                    <a:pt x="896" y="560"/>
                    <a:pt x="717" y="704"/>
                  </a:cubicBezTo>
                  <a:cubicBezTo>
                    <a:pt x="538" y="848"/>
                    <a:pt x="133" y="1088"/>
                    <a:pt x="17" y="1119"/>
                  </a:cubicBezTo>
                  <a:cubicBezTo>
                    <a:pt x="0" y="1037"/>
                    <a:pt x="21" y="888"/>
                    <a:pt x="21" y="888"/>
                  </a:cubicBezTo>
                  <a:close/>
                </a:path>
              </a:pathLst>
            </a:custGeom>
            <a:gradFill rotWithShape="0">
              <a:gsLst>
                <a:gs pos="0">
                  <a:schemeClr val="folHlink">
                    <a:gamma/>
                    <a:shade val="69804"/>
                    <a:invGamma/>
                  </a:schemeClr>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9346" name="Arc 18"/>
            <p:cNvSpPr>
              <a:spLocks/>
            </p:cNvSpPr>
            <p:nvPr/>
          </p:nvSpPr>
          <p:spPr bwMode="gray">
            <a:xfrm rot="-1060795">
              <a:off x="2784" y="1824"/>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s>
                <a:gs pos="100000">
                  <a:schemeClr val="folHlink">
                    <a:gamma/>
                    <a:shade val="57647"/>
                    <a:invGamma/>
                  </a:scheme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7" name="Freeform 19"/>
            <p:cNvSpPr>
              <a:spLocks/>
            </p:cNvSpPr>
            <p:nvPr/>
          </p:nvSpPr>
          <p:spPr bwMode="gray">
            <a:xfrm>
              <a:off x="2829" y="2509"/>
              <a:ext cx="582" cy="826"/>
            </a:xfrm>
            <a:custGeom>
              <a:avLst/>
              <a:gdLst>
                <a:gd name="T0" fmla="*/ 582 w 582"/>
                <a:gd name="T1" fmla="*/ 572 h 826"/>
                <a:gd name="T2" fmla="*/ 562 w 582"/>
                <a:gd name="T3" fmla="*/ 826 h 826"/>
                <a:gd name="T4" fmla="*/ 0 w 582"/>
                <a:gd name="T5" fmla="*/ 42 h 826"/>
                <a:gd name="T6" fmla="*/ 90 w 582"/>
                <a:gd name="T7" fmla="*/ 0 h 826"/>
                <a:gd name="T8" fmla="*/ 582 w 582"/>
                <a:gd name="T9" fmla="*/ 572 h 826"/>
              </a:gdLst>
              <a:ahLst/>
              <a:cxnLst>
                <a:cxn ang="0">
                  <a:pos x="T0" y="T1"/>
                </a:cxn>
                <a:cxn ang="0">
                  <a:pos x="T2" y="T3"/>
                </a:cxn>
                <a:cxn ang="0">
                  <a:pos x="T4" y="T5"/>
                </a:cxn>
                <a:cxn ang="0">
                  <a:pos x="T6" y="T7"/>
                </a:cxn>
                <a:cxn ang="0">
                  <a:pos x="T8" y="T9"/>
                </a:cxn>
              </a:cxnLst>
              <a:rect l="0" t="0" r="r" b="b"/>
              <a:pathLst>
                <a:path w="582" h="826">
                  <a:moveTo>
                    <a:pt x="582" y="572"/>
                  </a:moveTo>
                  <a:lnTo>
                    <a:pt x="562" y="826"/>
                  </a:lnTo>
                  <a:lnTo>
                    <a:pt x="0" y="42"/>
                  </a:lnTo>
                  <a:lnTo>
                    <a:pt x="90" y="0"/>
                  </a:lnTo>
                  <a:lnTo>
                    <a:pt x="582" y="572"/>
                  </a:lnTo>
                  <a:close/>
                </a:path>
              </a:pathLst>
            </a:custGeom>
            <a:gradFill rotWithShape="1">
              <a:gsLst>
                <a:gs pos="0">
                  <a:schemeClr val="folHlink"/>
                </a:gs>
                <a:gs pos="100000">
                  <a:schemeClr val="folHlink">
                    <a:gamma/>
                    <a:shade val="78824"/>
                    <a:invGamma/>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9348" name="Oval 20"/>
            <p:cNvSpPr>
              <a:spLocks noChangeArrowheads="1"/>
            </p:cNvSpPr>
            <p:nvPr/>
          </p:nvSpPr>
          <p:spPr bwMode="gray">
            <a:xfrm rot="-998297">
              <a:off x="1910" y="1989"/>
              <a:ext cx="1629" cy="687"/>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9" name="Text Box 21"/>
            <p:cNvSpPr txBox="1">
              <a:spLocks noChangeArrowheads="1"/>
            </p:cNvSpPr>
            <p:nvPr/>
          </p:nvSpPr>
          <p:spPr bwMode="gray">
            <a:xfrm>
              <a:off x="3360" y="2457"/>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www.themegallery.com</a:t>
            </a:r>
          </a:p>
        </p:txBody>
      </p:sp>
      <p:sp>
        <p:nvSpPr>
          <p:cNvPr id="92162" name="Rectangle 2"/>
          <p:cNvSpPr>
            <a:spLocks noGrp="1" noChangeArrowheads="1"/>
          </p:cNvSpPr>
          <p:nvPr>
            <p:ph type="title"/>
          </p:nvPr>
        </p:nvSpPr>
        <p:spPr/>
        <p:txBody>
          <a:bodyPr/>
          <a:lstStyle/>
          <a:p>
            <a:r>
              <a:rPr lang="en-US" altLang="en-US" sz="3600"/>
              <a:t>Diagram</a:t>
            </a:r>
            <a:endParaRPr lang="en-US" altLang="en-US" sz="2000"/>
          </a:p>
        </p:txBody>
      </p:sp>
      <p:graphicFrame>
        <p:nvGraphicFramePr>
          <p:cNvPr id="92163" name="Object 3"/>
          <p:cNvGraphicFramePr>
            <a:graphicFrameLocks noGrp="1" noChangeAspect="1"/>
          </p:cNvGraphicFramePr>
          <p:nvPr>
            <p:ph idx="1"/>
          </p:nvPr>
        </p:nvGraphicFramePr>
        <p:xfrm>
          <a:off x="1676400" y="1828800"/>
          <a:ext cx="5610225" cy="4267200"/>
        </p:xfrm>
        <a:graphic>
          <a:graphicData uri="http://schemas.openxmlformats.org/presentationml/2006/ole">
            <mc:AlternateContent xmlns:mc="http://schemas.openxmlformats.org/markup-compatibility/2006">
              <mc:Choice xmlns:v="urn:schemas-microsoft-com:vml" Requires="v">
                <p:oleObj spid="_x0000_s92202" name="Chart" r:id="rId3" imgW="4819650" imgH="4057498" progId="MSGraph.Chart.8">
                  <p:embed followColorScheme="full"/>
                </p:oleObj>
              </mc:Choice>
              <mc:Fallback>
                <p:oleObj name="Chart" r:id="rId3" imgW="4819650" imgH="4057498"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76400" y="1828800"/>
                        <a:ext cx="5610225"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Thank You!</a:t>
            </a:r>
            <a:endPar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Slide test (tóm lược nội dung)</a:t>
            </a:r>
            <a:endParaRPr lang="en-US"/>
          </a:p>
        </p:txBody>
      </p:sp>
      <p:sp>
        <p:nvSpPr>
          <p:cNvPr id="3" name="Content Placeholder 2"/>
          <p:cNvSpPr>
            <a:spLocks noGrp="1"/>
          </p:cNvSpPr>
          <p:nvPr>
            <p:ph idx="1"/>
          </p:nvPr>
        </p:nvSpPr>
        <p:spPr/>
        <p:txBody>
          <a:bodyPr/>
          <a:lstStyle/>
          <a:p>
            <a:r>
              <a:rPr lang="en-US" smtClean="0"/>
              <a:t>Giới thiệu đề tài</a:t>
            </a:r>
          </a:p>
          <a:p>
            <a:pPr marL="914400" lvl="1" indent="-514350"/>
            <a:r>
              <a:rPr lang="en-US" smtClean="0"/>
              <a:t>Các quy trình phát triển phần mềm cũ có vấn đề (đưa ra số liệu các dự án thất bại, nguyên nhân thất bại) [0.5 phút]</a:t>
            </a:r>
          </a:p>
          <a:p>
            <a:pPr marL="914400" lvl="1" indent="-514350"/>
            <a:r>
              <a:rPr lang="en-US" smtClean="0"/>
              <a:t>Agile ra đời, tăng số lượng các dự án thành công (số liệu), ngày càng được dùng nhiều (số liệu) [0.5 phút]</a:t>
            </a:r>
          </a:p>
          <a:p>
            <a:r>
              <a:rPr lang="en-US" smtClean="0"/>
              <a:t>Triết lý agile</a:t>
            </a:r>
          </a:p>
          <a:p>
            <a:pPr marL="914400" lvl="1" indent="-514350"/>
            <a:r>
              <a:rPr lang="en-US" smtClean="0"/>
              <a:t>Tóm lược tuyên ngôn agile [1 phút]</a:t>
            </a:r>
          </a:p>
          <a:p>
            <a:pPr marL="914400" lvl="1" indent="-514350"/>
            <a:r>
              <a:rPr lang="en-US" smtClean="0"/>
              <a:t>Trình bày ngắn gọn các đặc trưng của agile [2 phút]</a:t>
            </a:r>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77408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mtClean="0"/>
              <a:t>Điểm </a:t>
            </a:r>
            <a:r>
              <a:rPr lang="en-US"/>
              <a:t>mạnh so với các phương pháp truyền </a:t>
            </a:r>
            <a:r>
              <a:rPr lang="en-US" smtClean="0"/>
              <a:t>thống [1 phút]</a:t>
            </a:r>
          </a:p>
          <a:p>
            <a:pPr lvl="1">
              <a:buFont typeface="Arial" panose="020B0604020202020204" pitchFamily="34" charset="0"/>
              <a:buChar char="•"/>
            </a:pPr>
            <a:r>
              <a:rPr lang="en-US"/>
              <a:t>Liệt kê danh sách một số phương pháp agile, đưa số liệu thống kê [0.5 phút</a:t>
            </a:r>
            <a:r>
              <a:rPr lang="en-US" smtClean="0"/>
              <a:t>].</a:t>
            </a:r>
          </a:p>
          <a:p>
            <a:pPr lvl="1">
              <a:buFont typeface="Arial" panose="020B0604020202020204" pitchFamily="34" charset="0"/>
              <a:buChar char="•"/>
            </a:pPr>
            <a:r>
              <a:rPr lang="en-US" smtClean="0"/>
              <a:t>Đưa ra lý do chọn Scrum [0.5 phút]</a:t>
            </a:r>
          </a:p>
          <a:p>
            <a:r>
              <a:rPr lang="en-US" smtClean="0"/>
              <a:t>Phương pháp Scrum</a:t>
            </a:r>
          </a:p>
          <a:p>
            <a:pPr marL="914400" lvl="1" indent="-514350"/>
            <a:r>
              <a:rPr lang="en-US" smtClean="0"/>
              <a:t>Nhóm Scrum: các vai trò trong Scrum, quyền lợi và trách nhiệm của từng vai trò. [1.5 phút]</a:t>
            </a:r>
          </a:p>
          <a:p>
            <a:pPr marL="914400" lvl="1" indent="-514350"/>
            <a:r>
              <a:rPr lang="en-US" smtClean="0"/>
              <a:t>Các sự kiện trong Scrum: liệt kê các sự kiện, sự kiện làm gì, với mục đích gì? [1 phút]</a:t>
            </a:r>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25267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14400" lvl="1" indent="-514350"/>
            <a:r>
              <a:rPr lang="en-US"/>
              <a:t>Đồ nghề Scrum: product backlog, sprint backlog, gói tăng trưởng</a:t>
            </a:r>
            <a:r>
              <a:rPr lang="en-US" smtClean="0"/>
              <a:t>. [1 phút]</a:t>
            </a:r>
            <a:endParaRPr lang="en-US"/>
          </a:p>
          <a:p>
            <a:pPr marL="914400" lvl="1" indent="-514350"/>
            <a:r>
              <a:rPr lang="en-US"/>
              <a:t>Quy trình triển khai </a:t>
            </a:r>
            <a:r>
              <a:rPr lang="en-US" smtClean="0"/>
              <a:t>Scrum [2.5 phút]</a:t>
            </a:r>
          </a:p>
          <a:p>
            <a:r>
              <a:rPr lang="en-US" smtClean="0"/>
              <a:t>Xây </a:t>
            </a:r>
            <a:r>
              <a:rPr lang="en-US"/>
              <a:t>dựng ứng </a:t>
            </a:r>
            <a:r>
              <a:rPr lang="en-US" smtClean="0"/>
              <a:t>dụng</a:t>
            </a:r>
          </a:p>
          <a:p>
            <a:pPr lvl="1"/>
            <a:r>
              <a:rPr lang="en-US" smtClean="0"/>
              <a:t>Mô hình MVC (trình bày ngắn gọn, vì không có gì mới) [1.5 phút]</a:t>
            </a:r>
          </a:p>
          <a:p>
            <a:pPr lvl="1"/>
            <a:r>
              <a:rPr lang="en-US"/>
              <a:t>Công nghệ HTML5 </a:t>
            </a:r>
            <a:r>
              <a:rPr lang="en-US" smtClean="0"/>
              <a:t>WebSocket</a:t>
            </a:r>
          </a:p>
          <a:p>
            <a:pPr lvl="2"/>
            <a:r>
              <a:rPr lang="en-US" smtClean="0"/>
              <a:t>Vấn đề khi triển khai web thời gian thực với các công nghệ cũ (lấy ví dụ long-polling). [2 phút]</a:t>
            </a:r>
          </a:p>
          <a:p>
            <a:endParaRPr lang="en-US" smtClean="0"/>
          </a:p>
          <a:p>
            <a:pPr lvl="2"/>
            <a:endParaRPr lang="en-US"/>
          </a:p>
          <a:p>
            <a:pPr lvl="1"/>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62521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r>
              <a:rPr lang="en-US" smtClean="0"/>
              <a:t>Lý </a:t>
            </a:r>
            <a:r>
              <a:rPr lang="en-US"/>
              <a:t>do WebSocket khắc phục được những đặc vấn đề trên</a:t>
            </a:r>
            <a:r>
              <a:rPr lang="en-US" smtClean="0"/>
              <a:t>. [1 phút]</a:t>
            </a:r>
            <a:endParaRPr lang="en-US"/>
          </a:p>
          <a:p>
            <a:pPr lvl="2"/>
            <a:r>
              <a:rPr lang="en-US"/>
              <a:t>Sử dụng WebSocket trong dự án như thế nào ? </a:t>
            </a:r>
            <a:r>
              <a:rPr lang="en-US" smtClean="0"/>
              <a:t>(</a:t>
            </a:r>
            <a:r>
              <a:rPr lang="en-US"/>
              <a:t>trình bày về WAMP, cơ chế Publish - Subcribe</a:t>
            </a:r>
            <a:r>
              <a:rPr lang="en-US" smtClean="0"/>
              <a:t>) [2 phút]</a:t>
            </a:r>
            <a:endParaRPr lang="en-US"/>
          </a:p>
          <a:p>
            <a:r>
              <a:rPr lang="en-US" smtClean="0"/>
              <a:t>Demo [10 phút]</a:t>
            </a:r>
          </a:p>
          <a:p>
            <a:r>
              <a:rPr lang="en-US" smtClean="0"/>
              <a:t>Kết luận và hướng phát triển [0.5 phút]</a:t>
            </a:r>
          </a:p>
          <a:p>
            <a:r>
              <a:rPr lang="en-US" smtClean="0"/>
              <a:t>Cám ơn, hỏi đáp</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920126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sp>
        <p:nvSpPr>
          <p:cNvPr id="5" name="Content Placeholder 4"/>
          <p:cNvSpPr>
            <a:spLocks noGrp="1"/>
          </p:cNvSpPr>
          <p:nvPr>
            <p:ph idx="1"/>
          </p:nvPr>
        </p:nvSpPr>
        <p:spPr/>
        <p:txBody>
          <a:bodyPr/>
          <a:lstStyle/>
          <a:p>
            <a:r>
              <a:rPr lang="en-US" smtClean="0"/>
              <a:t>Waterfall</a:t>
            </a:r>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aphicFrame>
        <p:nvGraphicFramePr>
          <p:cNvPr id="6" name="Diagram 5"/>
          <p:cNvGraphicFramePr/>
          <p:nvPr>
            <p:extLst>
              <p:ext uri="{D42A27DB-BD31-4B8C-83A1-F6EECF244321}">
                <p14:modId xmlns:p14="http://schemas.microsoft.com/office/powerpoint/2010/main" val="2438658200"/>
              </p:ext>
            </p:extLst>
          </p:nvPr>
        </p:nvGraphicFramePr>
        <p:xfrm>
          <a:off x="3657600" y="1905000"/>
          <a:ext cx="464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140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www.themegallery.com</a:t>
            </a:r>
          </a:p>
        </p:txBody>
      </p:sp>
      <p:sp>
        <p:nvSpPr>
          <p:cNvPr id="68610" name="Rectangle 2"/>
          <p:cNvSpPr>
            <a:spLocks noGrp="1" noChangeArrowheads="1"/>
          </p:cNvSpPr>
          <p:nvPr>
            <p:ph type="title"/>
          </p:nvPr>
        </p:nvSpPr>
        <p:spPr/>
        <p:txBody>
          <a:bodyPr/>
          <a:lstStyle/>
          <a:p>
            <a:r>
              <a:rPr lang="en-US" altLang="en-US"/>
              <a:t>Hot Tip</a:t>
            </a:r>
          </a:p>
        </p:txBody>
      </p:sp>
      <p:sp>
        <p:nvSpPr>
          <p:cNvPr id="68611" name="Rectangle 3"/>
          <p:cNvSpPr>
            <a:spLocks noGrp="1" noChangeArrowheads="1"/>
          </p:cNvSpPr>
          <p:nvPr>
            <p:ph type="body" idx="1"/>
          </p:nvPr>
        </p:nvSpPr>
        <p:spPr>
          <a:xfrm>
            <a:off x="619125" y="1392238"/>
            <a:ext cx="7229475" cy="4852987"/>
          </a:xfrm>
        </p:spPr>
        <p:txBody>
          <a:bodyPr/>
          <a:lstStyle/>
          <a:p>
            <a:pPr>
              <a:lnSpc>
                <a:spcPct val="80000"/>
              </a:lnSpc>
            </a:pPr>
            <a:r>
              <a:rPr lang="en-US" altLang="en-US" sz="3200" b="0"/>
              <a:t>How do I incorporate my logo to a slide that will apply to all the other slides? </a:t>
            </a:r>
          </a:p>
          <a:p>
            <a:pPr>
              <a:lnSpc>
                <a:spcPct val="80000"/>
              </a:lnSpc>
            </a:pPr>
            <a:endParaRPr lang="en-US" altLang="en-US" sz="3200" b="0"/>
          </a:p>
          <a:p>
            <a:pPr lvl="1">
              <a:lnSpc>
                <a:spcPct val="80000"/>
              </a:lnSpc>
            </a:pPr>
            <a:r>
              <a:rPr lang="en-US" altLang="en-US"/>
              <a:t>On the </a:t>
            </a:r>
            <a:r>
              <a:rPr lang="en-US" altLang="en-US">
                <a:solidFill>
                  <a:schemeClr val="accent1"/>
                </a:solidFill>
              </a:rPr>
              <a:t>[View]</a:t>
            </a:r>
            <a:r>
              <a:rPr lang="en-US" altLang="en-US"/>
              <a:t> menu, point to </a:t>
            </a:r>
            <a:r>
              <a:rPr lang="en-US" altLang="en-US">
                <a:solidFill>
                  <a:schemeClr val="accent1"/>
                </a:solidFill>
              </a:rPr>
              <a:t>[Master],</a:t>
            </a:r>
            <a:r>
              <a:rPr lang="en-US" altLang="en-US"/>
              <a:t> and then click </a:t>
            </a:r>
            <a:r>
              <a:rPr lang="en-US" altLang="en-US">
                <a:solidFill>
                  <a:schemeClr val="accent1"/>
                </a:solidFill>
              </a:rPr>
              <a:t>[Slide Master]</a:t>
            </a:r>
            <a:r>
              <a:rPr lang="en-US" altLang="en-US"/>
              <a:t> or </a:t>
            </a:r>
            <a:r>
              <a:rPr lang="en-US" altLang="en-US">
                <a:solidFill>
                  <a:schemeClr val="accent1"/>
                </a:solidFill>
              </a:rPr>
              <a:t>[Notes Master].</a:t>
            </a:r>
            <a:r>
              <a:rPr lang="en-US" altLang="en-US"/>
              <a:t> Change images to the one you like, then it will apply to all the other slides. </a:t>
            </a:r>
            <a:br>
              <a:rPr lang="en-US" altLang="en-US"/>
            </a:br>
            <a:endParaRPr lang="en-US" altLang="en-US"/>
          </a:p>
          <a:p>
            <a:pPr lvl="1">
              <a:lnSpc>
                <a:spcPct val="80000"/>
              </a:lnSpc>
            </a:pP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a:t>www.themegallery.com</a:t>
            </a:r>
          </a:p>
        </p:txBody>
      </p:sp>
      <p:sp>
        <p:nvSpPr>
          <p:cNvPr id="69634" name="Rectangle 2"/>
          <p:cNvSpPr>
            <a:spLocks noGrp="1" noChangeArrowheads="1"/>
          </p:cNvSpPr>
          <p:nvPr>
            <p:ph type="title"/>
          </p:nvPr>
        </p:nvSpPr>
        <p:spPr/>
        <p:txBody>
          <a:bodyPr/>
          <a:lstStyle/>
          <a:p>
            <a:r>
              <a:rPr lang="en-US" altLang="en-US" sz="3600"/>
              <a:t>Diagram</a:t>
            </a:r>
            <a:endParaRPr lang="en-US" altLang="en-US" sz="2000"/>
          </a:p>
        </p:txBody>
      </p:sp>
      <p:sp>
        <p:nvSpPr>
          <p:cNvPr id="69635" name="AutoShape 3"/>
          <p:cNvSpPr>
            <a:spLocks noChangeArrowheads="1"/>
          </p:cNvSpPr>
          <p:nvPr/>
        </p:nvSpPr>
        <p:spPr bwMode="auto">
          <a:xfrm>
            <a:off x="5562600" y="3248025"/>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69637" name="AutoShape 5"/>
          <p:cNvSpPr>
            <a:spLocks noChangeArrowheads="1"/>
          </p:cNvSpPr>
          <p:nvPr/>
        </p:nvSpPr>
        <p:spPr bwMode="auto">
          <a:xfrm>
            <a:off x="1143000" y="3248025"/>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69638" name="Text Box 6"/>
          <p:cNvSpPr txBox="1">
            <a:spLocks noChangeArrowheads="1"/>
          </p:cNvSpPr>
          <p:nvPr/>
        </p:nvSpPr>
        <p:spPr bwMode="auto">
          <a:xfrm>
            <a:off x="1238250" y="3448050"/>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
        <p:nvSpPr>
          <p:cNvPr id="69639" name="Freeform 7"/>
          <p:cNvSpPr>
            <a:spLocks/>
          </p:cNvSpPr>
          <p:nvPr/>
        </p:nvSpPr>
        <p:spPr bwMode="gray">
          <a:xfrm>
            <a:off x="3222625" y="31511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9640" name="AutoShape 8"/>
          <p:cNvSpPr>
            <a:spLocks noChangeAspect="1" noChangeArrowheads="1" noTextEdit="1"/>
          </p:cNvSpPr>
          <p:nvPr/>
        </p:nvSpPr>
        <p:spPr bwMode="gray">
          <a:xfrm flipH="1">
            <a:off x="4868863" y="31480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41" name="Freeform 9"/>
          <p:cNvSpPr>
            <a:spLocks/>
          </p:cNvSpPr>
          <p:nvPr/>
        </p:nvSpPr>
        <p:spPr bwMode="gray">
          <a:xfrm flipH="1">
            <a:off x="4875213" y="31511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69642" name="Group 10"/>
          <p:cNvGrpSpPr>
            <a:grpSpLocks/>
          </p:cNvGrpSpPr>
          <p:nvPr/>
        </p:nvGrpSpPr>
        <p:grpSpPr bwMode="auto">
          <a:xfrm>
            <a:off x="3048000" y="1524000"/>
            <a:ext cx="2998788" cy="1601788"/>
            <a:chOff x="1997" y="1314"/>
            <a:chExt cx="1889" cy="1009"/>
          </a:xfrm>
        </p:grpSpPr>
        <p:grpSp>
          <p:nvGrpSpPr>
            <p:cNvPr id="69643"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9650" name="Text Box 18"/>
          <p:cNvSpPr txBox="1">
            <a:spLocks noChangeArrowheads="1"/>
          </p:cNvSpPr>
          <p:nvPr/>
        </p:nvSpPr>
        <p:spPr bwMode="auto">
          <a:xfrm>
            <a:off x="3886200" y="1724025"/>
            <a:ext cx="1228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000000"/>
                </a:solidFill>
              </a:rPr>
              <a:t>Title</a:t>
            </a:r>
          </a:p>
          <a:p>
            <a:pPr algn="ctr" eaLnBrk="0" hangingPunct="0"/>
            <a:r>
              <a:rPr lang="en-US" altLang="en-US" sz="1400">
                <a:solidFill>
                  <a:srgbClr val="000000"/>
                </a:solidFill>
              </a:rPr>
              <a:t>Add your text</a:t>
            </a:r>
          </a:p>
        </p:txBody>
      </p:sp>
      <p:sp>
        <p:nvSpPr>
          <p:cNvPr id="69651" name="Text Box 19"/>
          <p:cNvSpPr txBox="1">
            <a:spLocks noChangeArrowheads="1"/>
          </p:cNvSpPr>
          <p:nvPr/>
        </p:nvSpPr>
        <p:spPr bwMode="auto">
          <a:xfrm>
            <a:off x="5810250" y="3429000"/>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119</TotalTime>
  <Words>1075</Words>
  <Application>Microsoft Office PowerPoint</Application>
  <PresentationFormat>On-screen Show (4:3)</PresentationFormat>
  <Paragraphs>256</Paragraphs>
  <Slides>25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cdb2004146l</vt:lpstr>
      <vt:lpstr>Chart</vt:lpstr>
      <vt:lpstr>Nghiên cứu mô hình Agile và phát triển công cụ hỗ trợ</vt:lpstr>
      <vt:lpstr>Nội dung trình bày</vt:lpstr>
      <vt:lpstr>Slide test (tóm lược nội dung)</vt:lpstr>
      <vt:lpstr>PowerPoint Presentation</vt:lpstr>
      <vt:lpstr>PowerPoint Presentation</vt:lpstr>
      <vt:lpstr>PowerPoint Presentation</vt:lpstr>
      <vt:lpstr>Giới thiệu đề tài</vt:lpstr>
      <vt:lpstr>Hot Tip</vt:lpstr>
      <vt:lpstr>Diagram</vt:lpstr>
      <vt:lpstr> Cycle Diagram</vt:lpstr>
      <vt:lpstr>Diagram</vt:lpstr>
      <vt:lpstr>Diagram</vt:lpstr>
      <vt:lpstr>Diagram</vt:lpstr>
      <vt:lpstr>3-D Pie Chart</vt:lpstr>
      <vt:lpstr>Diagram</vt:lpstr>
      <vt:lpstr>Diagram</vt:lpstr>
      <vt:lpstr> Cycle Diagram</vt:lpstr>
      <vt:lpstr>Diagram</vt:lpstr>
      <vt:lpstr>Diagram</vt:lpstr>
      <vt:lpstr>Diagram</vt:lpstr>
      <vt:lpstr>Diagram</vt:lpstr>
      <vt:lpstr>Table</vt:lpstr>
      <vt:lpstr>3-D Pie Chart</vt:lpstr>
      <vt:lpstr>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36</cp:revision>
  <dcterms:created xsi:type="dcterms:W3CDTF">2014-07-16T14:53:07Z</dcterms:created>
  <dcterms:modified xsi:type="dcterms:W3CDTF">2014-07-16T17:11:08Z</dcterms:modified>
</cp:coreProperties>
</file>