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CB3E5A-4EE2-489A-9F85-64D5B6B97B6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NGHIÊN CỨU MÔ HÌNH AGILE VÀ PHÁT TRIỂN CÔNG CỤ HỖ TRỢ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BÁO CÁO KHÓA LUẬN TỐT NGHIỆP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7134" y="5906869"/>
            <a:ext cx="3929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Sinh viên: Phạm Ánh Dương</a:t>
            </a:r>
          </a:p>
          <a:p>
            <a:r>
              <a:rPr lang="en-US" smtClean="0"/>
              <a:t>GVHD: ThS. Nguyễn Thị Thanh Trúc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Giới thiệu đề tài.</a:t>
            </a:r>
          </a:p>
          <a:p>
            <a:r>
              <a:rPr lang="en-US" sz="3600" smtClean="0"/>
              <a:t>Agile</a:t>
            </a:r>
          </a:p>
          <a:p>
            <a:r>
              <a:rPr lang="en-US" sz="3600" smtClean="0"/>
              <a:t>Scrum</a:t>
            </a:r>
          </a:p>
          <a:p>
            <a:r>
              <a:rPr lang="en-US" sz="3600" smtClean="0"/>
              <a:t>Xây dựng ứng dụng</a:t>
            </a:r>
          </a:p>
          <a:p>
            <a:r>
              <a:rPr lang="en-US" sz="3600" smtClean="0"/>
              <a:t>Công nghệ HTML5 WebSocket</a:t>
            </a:r>
          </a:p>
          <a:p>
            <a:r>
              <a:rPr lang="en-US" sz="3600" smtClean="0"/>
              <a:t>Kết luận và hướng phát triển</a:t>
            </a: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1060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905000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Họp</a:t>
            </a:r>
            <a:r>
              <a:rPr lang="en-US" smtClean="0"/>
              <a:t> kế hoạch Sprint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4927" y="3131127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Họp Scrum hàng ngày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4927" y="4350327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Sơ kết Sprint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5486400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Cải tiến Sprint</a:t>
            </a:r>
            <a:endParaRPr lang="en-US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51218" y="2514600"/>
            <a:ext cx="6927" cy="616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558145" y="3740727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4551218" y="4959927"/>
            <a:ext cx="6927" cy="526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4" idx="0"/>
          </p:cNvCxnSpPr>
          <p:nvPr/>
        </p:nvCxnSpPr>
        <p:spPr>
          <a:xfrm rot="10800000" flipH="1">
            <a:off x="3048000" y="1905000"/>
            <a:ext cx="1503218" cy="3886200"/>
          </a:xfrm>
          <a:prstGeom prst="bentConnector4">
            <a:avLst>
              <a:gd name="adj1" fmla="val -61290"/>
              <a:gd name="adj2" fmla="val 117647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0"/>
          </p:cNvCxnSpPr>
          <p:nvPr/>
        </p:nvCxnSpPr>
        <p:spPr>
          <a:xfrm rot="16200000" flipH="1">
            <a:off x="4199658" y="3489613"/>
            <a:ext cx="716975" cy="2"/>
          </a:xfrm>
          <a:prstGeom prst="curvedConnector5">
            <a:avLst>
              <a:gd name="adj1" fmla="val -63768"/>
              <a:gd name="adj2" fmla="val 86590900000"/>
              <a:gd name="adj3" fmla="val 117311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187700"/>
            <a:ext cx="1447800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59843" y="2077358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nhân lực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59843" y="1277258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user story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0668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9842" y="457200"/>
            <a:ext cx="2102757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project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9843" y="2895600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sprint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45328" y="3733800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Taskboard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59843" y="4515757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Burnup chart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5328" y="5317672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Burndown chart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64941" y="1905000"/>
            <a:ext cx="2102757" cy="3864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team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2199" y="2458355"/>
            <a:ext cx="2102757" cy="3864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member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72200" y="1295400"/>
            <a:ext cx="2102757" cy="3864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task</a:t>
            </a:r>
            <a:endParaRPr lang="en-US"/>
          </a:p>
        </p:txBody>
      </p:sp>
      <p:cxnSp>
        <p:nvCxnSpPr>
          <p:cNvPr id="19" name="Straight Connector 18"/>
          <p:cNvCxnSpPr>
            <a:stCxn id="4" idx="3"/>
          </p:cNvCxnSpPr>
          <p:nvPr/>
        </p:nvCxnSpPr>
        <p:spPr>
          <a:xfrm flipV="1">
            <a:off x="2057400" y="1066800"/>
            <a:ext cx="1387928" cy="238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3"/>
            <a:endCxn id="8" idx="1"/>
          </p:cNvCxnSpPr>
          <p:nvPr/>
        </p:nvCxnSpPr>
        <p:spPr>
          <a:xfrm flipV="1">
            <a:off x="2057400" y="1543958"/>
            <a:ext cx="1402443" cy="1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7" idx="1"/>
          </p:cNvCxnSpPr>
          <p:nvPr/>
        </p:nvCxnSpPr>
        <p:spPr>
          <a:xfrm flipV="1">
            <a:off x="2057400" y="2344058"/>
            <a:ext cx="1402443" cy="111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11" idx="1"/>
          </p:cNvCxnSpPr>
          <p:nvPr/>
        </p:nvCxnSpPr>
        <p:spPr>
          <a:xfrm flipV="1">
            <a:off x="2057400" y="3162300"/>
            <a:ext cx="1402443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12" idx="1"/>
          </p:cNvCxnSpPr>
          <p:nvPr/>
        </p:nvCxnSpPr>
        <p:spPr>
          <a:xfrm>
            <a:off x="2057400" y="3454400"/>
            <a:ext cx="1387928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3"/>
            <a:endCxn id="13" idx="1"/>
          </p:cNvCxnSpPr>
          <p:nvPr/>
        </p:nvCxnSpPr>
        <p:spPr>
          <a:xfrm>
            <a:off x="2057400" y="3454400"/>
            <a:ext cx="1402443" cy="132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3"/>
            <a:endCxn id="14" idx="1"/>
          </p:cNvCxnSpPr>
          <p:nvPr/>
        </p:nvCxnSpPr>
        <p:spPr>
          <a:xfrm>
            <a:off x="2057400" y="3454400"/>
            <a:ext cx="1387928" cy="212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3"/>
            <a:endCxn id="17" idx="1"/>
          </p:cNvCxnSpPr>
          <p:nvPr/>
        </p:nvCxnSpPr>
        <p:spPr>
          <a:xfrm flipV="1">
            <a:off x="5562599" y="1488621"/>
            <a:ext cx="609601" cy="5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3"/>
            <a:endCxn id="15" idx="1"/>
          </p:cNvCxnSpPr>
          <p:nvPr/>
        </p:nvCxnSpPr>
        <p:spPr>
          <a:xfrm flipV="1">
            <a:off x="5562599" y="2098221"/>
            <a:ext cx="602342" cy="24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3"/>
            <a:endCxn id="16" idx="1"/>
          </p:cNvCxnSpPr>
          <p:nvPr/>
        </p:nvCxnSpPr>
        <p:spPr>
          <a:xfrm>
            <a:off x="5562599" y="2344058"/>
            <a:ext cx="609600" cy="3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59844" y="6172200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Phân quyền</a:t>
            </a:r>
            <a:endParaRPr lang="en-US"/>
          </a:p>
        </p:txBody>
      </p:sp>
      <p:cxnSp>
        <p:nvCxnSpPr>
          <p:cNvPr id="44" name="Straight Connector 43"/>
          <p:cNvCxnSpPr>
            <a:stCxn id="4" idx="3"/>
            <a:endCxn id="42" idx="1"/>
          </p:cNvCxnSpPr>
          <p:nvPr/>
        </p:nvCxnSpPr>
        <p:spPr>
          <a:xfrm>
            <a:off x="2057400" y="3454400"/>
            <a:ext cx="1402444" cy="298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52257" y="898071"/>
            <a:ext cx="17526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Routing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976257" y="4875276"/>
            <a:ext cx="17526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56857" y="4875276"/>
            <a:ext cx="17526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</a:p>
        </p:txBody>
      </p:sp>
      <p:sp>
        <p:nvSpPr>
          <p:cNvPr id="7" name="Can 6"/>
          <p:cNvSpPr/>
          <p:nvPr/>
        </p:nvSpPr>
        <p:spPr>
          <a:xfrm>
            <a:off x="7543800" y="3064619"/>
            <a:ext cx="13716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52257" y="2685143"/>
            <a:ext cx="17526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Controller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70" y="2152965"/>
            <a:ext cx="3228372" cy="182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28" idx="3"/>
            <a:endCxn id="4" idx="1"/>
          </p:cNvCxnSpPr>
          <p:nvPr/>
        </p:nvCxnSpPr>
        <p:spPr>
          <a:xfrm flipV="1">
            <a:off x="3122220" y="1240971"/>
            <a:ext cx="1330037" cy="3320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5328557" y="1583871"/>
            <a:ext cx="0" cy="1101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204857" y="3028043"/>
            <a:ext cx="647700" cy="1847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6" idx="0"/>
          </p:cNvCxnSpPr>
          <p:nvPr/>
        </p:nvCxnSpPr>
        <p:spPr>
          <a:xfrm flipH="1">
            <a:off x="4033157" y="3028043"/>
            <a:ext cx="419100" cy="1847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3"/>
          </p:cNvCxnSpPr>
          <p:nvPr/>
        </p:nvCxnSpPr>
        <p:spPr>
          <a:xfrm flipV="1">
            <a:off x="7765143" y="4280771"/>
            <a:ext cx="464457" cy="1017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026" idx="2"/>
          </p:cNvCxnSpPr>
          <p:nvPr/>
        </p:nvCxnSpPr>
        <p:spPr>
          <a:xfrm flipH="1" flipV="1">
            <a:off x="1966156" y="3976273"/>
            <a:ext cx="1190701" cy="1241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19474" y="1388319"/>
            <a:ext cx="170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1) Gửi yêu cầu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733800" y="457200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2) Chuyển yêu cầu đến Controller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97945" y="2221468"/>
            <a:ext cx="318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3) Tương tác với Data Model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60832" y="4405516"/>
            <a:ext cx="365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4) Controller trả kết quả ra View</a:t>
            </a:r>
            <a:endParaRPr lang="en-US"/>
          </a:p>
        </p:txBody>
      </p:sp>
      <p:sp>
        <p:nvSpPr>
          <p:cNvPr id="1024" name="TextBox 1023"/>
          <p:cNvSpPr txBox="1"/>
          <p:nvPr/>
        </p:nvSpPr>
        <p:spPr>
          <a:xfrm>
            <a:off x="1419474" y="5726668"/>
            <a:ext cx="398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5) View được hiển thị trên trình duyệt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147</TotalTime>
  <Words>148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NGHIÊN CỨU MÔ HÌNH AGILE VÀ PHÁT TRIỂN CÔNG CỤ HỖ TRỢ</vt:lpstr>
      <vt:lpstr>Nội dung trình bày</vt:lpstr>
      <vt:lpstr>Giới thiệu đề tài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phamduong</dc:creator>
  <cp:lastModifiedBy>phamduong</cp:lastModifiedBy>
  <cp:revision>27</cp:revision>
  <dcterms:created xsi:type="dcterms:W3CDTF">2014-07-11T18:40:14Z</dcterms:created>
  <dcterms:modified xsi:type="dcterms:W3CDTF">2014-07-16T14:35:33Z</dcterms:modified>
</cp:coreProperties>
</file>