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9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60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4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379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03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26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3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05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26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2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33A84C-C434-4A69-8E49-B604392E4074}" type="datetimeFigureOut">
              <a:rPr lang="en-US" smtClean="0"/>
              <a:t>15/10/2020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4E75F4-83E9-4251-BD69-5A6B2790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5634" y="2078948"/>
            <a:ext cx="6271493" cy="899779"/>
          </a:xfrm>
        </p:spPr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13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91" y="549975"/>
            <a:ext cx="10647217" cy="571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b="1" dirty="0"/>
              <a:t>Account</a:t>
            </a:r>
            <a:r>
              <a:rPr lang="vi-VN" dirty="0"/>
              <a:t> : là một request class.</a:t>
            </a:r>
          </a:p>
          <a:p>
            <a:r>
              <a:rPr lang="vi-VN" b="1" dirty="0"/>
              <a:t>Command</a:t>
            </a:r>
            <a:r>
              <a:rPr lang="vi-VN" dirty="0"/>
              <a:t> : là một interface của Command Pattern, cung cấp phương thức execute().</a:t>
            </a:r>
          </a:p>
          <a:p>
            <a:r>
              <a:rPr lang="vi-VN" b="1" dirty="0"/>
              <a:t>OpenAccount</a:t>
            </a:r>
            <a:r>
              <a:rPr lang="vi-VN" dirty="0"/>
              <a:t>, </a:t>
            </a:r>
            <a:r>
              <a:rPr lang="vi-VN" b="1" dirty="0"/>
              <a:t>CloseAccount</a:t>
            </a:r>
            <a:r>
              <a:rPr lang="vi-VN" dirty="0"/>
              <a:t> : là các </a:t>
            </a:r>
            <a:r>
              <a:rPr lang="vi-VN" b="1" dirty="0"/>
              <a:t>ConcreteCommand</a:t>
            </a:r>
            <a:r>
              <a:rPr lang="vi-VN" dirty="0"/>
              <a:t>, cài đặt các phương thức của Command, sẽ thực hiện các xử lý thực tế.</a:t>
            </a:r>
          </a:p>
          <a:p>
            <a:r>
              <a:rPr lang="vi-VN" b="1" dirty="0"/>
              <a:t>BankApp</a:t>
            </a:r>
            <a:r>
              <a:rPr lang="vi-VN" dirty="0"/>
              <a:t> : là một class, hoạt động như </a:t>
            </a:r>
            <a:r>
              <a:rPr lang="vi-VN" b="1" dirty="0"/>
              <a:t>Invoker</a:t>
            </a:r>
            <a:r>
              <a:rPr lang="vi-VN" dirty="0"/>
              <a:t>, gọi </a:t>
            </a:r>
            <a:r>
              <a:rPr lang="vi-VN" b="1" dirty="0"/>
              <a:t>execute()</a:t>
            </a:r>
            <a:r>
              <a:rPr lang="vi-VN" dirty="0"/>
              <a:t> của </a:t>
            </a:r>
            <a:r>
              <a:rPr lang="vi-VN" b="1" dirty="0"/>
              <a:t>ConcreteCommand</a:t>
            </a:r>
            <a:r>
              <a:rPr lang="vi-VN" dirty="0"/>
              <a:t> để thực thi request.</a:t>
            </a:r>
          </a:p>
          <a:p>
            <a:r>
              <a:rPr lang="vi-VN" b="1" dirty="0"/>
              <a:t>Client</a:t>
            </a:r>
            <a:r>
              <a:rPr lang="vi-VN" dirty="0"/>
              <a:t> : tiếp nhận request từ phía người dùng, đóng gói request thành ConcreteCommand thích hợp và gọi thực thi các Command.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2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412" y="0"/>
            <a:ext cx="9833176" cy="420713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12" y="4207139"/>
            <a:ext cx="9833176" cy="20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5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518" y="982132"/>
            <a:ext cx="10511782" cy="48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5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5510" y="2659639"/>
            <a:ext cx="9601196" cy="33189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81" y="982132"/>
            <a:ext cx="10562839" cy="4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2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590117"/>
            <a:ext cx="9718961" cy="57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2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411" y="564283"/>
            <a:ext cx="10334625" cy="4063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96" y="5045267"/>
            <a:ext cx="10584007" cy="10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7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Command </a:t>
            </a:r>
            <a:r>
              <a:rPr lang="en-US" dirty="0" smtClean="0"/>
              <a:t>pattern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behavioral design pattern(</a:t>
            </a:r>
            <a:r>
              <a:rPr lang="en-US" dirty="0" err="1" smtClean="0"/>
              <a:t>hành</a:t>
            </a:r>
            <a:r>
              <a:rPr lang="en-US" dirty="0" smtClean="0"/>
              <a:t> vi)</a:t>
            </a:r>
          </a:p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hay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77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106" y="2452256"/>
            <a:ext cx="7397788" cy="35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255" y="2556932"/>
            <a:ext cx="9968342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Command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interface </a:t>
            </a:r>
            <a:r>
              <a:rPr lang="en-US" dirty="0" err="1" smtClean="0"/>
              <a:t>hoặc</a:t>
            </a:r>
            <a:r>
              <a:rPr lang="en-US" dirty="0" smtClean="0"/>
              <a:t> abstract class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execute()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(operation). Request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Command. </a:t>
            </a:r>
          </a:p>
          <a:p>
            <a:r>
              <a:rPr lang="en-US" dirty="0" err="1" smtClean="0"/>
              <a:t>ConcreteCommand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implementation </a:t>
            </a:r>
            <a:r>
              <a:rPr lang="en-US" dirty="0" err="1" smtClean="0"/>
              <a:t>của</a:t>
            </a:r>
            <a:r>
              <a:rPr lang="en-US" dirty="0" smtClean="0"/>
              <a:t> Command.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Receiver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execute()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operation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hoãn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Receiver.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ConcreteCommand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case request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3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Client: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request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request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ConcreteCommand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receiver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Invoker: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ConcreteCommand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execute()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ConcreteCommand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request.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Receiver</a:t>
            </a:r>
          </a:p>
          <a:p>
            <a:r>
              <a:rPr lang="en-US" dirty="0" smtClean="0"/>
              <a:t>Receiver: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logic </a:t>
            </a:r>
            <a:r>
              <a:rPr lang="en-US" dirty="0" err="1" smtClean="0"/>
              <a:t>cho</a:t>
            </a:r>
            <a:r>
              <a:rPr lang="en-US" dirty="0" smtClean="0"/>
              <a:t> case request.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execute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ConcreteCommand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9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undo,log,callback</a:t>
            </a:r>
            <a:r>
              <a:rPr lang="en-US" dirty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2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Ở </a:t>
            </a:r>
            <a:r>
              <a:rPr lang="en-US" dirty="0" err="1" smtClean="0"/>
              <a:t>trong</a:t>
            </a:r>
            <a:r>
              <a:rPr lang="en-US" dirty="0" smtClean="0"/>
              <a:t> code,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interface </a:t>
            </a:r>
            <a:r>
              <a:rPr lang="en-US" dirty="0" err="1" smtClean="0"/>
              <a:t>hoặc</a:t>
            </a:r>
            <a:r>
              <a:rPr lang="en-US" dirty="0" smtClean="0"/>
              <a:t> abstract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7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Command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operation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operation,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Invoker </a:t>
            </a:r>
            <a:r>
              <a:rPr lang="en-US" dirty="0" err="1" smtClean="0"/>
              <a:t>và</a:t>
            </a:r>
            <a:r>
              <a:rPr lang="en-US" dirty="0" smtClean="0"/>
              <a:t> Receiver.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hang </a:t>
            </a:r>
            <a:r>
              <a:rPr lang="en-US" dirty="0" err="1" smtClean="0"/>
              <a:t>đợi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 </a:t>
            </a:r>
            <a:r>
              <a:rPr lang="en-US" dirty="0" err="1" smtClean="0"/>
              <a:t>Dễ</a:t>
            </a:r>
            <a:r>
              <a:rPr lang="en-US" dirty="0" smtClean="0"/>
              <a:t> dang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0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30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168</TotalTime>
  <Words>386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Times New Roman</vt:lpstr>
      <vt:lpstr>Organic</vt:lpstr>
      <vt:lpstr>Command Pattern</vt:lpstr>
      <vt:lpstr>What ?</vt:lpstr>
      <vt:lpstr>What?</vt:lpstr>
      <vt:lpstr>What?</vt:lpstr>
      <vt:lpstr>What?</vt:lpstr>
      <vt:lpstr>When?</vt:lpstr>
      <vt:lpstr>Where?</vt:lpstr>
      <vt:lpstr>Why?</vt:lpstr>
      <vt:lpstr>Who?</vt:lpstr>
      <vt:lpstr>How?</vt:lpstr>
      <vt:lpstr>How?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Pattern</dc:title>
  <dc:creator>Admin</dc:creator>
  <cp:lastModifiedBy>Admin</cp:lastModifiedBy>
  <cp:revision>11</cp:revision>
  <dcterms:created xsi:type="dcterms:W3CDTF">2020-10-15T06:46:43Z</dcterms:created>
  <dcterms:modified xsi:type="dcterms:W3CDTF">2020-10-15T09:41:18Z</dcterms:modified>
</cp:coreProperties>
</file>