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C4B0-927B-4359-BBFC-1AD820BA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E765D-1548-42F5-B71B-2BB2AE712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930AB-E116-47D2-8AA0-72D3DCC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7BE4-DF25-44B7-ABBF-66244CC3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5CF3-5A4F-4874-A363-B01E618F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DE56-B772-477C-A479-D19E4962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F7F3B-5FCC-485B-A90C-B787E64E1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10DF-DF31-4472-BE68-BC260F25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D733-9724-42E4-BE49-DF6F43CC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84EB-A2CD-4D2A-903B-3AC311E2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C8E11-BA15-4483-A5C5-AFC41E2AA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7E1C4-B894-4452-B75B-3E977E1A5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9320-83B5-4358-9A25-37D82063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8FED-763C-41AC-A344-F60017D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69C9-A41F-440D-8BD6-19214671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3381-E49A-4E36-9608-32AD412D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83AB-C39A-4605-82EA-BA4AC119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3D65-FB08-4C12-BD5C-E1A70909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C6EE7-BDEB-4B40-A367-41768B2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BDA0-2FBF-4B69-98D2-B0E366E7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3017-B03B-4553-BF95-76EBF087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8905-DEFF-423F-BCF9-12DADD79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8B53-0798-4A4C-A14E-9E7D152F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EAFF-5611-42EE-864B-AFAB8D25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A4E6-B0EF-40C7-9DD7-0AF0DB2D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F01-0E26-4D1D-B401-E0D8E501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A225-EC31-4D7A-B22E-2DAC4226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36C23-0DF0-47BD-821F-D4257806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2FF52-2633-4210-BB86-8D34BD80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348EF-75EC-409D-A640-1EA6EC11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ADA65-543D-459B-9E3E-A127FC60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9C1B-FF3C-4073-9D1D-E60CF6C0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9A0D6-33C6-4CF9-8806-B6206F30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97C24-1C01-40C4-B12A-C3B13E43C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88F38-6648-4DCA-B6AD-FF5E19D22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E6CB5-5518-4193-99EA-0A3090C1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01BB6-4761-454D-B786-FC6E6293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C127B-2618-4073-8E2D-6A19BA8A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71702-DBF8-4FAB-9983-BB754DBA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EF11-FDC8-4F6D-8400-6E40127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1AD5F-454D-44CE-A88E-DCDC46B6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1E97E-F5D5-4573-AEA0-BABCF1AF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85F7-B331-4C73-899C-5E075103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3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A46B-5F35-47E8-B32B-6CB439C6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E5C3D-11F5-4477-B7E2-2682B4F0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3F209-7F99-4D8B-A497-4E14F30E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F24E-A122-4D5D-A179-A5C16041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7F48-39AB-4026-AD93-281411B5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4DCAE-CB0C-46CA-88C2-34F6257DB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EA47-8635-41D5-B0CE-ABFA8836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BA81-EA92-498F-887F-410EE852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FF3B-E84B-4E0F-8043-D0D77570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1BC0-01D8-40A4-A65D-370523B6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CFDCC-E8BB-4887-82D2-E0B83899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8BDC-63F4-4926-AD6E-2BD226170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9F342-AF0F-4859-9AE2-D2520336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51D43-C651-4650-AC42-FA39DF84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3282-34EF-4B20-ADE0-61092882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18F42-2A27-46B2-83AE-1468AE5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ADE8-5466-42D3-A5CA-FA58F1A7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2D32-5085-493C-8408-27AE3B853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0020-EABD-478A-A7D8-55BD970324D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0342-3DF3-4415-851B-D6A05B680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6D75-2B03-4B57-8ADC-1B1CFEB13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3E0D-AC89-438F-8949-8E34EFA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8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7B08-0A50-4922-900F-DAA0BF870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782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1:Tổng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254B-D67B-489A-8B0D-6E6D9BE4D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4436"/>
            <a:ext cx="9144000" cy="3762959"/>
          </a:xfrm>
        </p:spPr>
        <p:txBody>
          <a:bodyPr/>
          <a:lstStyle/>
          <a:p>
            <a:pPr algn="l"/>
            <a:r>
              <a:rPr lang="en-US" b="1" dirty="0"/>
              <a:t>1.Git –Thao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endParaRPr lang="en-US" b="1" dirty="0"/>
          </a:p>
          <a:p>
            <a:pPr algn="l"/>
            <a:r>
              <a:rPr lang="en-US" dirty="0"/>
              <a:t>-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algn="l"/>
            <a:r>
              <a:rPr lang="nl-NL" dirty="0"/>
              <a:t>Code : cd duong_dan_toi_thu_muc</a:t>
            </a:r>
          </a:p>
          <a:p>
            <a:pPr algn="l"/>
            <a:r>
              <a:rPr lang="nl-NL" dirty="0"/>
              <a:t>- Di chuyển một th</a:t>
            </a:r>
            <a:r>
              <a:rPr lang="en-US" dirty="0"/>
              <a:t>ư </a:t>
            </a:r>
            <a:r>
              <a:rPr lang="en-US" dirty="0" err="1"/>
              <a:t>mục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Code: cd </a:t>
            </a:r>
            <a:r>
              <a:rPr lang="en-US" dirty="0" err="1"/>
              <a:t>ten_thu_muc_can_chuyen_den</a:t>
            </a:r>
            <a:endParaRPr lang="en-US" dirty="0"/>
          </a:p>
          <a:p>
            <a:pPr algn="l"/>
            <a:r>
              <a:rPr lang="en-US" dirty="0"/>
              <a:t>Code </a:t>
            </a:r>
            <a:r>
              <a:rPr lang="en-US" dirty="0" err="1"/>
              <a:t>đổi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: cd/</a:t>
            </a:r>
            <a:r>
              <a:rPr lang="en-US" dirty="0" err="1"/>
              <a:t>tenODia</a:t>
            </a:r>
            <a:endParaRPr lang="en-US" dirty="0"/>
          </a:p>
          <a:p>
            <a:pPr algn="l"/>
            <a:r>
              <a:rPr lang="en-US" dirty="0"/>
              <a:t>Code </a:t>
            </a:r>
            <a:r>
              <a:rPr lang="en-US" dirty="0" err="1"/>
              <a:t>lùi</a:t>
            </a:r>
            <a:r>
              <a:rPr lang="en-US" dirty="0"/>
              <a:t> 1 </a:t>
            </a:r>
            <a:r>
              <a:rPr lang="en-US" dirty="0" err="1"/>
              <a:t>cấp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: cd ..</a:t>
            </a:r>
          </a:p>
          <a:p>
            <a:pPr algn="l"/>
            <a:r>
              <a:rPr lang="en-US" dirty="0"/>
              <a:t>Code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: cd ~</a:t>
            </a:r>
          </a:p>
        </p:txBody>
      </p:sp>
    </p:spTree>
    <p:extLst>
      <p:ext uri="{BB962C8B-B14F-4D97-AF65-F5344CB8AC3E}">
        <p14:creationId xmlns:p14="http://schemas.microsoft.com/office/powerpoint/2010/main" val="51498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E941-5020-47B1-AF46-A64A9166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7B0C-9B6F-404B-834B-08943B01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4.Lệnh </a:t>
            </a:r>
            <a:r>
              <a:rPr lang="en-US" b="1" dirty="0" err="1"/>
              <a:t>mergae</a:t>
            </a:r>
            <a:r>
              <a:rPr lang="en-US" b="1" dirty="0"/>
              <a:t> branch –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conflict</a:t>
            </a:r>
          </a:p>
          <a:p>
            <a:pPr marL="0" indent="0">
              <a:buNone/>
            </a:pPr>
            <a:r>
              <a:rPr lang="en-US" dirty="0"/>
              <a:t>-Merge branch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branch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merge branch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branch master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push </a:t>
            </a:r>
            <a:r>
              <a:rPr lang="en-US" dirty="0" err="1"/>
              <a:t>lên</a:t>
            </a:r>
            <a:r>
              <a:rPr lang="en-US" dirty="0"/>
              <a:t> remote repository, </a:t>
            </a:r>
            <a:r>
              <a:rPr lang="en-US" dirty="0" err="1"/>
              <a:t>hoặc</a:t>
            </a:r>
            <a:r>
              <a:rPr lang="en-US" dirty="0"/>
              <a:t> merge </a:t>
            </a:r>
            <a:r>
              <a:rPr lang="en-US" dirty="0" err="1"/>
              <a:t>hai</a:t>
            </a:r>
            <a:r>
              <a:rPr lang="en-US" dirty="0"/>
              <a:t> branch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task.</a:t>
            </a:r>
          </a:p>
          <a:p>
            <a:pPr marL="0" indent="0">
              <a:buNone/>
            </a:pPr>
            <a:r>
              <a:rPr lang="en-US" dirty="0"/>
              <a:t>-Merge </a:t>
            </a:r>
            <a:r>
              <a:rPr lang="en-US" dirty="0" err="1"/>
              <a:t>một</a:t>
            </a:r>
            <a:r>
              <a:rPr lang="en-US" dirty="0"/>
              <a:t> branch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branch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Code: $ git merge &lt;</a:t>
            </a:r>
            <a:r>
              <a:rPr lang="en-US" dirty="0" err="1"/>
              <a:t>branch_name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7560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C453-CF19-4239-A5D0-76898F63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AD19-2D45-419D-9F78-B2CF99E5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4.Lệnh </a:t>
            </a:r>
            <a:r>
              <a:rPr lang="en-US" b="1" dirty="0" err="1"/>
              <a:t>mergae</a:t>
            </a:r>
            <a:r>
              <a:rPr lang="en-US" b="1" dirty="0"/>
              <a:t> branch –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conflict (</a:t>
            </a:r>
            <a:r>
              <a:rPr lang="en-US" b="1" dirty="0" err="1"/>
              <a:t>tiếp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Khi</a:t>
            </a:r>
            <a:r>
              <a:rPr lang="en-US" dirty="0"/>
              <a:t> 1 file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branch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xun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(conflict),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merge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100%.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1 file </a:t>
            </a:r>
            <a:r>
              <a:rPr lang="en-US" dirty="0" err="1"/>
              <a:t>nhưng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2 branch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bị</a:t>
            </a:r>
            <a:r>
              <a:rPr lang="en-US" dirty="0"/>
              <a:t> conflict . </a:t>
            </a:r>
            <a:r>
              <a:rPr lang="en-US" dirty="0" err="1"/>
              <a:t>Đoạn</a:t>
            </a:r>
            <a:r>
              <a:rPr lang="en-US" dirty="0"/>
              <a:t> conflict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dirty="0"/>
              <a:t>&lt;&lt;&lt;&lt;&lt;&lt;&lt;HEAD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dirty="0"/>
              <a:t>&gt;&gt;&gt;&gt;&gt;&gt;branch1 </a:t>
            </a:r>
            <a:r>
              <a:rPr lang="en-US" dirty="0"/>
              <a:t>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conflict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nhăn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b="1" dirty="0"/>
              <a:t>========== </a:t>
            </a:r>
            <a:r>
              <a:rPr lang="en-US" dirty="0"/>
              <a:t>.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 commit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merge.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98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9F5A-6FB3-4794-A3A3-4D58B793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96BF-B18F-4DEA-977B-81360ACF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Xóa</a:t>
            </a:r>
            <a:r>
              <a:rPr lang="en-US" b="1" dirty="0"/>
              <a:t> local branch</a:t>
            </a:r>
          </a:p>
          <a:p>
            <a:pPr marL="0" indent="0"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merge </a:t>
            </a:r>
            <a:r>
              <a:rPr lang="en-US" dirty="0" err="1"/>
              <a:t>vào</a:t>
            </a:r>
            <a:r>
              <a:rPr lang="en-US" dirty="0"/>
              <a:t> branch master 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branch </a:t>
            </a:r>
            <a:r>
              <a:rPr lang="en-US" dirty="0" err="1"/>
              <a:t>để</a:t>
            </a:r>
            <a:r>
              <a:rPr lang="en-US" dirty="0"/>
              <a:t> 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fully merged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merge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commit.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Xóa</a:t>
            </a:r>
            <a:r>
              <a:rPr lang="en-US" dirty="0"/>
              <a:t> local branch</a:t>
            </a:r>
          </a:p>
          <a:p>
            <a:pPr marL="0" indent="0">
              <a:buNone/>
            </a:pPr>
            <a:r>
              <a:rPr lang="en-US" dirty="0"/>
              <a:t>Code:  $ git branch –d  </a:t>
            </a:r>
            <a:r>
              <a:rPr lang="en-US" dirty="0" err="1"/>
              <a:t>branch_name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fully merge (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commit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Code: $ git branch –D  </a:t>
            </a:r>
            <a:r>
              <a:rPr lang="en-US" dirty="0" err="1"/>
              <a:t>branch_name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3912-5E78-4E6A-8100-EE649D3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3:Tìm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B045-70F4-417D-9B28-B9F237F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1.Ba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 Committed Staged Modified</a:t>
            </a:r>
          </a:p>
          <a:p>
            <a:pPr marL="0" indent="0">
              <a:buNone/>
            </a:pPr>
            <a:r>
              <a:rPr lang="en-US" dirty="0"/>
              <a:t>-Committed: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commit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) =&gt; </a:t>
            </a:r>
            <a:r>
              <a:rPr lang="en-US" b="1" dirty="0" err="1"/>
              <a:t>sửa+add+commit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Satged</a:t>
            </a:r>
            <a:r>
              <a:rPr lang="en-US" dirty="0"/>
              <a:t> :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commit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ở 1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commit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.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git </a:t>
            </a:r>
            <a:r>
              <a:rPr lang="en-US" b="1" dirty="0"/>
              <a:t>add &lt;</a:t>
            </a:r>
            <a:r>
              <a:rPr lang="en-US" b="1" dirty="0" err="1"/>
              <a:t>ten_file</a:t>
            </a:r>
            <a:r>
              <a:rPr lang="en-US" b="1" dirty="0"/>
              <a:t>&gt;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commit.=&gt; </a:t>
            </a:r>
            <a:r>
              <a:rPr lang="en-US" b="1" dirty="0" err="1"/>
              <a:t>sửa</a:t>
            </a:r>
            <a:r>
              <a:rPr lang="en-US" b="1" dirty="0"/>
              <a:t> + add </a:t>
            </a:r>
          </a:p>
          <a:p>
            <a:pPr marL="0" indent="0">
              <a:buNone/>
            </a:pPr>
            <a:r>
              <a:rPr lang="en-US" dirty="0"/>
              <a:t>-Modified: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b="1" dirty="0"/>
              <a:t>git add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git commit</a:t>
            </a:r>
          </a:p>
          <a:p>
            <a:pPr marL="0" indent="0">
              <a:buNone/>
            </a:pPr>
            <a:r>
              <a:rPr lang="en-US" b="1" dirty="0"/>
              <a:t>=&gt; </a:t>
            </a:r>
            <a:r>
              <a:rPr lang="en-US" b="1" dirty="0" err="1"/>
              <a:t>sửa</a:t>
            </a:r>
            <a:r>
              <a:rPr lang="en-US" b="1" dirty="0"/>
              <a:t> +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5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700-636E-4B7F-85F3-D08CCA2A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A1F-C3BA-49A8-A62F-393E0485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2.Mô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kho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-Git Objects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1 branch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branch</a:t>
            </a:r>
          </a:p>
          <a:p>
            <a:pPr marL="0" indent="0">
              <a:buNone/>
            </a:pPr>
            <a:r>
              <a:rPr lang="en-US" dirty="0"/>
              <a:t>-Con </a:t>
            </a:r>
            <a:r>
              <a:rPr lang="en-US" dirty="0" err="1"/>
              <a:t>trỏ</a:t>
            </a:r>
            <a:r>
              <a:rPr lang="en-US" dirty="0"/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291564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F661-FFB4-41E8-B770-2DA039BF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F1CB-11D0-4CC2-A219-0C63EBE9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3.Amend,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commit </a:t>
            </a:r>
            <a:r>
              <a:rPr lang="en-US" b="1" dirty="0" err="1"/>
              <a:t>cuối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commit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 add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file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commit </a:t>
            </a:r>
            <a:r>
              <a:rPr lang="en-US" dirty="0" err="1"/>
              <a:t>mới</a:t>
            </a:r>
            <a:r>
              <a:rPr lang="en-US" dirty="0"/>
              <a:t>  . Sd </a:t>
            </a:r>
            <a:r>
              <a:rPr lang="en-US" b="1" dirty="0"/>
              <a:t>–amend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vào</a:t>
            </a:r>
            <a:r>
              <a:rPr lang="en-US" dirty="0"/>
              <a:t> commit </a:t>
            </a:r>
            <a:r>
              <a:rPr lang="en-US" dirty="0" err="1"/>
              <a:t>cuối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Code: $ git </a:t>
            </a:r>
            <a:r>
              <a:rPr lang="en-US" dirty="0" err="1"/>
              <a:t>comit</a:t>
            </a:r>
            <a:r>
              <a:rPr lang="en-US" dirty="0"/>
              <a:t> –amend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stage:</a:t>
            </a:r>
          </a:p>
          <a:p>
            <a:pPr marL="0" indent="0">
              <a:buNone/>
            </a:pPr>
            <a:r>
              <a:rPr lang="en-US" dirty="0"/>
              <a:t>Code: $ git reset  HEAD &lt;</a:t>
            </a:r>
            <a:r>
              <a:rPr lang="en-US" dirty="0" err="1"/>
              <a:t>ten_file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398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2353-6DE5-491B-A9F9-342C11B2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A02A-F65E-4F8A-8866-8C6818A0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6414"/>
            <a:ext cx="10716491" cy="52591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Stash </a:t>
            </a:r>
            <a:r>
              <a:rPr lang="en-US" b="1" dirty="0" err="1"/>
              <a:t>trở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 ban </a:t>
            </a:r>
            <a:r>
              <a:rPr lang="en-US" b="1" dirty="0" err="1"/>
              <a:t>đầu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 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file (so </a:t>
            </a:r>
            <a:r>
              <a:rPr lang="en-US" sz="2400" dirty="0" err="1"/>
              <a:t>vói</a:t>
            </a:r>
            <a:r>
              <a:rPr lang="en-US" sz="2400" dirty="0"/>
              <a:t> commit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pull </a:t>
            </a:r>
            <a:r>
              <a:rPr lang="en-US" sz="2400" dirty="0" err="1"/>
              <a:t>từ</a:t>
            </a:r>
            <a:r>
              <a:rPr lang="en-US" sz="2400" dirty="0"/>
              <a:t> remote repository)</a:t>
            </a:r>
          </a:p>
          <a:p>
            <a:pPr marL="0" indent="0">
              <a:buNone/>
            </a:pPr>
            <a:r>
              <a:rPr lang="en-US" sz="2400" dirty="0"/>
              <a:t>Code: $ git stash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git stash</a:t>
            </a:r>
          </a:p>
          <a:p>
            <a:pPr marL="0" indent="0">
              <a:buNone/>
            </a:pPr>
            <a:r>
              <a:rPr lang="en-US" sz="2000" dirty="0"/>
              <a:t>$ git stash list: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 </a:t>
            </a:r>
            <a:r>
              <a:rPr lang="en-US" sz="2000" dirty="0" err="1"/>
              <a:t>lện</a:t>
            </a:r>
            <a:r>
              <a:rPr lang="en-US" sz="2000" dirty="0"/>
              <a:t> stash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$ git stash pop: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stash ra </a:t>
            </a:r>
            <a:r>
              <a:rPr lang="en-US" sz="2000" dirty="0" err="1"/>
              <a:t>khỏi</a:t>
            </a:r>
            <a:r>
              <a:rPr lang="en-US" sz="2000" dirty="0"/>
              <a:t> </a:t>
            </a:r>
            <a:r>
              <a:rPr lang="en-US" sz="2000" dirty="0" err="1"/>
              <a:t>lịch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$ git stash apply: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stash,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history.</a:t>
            </a:r>
          </a:p>
          <a:p>
            <a:pPr marL="0" indent="0">
              <a:buNone/>
            </a:pPr>
            <a:r>
              <a:rPr lang="en-US" sz="2000" dirty="0"/>
              <a:t>$ git stash show: </a:t>
            </a:r>
            <a:r>
              <a:rPr lang="en-US" sz="2000" dirty="0" err="1"/>
              <a:t>xem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stash,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$ git stash clear: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stash ra </a:t>
            </a:r>
            <a:r>
              <a:rPr lang="en-US" sz="2000" dirty="0" err="1"/>
              <a:t>khỏi</a:t>
            </a:r>
            <a:r>
              <a:rPr lang="en-US" sz="2000" dirty="0"/>
              <a:t> history.</a:t>
            </a:r>
          </a:p>
          <a:p>
            <a:pPr marL="0" indent="0">
              <a:buNone/>
            </a:pPr>
            <a:r>
              <a:rPr lang="en-US" sz="2000" dirty="0"/>
              <a:t>$ git stash  drop: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pop 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stash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, </a:t>
            </a:r>
            <a:r>
              <a:rPr lang="en-US" sz="2000" dirty="0" err="1"/>
              <a:t>còn</a:t>
            </a:r>
            <a:r>
              <a:rPr lang="en-US" sz="2000" dirty="0"/>
              <a:t> pop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tash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$ git stash save, git stash store.</a:t>
            </a:r>
          </a:p>
        </p:txBody>
      </p:sp>
    </p:spTree>
    <p:extLst>
      <p:ext uri="{BB962C8B-B14F-4D97-AF65-F5344CB8AC3E}">
        <p14:creationId xmlns:p14="http://schemas.microsoft.com/office/powerpoint/2010/main" val="195513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1DD3-7366-4012-8E8F-D521FA4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8F26-E235-4A92-85A1-42DC1DD3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1.Thêm remote Repo</a:t>
            </a:r>
          </a:p>
          <a:p>
            <a:pPr marL="0" indent="0">
              <a:buNone/>
            </a:pPr>
            <a:r>
              <a:rPr lang="en-US" dirty="0"/>
              <a:t>-Add remote repository: $ git remote add [</a:t>
            </a:r>
            <a:r>
              <a:rPr lang="en-US" dirty="0" err="1"/>
              <a:t>shortname</a:t>
            </a:r>
            <a:r>
              <a:rPr lang="en-US" dirty="0"/>
              <a:t>][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shortname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Xem</a:t>
            </a:r>
            <a:r>
              <a:rPr lang="en-US" dirty="0"/>
              <a:t> remote repository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 $ git remote </a:t>
            </a:r>
            <a:r>
              <a:rPr lang="en-US" dirty="0" err="1"/>
              <a:t>hoặc</a:t>
            </a:r>
            <a:r>
              <a:rPr lang="en-US" dirty="0"/>
              <a:t> $ git remote -v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link </a:t>
            </a:r>
            <a:r>
              <a:rPr lang="en-US" dirty="0" err="1"/>
              <a:t>của</a:t>
            </a:r>
            <a:r>
              <a:rPr lang="en-US" dirty="0"/>
              <a:t> remote repository: $ git remote set-</a:t>
            </a:r>
            <a:r>
              <a:rPr lang="en-US" dirty="0" err="1"/>
              <a:t>url</a:t>
            </a:r>
            <a:r>
              <a:rPr lang="en-US" dirty="0"/>
              <a:t> &lt;</a:t>
            </a:r>
            <a:r>
              <a:rPr lang="en-US" dirty="0" err="1"/>
              <a:t>shortname</a:t>
            </a:r>
            <a:r>
              <a:rPr lang="en-US" dirty="0"/>
              <a:t>&gt; &lt;link&gt;</a:t>
            </a:r>
          </a:p>
          <a:p>
            <a:pPr marL="0" indent="0">
              <a:buNone/>
            </a:pPr>
            <a:r>
              <a:rPr lang="en-US" b="1" dirty="0"/>
              <a:t>2.Xóa remote Repo : </a:t>
            </a:r>
            <a:r>
              <a:rPr lang="en-US" dirty="0"/>
              <a:t>$ git remote rm </a:t>
            </a:r>
            <a:r>
              <a:rPr lang="en-US" dirty="0" err="1"/>
              <a:t>remote_name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3.Đổi </a:t>
            </a:r>
            <a:r>
              <a:rPr lang="en-US" b="1" dirty="0" err="1"/>
              <a:t>tên</a:t>
            </a:r>
            <a:r>
              <a:rPr lang="en-US" b="1" dirty="0"/>
              <a:t> remote Repo: </a:t>
            </a:r>
            <a:r>
              <a:rPr lang="en-US" dirty="0"/>
              <a:t>$ git remote rename </a:t>
            </a:r>
            <a:r>
              <a:rPr lang="en-US" dirty="0" err="1"/>
              <a:t>old_name</a:t>
            </a:r>
            <a:r>
              <a:rPr lang="en-US" dirty="0"/>
              <a:t> </a:t>
            </a:r>
            <a:r>
              <a:rPr lang="en-US" dirty="0" err="1"/>
              <a:t>new_name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6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54B-BFBA-41B2-B8C0-4E45D59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8E07-724C-4F5F-80D1-0F9FD986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4.Push data </a:t>
            </a:r>
            <a:r>
              <a:rPr lang="en-US" b="1" dirty="0" err="1"/>
              <a:t>lên</a:t>
            </a:r>
            <a:r>
              <a:rPr lang="en-US" b="1" dirty="0"/>
              <a:t> remote repository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branch </a:t>
            </a:r>
            <a:r>
              <a:rPr lang="en-US" dirty="0" err="1"/>
              <a:t>lên</a:t>
            </a:r>
            <a:r>
              <a:rPr lang="en-US" dirty="0"/>
              <a:t> remote</a:t>
            </a:r>
          </a:p>
          <a:p>
            <a:pPr marL="0" indent="0">
              <a:buNone/>
            </a:pPr>
            <a:r>
              <a:rPr lang="en-US" dirty="0"/>
              <a:t>Code: $ git push –set-upstream [remote][branch] </a:t>
            </a:r>
          </a:p>
          <a:p>
            <a:pPr marL="0" indent="0">
              <a:buNone/>
            </a:pPr>
            <a:r>
              <a:rPr lang="en-US" dirty="0" err="1"/>
              <a:t>với</a:t>
            </a:r>
            <a:r>
              <a:rPr lang="en-US" dirty="0"/>
              <a:t> remote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remote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Đẩy</a:t>
            </a:r>
            <a:r>
              <a:rPr lang="en-US" dirty="0"/>
              <a:t> commit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git push</a:t>
            </a:r>
          </a:p>
          <a:p>
            <a:pPr marL="0" indent="0">
              <a:buNone/>
            </a:pPr>
            <a:r>
              <a:rPr lang="en-US" dirty="0"/>
              <a:t>Code: $ git push –set-upstream &lt;remote&gt; &lt;</a:t>
            </a:r>
            <a:r>
              <a:rPr lang="en-US" dirty="0" err="1"/>
              <a:t>branch_name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825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B5F8-27A0-4B06-8B9D-4DE80531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A04C-FAEA-4D0C-9F94-2E4A9458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1.Git-Thao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 (</a:t>
            </a:r>
            <a:r>
              <a:rPr lang="en-US" b="1" dirty="0" err="1"/>
              <a:t>tiếp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folder :</a:t>
            </a:r>
          </a:p>
          <a:p>
            <a:pPr marL="0" indent="0">
              <a:buNone/>
            </a:pPr>
            <a:r>
              <a:rPr lang="en-US" dirty="0"/>
              <a:t>Code: ls </a:t>
            </a:r>
            <a:r>
              <a:rPr lang="en-US" dirty="0" err="1"/>
              <a:t>DuongDanToiFolder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Tạo</a:t>
            </a:r>
            <a:r>
              <a:rPr lang="en-US" dirty="0"/>
              <a:t> folder </a:t>
            </a:r>
            <a:r>
              <a:rPr lang="en-US" dirty="0" err="1"/>
              <a:t>mới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Code: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DuongDanToiFolder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Xóa</a:t>
            </a:r>
            <a:r>
              <a:rPr lang="en-US" dirty="0"/>
              <a:t> folder:</a:t>
            </a:r>
          </a:p>
          <a:p>
            <a:pPr marL="0" indent="0">
              <a:buNone/>
            </a:pPr>
            <a:r>
              <a:rPr lang="en-US" dirty="0"/>
              <a:t>Code: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DuongDanToiFolder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Xem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hien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Code: </a:t>
            </a:r>
            <a:r>
              <a:rPr lang="en-US" dirty="0" err="1"/>
              <a:t>pwd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95D4-C588-4E8D-835C-F5B1E66F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C992-6274-4B41-B9C7-DA937811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2.Git-Tạo </a:t>
            </a:r>
            <a:r>
              <a:rPr lang="en-US" b="1" dirty="0" err="1"/>
              <a:t>Respository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Respository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Git.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+Local repository </a:t>
            </a:r>
            <a:r>
              <a:rPr lang="en-US" dirty="0" err="1"/>
              <a:t>là</a:t>
            </a:r>
            <a:r>
              <a:rPr lang="en-US" dirty="0"/>
              <a:t> repo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repo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remote repo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git.</a:t>
            </a:r>
          </a:p>
          <a:p>
            <a:pPr marL="0" indent="0">
              <a:buNone/>
            </a:pPr>
            <a:r>
              <a:rPr lang="en-US" dirty="0"/>
              <a:t>+Remote repository </a:t>
            </a:r>
            <a:r>
              <a:rPr lang="en-US" dirty="0" err="1"/>
              <a:t>là</a:t>
            </a:r>
            <a:r>
              <a:rPr lang="en-US" dirty="0"/>
              <a:t> repo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dụng,điển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12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E630-DE77-42F5-AA68-A92042FA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9E0F-7CB3-4016-97DE-F1F71531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2.Git-Tạo </a:t>
            </a:r>
            <a:r>
              <a:rPr lang="en-US" b="1" dirty="0" err="1"/>
              <a:t>Respository</a:t>
            </a:r>
            <a:r>
              <a:rPr lang="en-US" b="1" dirty="0"/>
              <a:t> (</a:t>
            </a:r>
            <a:r>
              <a:rPr lang="en-US" b="1" dirty="0" err="1"/>
              <a:t>tiếp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folder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-Git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repo</a:t>
            </a:r>
          </a:p>
          <a:p>
            <a:pPr marL="0" indent="0">
              <a:buNone/>
            </a:pPr>
            <a:r>
              <a:rPr lang="en-US" dirty="0"/>
              <a:t>Code: 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***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repo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4975-5414-4140-B492-8AC84158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2:Làm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DFA7-5967-4965-B1B7-35FD9A88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1.Branch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dirty="0"/>
              <a:t>-Branch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branch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branch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đòng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repository,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-Branch master </a:t>
            </a:r>
            <a:r>
              <a:rPr lang="en-US" dirty="0" err="1"/>
              <a:t>là</a:t>
            </a:r>
            <a:r>
              <a:rPr lang="en-US" dirty="0"/>
              <a:t> branch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remote repository.</a:t>
            </a:r>
          </a:p>
          <a:p>
            <a:pPr marL="0" indent="0">
              <a:buNone/>
            </a:pPr>
            <a:r>
              <a:rPr lang="en-US" dirty="0"/>
              <a:t>=&gt;Branch master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pull code </a:t>
            </a:r>
            <a:r>
              <a:rPr lang="en-US" dirty="0" err="1"/>
              <a:t>từ</a:t>
            </a:r>
            <a:r>
              <a:rPr lang="en-US" dirty="0"/>
              <a:t> remote branch master.</a:t>
            </a:r>
          </a:p>
        </p:txBody>
      </p:sp>
    </p:spTree>
    <p:extLst>
      <p:ext uri="{BB962C8B-B14F-4D97-AF65-F5344CB8AC3E}">
        <p14:creationId xmlns:p14="http://schemas.microsoft.com/office/powerpoint/2010/main" val="72895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8C09-E349-40AB-AF6F-F92A3B92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4D53-B750-4A25-807E-5E82FE05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2.Lệnh </a:t>
            </a:r>
            <a:r>
              <a:rPr lang="en-US" b="1" dirty="0" err="1"/>
              <a:t>tạo</a:t>
            </a:r>
            <a:r>
              <a:rPr lang="en-US" b="1" dirty="0"/>
              <a:t> Branch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Lưu</a:t>
            </a:r>
            <a:r>
              <a:rPr lang="en-US" dirty="0"/>
              <a:t> ý:Nếu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Git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repository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commit </a:t>
            </a:r>
            <a:r>
              <a:rPr lang="en-US" dirty="0" err="1"/>
              <a:t>lên</a:t>
            </a:r>
            <a:r>
              <a:rPr lang="en-US" dirty="0"/>
              <a:t> branch master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branch master </a:t>
            </a:r>
            <a:r>
              <a:rPr lang="en-US" dirty="0" err="1"/>
              <a:t>mới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B1: </a:t>
            </a:r>
            <a:r>
              <a:rPr lang="en-US" dirty="0" err="1"/>
              <a:t>Tạo</a:t>
            </a:r>
            <a:r>
              <a:rPr lang="en-US" dirty="0"/>
              <a:t> file demo.txt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B2: Add file </a:t>
            </a:r>
            <a:r>
              <a:rPr lang="en-US" dirty="0" err="1"/>
              <a:t>vào</a:t>
            </a:r>
            <a:r>
              <a:rPr lang="en-US" dirty="0"/>
              <a:t> Git history</a:t>
            </a:r>
          </a:p>
          <a:p>
            <a:pPr marL="0" indent="0">
              <a:buNone/>
            </a:pPr>
            <a:r>
              <a:rPr lang="en-US" dirty="0"/>
              <a:t>Code: git add </a:t>
            </a:r>
            <a:r>
              <a:rPr lang="en-US" dirty="0" err="1"/>
              <a:t>ten_file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B3: commit </a:t>
            </a:r>
            <a:r>
              <a:rPr lang="en-US" dirty="0" err="1"/>
              <a:t>lên</a:t>
            </a:r>
            <a:r>
              <a:rPr lang="en-US" dirty="0"/>
              <a:t> Branch master (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branch master </a:t>
            </a:r>
            <a:r>
              <a:rPr lang="en-US" dirty="0" err="1"/>
              <a:t>mới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Code: git commit –</a:t>
            </a:r>
            <a:r>
              <a:rPr lang="en-US" dirty="0" err="1"/>
              <a:t>m”Tao</a:t>
            </a:r>
            <a:r>
              <a:rPr lang="en-US" dirty="0"/>
              <a:t> file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tien</a:t>
            </a:r>
            <a:r>
              <a:rPr lang="en-US" dirty="0"/>
              <a:t> de </a:t>
            </a:r>
            <a:r>
              <a:rPr lang="en-US" dirty="0" err="1"/>
              <a:t>tao</a:t>
            </a:r>
            <a:r>
              <a:rPr lang="en-US" dirty="0"/>
              <a:t> branch master”</a:t>
            </a:r>
          </a:p>
        </p:txBody>
      </p:sp>
    </p:spTree>
    <p:extLst>
      <p:ext uri="{BB962C8B-B14F-4D97-AF65-F5344CB8AC3E}">
        <p14:creationId xmlns:p14="http://schemas.microsoft.com/office/powerpoint/2010/main" val="342094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F6A5-0794-4BA6-904D-1A6AEFBE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319-A3B1-4DC6-8943-125E5F98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2.Lệnh </a:t>
            </a:r>
            <a:r>
              <a:rPr lang="en-US" b="1" dirty="0" err="1"/>
              <a:t>tạo</a:t>
            </a:r>
            <a:r>
              <a:rPr lang="en-US" b="1" dirty="0"/>
              <a:t> Branch( </a:t>
            </a:r>
            <a:r>
              <a:rPr lang="en-US" b="1" dirty="0" err="1"/>
              <a:t>tiếp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branch master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them </a:t>
            </a:r>
            <a:r>
              <a:rPr lang="en-US" dirty="0" err="1"/>
              <a:t>các</a:t>
            </a:r>
            <a:r>
              <a:rPr lang="en-US" dirty="0"/>
              <a:t> branch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Code: git branch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VD      git branch task 1</a:t>
            </a:r>
          </a:p>
          <a:p>
            <a:pPr>
              <a:buFontTx/>
              <a:buChar char="-"/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branch</a:t>
            </a:r>
          </a:p>
          <a:p>
            <a:pPr marL="0" indent="0">
              <a:buNone/>
            </a:pPr>
            <a:r>
              <a:rPr lang="en-US" dirty="0"/>
              <a:t>Code: git branch</a:t>
            </a:r>
          </a:p>
          <a:p>
            <a:pPr marL="0" indent="0">
              <a:buNone/>
            </a:pPr>
            <a:r>
              <a:rPr lang="en-US" dirty="0"/>
              <a:t>-Branch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* </a:t>
            </a:r>
            <a:r>
              <a:rPr lang="en-US" dirty="0" err="1"/>
              <a:t>là</a:t>
            </a:r>
            <a:r>
              <a:rPr lang="en-US" dirty="0"/>
              <a:t> branch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EC25-7B74-4923-8006-0AA4AD9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159C-8CDA-4AC9-9356-0FA77008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2.Lệnh checkout branch</a:t>
            </a:r>
          </a:p>
          <a:p>
            <a:pPr marL="0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branch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branch</a:t>
            </a:r>
          </a:p>
          <a:p>
            <a:pPr marL="0" indent="0">
              <a:buNone/>
            </a:pPr>
            <a:r>
              <a:rPr lang="en-US" dirty="0"/>
              <a:t>Code: git checkout &lt;</a:t>
            </a:r>
            <a:r>
              <a:rPr lang="en-US" dirty="0" err="1"/>
              <a:t>branch_name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1365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7D56-06FE-4787-938E-843275AB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0DAE-63B2-4919-8E37-80E7E201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3.Commit </a:t>
            </a:r>
            <a:r>
              <a:rPr lang="en-US" b="1" dirty="0" err="1"/>
              <a:t>căn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branch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commit. </a:t>
            </a:r>
            <a:r>
              <a:rPr lang="en-US" dirty="0" err="1"/>
              <a:t>Nếu</a:t>
            </a:r>
            <a:r>
              <a:rPr lang="en-US" dirty="0"/>
              <a:t>  </a:t>
            </a:r>
            <a:r>
              <a:rPr lang="en-US" dirty="0" err="1"/>
              <a:t>không</a:t>
            </a:r>
            <a:r>
              <a:rPr lang="en-US" dirty="0"/>
              <a:t> commit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branch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history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rollback </a:t>
            </a:r>
            <a:r>
              <a:rPr lang="en-US" dirty="0" err="1"/>
              <a:t>lại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-Git commit branch</a:t>
            </a:r>
          </a:p>
          <a:p>
            <a:pPr marL="0" indent="0">
              <a:buNone/>
            </a:pPr>
            <a:r>
              <a:rPr lang="en-US" dirty="0"/>
              <a:t>Code: git commit –</a:t>
            </a:r>
            <a:r>
              <a:rPr lang="en-US" dirty="0" err="1"/>
              <a:t>m”message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Chú</a:t>
            </a:r>
            <a:r>
              <a:rPr lang="en-US" dirty="0"/>
              <a:t> ý: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commit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git add&lt;</a:t>
            </a:r>
            <a:r>
              <a:rPr lang="en-US" b="1" dirty="0" err="1"/>
              <a:t>ten_file</a:t>
            </a:r>
            <a:r>
              <a:rPr lang="en-US" b="1" dirty="0"/>
              <a:t>&gt; </a:t>
            </a:r>
            <a:r>
              <a:rPr lang="en-US" dirty="0" err="1"/>
              <a:t>để</a:t>
            </a:r>
            <a:r>
              <a:rPr lang="en-US" dirty="0"/>
              <a:t> commit 1 file ,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commit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git commit.</a:t>
            </a:r>
          </a:p>
        </p:txBody>
      </p:sp>
    </p:spTree>
    <p:extLst>
      <p:ext uri="{BB962C8B-B14F-4D97-AF65-F5344CB8AC3E}">
        <p14:creationId xmlns:p14="http://schemas.microsoft.com/office/powerpoint/2010/main" val="3029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1596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Phần 1:Tổng quan về git</vt:lpstr>
      <vt:lpstr>Tổng quan về git</vt:lpstr>
      <vt:lpstr>Tổng quan về git</vt:lpstr>
      <vt:lpstr>Tổng quan về git</vt:lpstr>
      <vt:lpstr>Phần 2:Làm việc Branch</vt:lpstr>
      <vt:lpstr>Làm việc Branch</vt:lpstr>
      <vt:lpstr>Làm việc Branch</vt:lpstr>
      <vt:lpstr>Làm việc Branch</vt:lpstr>
      <vt:lpstr>Làm việc Branch</vt:lpstr>
      <vt:lpstr>Làm việc Branch</vt:lpstr>
      <vt:lpstr>Làm việc Branch</vt:lpstr>
      <vt:lpstr>Làm việc Branch</vt:lpstr>
      <vt:lpstr>Phần 3:Tìm hiểu Commit</vt:lpstr>
      <vt:lpstr>Tìm hiểu Commit</vt:lpstr>
      <vt:lpstr>Tìm hiểu Commit</vt:lpstr>
      <vt:lpstr>Tìm hiểu Commit</vt:lpstr>
      <vt:lpstr>Phần 4: Làm việc với remote</vt:lpstr>
      <vt:lpstr>Làm việc với remote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git</dc:title>
  <dc:creator>DELL</dc:creator>
  <cp:lastModifiedBy>DELL</cp:lastModifiedBy>
  <cp:revision>27</cp:revision>
  <dcterms:created xsi:type="dcterms:W3CDTF">2022-04-06T17:15:40Z</dcterms:created>
  <dcterms:modified xsi:type="dcterms:W3CDTF">2022-04-06T22:08:29Z</dcterms:modified>
</cp:coreProperties>
</file>