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3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4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3"/>
      <p:bold r:id="rId14"/>
      <p:italic r:id="rId15"/>
      <p:boldItalic r:id="rId16"/>
    </p:embeddedFont>
    <p:embeddedFont>
      <p:font typeface="PT Sans Narrow" panose="020B0506020203020204" pitchFamily="3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4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96" y="80"/>
      </p:cViewPr>
      <p:guideLst>
        <p:guide orient="horz" pos="162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6T13:01:59.889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1220 265 24575,'0'-9'0,"-1"-1"0,0 1 0,0 0 0,-1 0 0,0 0 0,-1 1 0,0-1 0,0 0 0,0 1 0,-1 0 0,-1 0 0,0 0 0,-10-13 0,5 10 0,0 0 0,-1 0 0,0 2 0,-1-1 0,0 1 0,-1 1 0,-21-12 0,17 13 0,0 0 0,-1 1 0,0 0 0,1 2 0,-2 0 0,-35-3 0,-115 7 0,97 1 0,-333 3 0,387-3 0,0 0 0,-1 0 0,1 2 0,0 0 0,-19 7 0,32-8 0,-1 0 0,1 0 0,-1 1 0,1 0 0,0 0 0,0 0 0,0 0 0,0 1 0,1 0 0,0 0 0,-1 0 0,1 1 0,1 0 0,-1-1 0,1 1 0,0 0 0,0 1 0,0-1 0,-3 8 0,-3 18 0,1 1 0,2-1 0,0 1 0,3 1 0,0-1 0,2 0 0,4 35 0,3 0 0,3-2 0,25 92 0,-25-125 0,1 0 0,2 0 0,18 34 0,-20-47 0,1-1 0,0 0 0,2-1 0,0 0 0,1-1 0,17 15 0,-25-25 0,1 0 0,0-1 0,1-1 0,-1 1 0,1-1 0,0 0 0,0-1 0,0 0 0,0 0 0,1-1 0,-1 0 0,1 0 0,-1-1 0,16 1 0,4-3 0,0-1 0,-1-2 0,35-7 0,17-4 0,48 8 0,9-2 0,-124 6 0,1 0 0,-1 0 0,1-1 0,-1-1 0,0 0 0,-1-1 0,13-7 0,0-3 0,0-1 0,23-21 0,-28 18 0,0 0 0,21-30 0,14-15 0,-9 16 0,-1-2 0,45-71 0,-64 86 0,-7 10 0,14-29 0,-28 48 0,0-1 0,-1 1 0,0-1 0,0 0 0,-1 0 0,0 0 0,-1 0 0,2-16 0,-3 22 0,0 0 0,-1 0 0,1 0 0,0 0 0,-1 0 0,1 0 0,-1 0 0,0 0 0,1 0 0,-1 0 0,0 0 0,0 0 0,0 1 0,-1-1 0,1 0 0,0 1 0,-3-3 0,1 1 0,0 1 0,0 0 0,-1 0 0,1 0 0,-1 0 0,1 1 0,-1-1 0,1 1 0,-5-1 0,-1 0 0,1 1 0,-1 0 0,0 0 0,1 1 0,-1 0 0,1 1 0,-1-1 0,-10 4 0,-11 5-341,1 2 0,0 1-1,-36 20 1,12-3-6485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6T14:40:36.960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1 186 24575,'0'-4'0,"0"0"0,0-1 0,1 1 0,0 0 0,-1 0 0,2-1 0,-1 1 0,0 0 0,1 0 0,0 0 0,0 0 0,0 1 0,0-1 0,5-5 0,-3 5 0,0-1 0,1 1 0,0 0 0,0 1 0,0-1 0,0 1 0,1 0 0,-1 0 0,8-2 0,9-2 0,0 1 0,1 1 0,-1 2 0,34-3 0,139-3 0,-107 8 0,0-5 0,97-18 0,-156 17-1365,-6-1-5461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6T14:40:39.127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119 154 24575,'0'-1'0,"0"-1"0,0 1 0,1-1 0,-1 1 0,1-1 0,-1 1 0,1 0 0,-1-1 0,1 1 0,0 0 0,0-1 0,-1 1 0,1 0 0,0 0 0,0 0 0,0 0 0,0 0 0,1 0 0,-1 0 0,0 0 0,0 0 0,2 0 0,33-15 0,-27 13 0,55-18 0,1 3 0,74-10 0,135-4 0,-250 30 0,109-4 0,-119 7 0,0 0 0,1 0 0,-1 2 0,0 0 0,0 0 0,27 12 0,-36-13 0,0 0 0,-1 1 0,1 0 0,-1 0 0,0 0 0,0 0 0,0 1 0,0-1 0,0 1 0,-1 0 0,0 0 0,0 1 0,0-1 0,0 0 0,-1 1 0,1 0 0,2 10 0,-1 1 0,0 0 0,-2 1 0,0-1 0,-1 23 0,0-21 0,-5 401-161,-26 3-143,-1 25 125,24 607 179,25-839 526,-10-135-408,-3 114-118,-4-193 0,-1 0 0,0 1 0,0-1 0,0 0 0,0 1 0,0-1 0,-1 0 0,1 0 0,0 1 0,0-1 0,-1 0 0,0 2 0,1-3 0,0 1 0,-1-1 0,1 0 0,0 1 0,0-1 0,-1 0 0,1 0 0,0 0 0,-1 1 0,1-1 0,0 0 0,-1 0 0,1 0 0,0 0 0,-1 0 0,1 1 0,0-1 0,-1 0 0,1 0 0,-1 0 0,1 0 0,0 0 0,-1 0 0,1 0 0,0 0 0,-1 0 0,0-1 0,-3 0 0,0-1 0,0 0 0,1 0 0,-1 0 0,0-1 0,-2-2 0,-2-1 0,-68-42 0,-2 3 0,-2 3 0,-2 4 0,-1 3 0,-116-31 0,46 29 0,128 33 0,0 1 0,0 1 0,0 1 0,-33 3 0,53-1-97,0-1-1,1 0 1,-1 0-1,0-1 1,0 0-1,0 1 1,1-2-1,-1 1 1,0 0-1,1-1 1,-1 0-1,1 0 0,-5-3 1,-11-7-6729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6T14:40:40.400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0 107 24575,'208'12'0,"-87"-2"0,953 18-1230,-752-24 1037,-115 0 193,202 1 0,-6-22 0,-208-17-55,-54 6 347,249-2 453,5 30-307,-365 0-435,-6-1-3,0-1 0,0-1 0,-1-1 0,43-12 0,-16 5 0,1 3 0,93-4 0,-126 11 0,142-1-1139,-156 2 913,18 0-6600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6T14:40:41.836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336 0 24575,'0'0'0,"1"1"0,-1-1 0,0 0 0,1 0 0,-1 0 0,1 1 0,-1-1 0,0 0 0,0 0 0,1 1 0,-1-1 0,0 0 0,1 1 0,-1-1 0,0 0 0,0 1 0,0-1 0,1 1 0,-1-1 0,0 0 0,0 1 0,0-1 0,0 1 0,0-1 0,0 0 0,0 1 0,0-1 0,0 1 0,0-1 0,0 1 0,0 0 0,4 26 0,-2 0 0,-1 0 0,-1 1 0,-5 42 0,-26 110 0,27-161 0,-117 481 0,28-127 0,23 5 0,55-255 0,6 0 0,9 187 0,2-294 0,0-1 0,1 1 0,0-1 0,11 28 0,30 55 0,-2-5 0,-32-70 0,2-1 0,24 37 0,-21-36 0,-2 0 0,12 26 0,-19-32 0,-4-11 0,0 1 0,0-1 0,1 0 0,5 9 0,-7-14 0,-1 0 0,1 0 0,0 0 0,-1 0 0,1 0 0,0 0 0,0-1 0,0 1 0,-1 0 0,1-1 0,0 1 0,0-1 0,0 1 0,0-1 0,0 1 0,0-1 0,0 0 0,0 1 0,0-1 0,0 0 0,1 0 0,-1 0 0,0 0 0,0 0 0,0 0 0,0 0 0,0 0 0,0 0 0,0 0 0,0-1 0,0 1 0,0 0 0,2-2 0,11-5-52,-1-1 1,-1-1-1,1-1 0,-1 1 0,14-16 0,-9 9-1002,52-49-5772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6T14:40:42.656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261 0 24575,'-1'28'0,"-2"-1"0,-7 36 0,3-22 0,-102 542 0,60-322-349,11 3 0,-6 446 0,48-500 655,-1-172-165,2 0 1,2-1 0,17 57 0,-22-89-113,0 0 0,0 0 1,1-1-1,0 1 0,0-1 1,0 0-1,0 0 0,1 0 1,4 4-1,15 19-1513,-17-17-5342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6T14:40:46.414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290 1 24575,'-12'0'0,"1"1"0,0 1 0,0 0 0,0 0 0,0 1 0,0 0 0,1 1 0,-1 0 0,1 1 0,0 0 0,0 1 0,-13 10 0,10-6 0,1 0 0,0 1 0,1 1 0,0 0 0,1 0 0,0 1 0,1 0 0,-9 18 0,12-19 0,1 1 0,0-1 0,1 1 0,1 1 0,0-1 0,1 0 0,-1 16 0,2 95 0,2-107 0,0-1 0,1 0 0,1 0 0,0 0 0,1 0 0,1 0 0,0-1 0,15 29 0,-18-41 0,0-1 0,0 0 0,0 0 0,0 0 0,1-1 0,-1 1 0,0-1 0,1 1 0,-1-1 0,1 0 0,0 1 0,-1-1 0,1-1 0,0 1 0,-1 0 0,1-1 0,0 1 0,0-1 0,0 0 0,0 0 0,-1 0 0,1 0 0,5-2 0,0 1 0,0 0 0,0-1 0,0 0 0,0 0 0,-1-1 0,1 0 0,8-6 0,7-7 0,-2 0 0,0-2 0,-1-1 0,28-33 0,-17 18 0,-11 13 0,-2 0 0,0 0 0,20-36 0,-32 47 0,0-1 0,-2 0 0,1 0 0,-1 0 0,-1-1 0,0 1 0,0-1 0,-1 0 0,-1 1 0,0-21 0,-1 21 0,0 2 0,0 1 0,-1 0 0,0-1 0,-2-8 0,3 15 0,-1 0 0,0-1 0,0 1 0,0 1 0,0-1 0,0 0 0,0 0 0,0 0 0,0 0 0,-1 1 0,1-1 0,-1 1 0,1-1 0,-1 1 0,0-1 0,1 1 0,-1 0 0,0 0 0,0 0 0,-4-1 0,-15-6-1365,11 4-5461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6T14:40:47.376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4 0 24575,'2'3'0,"2"5"0,2 5 0,0 2 0,-1 2 0,-1-1 0,-1 1 0,-2 2 0,0 1 0,-4 4 0,0 1 0,-3 1 0,-1 2 0,-1-2 0,1-2 0,6-11 0,9-18 0,3-7-8191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6T14:40:48.476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246 0 24575,'-7'8'0,"1"0"0,0 0 0,1 0 0,-1 1 0,2 0 0,-6 12 0,-6 11 0,-49 70 0,-9 17 0,66-103 0,1 0 0,1 0 0,0 0 0,1 1 0,0 0 0,-1 19 0,4-25 0,1 0 0,0 0 0,1 0 0,2 18 0,-2-27 0,1-1 0,-1 1 0,0-1 0,1 0 0,-1 1 0,1-1 0,-1 0 0,1 0 0,-1 1 0,1-1 0,0 0 0,0 0 0,0 0 0,0 0 0,0 0 0,0 0 0,0 0 0,0 0 0,1 1 0,0-2 0,-1 0 0,1 1 0,0-1 0,-1 0 0,1 0 0,0 0 0,-1 0 0,1 0 0,-1 0 0,1-1 0,0 1 0,-1 0 0,1-1 0,-1 0 0,1 1 0,-1-1 0,1 0 0,-1 0 0,1 1 0,1-3 0,8-5 0,-2 0 0,1-1 0,-1 0 0,0-1 0,-1 0 0,13-20 0,6-5 0,7-4 0,50-43 0,-17 17 0,-64 63 19,-1 0 0,0-1 0,1 0 0,-1 1 0,0-1 0,0 0 0,0 0 0,-1 0 0,1 0 0,-1-1 0,0 1 0,0 0 0,0 0 0,0-1 0,0 1 0,-1-1 0,1-5 0,-2 3-190,0 1 0,0-1 1,-1 1-1,0-1 0,0 1 1,0 0-1,-1-1 0,1 1 1,-7-8-1,0 0-6655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6T14:40:49.809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247 23 24575,'0'0'0,"0"-1"0,0 1 0,0 0 0,0-1 0,1 1 0,-1 0 0,0 0 0,0-1 0,0 1 0,-1 0 0,1-1 0,0 1 0,0 0 0,0-1 0,0 1 0,0 0 0,0 0 0,0-1 0,0 1 0,-1 0 0,1 0 0,0-1 0,0 1 0,0 0 0,0 0 0,-1-1 0,1 1 0,0 0 0,0 0 0,-1 0 0,1 0 0,0-1 0,0 1 0,-1 0 0,1 0 0,0 0 0,0 0 0,-1 0 0,1 0 0,-1 0 0,-12 7 0,-17 22 0,28-27 0,-31 35 0,-41 61 0,59-76 0,1 0 0,2 2 0,0-1 0,-12 39 0,21-53 0,1-1 0,0 1 0,0-1 0,0 16 0,2-23 0,-1 0 0,1 0 0,0 1 0,0-1 0,0 0 0,0 0 0,1 0 0,-1 0 0,0 0 0,0 0 0,1 0 0,-1 0 0,0 0 0,1 0 0,-1 0 0,1 0 0,-1 0 0,1-1 0,0 1 0,-1 0 0,1 0 0,0 0 0,-1-1 0,1 1 0,0 0 0,0-1 0,0 1 0,0-1 0,0 1 0,0-1 0,0 1 0,0-1 0,0 0 0,0 1 0,0-1 0,0 0 0,0 0 0,0 0 0,0 0 0,0 0 0,0 0 0,0 0 0,0 0 0,0 0 0,0 0 0,0-1 0,0 1 0,0 0 0,0-1 0,2 0 0,8-3 0,0-1 0,0-1 0,0 0 0,0 0 0,-1-1 0,-1 0 0,1-1 0,11-12 0,65-76 0,-71 77 0,-1 0 0,0-1 0,15-32 0,-24 42 0,-1 0 0,0 0 0,-1-1 0,0 1 0,0-1 0,-1 0 0,-1 0 0,0 0 0,0-19 0,-1 29 6,0 0 1,0 0-1,0 0 0,-1 0 0,1 0 0,0 0 0,0 0 0,-1 1 0,1-1 1,0 0-1,-1 0 0,1 0 0,-1 0 0,1 0 0,-1 1 0,1-1 0,-1 0 1,0 0-1,1 1 0,-1-1 0,0 0 0,0 1 0,0-1 0,0 0 0,-1 1 10,0-1-1,0 1 0,0-1 1,0 1-1,0 0 0,0 0 1,0 0-1,0 0 0,1 0 0,-1 0 1,-4 1-1,-5 2-314,0 1-1,1-1 1,-16 9 0,21-9-206,-7 2-6321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6T14:40:50.522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16 24575,'20'-1'0,"34"-6"0,-41 4 0,1 1 0,-1 0 0,1 1 0,0 1 0,21 2 0,-33-1 0,0-1 0,0 1 0,0 0 0,-1-1 0,1 1 0,0 0 0,-1 0 0,1 0 0,0 0 0,-1 1 0,0-1 0,1 0 0,-1 1 0,0-1 0,1 1 0,-1-1 0,0 1 0,0 0 0,0-1 0,-1 1 0,1 0 0,0 0 0,-1 0 0,1-1 0,0 5 0,1 5 0,0 0 0,-1 0 0,-1 15 0,0-19 0,-1 50 0,-3 0 0,-18 96 0,-46 108 0,65-252 0,2-5 0,0 1 0,-1-1 0,1 0 0,-1 0 0,0 0 0,0 0 0,-5 7 0,7-11 0,0 0 0,-1 0 0,1 0 0,0 0 0,0 0 0,0 0 0,0 0 0,-1 0 0,1 0 0,0 0 0,0 0 0,0 0 0,0 0 0,-1 0 0,1 0 0,0 0 0,0 0 0,0 0 0,-1 0 0,1 0 0,0 0 0,0 0 0,0 0 0,0 0 0,-1-1 0,1 1 0,0 0 0,0 0 0,0 0 0,0 0 0,0 0 0,0 0 0,-1-1 0,1 1 0,0 0 0,0 0 0,0 0 0,0 0 0,0-1 0,0 1 0,0 0 0,0 0 0,0 0 0,0 0 0,0-1 0,0 1 0,0 0 0,0 0 0,0 0 0,0 0 0,0-1 0,0 1 0,0 0 0,0 0 0,0 0 0,0-1 0,0 1 0,0 0 0,0-15 0,4-20-1365,2-4-5461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6T13:02:08.978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231 1 24575,'-1'100'0,"-23"167"0,-32 27 0,-13 85 0,58-292 0,3 0 0,6 122 0,1-180 0,-3-15 0,4-14 0,-1 0 0,1 0 0,0 0 0,0 0 0,0 1 0,-1-1 0,1 0 0,0 0 0,0 0 0,-1 0 0,1 0 0,0 1 0,0-1 0,-1 0 0,1 0 0,0 0 0,-1 0 0,1 0 0,0 0 0,0 0 0,-1 0 0,1 0 0,0 0 0,-1 0 0,1 0 0,0 0 0,0-1 0,-1 1 0,1 0 0,0 0 0,0 0 0,-1 0 0,1 0 0,0-1 0,0 1 0,-1 0 0,1 0 0,-2-3 0,0 0 0,-1 0 0,2 1 0,-1-1 0,0-1 0,1 1 0,-1 0 0,1 0 0,0 0 0,0-1 0,0 1 0,0-1 0,0-6 0,-1 0 0,-9-56-1365,1-5-5461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6T14:40:51.485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459 198 24575,'2'-33'0,"-1"18"0,-1 0 0,0 0 0,-3-21 0,2 33 0,0-1 0,0 1 0,0-1 0,0 1 0,0-1 0,0 1 0,-1 0 0,0 0 0,0-1 0,0 1 0,0 1 0,0-1 0,0 0 0,-1 0 0,1 1 0,-1 0 0,0-1 0,0 1 0,-3-2 0,0 1 0,-1 0 0,1 0 0,-1 0 0,0 1 0,0 0 0,1 0 0,-1 0 0,0 1 0,-1 0 0,1 1 0,0 0 0,0 0 0,0 0 0,0 1 0,0 0 0,0 0 0,0 1 0,0 0 0,0 0 0,1 1 0,-14 6 0,8-1 0,-1 0 0,1 2 0,1-1 0,-1 1 0,2 1 0,-1 0 0,1 0 0,1 1 0,-13 21 0,-1 6 0,1 0 0,-22 58 0,35-73 0,1 1 0,1 0 0,1 0 0,1 0 0,-2 45 0,7-60 0,0 1 0,0 0 0,1 0 0,1-1 0,5 22 0,-6-30 0,-1 1 0,1-1 0,0 0 0,0 1 0,0-1 0,1 0 0,-1 1 0,1-1 0,-1 0 0,1 0 0,-1 0 0,1-1 0,0 1 0,0 0 0,0-1 0,0 1 0,0-1 0,1 0 0,-1 1 0,0-1 0,1 0 0,-1 0 0,1-1 0,-1 1 0,1 0 0,-1-1 0,1 0 0,-1 1 0,1-1 0,3 0 0,8-2 0,-1-1 0,1 0 0,-1 0 0,0-1 0,0-1 0,-1 0 0,17-10 0,5-4 0,42-32 0,-48 30 0,-1-1 0,-1-2 0,0 0 0,22-31 0,-39 44 0,0 0 0,-1-1 0,0 0 0,-1-1 0,-1 0 0,0 0 0,-1 0 0,0 0 0,-1-1 0,0 0 0,-1 0 0,1-26 0,-3 34-195,-2 1 0,1-1 0,-1 0 0,0 1 0,0-1 0,-3-8 0,-3-2-6631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6T14:40:52.186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29 24575,'11'-5'0,"0"0"0,0 1 0,1 0 0,0 1 0,-1 1 0,1 0 0,0 0 0,0 1 0,0 1 0,0 0 0,0 1 0,0 0 0,16 3 0,-19 0 0,0 0 0,0 0 0,0 1 0,-1 0 0,1 1 0,-1 0 0,-1 0 0,1 0 0,-1 1 0,11 13 0,-2 0 0,0 1 0,23 42 0,-35-56 0,0 0 0,-1 0 0,0 0 0,0 1 0,0-1 0,-1 1 0,0 0 0,-1-1 0,0 1 0,0 12 0,-1-14 0,-1 1 0,0-1 0,0 1 0,-1-1 0,0 1 0,0-1 0,-1 0 0,0 0 0,0 0 0,0-1 0,0 1 0,-9 9 0,-8 8 0,-1 0 0,-33 25 0,35-32 0,1 0 0,1 1 0,0 1 0,-27 38 0,43-54 0,0-1 0,0 1 0,0 0 0,0 0 0,0-1 0,0 1 0,1 0 0,-1 0 0,1 0 0,-1 0 0,1 0 0,0 0 0,0 0 0,0 0 0,0 4 0,0-5 0,1 1 0,0-1 0,-1 0 0,1 0 0,0 0 0,0 0 0,0 0 0,0 0 0,-1 0 0,2 0 0,-1 0 0,0 0 0,0 0 0,0-1 0,0 1 0,0-1 0,0 1 0,1 0 0,-1-1 0,0 0 0,1 1 0,-1-1 0,0 0 0,3 1 0,6 0 0,0 0 0,0-1 0,0 0 0,0 0 0,0-1 0,13-2 0,62-19 0,-34 7 0,-28 7-1365,-31 7-5461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6T14:40:53.834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305 1 24575,'-2'0'0,"0"1"0,0-1 0,0 1 0,0 0 0,0 0 0,0-1 0,0 1 0,0 1 0,0-1 0,0 0 0,0 0 0,1 1 0,-1-1 0,-2 3 0,-23 28 0,17-21 0,-25 37 0,1 1 0,2 2 0,-41 90 0,63-118 0,0 2 0,2-1 0,0 1 0,-6 43 0,8-20 0,-1 76 0,7-120 0,1 0 0,-1 0 0,1-1 0,-1 1 0,1 0 0,0-1 0,1 1 0,-1-1 0,0 1 0,1-1 0,3 6 0,28 30 0,-24-31 0,-1 1 0,10 15 0,-6-2 0,-10-18 0,0 1 0,0-1 0,0 0 0,1 0 0,5 6 0,-7-9 0,0 0 0,1 0 0,-1 0 0,1 0 0,-1 0 0,1 0 0,-1 0 0,1 0 0,0-1 0,-1 1 0,1-1 0,0 1 0,0-1 0,-1 0 0,1 1 0,0-1 0,0 0 0,0 0 0,2-1 0,10-1 66,0 0-1,0-1 0,0-1 1,24-10-1,53-29-923,-68 31 24,-2 1-5992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6T14:40:54.469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71 24575,'0'-2'0,"2"-2"0,17 1 0,26-5 0,18-3 0,8 0 0,1 1 0,-3 1 0,-7 2 0,-14 1-8191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6T14:40:55.369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194 0 24575,'36'1'0,"0"2"0,0 2 0,0 0 0,61 20 0,-91-23 0,0 1 0,0 0 0,-1 0 0,1 1 0,-1-1 0,0 1 0,0 0 0,0 1 0,0-1 0,-1 1 0,1 0 0,-1 0 0,-1 0 0,1 1 0,-1-1 0,0 1 0,0 0 0,0 0 0,-1 0 0,2 7 0,1 4 0,-1 0 0,0 1 0,-2-1 0,0 1 0,0 0 0,-2 22 0,-2-19 0,-1 1 0,-1-1 0,-1 0 0,-7 22 0,-36 82 0,36-96 0,-13 27 0,14-33 0,1 0 0,1 0 0,1 0 0,1 1 0,1 1 0,-4 37 0,9-41 0,1-1 0,-2 0 0,0 0 0,0-1 0,-2 1 0,-8 24 0,11-41 0,-1 0 0,-1 1 0,1-1 0,0 0 0,-1-1 0,0 1 0,1 0 0,-1-1 0,0 1 0,0-1 0,-1 0 0,1 0 0,0 0 0,-1 0 0,1-1 0,-1 0 0,1 1 0,-1-1 0,-7 1 0,-9 2 0,-1-1 0,-27 0 0,37-2 0,-16 1 0,9 0 0,0-1 0,1 0 0,-1-2 0,0 0 0,-26-5 0,30 0-1365,4-1-5461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6T14:40:56.321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277 0 24575,'-8'15'0,"-1"0"0,-1-1 0,0-1 0,-17 17 0,-18 25 0,26-24 0,1 1 0,1 1 0,2 0 0,-22 69 0,18-33 0,-15 114 0,32-168 0,0-4 0,0 0 0,1 0 0,0 0 0,1 0 0,0 0 0,1 0 0,2 17 0,-2-27 0,0 0 0,-1 0 0,1 0 0,0 0 0,0 0 0,-1 0 0,1 0 0,0-1 0,0 1 0,0 0 0,0-1 0,0 1 0,0 0 0,0-1 0,0 1 0,0-1 0,1 1 0,-1-1 0,0 0 0,0 0 0,0 1 0,0-1 0,1 0 0,-1 0 0,0 0 0,0 0 0,1 0 0,-1-1 0,0 1 0,0 0 0,2-1 0,43-13 0,-39 11 0,9-3-273,-1 0 0,1-1 0,-1-1 0,26-18 0,-19 7-6553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6T14:40:56.863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0 41 24575,'5'0'0,"5"0"0,2 0 0,3 0 0,3 0 0,4 0 0,4 0 0,2 0 0,1 0 0,2-3 0,0-3 0,0-1 0,-2 2 0,-4-2 0,-4 0 0,-5 2-8191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6T14:40:57.636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161 4 24575,'53'-2'0,"-32"1"0,1 0 0,-1 2 0,0 0 0,23 4 0,-41-4 0,0 1 0,1-1 0,-1 1 0,0-1 0,0 1 0,0 0 0,0 0 0,0 1 0,0-1 0,-1 0 0,1 1 0,-1 0 0,0-1 0,1 1 0,-1 0 0,0 0 0,-1 0 0,1 1 0,-1-1 0,1 0 0,-1 1 0,0-1 0,0 1 0,0 5 0,2 3 0,-2 0 0,0 1 0,0-1 0,-1 1 0,-3 23 0,0-18 0,-1 0 0,-1 0 0,-1-1 0,0 0 0,-13 24 0,-51 77 0,3-6 0,58-95 0,2 1 0,-1 0 0,2 0 0,-8 34 0,11-28 0,1 1 0,2-1 0,1 29 0,0 36 0,-1-87 0,-1-1 0,1 1 0,0-1 0,-1 1 0,1-1 0,-1 1 0,1-1 0,-1 1 0,0-1 0,0 0 0,1 1 0,-1-1 0,0 0 0,0 0 0,0 0 0,0 0 0,-1 0 0,1 0 0,0 0 0,0 0 0,-1 0 0,1 0 0,0-1 0,-1 1 0,1 0 0,-1-1 0,1 1 0,-1-1 0,1 0 0,-3 1 0,-6 0 0,1 0 0,-1-1 0,-18-1 0,12 0 0,-34-1-1365,30 1-5461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6T14:40:59.294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205 1 24575,'1'38'0,"-2"0"0,-1 1 0,-3-1 0,0 0 0,-14 44 0,-64 122 0,9-28 0,70-160 0,0 1 0,0 0 0,2 0 0,0 0 0,2 0 0,-1 0 0,2 1 0,5 29 0,-7-46-34,1-1 0,0 1 0,0 0 0,0 0 0,0-1-1,0 1 1,0 0 0,1 0 0,-1-1 0,0 1 0,0 0 0,0 0 0,1-1-1,-1 1 1,0 0 0,1-1 0,-1 1 0,1 0 0,-1-1 0,1 1-1,-1-1 1,1 1 0,-1-1 0,1 1 0,-1-1 0,1 1 0,0-1 0,-1 1-1,1-1 1,0 0 0,0 1 0,-1-1 0,1 0 0,0 0 0,-1 0 0,1 0-1,0 1 1,0-1 0,1 0 0,7-3-6792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6T14:40:59.963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20 24575,'2'0'0,"5"0"0,2 0 0,6-3 0,2 0 0,4 0 0,0-3 0,-2 1-8191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6T13:02:10.240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1 131 24575,'5'-8'0,"0"1"0,1 0 0,0 1 0,0-1 0,1 1 0,0 0 0,10-6 0,-8 5 0,0 0 0,0-1 0,1 2 0,0 0 0,0 0 0,1 1 0,0 0 0,0 0 0,0 1 0,0 1 0,0 0 0,1 1 0,0 0 0,-1 0 0,1 2 0,0-1 0,0 1 0,-1 1 0,1 0 0,0 1 0,-1 0 0,1 1 0,-1 0 0,1 1 0,14 7 0,-4 0 0,-1 1 0,-1 0 0,0 2 0,0 1 0,-2 0 0,0 1 0,0 1 0,-2 1 0,0 0 0,-1 1 0,23 40 0,-35-54 0,-1 0 0,1 1 0,-1-1 0,-1 0 0,1 1 0,-1-1 0,0 1 0,0-1 0,0 1 0,-1 0 0,0-1 0,-1 10 0,0-8 0,-1 0 0,0-1 0,0 1 0,-1-1 0,0 1 0,0-1 0,-1 0 0,1 0 0,-10 10 0,-7 10 0,-1-2 0,-2 0 0,0-2 0,-2 0 0,-50 33 0,59-44 0,-2-2 0,1 0 0,-1-1 0,-1 0 0,1-2 0,-1 0 0,0-1 0,-1-1 0,1-1 0,-40 1 0,-50-6 0,108 1 0,0 1 0,0 0 0,1 0 0,-1 0 0,0 0 0,0 0 0,0 0 0,1 0 0,-1 0 0,0 1 0,0-1 0,1 0 0,-1 0 0,0 1 0,0-1 0,1 0 0,-1 1 0,0-1 0,1 0 0,-1 1 0,0-1 0,1 1 0,-1 0 0,1-1 0,-1 1 0,1-1 0,-1 1 0,1 0 0,-1-1 0,1 1 0,0 0 0,-1 0 0,1-1 0,0 1 0,0 0 0,0 0 0,-1-1 0,1 1 0,0 0 0,0 0 0,0-1 0,0 1 0,0 0 0,0 0 0,1 0 0,-1-1 0,0 1 0,1 1 0,1 5 0,1-1 0,1 0 0,-1 1 0,8 9 0,-2-3 0,33 59 0,41 96 0,18 83 0,34 72 0,-85-228 0,-48-94 171,-2-5 0,0-7-1878,-3-13-5119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6T14:41:00.956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119 1 24575,'46'-1'0,"76"4"0,-109-2 0,1 1 0,0 1 0,-1 0 0,1 0 0,-1 2 0,20 9 0,-28-11 0,-1 0 0,0 0 0,0 1 0,0 0 0,-1-1 0,1 1 0,-1 1 0,0-1 0,0 0 0,0 1 0,-1-1 0,1 1 0,-1 0 0,-1 0 0,1 0 0,0 0 0,0 10 0,3 10 0,-2 0 0,0 34 0,-2-49 0,-1 17 0,-1 1 0,-1-1 0,-2-1 0,0 1 0,-2 0 0,-1-1 0,-18 45 0,7-30 0,-3-1 0,0-1 0,-53 70 0,57-88 0,2 1 0,0 0 0,2 1 0,0 1 0,2 0 0,0 1 0,2 0 0,1 1 0,1-1 0,-4 29 0,9-42 0,2-2 0,-2-1 0,1 0 0,-1 0 0,-1 0 0,-3 10 0,5-17 0,0 0 0,0 0 0,-1 0 0,1 0 0,-1 0 0,1 0 0,-1 0 0,0 0 0,0-1 0,0 1 0,1 0 0,-2-1 0,1 0 0,0 1 0,0-1 0,0 0 0,-1 0 0,1 0 0,0-1 0,-1 1 0,1 0 0,-1-1 0,-4 1 0,-65-2-1365,57 0-5461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6T14:41:01.965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395 1 24575,'1'1'0,"0"0"0,0 1 0,0-1 0,0 1 0,0 0 0,-1-1 0,1 1 0,-1-1 0,1 1 0,-1 0 0,1 0 0,-1-1 0,0 1 0,0 0 0,0 2 0,0-1 0,2 20 0,-1 0 0,-1 0 0,-2 0 0,0 0 0,-10 45 0,-42 107 0,12-70 0,-88 156 0,102-209 0,9-14 0,1 2 0,2 0 0,2 1 0,-9 44 0,11-39 0,4-15 0,-6 39 0,9-41 0,3-21 0,0-1 0,1 1 0,0 0 0,0 13 0,1-19 0,0 0 0,1 0 0,-1 1 0,1-1 0,-1 0 0,1 0 0,0 0 0,0 0 0,0 0 0,0 0 0,0-1 0,0 1 0,0 0 0,1 0 0,-1-1 0,0 1 0,1-1 0,0 1 0,-1-1 0,1 0 0,3 2 0,1 0 0,0 0 0,0-1 0,1 0 0,-1 0 0,1 0 0,-1-1 0,1 0 0,-1 0 0,1-1 0,0 0 0,0 0 0,-1 0 0,1-1 0,0 0 0,-1 0 0,1-1 0,-1 0 0,0 0 0,1 0 0,-1-1 0,0 0 0,0 0 0,7-6 0,-4 3 0,-1 0 0,1 0 0,-1-1 0,-1 0 0,1 0 0,-2-1 0,1 0 0,-1 0 0,0-1 0,0 1 0,-1-1 0,0 0 0,-1-1 0,6-18 0,-5 6-682,2-45-1,-5 17-6143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6T14:41:02.559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0 24575,'5'6'0,"2"3"0,2 1 0,0 1 0,0-1 0,2 0 0,2-2 0,1-1 0,0-1 0,1 0 0,3-1 0,4-2 0,0-2 0,-1 0 0,2-1 0,-2 0 0,0 0 0,-5 0-8191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6T14:41:03.552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423 0 24575,'37'18'0,"-22"-11"0,0 0 0,26 18 0,-29-16 0,0-2 0,-1 1 0,-1 0 0,1 1 0,-1 1 0,-1-1 0,14 19 0,-21-25 0,-1 1 0,1-1 0,-1 1 0,0-1 0,0 1 0,0-1 0,-1 1 0,1 0 0,-1-1 0,0 1 0,0 0 0,-1 6 0,-12 45 0,12-50 0,-36 104 0,-63 129 0,26-68 0,24-33 0,45-117 0,0 0 0,2 0 0,0 0 0,1 0 0,1 23 0,2 92 0,10 127 0,-11-258 0,1 0 0,-1 0 0,1 0 0,-1-1 0,-1 1 0,1 0 0,-2 8 0,2-11 0,-1 0 0,1 0 0,-1-1 0,1 1 0,-1 0 0,0 0 0,0 0 0,1-1 0,-1 1 0,0 0 0,0-1 0,1 1 0,-1-1 0,0 1 0,0-1 0,0 1 0,0-1 0,0 0 0,0 1 0,0-1 0,0 0 0,0 0 0,0 0 0,0 0 0,0 0 0,0 0 0,0 0 0,0 0 0,0 0 0,0 0 0,0 0 0,0-1 0,0 1 0,-2-1 0,-26-7 109,1-2 1,-44-20-1,51 19-391,-1 2 0,0 0-1,0 2 1,0 0 0,-37-5 0,33 10-6544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6T14:41:06.988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1 329 24575,'0'-7'0,"1"0"0,0 0 0,1 1 0,-1-1 0,1 0 0,1 1 0,-1-1 0,1 1 0,0 0 0,0 0 0,5-6 0,8-10 0,27-30 0,-26 33 0,63-65 0,-69 73 0,2 1 0,0 0 0,0 1 0,0 1 0,18-9 0,-30 17 0,-1 0 0,1-1 0,-1 1 0,1 0 0,-1 0 0,1-1 0,0 1 0,-1 0 0,1 0 0,-1 0 0,1 0 0,-1 0 0,1 0 0,0 0 0,-1 0 0,1 0 0,-1 0 0,1 0 0,-1 0 0,1 0 0,0 0 0,-1 1 0,1-1 0,-1 0 0,1 0 0,-1 1 0,1-1 0,-1 0 0,1 1 0,-1-1 0,0 1 0,1-1 0,-1 0 0,1 1 0,-1-1 0,0 1 0,1-1 0,-1 2 0,6 25 0,-5 2 0,0 0 0,-2 0 0,-2 0 0,-1 0 0,-11 46 0,-53 138 0,49-163 0,-2-2 0,-2 0 0,-32 50 0,47-88 0,1 1 0,0 1 0,1-1 0,0 1 0,1 0 0,1 0 0,-1 1 0,-2 18 0,6-30-49,1 0 1,0 0-1,0 0 0,0 0 0,0 0 1,-1 0-1,1 0 0,0 0 0,1 0 1,-1 0-1,0 0 0,0 0 0,0 0 1,1 0-1,-1 0 0,0 0 0,1 0 1,-1 0-1,1 0 0,-1 0 0,1-1 1,0 1-1,-1 0 0,1 0 0,0 0 0,-1-1 1,2 2-1,9 0-6777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6T14:41:08.159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430 312 24575,'7'-47'0,"-1"6"0,-4 21 0,0-55 0,-2 68 0,-1 0 0,0 0 0,0 1 0,0-1 0,-1 0 0,0 1 0,0-1 0,-6-9 0,7 14 0,-1 0 0,1 0 0,-1 0 0,0 0 0,0 0 0,0 1 0,0-1 0,-1 0 0,1 1 0,0 0 0,-1 0 0,1 0 0,0 0 0,-1 0 0,1 0 0,-1 0 0,0 1 0,1-1 0,-1 1 0,0 0 0,1 0 0,-1 0 0,1 0 0,-1 0 0,-3 1 0,-3 1 0,1-1 0,0 1 0,0 0 0,0 1 0,0 0 0,-14 8 0,4 0 0,0 2 0,1 0 0,1 1 0,0 1 0,-21 24 0,-62 90 0,93-120 0,-3 2 0,2 0 0,-1 1 0,2 0 0,-1 0 0,2 1 0,0 0 0,0 0 0,1 0 0,1 0 0,0 1 0,1 0 0,0-1 0,1 1 0,0 0 0,2 0 0,-1 0 0,4 16 0,-1-10 0,1 0 0,1 0 0,1 0 0,0-1 0,17 33 0,-21-47 0,0-1 0,1 1 0,0-1 0,0 0 0,0 0 0,1 0 0,-1 0 0,1 0 0,0-1 0,0 1 0,0-1 0,0 0 0,1 0 0,-1-1 0,1 1 0,0-1 0,-1 0 0,1-1 0,0 1 0,0-1 0,1 0 0,-1 0 0,0 0 0,0-1 0,0 0 0,1 0 0,8-1 0,0-3 0,-1 0 0,0-1 0,0 0 0,-1-1 0,0-1 0,23-15 0,3-1 0,22-10 0,-16 10 0,-2-2 0,0-1 0,63-53 0,-99 73 0,-1-1 0,0 1 0,0-1 0,0 0 0,-1 0 0,0 0 0,-1 0 0,0-1 0,0 1 0,0-1 0,-1 0 0,0 0 0,-1 0 0,2-13 0,-2-6 0,-1 0 0,-1 0 0,-4-28 0,4 46 0,0 0 0,-1 1 0,0-1 0,-1 0 0,1 1 0,-2-1 0,1 1 0,-1 0 0,-9-14 0,8 16 0,0 0 0,-1 0 0,1 1 0,-1 0 0,0 0 0,0 0 0,0 1 0,-1 0 0,0 0 0,1 1 0,-16-6 0,-184-71-1365,182 71-5461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6T14:41:09.376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403 0 24575,'0'33'0,"1"-17"0,0 0 0,-2-1 0,1 1 0,-2-1 0,0 1 0,-1-1 0,-1 0 0,-9 25 0,-158 305 0,81-136 0,71-156 0,-25 113 0,-4 19 0,46-181 0,1 0 0,0 0 0,0 0 0,0 0 0,0 1 0,1-1 0,0 0 0,0 9 0,1-12 0,-1 0 0,0 0 0,1 0 0,-1 0 0,1 1 0,0-1 0,-1 0 0,1 0 0,0 0 0,0 0 0,0-1 0,-1 1 0,1 0 0,0 0 0,0 0 0,0-1 0,0 1 0,1 0 0,-1-1 0,0 1 0,0-1 0,0 1 0,0-1 0,1 0 0,-1 1 0,0-1 0,0 0 0,1 0 0,-1 0 0,0 0 0,0 0 0,1 0 0,-1 0 0,2-1 0,13-1 0,0-1 0,0-1 0,0-1 0,-1 0 0,22-10 0,-10 4 0,-21 9-151,0-1-1,-1 0 0,1 0 0,-1 0 1,0-1-1,1 0 0,-2 0 1,10-9-1,-2-2-6674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6T14:41:10.386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41 24575,'0'-3'0,"2"-3"0,4 0 0,4 0 0,2 1 0,2 0 0,1 0 0,-2 1-8191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6T14:41:11.580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158 1 24575,'12'1'0,"0"1"0,0 0 0,-1 1 0,1 1 0,-1 0 0,0 0 0,0 1 0,0 1 0,10 7 0,42 17 0,-48-24 0,1-1 0,0 0 0,0-1 0,1-1 0,-1-1 0,1 0 0,-1-1 0,1-1 0,0 0 0,-1-1 0,1-1 0,21-5 0,-28 4 0,-5 1 0,0 1 0,0 0 0,0 0 0,0 1 0,0-1 0,10 1 0,-14 0 0,0 1 0,1-1 0,-1 1 0,0-1 0,1 1 0,-1-1 0,0 1 0,1 0 0,-1 0 0,0-1 0,0 1 0,0 0 0,0 0 0,0 0 0,0 0 0,0 1 0,0-1 0,0 0 0,-1 0 0,1 0 0,0 1 0,-1-1 0,1 0 0,-1 1 0,1-1 0,-1 0 0,0 1 0,0-1 0,1 3 0,0 10 0,0 1 0,0 0 0,-1 0 0,-1 0 0,-1-1 0,0 1 0,-1-1 0,0 1 0,-8 18 0,-8 18 0,-31 55 0,48-101 0,-147 257 0,93-169 0,47-77 0,1 0 0,1 0 0,1 1 0,-9 31 0,-6 71 0,17-88 0,-1 2 0,0-3 0,-2 48 0,7-67 0,1 0 0,-2 0 0,1 0 0,-1 0 0,-5 21 0,5-30 0,1-1 0,-1 1 0,1-1 0,-1 1 0,0-1 0,1 1 0,-1-1 0,0 1 0,0-1 0,0 0 0,0 1 0,0-1 0,-1 0 0,1 0 0,0 0 0,0 0 0,-1 0 0,1 0 0,-1 0 0,1 0 0,-1-1 0,1 1 0,-1 0 0,1-1 0,-1 1 0,1-1 0,-1 0 0,0 0 0,1 1 0,-1-1 0,0 0 0,1 0 0,-1-1 0,0 1 0,1 0 0,-1 0 0,0-1 0,1 1 0,-1-1 0,-1-1 0,-20-7 74,1-1-1,0-2 1,-29-19 0,-25-14-1734,54 35-5166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6T14:41:13.181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308 1 24575,'-1'17'0,"-1"1"0,0-1 0,-2 0 0,0 0 0,-1 0 0,-8 19 0,-146 329 0,106-249 0,40-85 0,2 1 0,1 0 0,2 1 0,1 0 0,1 1 0,2-1 0,1 1 0,3 40 0,-1-50 0,0-16 0,1-1 0,0 0 0,0 1 0,0-1 0,1 0 0,0 1 0,3 8 0,-4-15 0,1 0 0,0 1 0,-1-1 0,1 0 0,0 0 0,0 0 0,0 0 0,0 0 0,0 0 0,0 0 0,0 0 0,0 0 0,0 0 0,0-1 0,0 1 0,1 0 0,-1-1 0,0 1 0,0-1 0,1 0 0,-1 1 0,0-1 0,1 0 0,-1 0 0,0 1 0,1-1 0,-1 0 0,1-1 0,-1 1 0,0 0 0,1 0 0,-1 0 0,0-1 0,1 1 0,0-1 0,2 0 0,-1-1 0,0 1 0,1-1 0,-1 0 0,0 1 0,0-1 0,0-1 0,0 1 0,-1 0 0,1-1 0,0 1 0,2-4 0,4-12-1365,-2 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6T13:02:16.174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167 9 24575,'0'0'0,"0"0"0,0-1 0,0 1 0,0 0 0,0-1 0,0 1 0,0 0 0,0-1 0,0 1 0,0 0 0,0-1 0,0 1 0,0 0 0,-1-1 0,1 1 0,0 0 0,0-1 0,0 1 0,-1 0 0,1 0 0,0-1 0,0 1 0,-1 0 0,1 0 0,0-1 0,0 1 0,-1 0 0,1 0 0,0 0 0,-1 0 0,1 0 0,0-1 0,-1 1 0,1 0 0,0 0 0,-1 0 0,1 0 0,0 0 0,-1 0 0,1 0 0,0 0 0,-1 0 0,1 0 0,0 0 0,-1 0 0,1 0 0,0 1 0,-1-1 0,1 0 0,0 0 0,-1 0 0,1 0 0,-1 1 0,-16 11 0,6 1 0,0 0 0,2 1 0,-1 1 0,2 0 0,0 0 0,-7 19 0,3 0 0,-16 67 0,24-81 0,-4 14 0,-3 44 0,10-68 0,1 1 0,0-1 0,0 0 0,1 1 0,1-1 0,-1 0 0,2 0 0,6 18 0,10 21 0,17 36 0,-31-76 0,0 1 0,1-1 0,0 0 0,1-1 0,0 0 0,12 12 0,-10-12 0,1 0 0,-1 0 0,21 11 0,-26-17 0,0 0 0,1-1 0,-1 1 0,1-1 0,0 0 0,-1 0 0,1 0 0,0-1 0,-1 1 0,1-1 0,0-1 0,-1 1 0,8-2 0,0-1 0,1 0 0,-1-1 0,0-1 0,0 0 0,0-1 0,-1 0 0,11-8 0,73-58 0,-81 60 0,24-20 0,62-68 0,-84 82 0,0-2 0,-2 0 0,-1 0 0,0-1 0,17-41 0,23-112 0,-26 75 0,-18 56-1365,-9 30-5461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6T14:41:13.816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0 0 24575,'5'3'0,"2"3"0,2 3 0,2 3 0,2-1 0,2 1 0,0-2 0,0-3 0,4-2 0,0-3 0,-1-1 0,3 0 0,0-2 0,-1 1 0,-2-1 0,0 1 0,-5 0-8191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6T14:41:14.792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16 17 24575,'47'-7'0,"-9"0"0,-30 6 0,0 0 0,0 1 0,0 0 0,0 0 0,0 1 0,15 3 0,-20-3 0,0 1 0,0-1 0,0 1 0,0 0 0,0 0 0,0 0 0,0 0 0,0 0 0,-1 0 0,1 1 0,-1-1 0,0 1 0,0 0 0,0-1 0,0 1 0,0 0 0,-1 0 0,1 1 0,1 3 0,4 14 0,-1 0 0,0 1 0,-2-1 0,3 29 0,0 93 0,-6-113 0,-1 170 0,0 30 0,6-160 0,18 80 0,-12-88 0,-3-1 0,2 66 0,-10-98 0,0-19 0,0-1 0,-1 1 0,0 0 0,0 0 0,-1-1 0,-1 1 0,-3 12 0,5-21 0,-1 0 0,1 0 0,-1-1 0,0 1 0,1 0 0,-1 0 0,0 0 0,0-1 0,0 1 0,0 0 0,0-1 0,0 1 0,0-1 0,0 1 0,0-1 0,0 1 0,0-1 0,0 0 0,0 1 0,0-1 0,0 0 0,0 0 0,0 0 0,0 0 0,0 0 0,0 0 0,-1 0 0,1 0 0,-1-1 0,-35-10 0,33 10 0,-62-25 0,-50-16 0,114 41 2,-2 0-107,0 1 0,0-2-1,0 1 1,0 0 0,0-1 0,0 0 0,1 0 0,-1 0 0,1 0-1,-1 0 1,1-1 0,-6-5 0,0-5-6721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6T14:41:15.874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0 257 24575,'0'-3'0,"1"0"0,0 0 0,-1 0 0,1 0 0,0 0 0,0 0 0,1 1 0,-1-1 0,0 0 0,1 1 0,0-1 0,-1 1 0,4-3 0,28-29 0,-33 33 0,61-50 0,74-49 0,-134 99 0,5-4 0,1 1 0,0 0 0,-1 0 0,1 1 0,11-4 0,-17 7 0,0-1 0,0 1 0,0 0 0,0 0 0,0 0 0,0 0 0,0 0 0,1 0 0,-1 0 0,0 0 0,0 0 0,0 1 0,0-1 0,0 0 0,0 1 0,0-1 0,0 1 0,1 0 0,0 0 0,-1 0 0,0 0 0,0 0 0,-1 1 0,1-1 0,0 0 0,0 1 0,0-1 0,-1 0 0,1 1 0,-1-1 0,1 1 0,-1-1 0,0 1 0,0-1 0,1 1 0,-1 1 0,0 13 0,0-1 0,0 0 0,-2 1 0,-6 27 0,-21 63 0,17-64 0,-36 99 0,-13 50 0,60-188 18,-3 25 300,4-27-355,-1-1 0,1 0 0,0 1 0,0-1 0,0 1 0,0-1 0,0 1 0,0-1 0,0 1 0,0-1 0,1 1 0,-1-1 1,0 1-1,0-1 0,0 1 0,0-1 0,1 1 0,-1-1 0,0 1 0,0-1 0,1 0 0,-1 1 0,0-1 0,1 1 0,-1-1 0,0 0 0,1 1 0,-1-1 0,1 0 0,-1 0 0,1 1 0,-1-1 0,0 0 0,1 0 0,-1 0 0,1 1 0,-1-1 0,1 0 0,-1 0 0,1 0 0,-1 0 0,1 0 0,-1 0 0,1 0 0,0 0 0,13-5-6789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6T14:41:16.526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16 63 24575,'23'-11'0,"1"1"0,0 1 0,1 1 0,0 1 0,0 1 0,1 2 0,38-3 0,-63 7 0,0-1 0,0 1 0,0 0 0,1 0 0,-1 0 0,0 0 0,0 0 0,0 0 0,1 1 0,-1-1 0,0 0 0,0 0 0,0 1 0,0-1 0,0 1 0,0-1 0,0 1 0,0 0 0,0-1 0,0 1 0,0 0 0,0 0 0,0-1 0,0 1 0,0 0 0,-1 0 0,1 0 0,0 0 0,-1 0 0,1 0 0,-1 0 0,1 0 0,-1 0 0,1 1 0,-1-1 0,0 0 0,0 0 0,1 0 0,-1 0 0,0 1 0,0 0 0,-1 6 0,0 0 0,-1 0 0,1 0 0,-1 0 0,-5 9 0,6-13 0,-21 50 0,-3 0 0,-60 96 0,8-18 0,70-116 0,6-13 0,0 0 0,0 0 0,0 0 0,-1 0 0,1 0 0,-1-1 0,0 1 0,0 0 0,0-1 0,0 1 0,0-1 0,-4 3 0,6-5 0,-1 0 0,0 0 0,0 0 0,1 0 0,-1 0 0,0-1 0,1 1 0,-1 0 0,0 0 0,1-1 0,-1 1 0,1 0 0,-1-1 0,0 1 0,1 0 0,-1-1 0,1 1 0,-1-1 0,1 1 0,-1-1 0,1 0 0,0 1 0,-1-1 0,1 1 0,0-1 0,-1 0 0,1 1 0,0-1 0,0 0 0,-1 1 0,1-1 0,0 0 0,0 1 0,0-2 0,-7-26 0,7 27 0,-4-31-1365,1-1-5461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6T14:41:17.382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0 46 24575,'13'0'0,"0"-1"0,26-6 0,4-1 0,332-21 0,-367 29 0,2 0 0,-1 0 0,1 0 0,0 1 0,17 3 0,-25-3 0,0 0 0,0-1 0,1 1 0,-1 0 0,0 0 0,0 0 0,0 1 0,0-1 0,0 1 0,-1-1 0,1 1 0,0-1 0,-1 1 0,1 0 0,-1 0 0,1 0 0,-1 0 0,0 0 0,0 0 0,0 0 0,0 0 0,0 0 0,0 0 0,0 5 0,0 3 0,0 0 0,0 0 0,-1 0 0,0 0 0,-1 0 0,0-1 0,-3 12 0,-23 71 0,15-52 0,-128 368 0,62-189 0,77-216 0,-11 31 0,-13 62 0,24-95 8,0 11 323,1-12-368,1 0 0,-1 1 0,0-1 0,0 0 0,0 0 0,0 0 0,0 0 0,0 1 0,0-1 0,0 0 0,1 0 0,-1 0 0,0 0 0,0 0 0,0 1 0,0-1-1,1 0 1,-1 0 0,0 0 0,0 0 0,0 0 0,0 0 0,1 0 0,-1 0 0,0 0 0,0 0 0,0 0 0,1 0 0,-1 0 0,0 0 0,0 0 0,0 0 0,1 0 0,-1 0 0,0 0-1,0 0 1,0 0 0,1 0 0,-1 0 0,0 0 0,0 0 0,0 0 0,0 0 0,1-1 0,-1 1 0,11-6-6789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6T14:41:18.864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0 143 24575,'18'-18'0,"0"1"0,2 1 0,0 0 0,0 2 0,24-13 0,-33 22 0,0 0 0,1 0 0,-1 1 0,1 0 0,0 1 0,0 0 0,0 1 0,0 1 0,1-1 0,-1 2 0,0 0 0,18 2 0,-20 0 0,-1 1 0,1 0 0,-1 0 0,0 1 0,0 0 0,-1 0 0,1 1 0,-1 1 0,0-1 0,10 10 0,-3-2 0,-1 0 0,-1 1 0,0 1 0,13 20 0,-19-25 0,-1 0 0,0 1 0,0 0 0,-1 0 0,-1 0 0,0 0 0,-1 1 0,0 0 0,2 17 0,-4-20 0,-1 0 0,0 0 0,0-1 0,-1 1 0,0 0 0,-1 0 0,0-1 0,0 1 0,-1-1 0,0 0 0,0 1 0,-1-1 0,-8 12 0,-8 7 0,-2 0 0,-1-1 0,-2-1 0,-39 32 0,-32 32 0,94-87 0,-1 0 0,0-1 0,1 1 0,-1 0 0,0-1 0,-5 3 0,5-3 0,10-3 0,0 1 0,47-6 5,1 2-1,0 2 0,59 5 0,-19 0-1386,-82-2-5444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6T14:43:51.270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0 92 24575,'1'-1'0,"-1"1"0,0-1 0,0 0 0,0 0 0,0 0 0,1 0 0,-1 0 0,0 0 0,1 0 0,-1 1 0,1-1 0,-1 0 0,1 0 0,-1 0 0,1 1 0,0-1 0,-1 0 0,1 1 0,0-1 0,0 1 0,-1-1 0,1 1 0,0-1 0,0 1 0,0-1 0,0 1 0,-1 0 0,1-1 0,2 1 0,33-4 0,-25 3 0,678-18 0,-364 16 0,143-32-491,-399 28-383,-41 4-5952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6T14:43:51.854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0 24575,'224'69'0,"-119"-35"0,-35-12 0,220 74 0,-5 21 0,-268-109-105,0-1 0,0-1 0,1 0 0,0-1 0,0-1 0,0 0 0,0-2 0,1 0 0,-1-1 0,1-1 0,-1 0 0,33-6 0,-18-1-6721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6T14:43:52.835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1 24575,'47'278'0,"0"-7"0,-7 106 0,0 1 0,-37-355 0,-2-10 0,0 0 0,1 0 0,1 0 0,0-1 0,1 1 0,7 16 0,-11-29 9,0 0 0,0 1 0,1-1 0,-1 0 0,0 1 0,0-1 0,0 0 0,1 1 0,-1-1 0,0 0 0,1 1 0,-1-1 0,0 0 0,1 0 0,-1 1 0,0-1 0,1 0 0,-1 0 0,0 0 0,1 1 0,-1-1 0,0 0 0,1 0 0,-1 0 0,1 0 0,-1 0 0,0 0 0,1 0 0,-1 0 0,1 0 0,-1 0 0,0 0 0,1 0 0,-1 0 0,1 0 0,-1-1 0,1 1 0,11-11-1716,4-10-5119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6T14:43:53.344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0 0 24575,'13'25'0,"-2"0"0,-1 0 0,0 2 0,-2-1 0,5 34 0,22 275 0,-29 4 0,21 241 0,-22-541 0,1-1 0,2-1 0,1 1 0,19 45 0,-20-70 342,-8-13-401,1 0 0,-1 1 0,0-1 0,1 0 0,-1 0 0,1 0 1,-1 0-1,1 0 0,-1 0 0,0 0 0,1 0 0,-1 0 1,1 0-1,-1 0 0,1 0 0,-1 0 0,1 0 0,-1 0 0,0 0 1,1 0-1,-1 0 0,1-1 0,-1 1 0,0 0 0,1 0 0,-1-1 1,0 1-1,1-1 0,11-10-6767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6T13:02:20.118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424 5 24575,'0'0'0,"0"0"0,0 0 0,0 0 0,0 0 0,0 0 0,0-1 0,1 1 0,-1 0 0,0 0 0,0 0 0,0 0 0,0 0 0,0-1 0,0 1 0,-1 0 0,1 0 0,0 0 0,0 0 0,0 0 0,0-1 0,0 1 0,0 0 0,0 0 0,0 0 0,0 0 0,0 0 0,0-1 0,0 1 0,-1 0 0,1 0 0,0 0 0,0 0 0,0 0 0,0 0 0,0 0 0,0 0 0,-1 0 0,1 0 0,0-1 0,0 1 0,0 0 0,0 0 0,0 0 0,-1 0 0,1 0 0,0 0 0,0 0 0,-8 7 0,-5 11 0,-87 175 0,-51 87 0,146-272 0,-22 34 0,-1-1 0,-47 53 0,75-94 0,0 1 0,-1-1 0,1 0 0,0 1 0,0-1 0,-1 1 0,1-1 0,0 0 0,-1 1 0,1-1 0,0 0 0,-1 1 0,1-1 0,0 0 0,-1 0 0,1 1 0,-1-1 0,1 0 0,-1 0 0,1 0 0,0 0 0,-1 1 0,1-1 0,-1 0 0,1 0 0,-1 0 0,1 0 0,-1 0 0,1 0 0,-1 0 0,0-1 0,1 0 0,0 1 0,-1-1 0,1 0 0,0 0 0,0 0 0,0 0 0,0 0 0,0 1 0,1-1 0,-1 0 0,0 0 0,0 0 0,0 0 0,1 1 0,-1-1 0,1 0 0,0-1 0,12-22 0,2 1 0,0 0 0,35-39 0,-11 15 0,99-149 0,-122 178 0,-1 1 0,2 0 0,0 1 0,1 1 0,28-19 0,-4 8 0,68-32 0,-94 51 0,1 1 0,-1 1 0,1 0 0,0 1 0,0 1 0,25-2 0,0 4 0,61 6 0,-99-5 0,-1 0 0,0 1 0,0-1 0,0 1 0,-1 0 0,1 0 0,0 0 0,0 1 0,0-1 0,-1 0 0,1 1 0,-1 0 0,1 0 0,-1 0 0,4 3 0,-3 0 0,1-1 0,-1 0 0,-1 1 0,1 0 0,0-1 0,-1 1 0,0 0 0,2 7 0,0 6 0,-1 0 0,0 0 0,-2 0 0,0 22 0,0-22 0,-2-1 0,0 1 0,-1-1 0,-1 1 0,0-1 0,-2 0 0,0 0 0,0 0 0,-2 0 0,-13 24 0,-81 154 0,92-176 0,1 0 0,0 0 0,2 1 0,0 0 0,1 0 0,-3 33 0,8-52-20,0 1 0,0 0 0,-1-1 0,1 1 0,-1-1 0,1 1 0,-1-1 0,0 0 0,1 1 0,-1-1 0,0 0 0,0 1 0,0-1 0,0 0 0,0 0 0,0 0 0,-1 0 0,1 0 0,0 0 0,0 0 0,-1 0 0,1 0 0,-1-1 0,1 1 0,-1 0 0,1-1 0,-1 1 0,1-1 0,-3 1 0,-3 1-745,-2 1-6061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6T14:43:54.064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0 24575,'-1'258'0,"2"305"0,0-485 0,4 1 0,3-1 0,33 140 0,-38-205-1365,-1-2-5461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6T14:50:07.234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0 61 24575,'1'0'0,"-1"-1"0,1 1 0,-1-1 0,1 1 0,-1-1 0,1 1 0,-1 0 0,1-1 0,-1 1 0,1 0 0,-1-1 0,1 1 0,0 0 0,-1 0 0,1 0 0,0-1 0,-1 1 0,1 0 0,-1 0 0,1 0 0,0 0 0,-1 0 0,2 0 0,1 0 0,117-9 0,122 7 0,-134 3 0,162-9 0,288 0 0,-336 10 0,-136-2 0,283 9 0,-215-1 0,44 5 0,-103-3 0,1-3 0,164-11 0,-101-19 0,-20 3 0,-83 13 0,49-5 0,196 1 0,-258 17-1365,-26-3-5461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6T14:50:12.315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0 44 24575,'39'-2'0,"42"-6"0,3 0 0,1344-17-591,-860 55 591,111 1 0,-654-31 14,206-3 563,-185-1-577,49-11 0,48-5 0,420 32 0,-464-7 0,202 17-1365,-284-21-5461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6T13:05:39.459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177 0 24575,'24'0'0,"0"1"0,0 1 0,32 7 0,-43-5 0,0 0 0,-1 0 0,1 1 0,-1 0 0,0 1 0,-1 1 0,18 12 0,-16-10 0,-6-5 0,-1 1 0,0-1 0,0 1 0,8 10 0,-13-14 0,1 1 0,-1-1 0,-1 1 0,1-1 0,0 1 0,0-1 0,0 1 0,-1 0 0,1-1 0,-1 1 0,1 0 0,-1-1 0,0 1 0,0 0 0,0 0 0,0-1 0,0 1 0,0 0 0,0-1 0,0 1 0,-1 0 0,1 0 0,-1-1 0,1 1 0,-2 2 0,-4 6 0,1-1 0,-1 0 0,-1-1 0,1 0 0,-14 13 0,-46 36 0,31-29 0,28-21 0,-16 12 0,1 1 0,-32 38 0,48-50 0,0 0 0,1 0 0,0 0 0,1 1 0,0 0 0,0 0 0,1 0 0,0 0 0,0 0 0,1 1 0,0-1 0,0 13 0,2-7 0,1 1 0,0-1 0,1 0 0,5 20 0,-5-28 0,0 5 0,-1-1 0,0 1 0,-1 0 0,0 0 0,-1-1 0,-3 19 0,-22 71 0,14-58 0,2-4 0,2 0 0,2 1 0,1 0 0,2 0 0,5 78 0,5-69 0,-4-33 0,-1-1 0,0 19 0,-2-27 0,-1-1 0,1 0 0,-1 0 0,-1 0 0,1 0 0,-1 0 0,0 0 0,0 0 0,-4 6 0,2-4-105,-1 0 0,0 0 0,0 0 0,-1 0 0,0-1 0,0 0 0,-1-1 0,0 1 0,0-1 0,0 0 0,-1-1 0,-10 6 0,-4-1-6721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6T13:05:48.991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481 0 24575,'240'207'0,"-235"-203"0,-1-1 0,0 0 0,0 1 0,-1 0 0,1 0 0,-1 0 0,0 0 0,0 1 0,0-1 0,4 10 0,-6-11 0,0 0 0,-1 1 0,1-1 0,-1 0 0,1 1 0,-1-1 0,0 0 0,-1 1 0,1-1 0,0 0 0,-1 0 0,0 1 0,0-1 0,0 0 0,0 0 0,0 0 0,-1 0 0,-1 4 0,-23 33 0,-2 0 0,-44 49 0,14-20 0,52-60 0,-17 19 0,-23 39 0,41-58 0,1 0 0,-1-1 0,1 1 0,1 1 0,0-1 0,0 0 0,1 1 0,0 0 0,-1 16 0,3-24 0,0 0 0,0 0 0,0 1 0,1-1 0,-1 0 0,1 0 0,-1 0 0,1 0 0,0 0 0,0 0 0,-1 0 0,2-1 0,-1 1 0,0 0 0,0 0 0,0-1 0,1 1 0,-1-1 0,1 1 0,0-1 0,-1 0 0,1 1 0,0-1 0,0 0 0,-1 0 0,1 0 0,0 0 0,3 0 0,6 2 0,1 0 0,-1 0 0,1-1 0,14 0 0,16 4 0,-40-6 0,0 1 0,0-1 0,0 1 0,0 0 0,0 0 0,-1 0 0,1 0 0,0 0 0,0 0 0,-1 1 0,1-1 0,-1 0 0,1 1 0,-1-1 0,0 1 0,1 0 0,-1-1 0,0 1 0,0 0 0,0 0 0,1 2 0,-1 0 0,-1 0 0,1-1 0,-1 1 0,1 0 0,-1 0 0,0 0 0,0-1 0,-1 1 0,1 0 0,-3 6 0,-1 4 0,-1 0 0,-1-1 0,0 0 0,0 0 0,-10 12 0,-21 28 0,-81 86 0,101-122 0,10-11 0,0 1 0,1 0 0,-10 12 0,15-17 0,0 0 0,0 0 0,0 0 0,0 0 0,0 0 0,0 0 0,1 0 0,-1 0 0,1 1 0,-1-1 0,1 0 0,0 0 0,0 1 0,0-1 0,0 0 0,0 0 0,0 0 0,1 1 0,-1-1 0,1 2 0,1 0 0,-1 0 0,0-1 0,-1 1 0,1 0 0,-1 0 0,0 0 0,0 0 0,0 0 0,0-1 0,0 1 0,-1 0 0,0 0 0,0 0 0,0-1 0,0 1 0,-1 0 0,1-1 0,-1 1 0,0-1 0,0 0 0,0 1 0,0-1 0,-5 4 0,-5 5 0,-1 0 0,0 0 0,-29 19 0,9-8 0,-37 24 0,49-35 0,0 2 0,-20 17 0,34-26-136,0 0-1,0 0 1,0-1-1,-1 0 1,1 0-1,-1-1 1,0 0-1,0 0 0,-13 2 1,8-1-6690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6T13:06:12.546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30 7 24575,'0'0'0,"0"0"0,0 0 0,0 0 0,0-1 0,0 1 0,0 0 0,0 0 0,0 0 0,0-1 0,0 1 0,0 0 0,0 0 0,0-1 0,0 1 0,0 0 0,0 0 0,0 0 0,0-1 0,0 1 0,0 0 0,0 0 0,1 0 0,-1 0 0,0-1 0,0 1 0,0 0 0,0 0 0,0 0 0,1 0 0,-1 0 0,0-1 0,0 1 0,0 0 0,1 0 0,-1 0 0,0 0 0,0 0 0,8 5 0,4 11 0,-6 3 0,-1 0 0,0 1 0,-2-1 0,3 38 0,-6 82 0,-2-61 0,0-30 0,1-28 0,0 1 0,2 0 0,3 21 0,-4-40 0,1-1 0,-1 1 0,1-1 0,0 1 0,0-1 0,0 1 0,0-1 0,0 1 0,0-1 0,0 0 0,0 0 0,0 1 0,1-1 0,-1 0 0,1 0 0,-1 0 0,0 0 0,1-1 0,0 1 0,-1 0 0,1-1 0,-1 1 0,1-1 0,0 1 0,2-1 0,7 2 0,-1-1 0,1 0 0,11 0 0,-12-1 0,450-1 0,-182-1 0,393 2 0,-669 0 0,-1 0 0,1 0 0,0 0 0,0 0 0,0 0 0,0 0 0,-1-1 0,1 1 0,0-1 0,0 1 0,-1-1 0,1 0 0,0 0 0,-1 1 0,1-1 0,-1 0 0,1 0 0,-1-1 0,0 1 0,2-2 0,-1 1 0,-1-1 0,0 0 0,0 0 0,0 1 0,0-1 0,0 0 0,0 0 0,-1 0 0,0 0 0,1 0 0,-1-5 0,0-73 0,-1 48 0,1 1 0,2-1 0,10-58 0,27-96 0,-38 186 0,-1 0 0,0 0 0,1 0 0,-1 0 0,0 0 0,0 0 0,0 0 0,0 0 0,0 0 0,0 0 0,0 0 0,-1 0 0,1 0 0,0 0 0,-1 0 0,1 0 0,0 0 0,-1 0 0,1 0 0,-1 0 0,0 0 0,1 0 0,-1 0 0,0 0 0,1 1 0,-1-1 0,0 0 0,0 0 0,0 1 0,1-1 0,-1 1 0,0-1 0,0 1 0,0-1 0,0 1 0,0 0 0,0-1 0,0 1 0,0 0 0,0 0 0,-2-1 0,-5 0 0,-1 1 0,1 0 0,0 0 0,-12 2 0,8-1 0,-107 9 0,-133 5 0,55-7 0,100 2 0,-44 6 0,-44 19 0,153-30 0,1-2 0,0-2 0,-53-3 0,14 0 0,-242 3 0,275-5-1365,30 4-5461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6T14:40:35.751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80 0 24575,'-36'546'0,"2"-102"0,31-367 0,-3 241 0,8-233 0,23 146 0,-15-193 0,0 0 0,30 66 0,-26-72 0,-1 2 0,-2-1 0,13 66 0,-1 220 0,-23 3 0,-1-159 0,1-160 0,-1 0 0,2 0 0,-1-1 0,0 1 0,0 0 0,1 0 0,0 0 0,-1-1 0,1 1 0,2 3 0,-2-4 0,0-1 0,1 1 0,-1-1 0,0 0 0,1 0 0,-1 1 0,1-1 0,-1 0 0,1 0 0,-1-1 0,1 1 0,0 0 0,0 0 0,-1-1 0,1 1 0,3 0 0,24 3 0,1 0 0,0-2 0,0-2 0,51-4 0,3-1 0,-20 6 0,-36 1 0,0-2 0,1-1 0,-1-2 0,34-6 0,-59 8 17,0 0 0,0 0 0,0 0 1,0 0-1,0-1 0,-1 1 0,1-1 0,0 0 0,-1 1 0,0-1 0,1 0 0,-1-1 0,0 1 0,0 0 0,0-1 0,0 1 0,0-1 0,-1 0 1,2-3-1,0-2-302,0 0 1,-1-1-1,0 1 1,0-1-1,0-13 1,1-16-6542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66fd573dea_1_5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66fd573dea_1_5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66fd573dea_1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66fd573dea_1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66fd573dea_1_8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66fd573dea_1_8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66fd573dea_1_8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66fd573dea_1_8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5409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7.xml"/><Relationship Id="rId5" Type="http://schemas.openxmlformats.org/officeDocument/2006/relationships/image" Target="../media/image8.png"/><Relationship Id="rId4" Type="http://schemas.openxmlformats.org/officeDocument/2006/relationships/customXml" Target="../ink/ink6.xml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2.png"/><Relationship Id="rId21" Type="http://schemas.openxmlformats.org/officeDocument/2006/relationships/customXml" Target="../ink/ink18.xml"/><Relationship Id="rId42" Type="http://schemas.openxmlformats.org/officeDocument/2006/relationships/image" Target="../media/image40.png"/><Relationship Id="rId47" Type="http://schemas.openxmlformats.org/officeDocument/2006/relationships/customXml" Target="../ink/ink31.xml"/><Relationship Id="rId63" Type="http://schemas.openxmlformats.org/officeDocument/2006/relationships/customXml" Target="../ink/ink39.xml"/><Relationship Id="rId68" Type="http://schemas.openxmlformats.org/officeDocument/2006/relationships/image" Target="../media/image53.png"/><Relationship Id="rId84" Type="http://schemas.openxmlformats.org/officeDocument/2006/relationships/image" Target="../media/image61.png"/><Relationship Id="rId16" Type="http://schemas.openxmlformats.org/officeDocument/2006/relationships/image" Target="../media/image27.png"/><Relationship Id="rId11" Type="http://schemas.openxmlformats.org/officeDocument/2006/relationships/customXml" Target="../ink/ink13.xml"/><Relationship Id="rId32" Type="http://schemas.openxmlformats.org/officeDocument/2006/relationships/image" Target="../media/image35.png"/><Relationship Id="rId37" Type="http://schemas.openxmlformats.org/officeDocument/2006/relationships/customXml" Target="../ink/ink26.xml"/><Relationship Id="rId53" Type="http://schemas.openxmlformats.org/officeDocument/2006/relationships/customXml" Target="../ink/ink34.xml"/><Relationship Id="rId58" Type="http://schemas.openxmlformats.org/officeDocument/2006/relationships/image" Target="../media/image48.png"/><Relationship Id="rId74" Type="http://schemas.openxmlformats.org/officeDocument/2006/relationships/image" Target="../media/image56.png"/><Relationship Id="rId79" Type="http://schemas.openxmlformats.org/officeDocument/2006/relationships/customXml" Target="../ink/ink47.xml"/><Relationship Id="rId5" Type="http://schemas.openxmlformats.org/officeDocument/2006/relationships/customXml" Target="../ink/ink10.xml"/><Relationship Id="rId19" Type="http://schemas.openxmlformats.org/officeDocument/2006/relationships/customXml" Target="../ink/ink17.xml"/><Relationship Id="rId14" Type="http://schemas.openxmlformats.org/officeDocument/2006/relationships/image" Target="../media/image26.png"/><Relationship Id="rId22" Type="http://schemas.openxmlformats.org/officeDocument/2006/relationships/image" Target="../media/image30.png"/><Relationship Id="rId27" Type="http://schemas.openxmlformats.org/officeDocument/2006/relationships/customXml" Target="../ink/ink21.xml"/><Relationship Id="rId30" Type="http://schemas.openxmlformats.org/officeDocument/2006/relationships/image" Target="../media/image34.png"/><Relationship Id="rId35" Type="http://schemas.openxmlformats.org/officeDocument/2006/relationships/customXml" Target="../ink/ink25.xml"/><Relationship Id="rId43" Type="http://schemas.openxmlformats.org/officeDocument/2006/relationships/customXml" Target="../ink/ink29.xml"/><Relationship Id="rId48" Type="http://schemas.openxmlformats.org/officeDocument/2006/relationships/image" Target="../media/image43.png"/><Relationship Id="rId56" Type="http://schemas.openxmlformats.org/officeDocument/2006/relationships/image" Target="../media/image47.png"/><Relationship Id="rId64" Type="http://schemas.openxmlformats.org/officeDocument/2006/relationships/image" Target="../media/image51.png"/><Relationship Id="rId69" Type="http://schemas.openxmlformats.org/officeDocument/2006/relationships/customXml" Target="../ink/ink42.xml"/><Relationship Id="rId77" Type="http://schemas.openxmlformats.org/officeDocument/2006/relationships/customXml" Target="../ink/ink46.xml"/><Relationship Id="rId8" Type="http://schemas.openxmlformats.org/officeDocument/2006/relationships/image" Target="../media/image23.png"/><Relationship Id="rId51" Type="http://schemas.openxmlformats.org/officeDocument/2006/relationships/customXml" Target="../ink/ink33.xml"/><Relationship Id="rId72" Type="http://schemas.openxmlformats.org/officeDocument/2006/relationships/image" Target="../media/image55.png"/><Relationship Id="rId80" Type="http://schemas.openxmlformats.org/officeDocument/2006/relationships/image" Target="../media/image59.png"/><Relationship Id="rId85" Type="http://schemas.openxmlformats.org/officeDocument/2006/relationships/customXml" Target="../ink/ink50.xml"/><Relationship Id="rId3" Type="http://schemas.openxmlformats.org/officeDocument/2006/relationships/customXml" Target="../ink/ink9.xml"/><Relationship Id="rId12" Type="http://schemas.openxmlformats.org/officeDocument/2006/relationships/image" Target="../media/image25.png"/><Relationship Id="rId17" Type="http://schemas.openxmlformats.org/officeDocument/2006/relationships/customXml" Target="../ink/ink16.xml"/><Relationship Id="rId25" Type="http://schemas.openxmlformats.org/officeDocument/2006/relationships/customXml" Target="../ink/ink20.xml"/><Relationship Id="rId33" Type="http://schemas.openxmlformats.org/officeDocument/2006/relationships/customXml" Target="../ink/ink24.xml"/><Relationship Id="rId38" Type="http://schemas.openxmlformats.org/officeDocument/2006/relationships/image" Target="../media/image38.png"/><Relationship Id="rId46" Type="http://schemas.openxmlformats.org/officeDocument/2006/relationships/image" Target="../media/image42.png"/><Relationship Id="rId59" Type="http://schemas.openxmlformats.org/officeDocument/2006/relationships/customXml" Target="../ink/ink37.xml"/><Relationship Id="rId67" Type="http://schemas.openxmlformats.org/officeDocument/2006/relationships/customXml" Target="../ink/ink41.xml"/><Relationship Id="rId20" Type="http://schemas.openxmlformats.org/officeDocument/2006/relationships/image" Target="../media/image29.png"/><Relationship Id="rId41" Type="http://schemas.openxmlformats.org/officeDocument/2006/relationships/customXml" Target="../ink/ink28.xml"/><Relationship Id="rId54" Type="http://schemas.openxmlformats.org/officeDocument/2006/relationships/image" Target="../media/image46.png"/><Relationship Id="rId62" Type="http://schemas.openxmlformats.org/officeDocument/2006/relationships/image" Target="../media/image50.png"/><Relationship Id="rId70" Type="http://schemas.openxmlformats.org/officeDocument/2006/relationships/image" Target="../media/image54.png"/><Relationship Id="rId75" Type="http://schemas.openxmlformats.org/officeDocument/2006/relationships/customXml" Target="../ink/ink45.xml"/><Relationship Id="rId83" Type="http://schemas.openxmlformats.org/officeDocument/2006/relationships/customXml" Target="../ink/ink4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15" Type="http://schemas.openxmlformats.org/officeDocument/2006/relationships/customXml" Target="../ink/ink15.xml"/><Relationship Id="rId23" Type="http://schemas.openxmlformats.org/officeDocument/2006/relationships/customXml" Target="../ink/ink19.xml"/><Relationship Id="rId28" Type="http://schemas.openxmlformats.org/officeDocument/2006/relationships/image" Target="../media/image33.png"/><Relationship Id="rId36" Type="http://schemas.openxmlformats.org/officeDocument/2006/relationships/image" Target="../media/image37.png"/><Relationship Id="rId49" Type="http://schemas.openxmlformats.org/officeDocument/2006/relationships/customXml" Target="../ink/ink32.xml"/><Relationship Id="rId57" Type="http://schemas.openxmlformats.org/officeDocument/2006/relationships/customXml" Target="../ink/ink36.xml"/><Relationship Id="rId10" Type="http://schemas.openxmlformats.org/officeDocument/2006/relationships/image" Target="../media/image24.png"/><Relationship Id="rId31" Type="http://schemas.openxmlformats.org/officeDocument/2006/relationships/customXml" Target="../ink/ink23.xml"/><Relationship Id="rId44" Type="http://schemas.openxmlformats.org/officeDocument/2006/relationships/image" Target="../media/image41.png"/><Relationship Id="rId52" Type="http://schemas.openxmlformats.org/officeDocument/2006/relationships/image" Target="../media/image45.png"/><Relationship Id="rId60" Type="http://schemas.openxmlformats.org/officeDocument/2006/relationships/image" Target="../media/image49.png"/><Relationship Id="rId65" Type="http://schemas.openxmlformats.org/officeDocument/2006/relationships/customXml" Target="../ink/ink40.xml"/><Relationship Id="rId73" Type="http://schemas.openxmlformats.org/officeDocument/2006/relationships/customXml" Target="../ink/ink44.xml"/><Relationship Id="rId78" Type="http://schemas.openxmlformats.org/officeDocument/2006/relationships/image" Target="../media/image58.png"/><Relationship Id="rId81" Type="http://schemas.openxmlformats.org/officeDocument/2006/relationships/customXml" Target="../ink/ink48.xml"/><Relationship Id="rId86" Type="http://schemas.openxmlformats.org/officeDocument/2006/relationships/image" Target="../media/image62.png"/><Relationship Id="rId4" Type="http://schemas.openxmlformats.org/officeDocument/2006/relationships/image" Target="../media/image21.png"/><Relationship Id="rId9" Type="http://schemas.openxmlformats.org/officeDocument/2006/relationships/customXml" Target="../ink/ink12.xml"/><Relationship Id="rId13" Type="http://schemas.openxmlformats.org/officeDocument/2006/relationships/customXml" Target="../ink/ink14.xml"/><Relationship Id="rId18" Type="http://schemas.openxmlformats.org/officeDocument/2006/relationships/image" Target="../media/image28.png"/><Relationship Id="rId39" Type="http://schemas.openxmlformats.org/officeDocument/2006/relationships/customXml" Target="../ink/ink27.xml"/><Relationship Id="rId34" Type="http://schemas.openxmlformats.org/officeDocument/2006/relationships/image" Target="../media/image36.png"/><Relationship Id="rId50" Type="http://schemas.openxmlformats.org/officeDocument/2006/relationships/image" Target="../media/image44.png"/><Relationship Id="rId55" Type="http://schemas.openxmlformats.org/officeDocument/2006/relationships/customXml" Target="../ink/ink35.xml"/><Relationship Id="rId76" Type="http://schemas.openxmlformats.org/officeDocument/2006/relationships/image" Target="../media/image57.png"/><Relationship Id="rId7" Type="http://schemas.openxmlformats.org/officeDocument/2006/relationships/customXml" Target="../ink/ink11.xml"/><Relationship Id="rId71" Type="http://schemas.openxmlformats.org/officeDocument/2006/relationships/customXml" Target="../ink/ink43.xml"/><Relationship Id="rId2" Type="http://schemas.openxmlformats.org/officeDocument/2006/relationships/image" Target="../media/image20.png"/><Relationship Id="rId29" Type="http://schemas.openxmlformats.org/officeDocument/2006/relationships/customXml" Target="../ink/ink22.xml"/><Relationship Id="rId24" Type="http://schemas.openxmlformats.org/officeDocument/2006/relationships/image" Target="../media/image31.png"/><Relationship Id="rId40" Type="http://schemas.openxmlformats.org/officeDocument/2006/relationships/image" Target="../media/image39.png"/><Relationship Id="rId45" Type="http://schemas.openxmlformats.org/officeDocument/2006/relationships/customXml" Target="../ink/ink30.xml"/><Relationship Id="rId66" Type="http://schemas.openxmlformats.org/officeDocument/2006/relationships/image" Target="../media/image52.png"/><Relationship Id="rId61" Type="http://schemas.openxmlformats.org/officeDocument/2006/relationships/customXml" Target="../ink/ink38.xml"/><Relationship Id="rId82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1.xml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5.png"/><Relationship Id="rId5" Type="http://schemas.openxmlformats.org/officeDocument/2006/relationships/customXml" Target="../ink/ink52.xml"/><Relationship Id="rId4" Type="http://schemas.openxmlformats.org/officeDocument/2006/relationships/image" Target="../media/image6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532050" y="853839"/>
            <a:ext cx="8079900" cy="214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4360" dirty="0"/>
              <a:t>Basic C++</a:t>
            </a:r>
            <a:endParaRPr sz="436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111F0-F4B8-A15F-B513-D4311A9BF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rẽ</a:t>
            </a:r>
            <a:r>
              <a:rPr lang="en-US" dirty="0"/>
              <a:t> </a:t>
            </a:r>
            <a:r>
              <a:rPr lang="en-US" dirty="0" err="1"/>
              <a:t>nhánh</a:t>
            </a:r>
            <a:r>
              <a:rPr lang="en-US" dirty="0"/>
              <a:t>, v</a:t>
            </a:r>
            <a:r>
              <a:rPr lang="vi-VN" dirty="0"/>
              <a:t>òng lặp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28C8DD-EFFB-90CD-87D1-B43C33820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036" y="1438586"/>
            <a:ext cx="2165461" cy="139072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884B90-3912-577A-6E47-98D46007D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318" y="1438586"/>
            <a:ext cx="3276768" cy="113035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855747A-16AC-CD81-641C-C4DF993B5765}"/>
              </a:ext>
            </a:extLst>
          </p:cNvPr>
          <p:cNvSpPr txBox="1"/>
          <p:nvPr/>
        </p:nvSpPr>
        <p:spPr>
          <a:xfrm>
            <a:off x="4772472" y="1124994"/>
            <a:ext cx="35573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;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;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1 </a:t>
            </a:r>
            <a:r>
              <a:rPr lang="en-US" dirty="0" err="1"/>
              <a:t>vòng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4816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DABA8D90-3E1F-0EE7-9EE2-E0D635CCD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058" y="2258739"/>
            <a:ext cx="7226671" cy="1739989"/>
          </a:xfrm>
          <a:prstGeom prst="rect">
            <a:avLst/>
          </a:prstGeom>
        </p:spPr>
      </p:pic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VSCode</a:t>
            </a:r>
            <a:r>
              <a:rPr lang="en-US" dirty="0"/>
              <a:t>, C++, Python</a:t>
            </a:r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-US" sz="1900" dirty="0" err="1"/>
              <a:t>Codeforce</a:t>
            </a:r>
            <a:endParaRPr lang="en-US" sz="1900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-US" sz="1900" dirty="0"/>
              <a:t>Run code</a:t>
            </a:r>
            <a:endParaRPr sz="19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852C422-32E4-A7BE-FBAC-295F0EC6A219}"/>
                  </a:ext>
                </a:extLst>
              </p14:cNvPr>
              <p14:cNvContentPartPr/>
              <p14:nvPr/>
            </p14:nvContentPartPr>
            <p14:xfrm>
              <a:off x="6744748" y="2253574"/>
              <a:ext cx="522360" cy="374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852C422-32E4-A7BE-FBAC-295F0EC6A2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08748" y="2217934"/>
                <a:ext cx="594000" cy="44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8E11058-B300-73A1-9F8A-1344113EF0D9}"/>
                  </a:ext>
                </a:extLst>
              </p14:cNvPr>
              <p14:cNvContentPartPr/>
              <p14:nvPr/>
            </p14:nvContentPartPr>
            <p14:xfrm>
              <a:off x="6421828" y="2808694"/>
              <a:ext cx="83160" cy="528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8E11058-B300-73A1-9F8A-1344113EF0D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17508" y="2804374"/>
                <a:ext cx="91800" cy="53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9554AA3-2647-8C7B-8D92-F72D9FBE73B1}"/>
                  </a:ext>
                </a:extLst>
              </p14:cNvPr>
              <p14:cNvContentPartPr/>
              <p14:nvPr/>
            </p14:nvContentPartPr>
            <p14:xfrm>
              <a:off x="6531988" y="2772694"/>
              <a:ext cx="223200" cy="5907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9554AA3-2647-8C7B-8D92-F72D9FBE73B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527668" y="2768374"/>
                <a:ext cx="231840" cy="59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8E5BBF2-D103-F8D2-C5E2-6A55014DA75A}"/>
                  </a:ext>
                </a:extLst>
              </p14:cNvPr>
              <p14:cNvContentPartPr/>
              <p14:nvPr/>
            </p14:nvContentPartPr>
            <p14:xfrm>
              <a:off x="6926548" y="3128734"/>
              <a:ext cx="288000" cy="277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8E5BBF2-D103-F8D2-C5E2-6A55014DA75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22228" y="3124414"/>
                <a:ext cx="29664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326FFED-8E65-AA13-2E8C-64A69FA8644C}"/>
                  </a:ext>
                </a:extLst>
              </p14:cNvPr>
              <p14:cNvContentPartPr/>
              <p14:nvPr/>
            </p14:nvContentPartPr>
            <p14:xfrm>
              <a:off x="7206268" y="3140974"/>
              <a:ext cx="334440" cy="3121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326FFED-8E65-AA13-2E8C-64A69FA8644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201948" y="3136654"/>
                <a:ext cx="343080" cy="320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153BDA-9171-B51D-6EC9-96540406C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853" y="2022848"/>
            <a:ext cx="2933851" cy="218451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CFD5380-FDFC-48B3-E8EA-5C2216850FDD}"/>
                  </a:ext>
                </a:extLst>
              </p14:cNvPr>
              <p14:cNvContentPartPr/>
              <p14:nvPr/>
            </p14:nvContentPartPr>
            <p14:xfrm>
              <a:off x="5187272" y="2074988"/>
              <a:ext cx="173880" cy="534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CFD5380-FDFC-48B3-E8EA-5C2216850F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82952" y="2070668"/>
                <a:ext cx="182520" cy="54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17016D7-4B1A-3475-31A4-165459E469ED}"/>
                  </a:ext>
                </a:extLst>
              </p14:cNvPr>
              <p14:cNvContentPartPr/>
              <p14:nvPr/>
            </p14:nvContentPartPr>
            <p14:xfrm>
              <a:off x="4831232" y="2633708"/>
              <a:ext cx="276480" cy="590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17016D7-4B1A-3475-31A4-165459E469E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26912" y="2629388"/>
                <a:ext cx="285120" cy="59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7B3CCCD-7FC0-B804-DB96-E504049A3504}"/>
                  </a:ext>
                </a:extLst>
              </p14:cNvPr>
              <p14:cNvContentPartPr/>
              <p14:nvPr/>
            </p14:nvContentPartPr>
            <p14:xfrm>
              <a:off x="3411392" y="3293588"/>
              <a:ext cx="606240" cy="200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7B3CCCD-7FC0-B804-DB96-E504049A350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07072" y="3289268"/>
                <a:ext cx="614880" cy="20952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E39BCCF-4951-2DBA-69A2-BAA8D1399CB0}"/>
              </a:ext>
            </a:extLst>
          </p:cNvPr>
          <p:cNvSpPr txBox="1"/>
          <p:nvPr/>
        </p:nvSpPr>
        <p:spPr>
          <a:xfrm>
            <a:off x="5545704" y="2137781"/>
            <a:ext cx="1588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endParaRPr lang="fr-F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AB940F-1764-BD03-46FD-A824C1AB59E8}"/>
              </a:ext>
            </a:extLst>
          </p:cNvPr>
          <p:cNvSpPr txBox="1"/>
          <p:nvPr/>
        </p:nvSpPr>
        <p:spPr>
          <a:xfrm>
            <a:off x="5545703" y="2775019"/>
            <a:ext cx="3179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,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hàm</a:t>
            </a:r>
            <a:endParaRPr lang="fr-F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6421A3-D01E-28A2-1896-E5867BC511D6}"/>
              </a:ext>
            </a:extLst>
          </p:cNvPr>
          <p:cNvSpPr txBox="1"/>
          <p:nvPr/>
        </p:nvSpPr>
        <p:spPr>
          <a:xfrm>
            <a:off x="5513259" y="3293588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cin</a:t>
            </a:r>
            <a:r>
              <a:rPr lang="en-US" dirty="0"/>
              <a:t>, </a:t>
            </a:r>
            <a:r>
              <a:rPr lang="en-US" dirty="0" err="1"/>
              <a:t>cout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287ED6-923C-85FE-60A4-F649A7325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853" y="2022848"/>
            <a:ext cx="2933851" cy="218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4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1A3DE-62E7-6836-7DF2-2D763FE48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Basic variables type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AE0EB-9A07-D1A2-019A-56A08566DE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int, long </a:t>
            </a:r>
            <a:r>
              <a:rPr lang="en-US" dirty="0" err="1"/>
              <a:t>long</a:t>
            </a:r>
            <a:r>
              <a:rPr lang="en-US" dirty="0"/>
              <a:t>, short</a:t>
            </a:r>
          </a:p>
          <a:p>
            <a:r>
              <a:rPr lang="fr-FR" dirty="0" err="1"/>
              <a:t>float</a:t>
            </a:r>
            <a:r>
              <a:rPr lang="fr-FR" dirty="0"/>
              <a:t>, double</a:t>
            </a:r>
          </a:p>
          <a:p>
            <a:r>
              <a:rPr lang="fr-FR" dirty="0"/>
              <a:t>Char – ascii</a:t>
            </a:r>
          </a:p>
          <a:p>
            <a:r>
              <a:rPr lang="fr-FR" dirty="0" err="1"/>
              <a:t>Bool</a:t>
            </a:r>
            <a:endParaRPr lang="fr-FR" dirty="0"/>
          </a:p>
          <a:p>
            <a:r>
              <a:rPr lang="fr-FR" dirty="0"/>
              <a:t>string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9B7C3C-E8A9-DD5F-F15C-803CA43A3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957" y="1305641"/>
            <a:ext cx="2648086" cy="134626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5EF097-8A01-08C5-EC01-2E4AB107A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957" y="2879229"/>
            <a:ext cx="3429176" cy="57152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47EE87-6DB3-316E-0BB6-5CBC56572B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7957" y="3678077"/>
            <a:ext cx="1797142" cy="61598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AC4E14-2C33-BBB3-0925-F93E3862BF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0397" y="1266325"/>
            <a:ext cx="2571882" cy="86999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DA032B7-0F2B-3FF8-D731-3A11C397F0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1942" y="3793176"/>
            <a:ext cx="2267067" cy="59693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839A5B9-DE60-6EFD-0EA0-E06E0DDFAC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5415" y="3805876"/>
            <a:ext cx="1803493" cy="28576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2CB0DE-87CC-CF76-A26D-A540611213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41578" y="3823434"/>
            <a:ext cx="447431" cy="31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67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00AA9-2272-C118-856C-412DC2A9D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Operator</a:t>
            </a:r>
            <a:endParaRPr lang="fr-F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4B4A7-5741-74A1-1818-A283BCC951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</a:t>
            </a:r>
          </a:p>
          <a:p>
            <a:r>
              <a:rPr lang="en-US" dirty="0"/>
              <a:t>-</a:t>
            </a:r>
          </a:p>
          <a:p>
            <a:r>
              <a:rPr lang="en-US" dirty="0"/>
              <a:t>*</a:t>
            </a:r>
          </a:p>
          <a:p>
            <a:r>
              <a:rPr lang="en-US" dirty="0"/>
              <a:t>/</a:t>
            </a:r>
          </a:p>
          <a:p>
            <a:r>
              <a:rPr lang="en-US" dirty="0"/>
              <a:t>%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3055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69E15-27D1-BE93-51BF-AA312BBB9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BCA155-2374-D3E0-104E-2CD752DA8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05" y="1487787"/>
            <a:ext cx="8566590" cy="7048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2139F4-2596-DC06-7937-86FAB3264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53" y="2222482"/>
            <a:ext cx="8630094" cy="69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840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C6E48-6DC9-52DF-B598-A66D2394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2227E1-0001-7E0E-D89D-82336EA77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71" y="1395311"/>
            <a:ext cx="2692538" cy="590580"/>
          </a:xfrm>
          <a:prstGeom prst="rect">
            <a:avLst/>
          </a:prstGeom>
          <a:ln>
            <a:solidFill>
              <a:srgbClr val="FF0000"/>
            </a:solidFill>
          </a:ln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AE0BB8CF-4946-6BA0-A4DC-4A02D6828D90}"/>
              </a:ext>
            </a:extLst>
          </p:cNvPr>
          <p:cNvGrpSpPr/>
          <p:nvPr/>
        </p:nvGrpSpPr>
        <p:grpSpPr>
          <a:xfrm>
            <a:off x="3181186" y="1335908"/>
            <a:ext cx="2808000" cy="1789200"/>
            <a:chOff x="3181186" y="1335908"/>
            <a:chExt cx="2808000" cy="178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48DAAFD-4F65-9A5C-0828-BDC9FC834D42}"/>
                    </a:ext>
                  </a:extLst>
                </p14:cNvPr>
                <p14:cNvContentPartPr/>
                <p14:nvPr/>
              </p14:nvContentPartPr>
              <p14:xfrm>
                <a:off x="3896866" y="2064188"/>
                <a:ext cx="286560" cy="1060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48DAAFD-4F65-9A5C-0828-BDC9FC834D4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892546" y="2059868"/>
                  <a:ext cx="295200" cy="10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81C5B4D-1AF6-767C-DBB9-9A381E6B1E1E}"/>
                    </a:ext>
                  </a:extLst>
                </p14:cNvPr>
                <p14:cNvContentPartPr/>
                <p14:nvPr/>
              </p14:nvContentPartPr>
              <p14:xfrm>
                <a:off x="3931066" y="2019188"/>
                <a:ext cx="300240" cy="67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81C5B4D-1AF6-767C-DBB9-9A381E6B1E1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926746" y="2014868"/>
                  <a:ext cx="30888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8D35030-1895-FC19-BA96-57BCC8E95989}"/>
                    </a:ext>
                  </a:extLst>
                </p14:cNvPr>
                <p14:cNvContentPartPr/>
                <p14:nvPr/>
              </p14:nvContentPartPr>
              <p14:xfrm>
                <a:off x="5596786" y="1981388"/>
                <a:ext cx="392400" cy="1108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8D35030-1895-FC19-BA96-57BCC8E9598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592466" y="1977068"/>
                  <a:ext cx="401040" cy="11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4C3AC8F-DD96-07A1-FBBF-F44019DEA159}"/>
                    </a:ext>
                  </a:extLst>
                </p14:cNvPr>
                <p14:cNvContentPartPr/>
                <p14:nvPr/>
              </p14:nvContentPartPr>
              <p14:xfrm>
                <a:off x="4100986" y="2479988"/>
                <a:ext cx="1622160" cy="61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4C3AC8F-DD96-07A1-FBBF-F44019DEA15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096666" y="2475668"/>
                  <a:ext cx="16308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46A7210-C416-E261-A58D-9920D79F076E}"/>
                    </a:ext>
                  </a:extLst>
                </p14:cNvPr>
                <p14:cNvContentPartPr/>
                <p14:nvPr/>
              </p14:nvContentPartPr>
              <p14:xfrm>
                <a:off x="4522186" y="2086148"/>
                <a:ext cx="163800" cy="994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46A7210-C416-E261-A58D-9920D79F07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517866" y="2081828"/>
                  <a:ext cx="172440" cy="10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EDC43D3-871A-3368-0922-BDACFE1D9090}"/>
                    </a:ext>
                  </a:extLst>
                </p14:cNvPr>
                <p14:cNvContentPartPr/>
                <p14:nvPr/>
              </p14:nvContentPartPr>
              <p14:xfrm>
                <a:off x="5151466" y="2151668"/>
                <a:ext cx="93960" cy="892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EDC43D3-871A-3368-0922-BDACFE1D909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147146" y="2147348"/>
                  <a:ext cx="102600" cy="90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0F88D73-77FF-96AB-C725-6C3AAAEE7EEE}"/>
                    </a:ext>
                  </a:extLst>
                </p14:cNvPr>
                <p14:cNvContentPartPr/>
                <p14:nvPr/>
              </p14:nvContentPartPr>
              <p14:xfrm>
                <a:off x="4057066" y="2244548"/>
                <a:ext cx="172080" cy="222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0F88D73-77FF-96AB-C725-6C3AAAEE7EE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52746" y="2240228"/>
                  <a:ext cx="180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91AB1A5-D2B9-DEA8-5F98-845F381D5AD8}"/>
                    </a:ext>
                  </a:extLst>
                </p14:cNvPr>
                <p14:cNvContentPartPr/>
                <p14:nvPr/>
              </p14:nvContentPartPr>
              <p14:xfrm>
                <a:off x="4274866" y="2420228"/>
                <a:ext cx="12960" cy="106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91AB1A5-D2B9-DEA8-5F98-845F381D5AD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70546" y="2415908"/>
                  <a:ext cx="216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2544D04-3017-1557-F7CE-2D9E249DA23A}"/>
                    </a:ext>
                  </a:extLst>
                </p14:cNvPr>
                <p14:cNvContentPartPr/>
                <p14:nvPr/>
              </p14:nvContentPartPr>
              <p14:xfrm>
                <a:off x="4412386" y="2266868"/>
                <a:ext cx="132840" cy="200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2544D04-3017-1557-F7CE-2D9E249DA23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408066" y="2262548"/>
                  <a:ext cx="1414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E108B01-FADD-188B-7FA4-B3D88F284629}"/>
                    </a:ext>
                  </a:extLst>
                </p14:cNvPr>
                <p14:cNvContentPartPr/>
                <p14:nvPr/>
              </p14:nvContentPartPr>
              <p14:xfrm>
                <a:off x="4718386" y="2313308"/>
                <a:ext cx="117720" cy="154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E108B01-FADD-188B-7FA4-B3D88F28462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714066" y="2308988"/>
                  <a:ext cx="1263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AD64FB7-0A7E-FC99-AD95-EE0A5DDAB41B}"/>
                    </a:ext>
                  </a:extLst>
                </p14:cNvPr>
                <p14:cNvContentPartPr/>
                <p14:nvPr/>
              </p14:nvContentPartPr>
              <p14:xfrm>
                <a:off x="4949506" y="2315828"/>
                <a:ext cx="78120" cy="246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AD64FB7-0A7E-FC99-AD95-EE0A5DDAB41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945186" y="2311508"/>
                  <a:ext cx="8676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8706264-D0F0-8E17-92A7-E4B27D923BFB}"/>
                    </a:ext>
                  </a:extLst>
                </p14:cNvPr>
                <p14:cNvContentPartPr/>
                <p14:nvPr/>
              </p14:nvContentPartPr>
              <p14:xfrm>
                <a:off x="5364946" y="2239508"/>
                <a:ext cx="193680" cy="2318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8706264-D0F0-8E17-92A7-E4B27D923BF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360626" y="2235188"/>
                  <a:ext cx="2023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A62345E-57C5-DC20-AAD4-D5006EF1D465}"/>
                    </a:ext>
                  </a:extLst>
                </p14:cNvPr>
                <p14:cNvContentPartPr/>
                <p14:nvPr/>
              </p14:nvContentPartPr>
              <p14:xfrm>
                <a:off x="5727106" y="2185508"/>
                <a:ext cx="142200" cy="230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A62345E-57C5-DC20-AAD4-D5006EF1D46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722786" y="2181188"/>
                  <a:ext cx="1508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440C0B7-B9B6-68B0-D56B-8C70F9113575}"/>
                    </a:ext>
                  </a:extLst>
                </p14:cNvPr>
                <p14:cNvContentPartPr/>
                <p14:nvPr/>
              </p14:nvContentPartPr>
              <p14:xfrm>
                <a:off x="3914506" y="2217188"/>
                <a:ext cx="136440" cy="317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440C0B7-B9B6-68B0-D56B-8C70F911357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910186" y="2212868"/>
                  <a:ext cx="14508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F9E6BBD-533C-F7DE-CE75-4AA7EA528521}"/>
                    </a:ext>
                  </a:extLst>
                </p14:cNvPr>
                <p14:cNvContentPartPr/>
                <p14:nvPr/>
              </p14:nvContentPartPr>
              <p14:xfrm>
                <a:off x="4007746" y="2197388"/>
                <a:ext cx="162720" cy="259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F9E6BBD-533C-F7DE-CE75-4AA7EA52852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003426" y="2193068"/>
                  <a:ext cx="1713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425CE2D-18C9-1039-FD3B-55FAE305ED18}"/>
                    </a:ext>
                  </a:extLst>
                </p14:cNvPr>
                <p14:cNvContentPartPr/>
                <p14:nvPr/>
              </p14:nvContentPartPr>
              <p14:xfrm>
                <a:off x="4129786" y="2190188"/>
                <a:ext cx="196560" cy="380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425CE2D-18C9-1039-FD3B-55FAE305ED1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125466" y="2185868"/>
                  <a:ext cx="20520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B781799-21DF-5ABE-F14E-7C7A5C86DE61}"/>
                    </a:ext>
                  </a:extLst>
                </p14:cNvPr>
                <p14:cNvContentPartPr/>
                <p14:nvPr/>
              </p14:nvContentPartPr>
              <p14:xfrm>
                <a:off x="4340746" y="2222948"/>
                <a:ext cx="99720" cy="273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B781799-21DF-5ABE-F14E-7C7A5C86DE6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336426" y="2218628"/>
                  <a:ext cx="10836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84D3159-1793-A263-357B-CD687BF66DF7}"/>
                    </a:ext>
                  </a:extLst>
                </p14:cNvPr>
                <p14:cNvContentPartPr/>
                <p14:nvPr/>
              </p14:nvContentPartPr>
              <p14:xfrm>
                <a:off x="4424266" y="2191988"/>
                <a:ext cx="126000" cy="147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84D3159-1793-A263-357B-CD687BF66DF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419946" y="2187668"/>
                  <a:ext cx="1346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F7DB2B1-C41C-D4AE-89E3-98D2E616CAFE}"/>
                    </a:ext>
                  </a:extLst>
                </p14:cNvPr>
                <p14:cNvContentPartPr/>
                <p14:nvPr/>
              </p14:nvContentPartPr>
              <p14:xfrm>
                <a:off x="4497706" y="2188748"/>
                <a:ext cx="146520" cy="3268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F7DB2B1-C41C-D4AE-89E3-98D2E616CAF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493386" y="2184428"/>
                  <a:ext cx="15516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421557B-5811-2B17-C638-B7CC63F2844C}"/>
                    </a:ext>
                  </a:extLst>
                </p14:cNvPr>
                <p14:cNvContentPartPr/>
                <p14:nvPr/>
              </p14:nvContentPartPr>
              <p14:xfrm>
                <a:off x="4684546" y="2261108"/>
                <a:ext cx="74160" cy="308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421557B-5811-2B17-C638-B7CC63F2844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680226" y="2256788"/>
                  <a:ext cx="8280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F5BE6D9-31E5-530C-D7AA-BDBB9C3358B7}"/>
                    </a:ext>
                  </a:extLst>
                </p14:cNvPr>
                <p14:cNvContentPartPr/>
                <p14:nvPr/>
              </p14:nvContentPartPr>
              <p14:xfrm>
                <a:off x="4774186" y="2259668"/>
                <a:ext cx="40320" cy="75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F5BE6D9-31E5-530C-D7AA-BDBB9C3358B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769866" y="2255348"/>
                  <a:ext cx="4896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40DE511-5246-33C8-3148-C9B0D7FF7FE1}"/>
                    </a:ext>
                  </a:extLst>
                </p14:cNvPr>
                <p14:cNvContentPartPr/>
                <p14:nvPr/>
              </p14:nvContentPartPr>
              <p14:xfrm>
                <a:off x="4786426" y="2195588"/>
                <a:ext cx="168480" cy="4068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40DE511-5246-33C8-3148-C9B0D7FF7FE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82106" y="2191268"/>
                  <a:ext cx="17712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6B59A43-31BE-D230-9635-346DE23599A0}"/>
                    </a:ext>
                  </a:extLst>
                </p14:cNvPr>
                <p14:cNvContentPartPr/>
                <p14:nvPr/>
              </p14:nvContentPartPr>
              <p14:xfrm>
                <a:off x="4845826" y="2233748"/>
                <a:ext cx="146520" cy="482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6B59A43-31BE-D230-9635-346DE23599A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841506" y="2229428"/>
                  <a:ext cx="15516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1E85165-CA5A-B994-A49D-EE9DB7727AAC}"/>
                    </a:ext>
                  </a:extLst>
                </p14:cNvPr>
                <p14:cNvContentPartPr/>
                <p14:nvPr/>
              </p14:nvContentPartPr>
              <p14:xfrm>
                <a:off x="5031586" y="2222948"/>
                <a:ext cx="97560" cy="338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1E85165-CA5A-B994-A49D-EE9DB7727AA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027266" y="2218628"/>
                  <a:ext cx="1062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A2043E1-69B7-D677-EC6E-DBD48E07A89E}"/>
                    </a:ext>
                  </a:extLst>
                </p14:cNvPr>
                <p14:cNvContentPartPr/>
                <p14:nvPr/>
              </p14:nvContentPartPr>
              <p14:xfrm>
                <a:off x="4978306" y="2135108"/>
                <a:ext cx="230400" cy="5418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A2043E1-69B7-D677-EC6E-DBD48E07A89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973986" y="2130788"/>
                  <a:ext cx="23904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B90DEE9-F750-0770-14F8-A0F4515C16CB}"/>
                    </a:ext>
                  </a:extLst>
                </p14:cNvPr>
                <p14:cNvContentPartPr/>
                <p14:nvPr/>
              </p14:nvContentPartPr>
              <p14:xfrm>
                <a:off x="4029706" y="2674028"/>
                <a:ext cx="110880" cy="3117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B90DEE9-F750-0770-14F8-A0F4515C16C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025386" y="2669708"/>
                  <a:ext cx="11952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FDA7548-C0A1-5EA9-2238-340DD59E4B3B}"/>
                    </a:ext>
                  </a:extLst>
                </p14:cNvPr>
                <p14:cNvContentPartPr/>
                <p14:nvPr/>
              </p14:nvContentPartPr>
              <p14:xfrm>
                <a:off x="4220146" y="2702108"/>
                <a:ext cx="244080" cy="2782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FDA7548-C0A1-5EA9-2238-340DD59E4B3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215826" y="2697788"/>
                  <a:ext cx="25272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0715709-DBF2-8719-ACB8-E84717C1097B}"/>
                    </a:ext>
                  </a:extLst>
                </p14:cNvPr>
                <p14:cNvContentPartPr/>
                <p14:nvPr/>
              </p14:nvContentPartPr>
              <p14:xfrm>
                <a:off x="3852226" y="2650268"/>
                <a:ext cx="145800" cy="4402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0715709-DBF2-8719-ACB8-E84717C1097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847906" y="2645948"/>
                  <a:ext cx="15444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4CA6AF6-AAB6-D24F-8636-04FE2EFEC177}"/>
                    </a:ext>
                  </a:extLst>
                </p14:cNvPr>
                <p14:cNvContentPartPr/>
                <p14:nvPr/>
              </p14:nvContentPartPr>
              <p14:xfrm>
                <a:off x="4007746" y="2651708"/>
                <a:ext cx="26280" cy="147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4CA6AF6-AAB6-D24F-8636-04FE2EFEC17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003426" y="2647388"/>
                  <a:ext cx="349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10685AF-1BDE-5AC8-EF01-0E52B8D9C0A3}"/>
                    </a:ext>
                  </a:extLst>
                </p14:cNvPr>
                <p14:cNvContentPartPr/>
                <p14:nvPr/>
              </p14:nvContentPartPr>
              <p14:xfrm>
                <a:off x="4022146" y="2617148"/>
                <a:ext cx="239040" cy="475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10685AF-1BDE-5AC8-EF01-0E52B8D9C0A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017826" y="2612828"/>
                  <a:ext cx="24768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B1E2F27-18D3-5F32-0918-659F5AF39EE3}"/>
                    </a:ext>
                  </a:extLst>
                </p14:cNvPr>
                <p14:cNvContentPartPr/>
                <p14:nvPr/>
              </p14:nvContentPartPr>
              <p14:xfrm>
                <a:off x="4160026" y="2677268"/>
                <a:ext cx="110880" cy="3848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B1E2F27-18D3-5F32-0918-659F5AF39EE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155706" y="2672948"/>
                  <a:ext cx="11952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3340627-D93C-C314-3636-0C47C39156EE}"/>
                    </a:ext>
                  </a:extLst>
                </p14:cNvPr>
                <p14:cNvContentPartPr/>
                <p14:nvPr/>
              </p14:nvContentPartPr>
              <p14:xfrm>
                <a:off x="4270906" y="2644508"/>
                <a:ext cx="92880" cy="284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3340627-D93C-C314-3636-0C47C39156E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266586" y="2640188"/>
                  <a:ext cx="1015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6D376DA-33D2-BCF9-EDA2-91C10616BB1D}"/>
                    </a:ext>
                  </a:extLst>
                </p14:cNvPr>
                <p14:cNvContentPartPr/>
                <p14:nvPr/>
              </p14:nvContentPartPr>
              <p14:xfrm>
                <a:off x="4363426" y="2622188"/>
                <a:ext cx="117360" cy="502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6D376DA-33D2-BCF9-EDA2-91C10616BB1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359106" y="2617868"/>
                  <a:ext cx="126000" cy="51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7178FDD-92AB-31A1-87F6-EC40285ACABC}"/>
                    </a:ext>
                  </a:extLst>
                </p14:cNvPr>
                <p14:cNvContentPartPr/>
                <p14:nvPr/>
              </p14:nvContentPartPr>
              <p14:xfrm>
                <a:off x="4730626" y="2710748"/>
                <a:ext cx="120240" cy="2383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7178FDD-92AB-31A1-87F6-EC40285ACAB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726306" y="2706428"/>
                  <a:ext cx="12888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C7F4414-14C3-32A5-67D5-106DBF21D26A}"/>
                    </a:ext>
                  </a:extLst>
                </p14:cNvPr>
                <p14:cNvContentPartPr/>
                <p14:nvPr/>
              </p14:nvContentPartPr>
              <p14:xfrm>
                <a:off x="4944106" y="2797148"/>
                <a:ext cx="103320" cy="1926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C7F4414-14C3-32A5-67D5-106DBF21D26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939786" y="2792828"/>
                  <a:ext cx="1119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91B2895-DC1C-A326-7010-69A83E824FF5}"/>
                    </a:ext>
                  </a:extLst>
                </p14:cNvPr>
                <p14:cNvContentPartPr/>
                <p14:nvPr/>
              </p14:nvContentPartPr>
              <p14:xfrm>
                <a:off x="5267386" y="2721188"/>
                <a:ext cx="216360" cy="3776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91B2895-DC1C-A326-7010-69A83E824FF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263066" y="2716868"/>
                  <a:ext cx="22500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BB15BF3-3B41-8746-F095-EFD24E2CBAFE}"/>
                    </a:ext>
                  </a:extLst>
                </p14:cNvPr>
                <p14:cNvContentPartPr/>
                <p14:nvPr/>
              </p14:nvContentPartPr>
              <p14:xfrm>
                <a:off x="5661586" y="2719388"/>
                <a:ext cx="230760" cy="242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BB15BF3-3B41-8746-F095-EFD24E2CBAF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657266" y="2715068"/>
                  <a:ext cx="23940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1C6C677-C191-D36B-77DC-06381F4A9BF4}"/>
                    </a:ext>
                  </a:extLst>
                </p14:cNvPr>
                <p14:cNvContentPartPr/>
                <p14:nvPr/>
              </p14:nvContentPartPr>
              <p14:xfrm>
                <a:off x="3246706" y="2332028"/>
                <a:ext cx="592200" cy="334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1C6C677-C191-D36B-77DC-06381F4A9BF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242386" y="2327708"/>
                  <a:ext cx="6008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4626DFC-E042-B303-9E67-73FB50AF5BF3}"/>
                    </a:ext>
                  </a:extLst>
                </p14:cNvPr>
                <p14:cNvContentPartPr/>
                <p14:nvPr/>
              </p14:nvContentPartPr>
              <p14:xfrm>
                <a:off x="3181186" y="2841788"/>
                <a:ext cx="458640" cy="1382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4626DFC-E042-B303-9E67-73FB50AF5BF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176866" y="2837468"/>
                  <a:ext cx="4672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D774750-6BCA-E5AE-2137-FCF44D1A3C46}"/>
                    </a:ext>
                  </a:extLst>
                </p14:cNvPr>
                <p14:cNvContentPartPr/>
                <p14:nvPr/>
              </p14:nvContentPartPr>
              <p14:xfrm>
                <a:off x="4363786" y="1478108"/>
                <a:ext cx="87840" cy="5184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D774750-6BCA-E5AE-2137-FCF44D1A3C4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359466" y="1473788"/>
                  <a:ext cx="96480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1C06529-15B3-28A4-6167-5CC4E88AD598}"/>
                    </a:ext>
                  </a:extLst>
                </p14:cNvPr>
                <p14:cNvContentPartPr/>
                <p14:nvPr/>
              </p14:nvContentPartPr>
              <p14:xfrm>
                <a:off x="5037346" y="1335908"/>
                <a:ext cx="79920" cy="6091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1C06529-15B3-28A4-6167-5CC4E88AD598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033026" y="1331588"/>
                  <a:ext cx="88560" cy="61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13C8B1A-F88C-C54C-CB9B-6364F1714210}"/>
                    </a:ext>
                  </a:extLst>
                </p14:cNvPr>
                <p14:cNvContentPartPr/>
                <p14:nvPr/>
              </p14:nvContentPartPr>
              <p14:xfrm>
                <a:off x="5666986" y="1445348"/>
                <a:ext cx="22320" cy="467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13C8B1A-F88C-C54C-CB9B-6364F171421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662666" y="1441028"/>
                  <a:ext cx="30960" cy="475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76901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690A0-DAB8-8FAF-6A02-CECBF365C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E6C074-4CDD-EAFE-5297-00BB74D8E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55" y="1949418"/>
            <a:ext cx="8553890" cy="124466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37972C0-9F09-EDE8-90AB-BB669D942BE2}"/>
                  </a:ext>
                </a:extLst>
              </p14:cNvPr>
              <p14:cNvContentPartPr/>
              <p14:nvPr/>
            </p14:nvContentPartPr>
            <p14:xfrm>
              <a:off x="2660986" y="2907308"/>
              <a:ext cx="1302120" cy="28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37972C0-9F09-EDE8-90AB-BB669D942BE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56666" y="2902988"/>
                <a:ext cx="131076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30CEAEA-CA96-997F-AAD2-731947F671EB}"/>
                  </a:ext>
                </a:extLst>
              </p14:cNvPr>
              <p14:cNvContentPartPr/>
              <p14:nvPr/>
            </p14:nvContentPartPr>
            <p14:xfrm>
              <a:off x="3974986" y="3225548"/>
              <a:ext cx="1583640" cy="22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30CEAEA-CA96-997F-AAD2-731947F671E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70666" y="3221228"/>
                <a:ext cx="1592280" cy="3096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F0BBC20-D90D-EBE4-74AE-80B21C5FE618}"/>
              </a:ext>
            </a:extLst>
          </p:cNvPr>
          <p:cNvSpPr txBox="1"/>
          <p:nvPr/>
        </p:nvSpPr>
        <p:spPr>
          <a:xfrm>
            <a:off x="2447526" y="3947799"/>
            <a:ext cx="487825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2 vector 3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2 </a:t>
            </a:r>
            <a:r>
              <a:rPr lang="en-US" dirty="0" err="1"/>
              <a:t>mảng</a:t>
            </a:r>
            <a:r>
              <a:rPr lang="en-US" dirty="0"/>
              <a:t>,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ban </a:t>
            </a:r>
            <a:r>
              <a:rPr lang="en-US" dirty="0" err="1"/>
              <a:t>đầu</a:t>
            </a:r>
            <a:endParaRPr lang="en-US" dirty="0"/>
          </a:p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-&gt; in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2 vector -&gt; </a:t>
            </a:r>
            <a:r>
              <a:rPr lang="en-US" dirty="0" err="1"/>
              <a:t>cout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816371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</TotalTime>
  <Words>111</Words>
  <Application>Microsoft Office PowerPoint</Application>
  <PresentationFormat>On-screen Show (16:9)</PresentationFormat>
  <Paragraphs>29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Open Sans</vt:lpstr>
      <vt:lpstr>PT Sans Narrow</vt:lpstr>
      <vt:lpstr>Tropic</vt:lpstr>
      <vt:lpstr>Basic C++</vt:lpstr>
      <vt:lpstr>VSCode, C++, Python</vt:lpstr>
      <vt:lpstr>Cấu trúc chương trình</vt:lpstr>
      <vt:lpstr>cin, cout</vt:lpstr>
      <vt:lpstr>Basic variables type</vt:lpstr>
      <vt:lpstr>Operator</vt:lpstr>
      <vt:lpstr>1</vt:lpstr>
      <vt:lpstr>Array</vt:lpstr>
      <vt:lpstr>2</vt:lpstr>
      <vt:lpstr>Câu lệnh rẽ nhánh, vòng lặp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BAM Bayes with Adaptive Memory</dc:title>
  <cp:lastModifiedBy>Phạm Tùng</cp:lastModifiedBy>
  <cp:revision>36</cp:revision>
  <dcterms:modified xsi:type="dcterms:W3CDTF">2023-07-08T09:53:18Z</dcterms:modified>
</cp:coreProperties>
</file>