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7" r:id="rId4"/>
    <p:sldId id="261" r:id="rId5"/>
    <p:sldId id="268" r:id="rId6"/>
    <p:sldId id="269" r:id="rId7"/>
    <p:sldId id="266" r:id="rId8"/>
    <p:sldId id="271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5" autoAdjust="0"/>
    <p:restoredTop sz="91300" autoAdjust="0"/>
  </p:normalViewPr>
  <p:slideViewPr>
    <p:cSldViewPr snapToGrid="0">
      <p:cViewPr varScale="1">
        <p:scale>
          <a:sx n="111" d="100"/>
          <a:sy n="111" d="100"/>
        </p:scale>
        <p:origin x="816" y="8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5:39.4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177 0 24575,'24'0'0,"0"1"0,0 1 0,32 7 0,-43-5 0,0 0 0,-1 0 0,1 1 0,-1 0 0,0 1 0,-1 1 0,18 12 0,-16-10 0,-6-5 0,-1 1 0,0-1 0,0 1 0,8 10 0,-13-14 0,1 1 0,-1-1 0,-1 1 0,1-1 0,0 1 0,0-1 0,0 1 0,-1 0 0,1-1 0,-1 1 0,1 0 0,-1-1 0,0 1 0,0 0 0,0 0 0,0-1 0,0 1 0,0 0 0,0-1 0,0 1 0,-1 0 0,1 0 0,-1-1 0,1 1 0,-2 2 0,-4 6 0,1-1 0,-1 0 0,-1-1 0,1 0 0,-14 13 0,-46 36 0,31-29 0,28-21 0,-16 12 0,1 1 0,-32 38 0,48-50 0,0 0 0,1 0 0,0 0 0,1 1 0,0 0 0,0 0 0,1 0 0,0 0 0,0 0 0,1 1 0,0-1 0,0 13 0,2-7 0,1 1 0,0-1 0,1 0 0,5 20 0,-5-28 0,0 5 0,-1-1 0,0 1 0,-1 0 0,0 0 0,-1-1 0,-3 19 0,-22 71 0,14-58 0,2-4 0,2 0 0,2 1 0,1 0 0,2 0 0,5 78 0,5-69 0,-4-33 0,-1-1 0,0 19 0,-2-27 0,-1-1 0,1 0 0,-1 0 0,-1 0 0,1 0 0,-1 0 0,0 0 0,0 0 0,-4 6 0,2-4-105,-1 0 0,0 0 0,0 0 0,-1 0 0,0-1 0,0 0 0,-1-1 0,0 1 0,0-1 0,0 0 0,-1-1 0,-10 6 0,-4-1-6721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06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1487 1471 24575,'-2'0'0,"-1"1"0,1 0 0,0-1 0,-1 1 0,1 0 0,0 1 0,0-1 0,0 0 0,0 0 0,0 1 0,0-1 0,-2 3 0,-5 4 0,-13 6 0,0 0 0,0-1 0,-1-1 0,-1-1 0,0-1 0,0-2 0,-1 0 0,0-1 0,-1-2 0,1-1 0,-1 0 0,-39-1 0,43-3 0,-91-5 0,97 3 0,-1-1 0,0 0 0,1-1 0,-27-11 0,-91-48 0,24 10 0,77 36 0,1 0 0,0-3 0,2 0 0,0-2 0,-32-31 0,-124-140 0,161 163 0,2-2 0,1 0 0,1-1 0,2-1 0,2-1 0,1 0 0,1-1 0,-9-41 0,18 53 0,1-1 0,1 0 0,1 0 0,1-39 0,4 23 0,13-81 0,-11 106 0,0 1 0,1 0 0,1 0 0,0 1 0,0-1 0,2 1 0,10-15 0,11-11 0,33-35 0,-39 49 0,-10 10 0,2 0 0,0 1 0,1 1 0,0 1 0,1 0 0,22-12 0,-26 18 0,0 1 0,1 0 0,0 1 0,1 0 0,-1 1 0,1 0 0,-1 1 0,1 1 0,23 0 0,76 3 0,-47 0 0,116-11 0,-160 6 0,-1 1 0,1 1 0,0 2 0,-1 0 0,46 6 0,-53 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07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24575,'3'-1'0,"5"6"0,6 7 0,61 64 0,-29-30 0,78 98 0,-117-134 0,-2-4 0,-1 0 0,0 0 0,0 1 0,0 0 0,3 8 0,-6-13 0,-1 0 0,1 0 0,-1 0 0,0 0 0,0 0 0,1 0 0,-1 0 0,0 1 0,-1-1 0,1 0 0,0 0 0,-1 0 0,1 0 0,-1 0 0,1 0 0,-1 0 0,0 0 0,0-1 0,0 1 0,0 0 0,0 0 0,-1-1 0,-2 4 0,-20 19 113,-1-2-1,-35 26 1,35-31-539,2 2 0,0 0 1,-30 34-1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18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1783 1 24575,'5'3'0,"0"1"0,1 0 0,-1 0 0,-1 1 0,1-1 0,-1 1 0,0 0 0,0 0 0,0 1 0,-1-1 0,1 1 0,3 10 0,-4-11 0,25 53 18,35 105-1,8 73-137,-61-199 65,52 187-539,97 333 487,-155-546 114,68 246-62,-57-192 3,-3 0 0,3 73-1,-13-105 75,-2 0-1,-1 0 0,-2 0 1,-1 0-1,-16 61 1,13-71 58,-1-1 0,-1 0 0,-1-1 0,-1 0 0,-1-1 0,0 0 0,-2-1 0,0 0 0,-23 22 1,11-16-71,-2-2 1,0-1 0,-1-1 0,-1-2 0,-1-1 0,-54 24-1,13-14 4,-1-2 0,-77 16-1,56-22-13,-1-5 0,0-3 0,-147-1 0,117-15 0,1-5 0,-154-31 0,131 3 0,-1-1 0,145 37 0,0 0 0,-1 1 0,1-1 0,-1 1 0,1 0 0,-1 0 0,1 0 0,0 1 0,-1-1 0,1 1 0,0-1 0,-1 1 0,1 0 0,-5 3 0,5-2 0,-1 1 0,1-1 0,0 1 0,1 0 0,-1 0 0,0 0 0,1 0 0,0 0 0,-1 1 0,2-1 0,-1 1 0,-2 4 0,-25 57 0,15-31 0,-1 0 0,-2 0 0,-1-2 0,-34 45 0,42-65 84,2-1-446,-1 0 0,-1-1-1,-15 13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19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0 24575,'-4'5'0,"0"0"0,0 1 0,1-1 0,0 1 0,0 0 0,0 0 0,-2 9 0,-7 14 0,1-8 0,-81 178 0,83-175 0,1 1 0,1 1 0,1-1 0,2 1 0,0 0 0,1 37 0,3-36 0,3 76 0,-3-101 0,0-1 0,1 1 0,-1 0 0,1-1 0,-1 1 0,1-1 0,-1 1 0,1-1 0,0 1 0,0-1 0,0 0 0,0 1 0,0-1 0,0 0 0,0 0 0,0 0 0,0 1 0,1-1 0,-1 0 0,0-1 0,3 2 0,3 2 0,0-1 0,0-1 0,13 4 0,-8-3 0,190 52 0,269 83 0,-183-18-1365,-241-97-5461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27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24575,'0'-3'0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33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594 1 24575,'-2'0'0,"0"1"0,0-1 0,-1 1 0,1 0 0,0 0 0,0 0 0,0 0 0,0 1 0,0-1 0,1 0 0,-1 1 0,0-1 0,-2 3 0,-3 2 0,-101 76 0,58-46 0,-75 69 0,76-56 0,1 2 0,-41 60 0,72-88 0,1 1 0,-15 32 0,27-47 0,0 1 0,0 0 0,1 0 0,1-1 0,0 2 0,0-1 0,1 0 0,0 0 0,1 19 0,0-26 0,1 0 0,-1 1 0,1-1 0,0 0 0,0 0 0,0-1 0,0 1 0,1 0 0,-1 0 0,1 0 0,0-1 0,0 1 0,0-1 0,0 0 0,0 1 0,0-1 0,1 0 0,-1 0 0,1 0 0,-1-1 0,1 1 0,5 2 0,5 2 0,1-1 0,0 0 0,25 4 0,-11-3 0,97 29 0,169 23 0,-287-57-48,-1 0 0,1 1 0,-1 0 0,1 0 1,-1 1-1,7 4 0,-3-3-982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34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1 24575,'27'43'0,"11"13"0,-28-43 0,0 0 0,-1 1 0,-1 0 0,8 17 0,-13-22 0,2 2 0,0 1 0,4 22 0,-8-31 0,-1 0 0,1 0 0,-1 0 0,0 0 0,0 0 0,0 0 0,0 0 0,-1 0 0,1-1 0,-1 1 0,1 0 0,-1 0 0,0 0 0,0-1 0,-1 1 0,1 0 0,-4 4 0,-5 4 0,0-1 0,-1-1 0,0 1 0,0-2 0,-1 1 0,-21 10 0,-82 33 0,93-43 176,6-4-690,1 1 1,-19 11-1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40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1620 1 24575,'-15'14'0,"-1"0"0,0 0 0,-31 18 0,-59 27 0,75-42 0,2-3 0,1-1 0,-1-2 0,-36 9 0,-91 14 0,98-22 0,-1 3 0,2 3 0,0 2 0,-53 27 0,76-28 0,1 1 0,-43 34 0,-16 11 0,84-59 0,0 0 0,0 1 0,0-1 0,1 2 0,0-1 0,-8 11 0,-32 53 0,14-18 0,-10 12 0,3 1 0,-51 115 0,81-157 0,-8 13 0,3 0 0,1 2 0,-9 42 0,-20 100 0,-4 21 0,39-156 0,2 1 0,0 66 0,6-97 0,0 1 0,0 1 0,1-1 0,7 32 0,-7-44 0,0-1 0,1 1 0,0 0 0,0-1 0,0 1 0,0-1 0,1 1 0,0-1 0,0 0 0,0 0 0,0-1 0,1 1 0,-1 0 0,1-1 0,0 0 0,0 0 0,0 0 0,5 2 0,6 2 0,-1 2 0,0 0 0,0 0 0,-1 1 0,21 22 0,-29-29 0,-1 1 0,0-1 0,1 0 0,0 0 0,-1 0 0,10 3 0,-8-3 0,0-1 0,-1 1 0,1 0 0,9 8 0,50 51-1365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41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0 24575,'1'5'0,"0"-1"0,0 0 0,0 0 0,1 0 0,0 0 0,-1 0 0,5 6 0,3 7 0,18 49 0,44 73 0,-55-115 0,-11-17 0,0 0 0,-1 0 0,0 0 0,6 14 0,-9-19 0,-1 0 0,1 1 0,-1-1 0,1 0 0,-1 1 0,0-1 0,0 1 0,0-1 0,0 0 0,-1 1 0,1-1 0,0 1 0,-1-1 0,0 0 0,1 0 0,-1 1 0,0-1 0,0 0 0,-1 0 0,1 0 0,-2 2 0,-11 12 0,0-1 0,-1-1 0,-1 0 0,-33 21 0,20-13 0,2-3-455,-1 0 0,-55 26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43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15 425 24575,'-1'1'0,"0"-1"0,1 1 0,-1 0 0,0-1 0,1 1 0,-1 0 0,1-1 0,-1 1 0,1 0 0,-1 0 0,1-1 0,-1 1 0,1 0 0,0 0 0,-1 0 0,1 0 0,0 0 0,0-1 0,0 1 0,0 0 0,0 0 0,0 0 0,0 2 0,-1-1 0,-2 32 0,1 1 0,4 58 0,17 72 0,-3-27 0,-11-83 0,14 261 0,-19-311 0,0-1 0,0 0 0,0 0 0,1 0 0,-1 0 0,1 0 0,0 1 0,0-1 0,2 4 0,-2-7 0,0 1 0,1-1 0,-1 0 0,0 1 0,0-1 0,1 0 0,-1 0 0,0 0 0,1 0 0,-1 0 0,1 0 0,0 0 0,-1-1 0,1 1 0,0 0 0,-1-1 0,1 1 0,0-1 0,-1 0 0,1 0 0,0 0 0,0 1 0,-1-2 0,4 1 0,121-5 0,37-1 0,185 19 0,449 76 0,-789-88 0,128 21 0,162 4 0,-73-4 0,-54-3 0,-169-19 0,1 0 0,-1 1 0,1-1 0,0 0 0,-1-1 0,1 1 0,-1 0 0,1-1 0,-1 1 0,1-1 0,-1 0 0,1 0 0,-1 0 0,1 0 0,2-2 0,-4 1 0,1 0 0,-1 1 0,1-1 0,-1-1 0,0 1 0,0 0 0,0 0 0,0 0 0,0-1 0,0 1 0,-1 0 0,1-1 0,-1 1 0,0 0 0,0-1 0,0-4 0,0-70 0,-3-1 0,-4 0 0,-4 1 0,-20-76 0,-221-777 0,248 918 0,3 7 0,-1 0 0,0-1 0,0 1 0,0 0 0,-6-8 0,8 11 0,-1 1 0,0 0 0,0 0 0,0 0 0,0 1 0,0-1 0,-1 0 0,1 0 0,0 1 0,0-1 0,-1 0 0,1 1 0,0-1 0,0 1 0,-1 0 0,1-1 0,-1 1 0,1 0 0,0 0 0,-1 0 0,1 0 0,0 0 0,-1 0 0,1 0 0,-1 0 0,1 1 0,-2 0 0,-68 22 0,51-16 0,-1 0 0,1-2 0,-38 7 0,17-10 0,-1-1 0,-54-6 0,-82-20 0,98 13 0,-46-6 0,0 5 0,-206 7 0,308 8 0,0 1 0,0 1 0,1 2 0,-1 0 0,-37 16 0,27-7 0,0 2 0,-61 42 0,-32 20 0,83-54 0,1 2 0,-57 46 0,42-18 0,-52 62 0,89-96-1365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5:48.9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481 0 24575,'240'207'0,"-235"-203"0,-1-1 0,0 0 0,0 1 0,-1 0 0,1 0 0,-1 0 0,0 0 0,0 1 0,0-1 0,4 10 0,-6-11 0,0 0 0,-1 1 0,1-1 0,-1 0 0,1 1 0,-1-1 0,0 0 0,-1 1 0,1-1 0,0 0 0,-1 0 0,0 1 0,0-1 0,0 0 0,0 0 0,0 0 0,-1 0 0,-1 4 0,-23 33 0,-2 0 0,-44 49 0,14-20 0,52-60 0,-17 19 0,-23 39 0,41-58 0,1 0 0,-1-1 0,1 1 0,1 1 0,0-1 0,0 0 0,1 1 0,0 0 0,-1 16 0,3-24 0,0 0 0,0 0 0,0 1 0,1-1 0,-1 0 0,1 0 0,-1 0 0,1 0 0,0 0 0,0 0 0,-1 0 0,2-1 0,-1 1 0,0 0 0,0 0 0,0-1 0,1 1 0,-1-1 0,1 1 0,0-1 0,-1 0 0,1 1 0,0-1 0,0 0 0,-1 0 0,1 0 0,0 0 0,3 0 0,6 2 0,1 0 0,-1 0 0,1-1 0,14 0 0,16 4 0,-40-6 0,0 1 0,0-1 0,0 1 0,0 0 0,0 0 0,-1 0 0,1 0 0,0 0 0,0 0 0,-1 1 0,1-1 0,-1 0 0,1 1 0,-1-1 0,0 1 0,1 0 0,-1-1 0,0 1 0,0 0 0,0 0 0,1 2 0,-1 0 0,-1 0 0,1-1 0,-1 1 0,1 0 0,-1 0 0,0 0 0,0-1 0,-1 1 0,1 0 0,-3 6 0,-1 4 0,-1 0 0,-1-1 0,0 0 0,0 0 0,-10 12 0,-21 28 0,-81 86 0,101-122 0,10-11 0,0 1 0,1 0 0,-10 12 0,15-17 0,0 0 0,0 0 0,0 0 0,0 0 0,0 0 0,0 0 0,1 0 0,-1 0 0,1 1 0,-1-1 0,1 0 0,0 0 0,0 1 0,0-1 0,0 0 0,0 0 0,0 0 0,1 1 0,-1-1 0,1 2 0,1 0 0,-1 0 0,0-1 0,-1 1 0,1 0 0,-1 0 0,0 0 0,0 0 0,0 0 0,0-1 0,0 1 0,-1 0 0,0 0 0,0 0 0,0-1 0,0 1 0,-1 0 0,1-1 0,-1 1 0,0-1 0,0 0 0,0 1 0,0-1 0,-5 4 0,-5 5 0,-1 0 0,0 0 0,-29 19 0,9-8 0,-37 24 0,49-35 0,0 2 0,-20 17 0,34-26-136,0 0-1,0 0 1,0-1-1,-1 0 1,1 0-1,-1-1 1,0 0-1,0 0 0,-13 2 1,8-1-6690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6:12.5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7 24575,'0'0'0,"0"0"0,0 0 0,0 0 0,0-1 0,0 1 0,0 0 0,0 0 0,0 0 0,0-1 0,0 1 0,0 0 0,0 0 0,0-1 0,0 1 0,0 0 0,0 0 0,0 0 0,0-1 0,0 1 0,0 0 0,0 0 0,1 0 0,-1 0 0,0-1 0,0 1 0,0 0 0,0 0 0,0 0 0,1 0 0,-1 0 0,0-1 0,0 1 0,0 0 0,1 0 0,-1 0 0,0 0 0,0 0 0,8 5 0,4 11 0,-6 3 0,-1 0 0,0 1 0,-2-1 0,3 38 0,-6 82 0,-2-61 0,0-30 0,1-28 0,0 1 0,2 0 0,3 21 0,-4-40 0,1-1 0,-1 1 0,1-1 0,0 1 0,0-1 0,0 1 0,0-1 0,0 1 0,0-1 0,0 0 0,0 0 0,0 1 0,1-1 0,-1 0 0,1 0 0,-1 0 0,0 0 0,1-1 0,0 1 0,-1 0 0,1-1 0,-1 1 0,1-1 0,0 1 0,2-1 0,7 2 0,-1-1 0,1 0 0,11 0 0,-12-1 0,450-1 0,-182-1 0,393 2 0,-669 0 0,-1 0 0,1 0 0,0 0 0,0 0 0,0 0 0,0 0 0,-1-1 0,1 1 0,0-1 0,0 1 0,-1-1 0,1 0 0,0 0 0,-1 1 0,1-1 0,-1 0 0,1 0 0,-1-1 0,0 1 0,2-2 0,-1 1 0,-1-1 0,0 0 0,0 0 0,0 1 0,0-1 0,0 0 0,0 0 0,-1 0 0,0 0 0,1 0 0,-1-5 0,0-73 0,-1 48 0,1 1 0,2-1 0,10-58 0,27-96 0,-38 186 0,-1 0 0,0 0 0,1 0 0,-1 0 0,0 0 0,0 0 0,0 0 0,0 0 0,0 0 0,0 0 0,0 0 0,-1 0 0,1 0 0,0 0 0,-1 0 0,1 0 0,0 0 0,-1 0 0,1 0 0,-1 0 0,0 0 0,1 0 0,-1 0 0,0 0 0,1 1 0,-1-1 0,0 0 0,0 0 0,0 1 0,1-1 0,-1 1 0,0-1 0,0 1 0,0-1 0,0 1 0,0 0 0,0-1 0,0 1 0,0 0 0,0 0 0,-2-1 0,-5 0 0,-1 1 0,1 0 0,0 0 0,-12 2 0,8-1 0,-107 9 0,-133 5 0,55-7 0,100 2 0,-44 6 0,-44 19 0,153-30 0,1-2 0,0-2 0,-53-3 0,14 0 0,-242 3 0,275-5-1365,30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44:12.1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16 24575,'0'-1'0,"1"1"0,-1-1 0,0 0 0,1 1 0,-1-1 0,1 0 0,-1 1 0,0-1 0,1 1 0,0-1 0,-1 1 0,1-1 0,-1 1 0,1-1 0,0 1 0,-1 0 0,1-1 0,0 1 0,-1 0 0,1 0 0,0-1 0,-1 1 0,1 0 0,0 0 0,0 0 0,-1 0 0,2 0 0,25-3 0,-22 3 0,37-2 0,0 2 0,0 2 0,59 11 0,-92-11 44,0 1 1,1 0-1,-1 1 0,0 0 0,14 9 0,16 6-1674,-22-12-5196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44:13.2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78 24575,'0'0'0,"1"-1"0,-1 1 0,0-1 0,0 1 0,1-1 0,-1 1 0,0-1 0,1 1 0,-1-1 0,1 1 0,-1-1 0,1 1 0,-1 0 0,1-1 0,-1 1 0,1 0 0,-1-1 0,1 1 0,-1 0 0,1 0 0,-1 0 0,1-1 0,1 1 0,19-5 0,-11 3 0,32-10 0,-7 0 0,1 2 0,1 1 0,0 2 0,68-4 0,-96 11 77,-1 0-438,0 0 1,0 0-1,16 4 1,-13-1-6466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44:14.5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321 63 24575,'0'-2'0,"0"-1"0,0 1 0,-1 0 0,1 0 0,0-1 0,-1 1 0,0 0 0,1 0 0,-1 0 0,0-1 0,0 1 0,0 0 0,0 0 0,-1 0 0,1 1 0,-1-1 0,1 0 0,-1 0 0,-2-2 0,1 2 0,-1 0 0,1 0 0,-1 0 0,0 0 0,0 1 0,1-1 0,-1 1 0,0 0 0,0 0 0,-7 0 0,3 0 0,-1 1 0,0 0 0,1 0 0,-1 1 0,1 0 0,-1 1 0,1 0 0,-1 0 0,1 1 0,-10 4 0,12-3 0,0 0 0,0 0 0,0 0 0,1 1 0,0 0 0,0 0 0,0 1 0,0 0 0,1-1 0,0 1 0,-6 11 0,-1 8 0,-16 45 0,20-50 0,-2 5 0,2 0 0,0 1 0,2 0 0,0 0 0,2 0 0,1 1 0,2 40 0,1-60 0,1 1 0,0 0 0,0-1 0,1 0 0,0 1 0,0-1 0,1 0 0,0 0 0,7 9 0,-2-3 0,1-1 0,0 0 0,22 18 0,-30-28 0,1 0 0,-1 0 0,1 0 0,0-1 0,0 1 0,0-1 0,0 0 0,0 0 0,0 0 0,0 0 0,0 0 0,0-1 0,1 1 0,4-1 0,-2 0 0,0-1 0,0 0 0,-1 0 0,1 0 0,0-1 0,-1 1 0,9-5 0,4-4 0,0 0 0,-1-2 0,24-19 0,-39 29 0,15-13 0,0-2 0,-2 0 0,0-1 0,0 0 0,-2-2 0,0 1 0,-2-1 0,0-1 0,-1 0 0,-1-1 0,-1 0 0,-1 0 0,7-37 0,-12 46 0,0 0 0,0 1 0,-1-1 0,-1 0 0,0 0 0,-1 0 0,-4-22 0,5 33 0,-1 0 0,0-1 0,-1 1 0,1 0 0,0 0 0,-1 0 0,1 1 0,-1-1 0,1 0 0,-1 0 0,0 1 0,0-1 0,0 1 0,0 0 0,0 0 0,0-1 0,0 1 0,0 0 0,-4-1 0,-5-1 0,0 1 0,0 0 0,-12-1 0,-14-3 0,-1-1-1365,26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44:15.18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 24575,'0'-3'0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44:16.3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114 13 24575,'0'-1'0,"0"1"0,0-1 0,0 1 0,0 0 0,0-1 0,0 1 0,0-1 0,0 1 0,0-1 0,0 1 0,0 0 0,0-1 0,0 1 0,0-1 0,0 1 0,1 0 0,-1-1 0,0 1 0,0-1 0,0 1 0,1 0 0,-1-1 0,0 1 0,0 0 0,1-1 0,-1 1 0,0 0 0,1-1 0,0 1 0,9 7 0,13 26 0,-20-27 0,16 22 0,-2 1 0,-1 1 0,23 62 0,-38-90 0,-1 0 0,1 0 0,-1 0 0,0 0 0,1 0 0,-1 0 0,0 0 0,-1 0 0,1 0 0,0 0 0,0 0 0,-1 0 0,0 0 0,1 0 0,-1 0 0,0 0 0,0-1 0,0 1 0,0 0 0,0-1 0,0 1 0,0 0 0,0-1 0,-1 1 0,1-1 0,-2 2 0,-5 3 0,-1 0 0,1-1 0,-1 1 0,-11 3 0,-14 10 0,-39 32 0,58-40-455,1 0 0,-17 19 0,22-20-6371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13:50:03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234 0 24575,'-10'2'0,"-1"0"0,1 0 0,0 1 0,0 0 0,0 1 0,0 0 0,0 1 0,-9 6 0,3-3 0,4-3 0,1 1 0,1 1 0,-1 0 0,-17 14 0,24-17 0,0 1 0,1-1 0,-1 0 0,1 1 0,0-1 0,0 1 0,1 0 0,-1 0 0,1 0 0,0 1 0,0-1 0,1 0 0,-1 7 0,-2 16 0,2 0 0,0 0 0,3 0 0,5 45 0,28 110 0,-28-156 0,-3-13 42,2 0-1,-1 0 0,2-1 1,0 0-1,0 0 0,1 0 1,13 16-1,8 7-522,34 32 0,-41-45-253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6fd573dea_1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6fd573dea_1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fd573dea_1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fd573dea_1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fd573dea_1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fd573dea_1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+ 22 + 11 + 22 + 13 + 24 = 103</a:t>
            </a:r>
          </a:p>
        </p:txBody>
      </p:sp>
    </p:spTree>
    <p:extLst>
      <p:ext uri="{BB962C8B-B14F-4D97-AF65-F5344CB8AC3E}">
        <p14:creationId xmlns:p14="http://schemas.microsoft.com/office/powerpoint/2010/main" val="270993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1.png"/><Relationship Id="rId18" Type="http://schemas.openxmlformats.org/officeDocument/2006/relationships/customXml" Target="../ink/ink16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3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15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11" Type="http://schemas.openxmlformats.org/officeDocument/2006/relationships/image" Target="../media/image20.png"/><Relationship Id="rId24" Type="http://schemas.openxmlformats.org/officeDocument/2006/relationships/customXml" Target="../ink/ink19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12.xml"/><Relationship Id="rId19" Type="http://schemas.openxmlformats.org/officeDocument/2006/relationships/image" Target="../media/image24.png"/><Relationship Id="rId4" Type="http://schemas.openxmlformats.org/officeDocument/2006/relationships/customXml" Target="../ink/ink9.xml"/><Relationship Id="rId9" Type="http://schemas.openxmlformats.org/officeDocument/2006/relationships/image" Target="../media/image19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32050" y="853839"/>
            <a:ext cx="80799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360" dirty="0"/>
              <a:t>Basic C++</a:t>
            </a:r>
            <a:endParaRPr sz="43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53BDA-9171-B51D-6EC9-96540406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53" y="2022848"/>
            <a:ext cx="2933851" cy="2184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FD5380-FDFC-48B3-E8EA-5C2216850FDD}"/>
                  </a:ext>
                </a:extLst>
              </p14:cNvPr>
              <p14:cNvContentPartPr/>
              <p14:nvPr/>
            </p14:nvContentPartPr>
            <p14:xfrm>
              <a:off x="5187272" y="2074988"/>
              <a:ext cx="173880" cy="53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FD5380-FDFC-48B3-E8EA-5C2216850F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2952" y="2070668"/>
                <a:ext cx="1825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7016D7-4B1A-3475-31A4-165459E469ED}"/>
                  </a:ext>
                </a:extLst>
              </p14:cNvPr>
              <p14:cNvContentPartPr/>
              <p14:nvPr/>
            </p14:nvContentPartPr>
            <p14:xfrm>
              <a:off x="4831232" y="2633708"/>
              <a:ext cx="276480" cy="59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7016D7-4B1A-3475-31A4-165459E469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6912" y="2629388"/>
                <a:ext cx="2851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B3CCCD-7FC0-B804-DB96-E504049A3504}"/>
                  </a:ext>
                </a:extLst>
              </p14:cNvPr>
              <p14:cNvContentPartPr/>
              <p14:nvPr/>
            </p14:nvContentPartPr>
            <p14:xfrm>
              <a:off x="3411392" y="3293588"/>
              <a:ext cx="606240" cy="20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B3CCCD-7FC0-B804-DB96-E504049A35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7072" y="3289268"/>
                <a:ext cx="61488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E39BCCF-4951-2DBA-69A2-BAA8D1399CB0}"/>
              </a:ext>
            </a:extLst>
          </p:cNvPr>
          <p:cNvSpPr txBox="1"/>
          <p:nvPr/>
        </p:nvSpPr>
        <p:spPr>
          <a:xfrm>
            <a:off x="5545704" y="2137781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B940F-1764-BD03-46FD-A824C1AB59E8}"/>
              </a:ext>
            </a:extLst>
          </p:cNvPr>
          <p:cNvSpPr txBox="1"/>
          <p:nvPr/>
        </p:nvSpPr>
        <p:spPr>
          <a:xfrm>
            <a:off x="5545703" y="2775019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21A3-D01E-28A2-1896-E5867BC511D6}"/>
              </a:ext>
            </a:extLst>
          </p:cNvPr>
          <p:cNvSpPr txBox="1"/>
          <p:nvPr/>
        </p:nvSpPr>
        <p:spPr>
          <a:xfrm>
            <a:off x="5513259" y="32935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53BDA-9171-B51D-6EC9-96540406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9" y="1351930"/>
            <a:ext cx="2933851" cy="21845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C71F31-D195-8725-07F9-0708AFD0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9" y="1769906"/>
            <a:ext cx="6197919" cy="20257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7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AA9-2272-C118-856C-412DC2A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B4A7-5741-74A1-1818-A283BCC95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+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+=</a:t>
            </a:r>
          </a:p>
          <a:p>
            <a:r>
              <a:rPr lang="en-US" dirty="0"/>
              <a:t>-=</a:t>
            </a:r>
          </a:p>
          <a:p>
            <a:r>
              <a:rPr lang="en-US" dirty="0"/>
              <a:t>*=</a:t>
            </a:r>
          </a:p>
          <a:p>
            <a:r>
              <a:rPr lang="en-US" dirty="0"/>
              <a:t>/=</a:t>
            </a:r>
          </a:p>
          <a:p>
            <a:r>
              <a:rPr lang="en-US" dirty="0"/>
              <a:t>%=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44B35-674F-CA2D-4340-E0CD0252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57" y="2917675"/>
            <a:ext cx="1264654" cy="1416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6D37B-C7BD-F275-9ADC-436802A2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09" y="2917675"/>
            <a:ext cx="959474" cy="14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AA9-2272-C118-856C-412DC2A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B4A7-5741-74A1-1818-A283BCC95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++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a++; &lt;-&gt; ++a; &lt;-&gt; a+=1;</a:t>
            </a:r>
          </a:p>
          <a:p>
            <a:r>
              <a:rPr lang="en-US" dirty="0"/>
              <a:t>c = a++ + ++b;</a:t>
            </a:r>
          </a:p>
          <a:p>
            <a:r>
              <a:rPr lang="en-US" dirty="0"/>
              <a:t>c = a; a++; ++b; c = </a:t>
            </a:r>
            <a:r>
              <a:rPr lang="en-US" dirty="0" err="1"/>
              <a:t>c+b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2DFE2-35E8-0BA6-FCE9-15AC9D78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79" y="1349182"/>
            <a:ext cx="815986" cy="14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AA9-2272-C118-856C-412DC2A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B4A7-5741-74A1-1818-A283BCC95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++</a:t>
            </a:r>
          </a:p>
          <a:p>
            <a:r>
              <a:rPr lang="en-US" dirty="0"/>
              <a:t>--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2DFE2-35E8-0BA6-FCE9-15AC9D78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79" y="1349182"/>
            <a:ext cx="815986" cy="1481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90EA8-9693-DC7B-F260-6628E6BC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672" y="3279336"/>
            <a:ext cx="4398366" cy="8408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2F59AB-C2AA-F0BF-6E0B-5FFB49F13136}"/>
              </a:ext>
            </a:extLst>
          </p:cNvPr>
          <p:cNvGrpSpPr/>
          <p:nvPr/>
        </p:nvGrpSpPr>
        <p:grpSpPr>
          <a:xfrm>
            <a:off x="4856626" y="3366668"/>
            <a:ext cx="492120" cy="297360"/>
            <a:chOff x="4856626" y="3366668"/>
            <a:chExt cx="4921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0036D1-03B7-66A6-AB50-D3B0FCB7D79F}"/>
                    </a:ext>
                  </a:extLst>
                </p14:cNvPr>
                <p14:cNvContentPartPr/>
                <p14:nvPr/>
              </p14:nvContentPartPr>
              <p14:xfrm>
                <a:off x="4883626" y="3438308"/>
                <a:ext cx="144720" cy="2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0036D1-03B7-66A6-AB50-D3B0FCB7D7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9306" y="3433988"/>
                  <a:ext cx="153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07B461-6C57-97E4-739D-D3CF662E7D57}"/>
                    </a:ext>
                  </a:extLst>
                </p14:cNvPr>
                <p14:cNvContentPartPr/>
                <p14:nvPr/>
              </p14:nvContentPartPr>
              <p14:xfrm>
                <a:off x="4856626" y="3536228"/>
                <a:ext cx="145440" cy="2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07B461-6C57-97E4-739D-D3CF662E7D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2306" y="3531908"/>
                  <a:ext cx="154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1FAE39-F278-83F2-E706-9CF72148A574}"/>
                    </a:ext>
                  </a:extLst>
                </p14:cNvPr>
                <p14:cNvContentPartPr/>
                <p14:nvPr/>
              </p14:nvContentPartPr>
              <p14:xfrm>
                <a:off x="5075146" y="3366668"/>
                <a:ext cx="172080" cy="22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1FAE39-F278-83F2-E706-9CF72148A5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0826" y="3362348"/>
                  <a:ext cx="180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445129-57BB-83AE-72B1-2FDAB879B9C7}"/>
                    </a:ext>
                  </a:extLst>
                </p14:cNvPr>
                <p14:cNvContentPartPr/>
                <p14:nvPr/>
              </p14:nvContentPartPr>
              <p14:xfrm>
                <a:off x="5310946" y="3442988"/>
                <a:ext cx="360" cy="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445129-57BB-83AE-72B1-2FDAB879B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06626" y="3438668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65DF6C-A713-B2C9-ED20-ED1BAAB9F294}"/>
                    </a:ext>
                  </a:extLst>
                </p14:cNvPr>
                <p14:cNvContentPartPr/>
                <p14:nvPr/>
              </p14:nvContentPartPr>
              <p14:xfrm>
                <a:off x="5259106" y="3505268"/>
                <a:ext cx="89640" cy="15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65DF6C-A713-B2C9-ED20-ED1BAAB9F2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54786" y="3500948"/>
                  <a:ext cx="98280" cy="16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A4E307-E596-0AB2-70C1-BC9F18D0A06D}"/>
              </a:ext>
            </a:extLst>
          </p:cNvPr>
          <p:cNvSpPr txBox="1"/>
          <p:nvPr/>
        </p:nvSpPr>
        <p:spPr>
          <a:xfrm>
            <a:off x="2904227" y="4244077"/>
            <a:ext cx="281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 = 11 + 22 + 11 + 22 + 13 + 24</a:t>
            </a:r>
            <a:r>
              <a:rPr lang="fr-F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11F0-F4B8-A15F-B513-D4311A9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continue, break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74E2D-BE5D-B891-4C83-951B3CEF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5" y="1489981"/>
            <a:ext cx="3173868" cy="2163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BF953-1C1F-849D-FDB0-F86567A7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95" y="1489981"/>
            <a:ext cx="3131976" cy="21635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D907EB-6C8A-A57E-726A-AD000575B5CF}"/>
              </a:ext>
            </a:extLst>
          </p:cNvPr>
          <p:cNvGrpSpPr/>
          <p:nvPr/>
        </p:nvGrpSpPr>
        <p:grpSpPr>
          <a:xfrm>
            <a:off x="923426" y="2029354"/>
            <a:ext cx="535680" cy="692640"/>
            <a:chOff x="923426" y="2029354"/>
            <a:chExt cx="53568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E237C5-1F5F-6D55-A7C3-A36B550AF950}"/>
                    </a:ext>
                  </a:extLst>
                </p14:cNvPr>
                <p14:cNvContentPartPr/>
                <p14:nvPr/>
              </p14:nvContentPartPr>
              <p14:xfrm>
                <a:off x="1363346" y="2313034"/>
                <a:ext cx="84600" cy="29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E237C5-1F5F-6D55-A7C3-A36B550AF9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5346" y="2295034"/>
                  <a:ext cx="120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D1A2B2-A104-7996-7A57-63D8FB1961AF}"/>
                    </a:ext>
                  </a:extLst>
                </p14:cNvPr>
                <p14:cNvContentPartPr/>
                <p14:nvPr/>
              </p14:nvContentPartPr>
              <p14:xfrm>
                <a:off x="923426" y="2143114"/>
                <a:ext cx="535680" cy="57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D1A2B2-A104-7996-7A57-63D8FB1961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5426" y="2125474"/>
                  <a:ext cx="5713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22BB62-5139-C0EA-0C5E-1EC1B8CF3DBB}"/>
                    </a:ext>
                  </a:extLst>
                </p14:cNvPr>
                <p14:cNvContentPartPr/>
                <p14:nvPr/>
              </p14:nvContentPartPr>
              <p14:xfrm>
                <a:off x="1229786" y="2029354"/>
                <a:ext cx="111240" cy="21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22BB62-5139-C0EA-0C5E-1EC1B8CF3D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2146" y="2011714"/>
                  <a:ext cx="1468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69CB2C-45EB-2EB2-A09E-1C1172940E60}"/>
              </a:ext>
            </a:extLst>
          </p:cNvPr>
          <p:cNvGrpSpPr/>
          <p:nvPr/>
        </p:nvGrpSpPr>
        <p:grpSpPr>
          <a:xfrm>
            <a:off x="2382506" y="2400154"/>
            <a:ext cx="922320" cy="1215720"/>
            <a:chOff x="2382506" y="2400154"/>
            <a:chExt cx="922320" cy="12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B560E6-0669-7BAC-F296-16C767281476}"/>
                    </a:ext>
                  </a:extLst>
                </p14:cNvPr>
                <p14:cNvContentPartPr/>
                <p14:nvPr/>
              </p14:nvContentPartPr>
              <p14:xfrm>
                <a:off x="2455226" y="2400154"/>
                <a:ext cx="849600" cy="106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B560E6-0669-7BAC-F296-16C7672814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7226" y="2382514"/>
                  <a:ext cx="88524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5BDF24-3C24-1910-9EB9-D23CBD158696}"/>
                    </a:ext>
                  </a:extLst>
                </p14:cNvPr>
                <p14:cNvContentPartPr/>
                <p14:nvPr/>
              </p14:nvContentPartPr>
              <p14:xfrm>
                <a:off x="2382506" y="3243994"/>
                <a:ext cx="39096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5BDF24-3C24-1910-9EB9-D23CBD1586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4866" y="3225994"/>
                  <a:ext cx="426600" cy="40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50E6CD-B9DB-ABBE-4A03-6A445E280880}"/>
                  </a:ext>
                </a:extLst>
              </p14:cNvPr>
              <p14:cNvContentPartPr/>
              <p14:nvPr/>
            </p14:nvContentPartPr>
            <p14:xfrm>
              <a:off x="5437466" y="2279554"/>
              <a:ext cx="360" cy="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50E6CD-B9DB-ABBE-4A03-6A445E2808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9466" y="2261554"/>
                <a:ext cx="3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C8ACEDC-E18E-5508-4636-0906FA877712}"/>
              </a:ext>
            </a:extLst>
          </p:cNvPr>
          <p:cNvGrpSpPr/>
          <p:nvPr/>
        </p:nvGrpSpPr>
        <p:grpSpPr>
          <a:xfrm>
            <a:off x="4935986" y="2264074"/>
            <a:ext cx="1085760" cy="1448280"/>
            <a:chOff x="4935986" y="2264074"/>
            <a:chExt cx="1085760" cy="14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502937-97E7-7979-BAB9-7888B8FACE73}"/>
                    </a:ext>
                  </a:extLst>
                </p14:cNvPr>
                <p14:cNvContentPartPr/>
                <p14:nvPr/>
              </p14:nvContentPartPr>
              <p14:xfrm>
                <a:off x="5223626" y="2264074"/>
                <a:ext cx="228600" cy="318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502937-97E7-7979-BAB9-7888B8FACE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5986" y="2246434"/>
                  <a:ext cx="264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8EB214-7708-408A-911A-74C072123D42}"/>
                    </a:ext>
                  </a:extLst>
                </p14:cNvPr>
                <p14:cNvContentPartPr/>
                <p14:nvPr/>
              </p14:nvContentPartPr>
              <p14:xfrm>
                <a:off x="5370506" y="2481514"/>
                <a:ext cx="113040" cy="16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8EB214-7708-408A-911A-74C072123D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2506" y="2463874"/>
                  <a:ext cx="148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CC1D6A-7C3A-1BA4-1366-875F7E440461}"/>
                    </a:ext>
                  </a:extLst>
                </p14:cNvPr>
                <p14:cNvContentPartPr/>
                <p14:nvPr/>
              </p14:nvContentPartPr>
              <p14:xfrm>
                <a:off x="4935986" y="2661154"/>
                <a:ext cx="583200" cy="78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CC1D6A-7C3A-1BA4-1366-875F7E4404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8346" y="2643514"/>
                  <a:ext cx="6188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37DF61-B86B-E3CB-0A29-A9EFA24B1CF2}"/>
                    </a:ext>
                  </a:extLst>
                </p14:cNvPr>
                <p14:cNvContentPartPr/>
                <p14:nvPr/>
              </p14:nvContentPartPr>
              <p14:xfrm>
                <a:off x="4986386" y="3325354"/>
                <a:ext cx="103680" cy="21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37DF61-B86B-E3CB-0A29-A9EFA24B1C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68746" y="3307354"/>
                  <a:ext cx="139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A427B0-A0D9-3B9C-0FAD-ED977B0C96B6}"/>
                    </a:ext>
                  </a:extLst>
                </p14:cNvPr>
                <p14:cNvContentPartPr/>
                <p14:nvPr/>
              </p14:nvContentPartPr>
              <p14:xfrm>
                <a:off x="5143706" y="3161554"/>
                <a:ext cx="878040" cy="55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A427B0-A0D9-3B9C-0FAD-ED977B0C96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5706" y="3143914"/>
                  <a:ext cx="91368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48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11F0-F4B8-A15F-B513-D4311A9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continue, </a:t>
            </a:r>
            <a:r>
              <a:rPr lang="en-US" dirty="0" err="1"/>
              <a:t>breakf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7AFB5-D8E7-BB96-878B-AD9B502C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50" y="1435744"/>
            <a:ext cx="3496436" cy="28927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33000-E5D5-A45F-A50D-B25E9ED0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1" y="1581556"/>
            <a:ext cx="3999858" cy="23942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4517D9-7039-2A41-180E-2F6747D8BD72}"/>
              </a:ext>
            </a:extLst>
          </p:cNvPr>
          <p:cNvSpPr txBox="1"/>
          <p:nvPr/>
        </p:nvSpPr>
        <p:spPr>
          <a:xfrm>
            <a:off x="638355" y="4152181"/>
            <a:ext cx="264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5</a:t>
            </a:r>
          </a:p>
          <a:p>
            <a:r>
              <a:rPr lang="en-US" dirty="0"/>
              <a:t>b = (whatever it is initialized)</a:t>
            </a:r>
            <a:endParaRPr lang="fr-FR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4BB5DEE-1CEE-D7A9-BB0E-233B1752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287" y="4152181"/>
            <a:ext cx="1130358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88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122</Words>
  <Application>Microsoft Office PowerPoint</Application>
  <PresentationFormat>On-screen Show (16:9)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PT Sans Narrow</vt:lpstr>
      <vt:lpstr>Tropic</vt:lpstr>
      <vt:lpstr>Basic C++</vt:lpstr>
      <vt:lpstr>Cấu trúc chương trình</vt:lpstr>
      <vt:lpstr>Cấu trúc chương trình</vt:lpstr>
      <vt:lpstr>Operator</vt:lpstr>
      <vt:lpstr>Operator</vt:lpstr>
      <vt:lpstr>Operator</vt:lpstr>
      <vt:lpstr>continue, break</vt:lpstr>
      <vt:lpstr>continue, breakf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 Bayes with Adaptive Memory</dc:title>
  <cp:lastModifiedBy>Phạm Tùng</cp:lastModifiedBy>
  <cp:revision>38</cp:revision>
  <dcterms:modified xsi:type="dcterms:W3CDTF">2023-07-20T15:56:06Z</dcterms:modified>
</cp:coreProperties>
</file>