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7E5D5-A91B-36A3-CFC2-9EA67F465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4C3E3-1195-1333-F0A1-AD975F811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CBE1-87BA-6DB6-D6A7-6B8E5A47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37E60-6F8C-6855-437E-CCA37915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BA85-D67E-B995-5FA1-FE7C92E0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15244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BB9C-4DB4-63A5-01FF-8DE94507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7FA94-198E-89E8-D813-8F4B07289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CC7F-79C2-F642-5C6D-EF490798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73795-1050-1CE2-77F2-8D640E6C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3E7F-CD4F-FAB8-84DC-99ABDC854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42707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A0014-0399-2BE8-B848-B4F3A61E0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2683B-26D4-2E7B-DB39-D0B367440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8D9C-5132-8CE0-DF44-31891B4D7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AECEC-D115-FCB0-E164-C1B302DA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FF151-00B0-0086-429D-ED8641C2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043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5A8E-7572-E69B-5441-C1962666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13282-21CE-5CFA-C06D-4C2D5F66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E6390-AFC1-EF92-CB77-F8939D87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99605-886D-4D97-4BC1-7027B961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A11CA-A178-296B-4BAB-18EFD422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846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3EC6-304B-9D2A-EE9E-1120C453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79647-99E5-A1DD-748D-E2EE074C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55B79-B0B2-F0BF-2401-278EAD129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2DDD-AC01-FAC2-6E5A-3901143A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877B-0972-F594-B2E7-6A564AE3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465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F2473-DAFC-AC8E-D8EC-6720355A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C7577-8FFA-B869-9322-AA9E740FB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32D50-C15B-F0AC-E966-246A0B9D9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C5EF1-24ED-8DBD-2282-293733A2F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AD0F6-9349-EAE8-4973-5EEA5CA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CCEC-B32F-E503-766D-045B406F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261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6B80-2542-F55F-6895-FB40B69C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C109-D37E-9C62-8665-CDD625CE5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53BC-4414-EE69-D537-1AD748CD2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954BA7-518E-D9D0-AB52-B956CEBD1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B67A1-8182-6C32-BA0C-8184337E7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AF6344-4D37-8B0F-2246-759D2BC7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98AF0-BF6A-4E33-5152-39B049CC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B398F-D645-E6A3-BFFA-694212B7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06581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3C4D-C8D8-D372-2AA1-18F7A6AF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4BA3A-9E6B-9F98-B0B6-3E52A441D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3D510-3442-757D-AB25-8EAD1D9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D9C7D-8EB4-7F12-5706-474DDF69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741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60499-FBE1-5514-D3E9-531E2C6A4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9276E-D21C-3404-8334-CD500BE6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8D9C9-A287-780A-AF1B-70F3C2C22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87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F2A0D-AFEA-AA06-7346-26E9AE85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F82E-338F-0D3A-3185-8D5B1574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A6DF69-6655-A6EB-379E-A6A1D550F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D2E33-74F2-D5D3-0360-ED9AC14F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69DCE-4C5A-6E3C-6638-823F406F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E0ED4-B1C1-EAF2-50F7-F0069A25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18241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2707-C21A-EF0C-407C-E809BCF36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A4EA74-DD03-7014-A17A-501FA6929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8AC26-5D09-C56F-A1E2-EF8D94C21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34300-5FA1-1C45-AD2B-CC757433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56844-57B4-561A-9B1E-F724A206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7F198-BD61-AC54-B4D9-6C46E78F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3804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BF0AB-32B1-11EC-754A-074DC2CC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7343B-9ED5-2F7C-A083-CD828E8AE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DF47B-4226-5737-D5BD-226ABB3E5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C26C-04BF-4D6D-9F74-082CE7E77919}" type="datetimeFigureOut">
              <a:rPr lang="vi-VN" smtClean="0"/>
              <a:t>12/05/2025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7410-147C-378F-5C36-5B926BEDE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3701-AEDA-17BF-8026-0645573D0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AA738-4D84-4887-8633-4869F0B715BE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8993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AF9D4-B258-3F2D-8E95-9C3323447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7" y="363445"/>
            <a:ext cx="4872556" cy="855253"/>
          </a:xfrm>
          <a:solidFill>
            <a:schemeClr val="accent1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ReactJS</a:t>
            </a:r>
            <a:endParaRPr lang="vi-V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937763-D971-89E4-6715-A3FB33248826}"/>
              </a:ext>
            </a:extLst>
          </p:cNvPr>
          <p:cNvSpPr txBox="1"/>
          <p:nvPr/>
        </p:nvSpPr>
        <p:spPr>
          <a:xfrm>
            <a:off x="830432" y="1568155"/>
            <a:ext cx="534417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Pages: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Users: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Use list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Create user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/>
              <a:t>Edit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Logs 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Change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Forgot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Reset password</a:t>
            </a:r>
            <a:endParaRPr lang="vi-V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3D72FE-B69E-6B80-9DCA-0B3D8CDE752F}"/>
              </a:ext>
            </a:extLst>
          </p:cNvPr>
          <p:cNvSpPr txBox="1"/>
          <p:nvPr/>
        </p:nvSpPr>
        <p:spPr>
          <a:xfrm>
            <a:off x="7602235" y="1814377"/>
            <a:ext cx="4379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Libraries: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MobX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Toast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Axios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Node-forge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React idle timer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Yup</a:t>
            </a:r>
          </a:p>
          <a:p>
            <a:endParaRPr lang="en-US" sz="3200" dirty="0"/>
          </a:p>
          <a:p>
            <a:pPr marL="342900" indent="-3429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6782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C976A-AC40-05A9-2CEB-34FFF3ACB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E64AADB-4D25-54C8-1D13-E1032F11C7DA}"/>
              </a:ext>
            </a:extLst>
          </p:cNvPr>
          <p:cNvSpPr txBox="1">
            <a:spLocks/>
          </p:cNvSpPr>
          <p:nvPr/>
        </p:nvSpPr>
        <p:spPr>
          <a:xfrm>
            <a:off x="3512014" y="409299"/>
            <a:ext cx="4872556" cy="8552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Serverless</a:t>
            </a:r>
            <a:endParaRPr lang="vi-VN" sz="5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321057-95A2-3526-5641-2B340329BBB0}"/>
              </a:ext>
            </a:extLst>
          </p:cNvPr>
          <p:cNvSpPr txBox="1"/>
          <p:nvPr/>
        </p:nvSpPr>
        <p:spPr>
          <a:xfrm>
            <a:off x="902220" y="1924386"/>
            <a:ext cx="51937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AWS services: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Lambda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Cloudfront</a:t>
            </a: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API Gateway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Event Bridge Scheduler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 err="1"/>
              <a:t>Cloudwatch</a:t>
            </a:r>
            <a:endParaRPr lang="vi-V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06DE0-8F7C-7258-1DD7-95751CD9F9FA}"/>
              </a:ext>
            </a:extLst>
          </p:cNvPr>
          <p:cNvSpPr txBox="1"/>
          <p:nvPr/>
        </p:nvSpPr>
        <p:spPr>
          <a:xfrm>
            <a:off x="8110050" y="1924386"/>
            <a:ext cx="45287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Libraries: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AWS SDK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Node-forge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Sequelize 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YUP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File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Yup</a:t>
            </a:r>
          </a:p>
          <a:p>
            <a:endParaRPr lang="en-US" sz="3200" dirty="0"/>
          </a:p>
          <a:p>
            <a:pPr marL="342900" indent="-342900">
              <a:buFontTx/>
              <a:buChar char="-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006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21737-E32F-4B39-9D13-3F0DA752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9D80CBB-3DA3-5932-FC6C-3E8E5ADCB997}"/>
              </a:ext>
            </a:extLst>
          </p:cNvPr>
          <p:cNvSpPr txBox="1">
            <a:spLocks/>
          </p:cNvSpPr>
          <p:nvPr/>
        </p:nvSpPr>
        <p:spPr>
          <a:xfrm>
            <a:off x="3476037" y="243044"/>
            <a:ext cx="4872556" cy="8552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Database</a:t>
            </a:r>
            <a:endParaRPr lang="vi-VN" sz="5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62C7B-E20B-6574-22BB-29D02B40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54" y="1234180"/>
            <a:ext cx="11554691" cy="51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2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185D-01EE-FD75-5009-BD97B5C63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CAEC977-4C25-743F-8EB4-052487590C30}"/>
              </a:ext>
            </a:extLst>
          </p:cNvPr>
          <p:cNvSpPr txBox="1">
            <a:spLocks/>
          </p:cNvSpPr>
          <p:nvPr/>
        </p:nvSpPr>
        <p:spPr>
          <a:xfrm>
            <a:off x="3476037" y="243044"/>
            <a:ext cx="4872556" cy="8552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 err="1">
                <a:solidFill>
                  <a:schemeClr val="bg1"/>
                </a:solidFill>
              </a:rPr>
              <a:t>Usecase</a:t>
            </a:r>
            <a:r>
              <a:rPr lang="en-US" sz="5400" dirty="0">
                <a:solidFill>
                  <a:schemeClr val="bg1"/>
                </a:solidFill>
              </a:rPr>
              <a:t> diagram</a:t>
            </a:r>
            <a:endParaRPr lang="vi-VN" sz="5400" dirty="0">
              <a:solidFill>
                <a:schemeClr val="bg1"/>
              </a:solidFill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46A7D6A-3ED4-D386-2C6E-0F5F85558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31405"/>
              </p:ext>
            </p:extLst>
          </p:nvPr>
        </p:nvGraphicFramePr>
        <p:xfrm>
          <a:off x="4746770" y="2242416"/>
          <a:ext cx="18510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851766" imgH="517956" progId="Package">
                  <p:embed/>
                </p:oleObj>
              </mc:Choice>
              <mc:Fallback>
                <p:oleObj name="Packager Shell Object" showAsIcon="1" r:id="rId2" imgW="1851766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6770" y="2242416"/>
                        <a:ext cx="185102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870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0782B-8CD8-8A28-79CB-188B3CCD8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94A09F-0206-61D3-10C1-B522DF3D8FE6}"/>
              </a:ext>
            </a:extLst>
          </p:cNvPr>
          <p:cNvSpPr txBox="1">
            <a:spLocks/>
          </p:cNvSpPr>
          <p:nvPr/>
        </p:nvSpPr>
        <p:spPr>
          <a:xfrm>
            <a:off x="3476037" y="243044"/>
            <a:ext cx="4872556" cy="8552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API doc</a:t>
            </a:r>
            <a:endParaRPr lang="vi-VN" sz="5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639C39-F63D-6A8D-EB19-AFE50B01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09" y="1249363"/>
            <a:ext cx="11628248" cy="54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2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A7F36-F24A-7F63-A8F7-4BFB83B6D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7143A9B-53A0-BB48-5F7E-D1ABE7733320}"/>
              </a:ext>
            </a:extLst>
          </p:cNvPr>
          <p:cNvSpPr txBox="1">
            <a:spLocks/>
          </p:cNvSpPr>
          <p:nvPr/>
        </p:nvSpPr>
        <p:spPr>
          <a:xfrm>
            <a:off x="3476037" y="243044"/>
            <a:ext cx="4872556" cy="85525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Demo</a:t>
            </a:r>
            <a:endParaRPr lang="vi-V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17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63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Package</vt:lpstr>
      <vt:lpstr>ReactJS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 Duy</dc:creator>
  <cp:lastModifiedBy>Pham Duy</cp:lastModifiedBy>
  <cp:revision>2</cp:revision>
  <dcterms:created xsi:type="dcterms:W3CDTF">2025-05-12T15:49:08Z</dcterms:created>
  <dcterms:modified xsi:type="dcterms:W3CDTF">2025-05-12T16:20:11Z</dcterms:modified>
</cp:coreProperties>
</file>