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Shrikhand" charset="1" panose="02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20" Target="slides/slide8.xml" Type="http://schemas.openxmlformats.org/officeDocument/2006/relationships/slide"/><Relationship Id="rId21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53.png" Type="http://schemas.openxmlformats.org/officeDocument/2006/relationships/image"/><Relationship Id="rId19" Target="../media/image54.svg" Type="http://schemas.openxmlformats.org/officeDocument/2006/relationships/image"/><Relationship Id="rId2" Target="../media/image39.png" Type="http://schemas.openxmlformats.org/officeDocument/2006/relationships/image"/><Relationship Id="rId20" Target="../media/image55.png" Type="http://schemas.openxmlformats.org/officeDocument/2006/relationships/image"/><Relationship Id="rId21" Target="../media/image56.svg" Type="http://schemas.openxmlformats.org/officeDocument/2006/relationships/image"/><Relationship Id="rId22" Target="../media/image57.png" Type="http://schemas.openxmlformats.org/officeDocument/2006/relationships/image"/><Relationship Id="rId23" Target="../media/image58.svg" Type="http://schemas.openxmlformats.org/officeDocument/2006/relationships/image"/><Relationship Id="rId24" Target="../media/image59.png" Type="http://schemas.openxmlformats.org/officeDocument/2006/relationships/image"/><Relationship Id="rId25" Target="../media/image60.svg" Type="http://schemas.openxmlformats.org/officeDocument/2006/relationships/image"/><Relationship Id="rId26" Target="../media/image61.png" Type="http://schemas.openxmlformats.org/officeDocument/2006/relationships/image"/><Relationship Id="rId27" Target="../media/image62.svg" Type="http://schemas.openxmlformats.org/officeDocument/2006/relationships/image"/><Relationship Id="rId28" Target="../media/image63.png" Type="http://schemas.openxmlformats.org/officeDocument/2006/relationships/image"/><Relationship Id="rId29" Target="../media/image64.svg" Type="http://schemas.openxmlformats.org/officeDocument/2006/relationships/image"/><Relationship Id="rId3" Target="../media/image40.svg" Type="http://schemas.openxmlformats.org/officeDocument/2006/relationships/image"/><Relationship Id="rId30" Target="../media/image65.png" Type="http://schemas.openxmlformats.org/officeDocument/2006/relationships/image"/><Relationship Id="rId31" Target="../media/image66.svg" Type="http://schemas.openxmlformats.org/officeDocument/2006/relationships/image"/><Relationship Id="rId32" Target="../media/image67.png" Type="http://schemas.openxmlformats.org/officeDocument/2006/relationships/image"/><Relationship Id="rId33" Target="../media/image68.svg" Type="http://schemas.openxmlformats.org/officeDocument/2006/relationships/image"/><Relationship Id="rId34" Target="../media/image69.png" Type="http://schemas.openxmlformats.org/officeDocument/2006/relationships/image"/><Relationship Id="rId35" Target="../media/image70.svg" Type="http://schemas.openxmlformats.org/officeDocument/2006/relationships/image"/><Relationship Id="rId36" Target="../media/image37.png" Type="http://schemas.openxmlformats.org/officeDocument/2006/relationships/image"/><Relationship Id="rId37" Target="../media/image38.svg" Type="http://schemas.openxmlformats.org/officeDocument/2006/relationships/image"/><Relationship Id="rId38" Target="../media/image71.png" Type="http://schemas.openxmlformats.org/officeDocument/2006/relationships/image"/><Relationship Id="rId39" Target="../media/image72.svg" Type="http://schemas.openxmlformats.org/officeDocument/2006/relationships/image"/><Relationship Id="rId4" Target="../media/image41.png" Type="http://schemas.openxmlformats.org/officeDocument/2006/relationships/image"/><Relationship Id="rId40" Target="../media/image73.png" Type="http://schemas.openxmlformats.org/officeDocument/2006/relationships/image"/><Relationship Id="rId41" Target="../media/image74.svg" Type="http://schemas.openxmlformats.org/officeDocument/2006/relationships/image"/><Relationship Id="rId42" Target="../media/image75.png" Type="http://schemas.openxmlformats.org/officeDocument/2006/relationships/image"/><Relationship Id="rId43" Target="../media/image76.svg" Type="http://schemas.openxmlformats.org/officeDocument/2006/relationships/image"/><Relationship Id="rId44" Target="../media/image77.png" Type="http://schemas.openxmlformats.org/officeDocument/2006/relationships/image"/><Relationship Id="rId45" Target="../media/image78.svg" Type="http://schemas.openxmlformats.org/officeDocument/2006/relationships/image"/><Relationship Id="rId46" Target="../media/image79.png" Type="http://schemas.openxmlformats.org/officeDocument/2006/relationships/image"/><Relationship Id="rId47" Target="../media/image80.svg" Type="http://schemas.openxmlformats.org/officeDocument/2006/relationships/image"/><Relationship Id="rId48" Target="../media/image81.png" Type="http://schemas.openxmlformats.org/officeDocument/2006/relationships/image"/><Relationship Id="rId49" Target="../media/image82.svg" Type="http://schemas.openxmlformats.org/officeDocument/2006/relationships/image"/><Relationship Id="rId5" Target="../media/image42.svg" Type="http://schemas.openxmlformats.org/officeDocument/2006/relationships/image"/><Relationship Id="rId50" Target="../media/image83.png" Type="http://schemas.openxmlformats.org/officeDocument/2006/relationships/image"/><Relationship Id="rId51" Target="../media/image84.svg" Type="http://schemas.openxmlformats.org/officeDocument/2006/relationships/image"/><Relationship Id="rId52" Target="../media/image85.png" Type="http://schemas.openxmlformats.org/officeDocument/2006/relationships/image"/><Relationship Id="rId53" Target="../media/image86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7.png" Type="http://schemas.openxmlformats.org/officeDocument/2006/relationships/image"/><Relationship Id="rId3" Target="../media/image88.png" Type="http://schemas.openxmlformats.org/officeDocument/2006/relationships/image"/><Relationship Id="rId4" Target="../media/image8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6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341203" y="-1813967"/>
            <a:ext cx="9946797" cy="13914934"/>
          </a:xfrm>
          <a:custGeom>
            <a:avLst/>
            <a:gdLst/>
            <a:ahLst/>
            <a:cxnLst/>
            <a:rect r="r" b="b" t="t" l="l"/>
            <a:pathLst>
              <a:path h="13914934" w="9946797">
                <a:moveTo>
                  <a:pt x="9946797" y="0"/>
                </a:moveTo>
                <a:lnTo>
                  <a:pt x="0" y="0"/>
                </a:lnTo>
                <a:lnTo>
                  <a:pt x="0" y="13914934"/>
                </a:lnTo>
                <a:lnTo>
                  <a:pt x="9946797" y="13914934"/>
                </a:lnTo>
                <a:lnTo>
                  <a:pt x="9946797" y="0"/>
                </a:lnTo>
                <a:close/>
              </a:path>
            </a:pathLst>
          </a:custGeom>
          <a:blipFill>
            <a:blip r:embed="rId2">
              <a:alphaModFix amt="7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904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65386"/>
            <a:ext cx="11153244" cy="5161992"/>
            <a:chOff x="0" y="0"/>
            <a:chExt cx="32863610" cy="152100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32800110" cy="15146578"/>
            </a:xfrm>
            <a:custGeom>
              <a:avLst/>
              <a:gdLst/>
              <a:ahLst/>
              <a:cxnLst/>
              <a:rect r="r" b="b" t="t" l="l"/>
              <a:pathLst>
                <a:path h="15146578" w="32800110">
                  <a:moveTo>
                    <a:pt x="32707399" y="15146578"/>
                  </a:moveTo>
                  <a:lnTo>
                    <a:pt x="92710" y="15146578"/>
                  </a:lnTo>
                  <a:cubicBezTo>
                    <a:pt x="41910" y="15146578"/>
                    <a:pt x="0" y="15104667"/>
                    <a:pt x="0" y="1505386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2706131" y="0"/>
                  </a:lnTo>
                  <a:cubicBezTo>
                    <a:pt x="32756931" y="0"/>
                    <a:pt x="32798838" y="41910"/>
                    <a:pt x="32798838" y="92710"/>
                  </a:cubicBezTo>
                  <a:lnTo>
                    <a:pt x="32798838" y="15052597"/>
                  </a:lnTo>
                  <a:cubicBezTo>
                    <a:pt x="32800110" y="15104667"/>
                    <a:pt x="32758199" y="15146578"/>
                    <a:pt x="32707399" y="15146578"/>
                  </a:cubicBezTo>
                  <a:close/>
                </a:path>
              </a:pathLst>
            </a:custGeom>
            <a:solidFill>
              <a:srgbClr val="DBE6D1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863610" cy="15210078"/>
            </a:xfrm>
            <a:custGeom>
              <a:avLst/>
              <a:gdLst/>
              <a:ahLst/>
              <a:cxnLst/>
              <a:rect r="r" b="b" t="t" l="l"/>
              <a:pathLst>
                <a:path h="15210078" w="32863610">
                  <a:moveTo>
                    <a:pt x="32739149" y="59690"/>
                  </a:moveTo>
                  <a:cubicBezTo>
                    <a:pt x="32774710" y="59690"/>
                    <a:pt x="32803920" y="88900"/>
                    <a:pt x="32803920" y="124460"/>
                  </a:cubicBezTo>
                  <a:lnTo>
                    <a:pt x="32803920" y="15085617"/>
                  </a:lnTo>
                  <a:cubicBezTo>
                    <a:pt x="32803920" y="15121178"/>
                    <a:pt x="32774710" y="15150388"/>
                    <a:pt x="32739149" y="15150388"/>
                  </a:cubicBezTo>
                  <a:lnTo>
                    <a:pt x="124460" y="15150388"/>
                  </a:lnTo>
                  <a:cubicBezTo>
                    <a:pt x="88900" y="15150388"/>
                    <a:pt x="59690" y="15121178"/>
                    <a:pt x="59690" y="15085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2739149" y="59690"/>
                  </a:lnTo>
                  <a:moveTo>
                    <a:pt x="327391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5085617"/>
                  </a:lnTo>
                  <a:cubicBezTo>
                    <a:pt x="0" y="15154197"/>
                    <a:pt x="55880" y="15210078"/>
                    <a:pt x="124460" y="15210078"/>
                  </a:cubicBezTo>
                  <a:lnTo>
                    <a:pt x="32739149" y="15210078"/>
                  </a:lnTo>
                  <a:cubicBezTo>
                    <a:pt x="32807731" y="15210078"/>
                    <a:pt x="32863610" y="15154197"/>
                    <a:pt x="32863610" y="15085617"/>
                  </a:cubicBezTo>
                  <a:lnTo>
                    <a:pt x="32863610" y="124460"/>
                  </a:lnTo>
                  <a:cubicBezTo>
                    <a:pt x="32863610" y="55880"/>
                    <a:pt x="32807731" y="0"/>
                    <a:pt x="3273914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7361313"/>
            <a:ext cx="5978281" cy="1160301"/>
            <a:chOff x="0" y="0"/>
            <a:chExt cx="17615315" cy="34188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17551814" cy="3355386"/>
            </a:xfrm>
            <a:custGeom>
              <a:avLst/>
              <a:gdLst/>
              <a:ahLst/>
              <a:cxnLst/>
              <a:rect r="r" b="b" t="t" l="l"/>
              <a:pathLst>
                <a:path h="3355386" w="17551814">
                  <a:moveTo>
                    <a:pt x="17459105" y="3355386"/>
                  </a:moveTo>
                  <a:lnTo>
                    <a:pt x="92710" y="3355386"/>
                  </a:lnTo>
                  <a:cubicBezTo>
                    <a:pt x="41910" y="3355386"/>
                    <a:pt x="0" y="3313476"/>
                    <a:pt x="0" y="32626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457835" y="0"/>
                  </a:lnTo>
                  <a:cubicBezTo>
                    <a:pt x="17508635" y="0"/>
                    <a:pt x="17550544" y="41910"/>
                    <a:pt x="17550544" y="92710"/>
                  </a:cubicBezTo>
                  <a:lnTo>
                    <a:pt x="17550544" y="3261406"/>
                  </a:lnTo>
                  <a:cubicBezTo>
                    <a:pt x="17551814" y="3313476"/>
                    <a:pt x="17509905" y="3355386"/>
                    <a:pt x="17459105" y="3355386"/>
                  </a:cubicBezTo>
                  <a:close/>
                </a:path>
              </a:pathLst>
            </a:custGeom>
            <a:solidFill>
              <a:srgbClr val="F7E67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615315" cy="3418886"/>
            </a:xfrm>
            <a:custGeom>
              <a:avLst/>
              <a:gdLst/>
              <a:ahLst/>
              <a:cxnLst/>
              <a:rect r="r" b="b" t="t" l="l"/>
              <a:pathLst>
                <a:path h="3418886" w="17615315">
                  <a:moveTo>
                    <a:pt x="17490855" y="59690"/>
                  </a:moveTo>
                  <a:cubicBezTo>
                    <a:pt x="17526414" y="59690"/>
                    <a:pt x="17555625" y="88900"/>
                    <a:pt x="17555625" y="124460"/>
                  </a:cubicBezTo>
                  <a:lnTo>
                    <a:pt x="17555625" y="3294426"/>
                  </a:lnTo>
                  <a:cubicBezTo>
                    <a:pt x="17555625" y="3329986"/>
                    <a:pt x="17526414" y="3359196"/>
                    <a:pt x="17490855" y="3359196"/>
                  </a:cubicBezTo>
                  <a:lnTo>
                    <a:pt x="124460" y="3359196"/>
                  </a:lnTo>
                  <a:cubicBezTo>
                    <a:pt x="88900" y="3359196"/>
                    <a:pt x="59690" y="3329986"/>
                    <a:pt x="59690" y="32944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90855" y="59690"/>
                  </a:lnTo>
                  <a:moveTo>
                    <a:pt x="1749085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294426"/>
                  </a:lnTo>
                  <a:cubicBezTo>
                    <a:pt x="0" y="3363006"/>
                    <a:pt x="55880" y="3418886"/>
                    <a:pt x="124460" y="3418886"/>
                  </a:cubicBezTo>
                  <a:lnTo>
                    <a:pt x="17490855" y="3418886"/>
                  </a:lnTo>
                  <a:cubicBezTo>
                    <a:pt x="17559435" y="3418886"/>
                    <a:pt x="17615315" y="3363006"/>
                    <a:pt x="17615315" y="3294426"/>
                  </a:cubicBezTo>
                  <a:lnTo>
                    <a:pt x="17615315" y="124460"/>
                  </a:lnTo>
                  <a:cubicBezTo>
                    <a:pt x="17615315" y="55880"/>
                    <a:pt x="17559435" y="0"/>
                    <a:pt x="1749085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2394807">
            <a:off x="13722767" y="3149584"/>
            <a:ext cx="3179142" cy="3612661"/>
          </a:xfrm>
          <a:custGeom>
            <a:avLst/>
            <a:gdLst/>
            <a:ahLst/>
            <a:cxnLst/>
            <a:rect r="r" b="b" t="t" l="l"/>
            <a:pathLst>
              <a:path h="3612661" w="3179142">
                <a:moveTo>
                  <a:pt x="0" y="0"/>
                </a:moveTo>
                <a:lnTo>
                  <a:pt x="3179142" y="0"/>
                </a:lnTo>
                <a:lnTo>
                  <a:pt x="3179142" y="3612662"/>
                </a:lnTo>
                <a:lnTo>
                  <a:pt x="0" y="36126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87645">
            <a:off x="11514542" y="862170"/>
            <a:ext cx="1747314" cy="1806433"/>
          </a:xfrm>
          <a:custGeom>
            <a:avLst/>
            <a:gdLst/>
            <a:ahLst/>
            <a:cxnLst/>
            <a:rect r="r" b="b" t="t" l="l"/>
            <a:pathLst>
              <a:path h="1806433" w="1747314">
                <a:moveTo>
                  <a:pt x="0" y="0"/>
                </a:moveTo>
                <a:lnTo>
                  <a:pt x="1747314" y="0"/>
                </a:lnTo>
                <a:lnTo>
                  <a:pt x="1747314" y="1806433"/>
                </a:lnTo>
                <a:lnTo>
                  <a:pt x="0" y="18064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32237" y="8655410"/>
            <a:ext cx="3203764" cy="1205780"/>
          </a:xfrm>
          <a:custGeom>
            <a:avLst/>
            <a:gdLst/>
            <a:ahLst/>
            <a:cxnLst/>
            <a:rect r="r" b="b" t="t" l="l"/>
            <a:pathLst>
              <a:path h="1205780" w="3203764">
                <a:moveTo>
                  <a:pt x="0" y="0"/>
                </a:moveTo>
                <a:lnTo>
                  <a:pt x="3203763" y="0"/>
                </a:lnTo>
                <a:lnTo>
                  <a:pt x="3203763" y="1205780"/>
                </a:lnTo>
                <a:lnTo>
                  <a:pt x="0" y="1205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7941463"/>
            <a:ext cx="858030" cy="845617"/>
          </a:xfrm>
          <a:custGeom>
            <a:avLst/>
            <a:gdLst/>
            <a:ahLst/>
            <a:cxnLst/>
            <a:rect r="r" b="b" t="t" l="l"/>
            <a:pathLst>
              <a:path h="845617" w="858030">
                <a:moveTo>
                  <a:pt x="0" y="0"/>
                </a:moveTo>
                <a:lnTo>
                  <a:pt x="858030" y="0"/>
                </a:lnTo>
                <a:lnTo>
                  <a:pt x="858030" y="845617"/>
                </a:lnTo>
                <a:lnTo>
                  <a:pt x="0" y="8456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01278">
            <a:off x="15651296" y="7931198"/>
            <a:ext cx="1092616" cy="433073"/>
          </a:xfrm>
          <a:custGeom>
            <a:avLst/>
            <a:gdLst/>
            <a:ahLst/>
            <a:cxnLst/>
            <a:rect r="r" b="b" t="t" l="l"/>
            <a:pathLst>
              <a:path h="433073" w="1092616">
                <a:moveTo>
                  <a:pt x="0" y="0"/>
                </a:moveTo>
                <a:lnTo>
                  <a:pt x="1092617" y="0"/>
                </a:lnTo>
                <a:lnTo>
                  <a:pt x="1092617" y="433074"/>
                </a:lnTo>
                <a:lnTo>
                  <a:pt x="0" y="4330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827005">
            <a:off x="15305830" y="1116929"/>
            <a:ext cx="822720" cy="679118"/>
          </a:xfrm>
          <a:custGeom>
            <a:avLst/>
            <a:gdLst/>
            <a:ahLst/>
            <a:cxnLst/>
            <a:rect r="r" b="b" t="t" l="l"/>
            <a:pathLst>
              <a:path h="679118" w="822720">
                <a:moveTo>
                  <a:pt x="0" y="0"/>
                </a:moveTo>
                <a:lnTo>
                  <a:pt x="822720" y="0"/>
                </a:lnTo>
                <a:lnTo>
                  <a:pt x="822720" y="679118"/>
                </a:lnTo>
                <a:lnTo>
                  <a:pt x="0" y="67911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07286" y="1471822"/>
            <a:ext cx="11599391" cy="560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Shrikhand"/>
              </a:rPr>
              <a:t>MPR Assigment 3</a:t>
            </a:r>
          </a:p>
          <a:p>
            <a:pPr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Shrikhand"/>
              </a:rPr>
              <a:t>Expense tracker App</a:t>
            </a:r>
          </a:p>
          <a:p>
            <a:pPr>
              <a:lnSpc>
                <a:spcPts val="1104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312530" y="7424802"/>
            <a:ext cx="5292792" cy="97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Montserrat Classic"/>
              </a:rPr>
              <a:t>Pham Quang Hai _2101040079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6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56502" y="2806251"/>
            <a:ext cx="9078119" cy="1160301"/>
            <a:chOff x="0" y="0"/>
            <a:chExt cx="26749146" cy="3418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26685646" cy="3355386"/>
            </a:xfrm>
            <a:custGeom>
              <a:avLst/>
              <a:gdLst/>
              <a:ahLst/>
              <a:cxnLst/>
              <a:rect r="r" b="b" t="t" l="l"/>
              <a:pathLst>
                <a:path h="3355386" w="26685646">
                  <a:moveTo>
                    <a:pt x="26592935" y="3355386"/>
                  </a:moveTo>
                  <a:lnTo>
                    <a:pt x="92710" y="3355386"/>
                  </a:lnTo>
                  <a:cubicBezTo>
                    <a:pt x="41910" y="3355386"/>
                    <a:pt x="0" y="3313476"/>
                    <a:pt x="0" y="32626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6591667" y="0"/>
                  </a:lnTo>
                  <a:cubicBezTo>
                    <a:pt x="26642467" y="0"/>
                    <a:pt x="26684377" y="41910"/>
                    <a:pt x="26684377" y="92710"/>
                  </a:cubicBezTo>
                  <a:lnTo>
                    <a:pt x="26684377" y="3261406"/>
                  </a:lnTo>
                  <a:cubicBezTo>
                    <a:pt x="26685646" y="3313476"/>
                    <a:pt x="26643735" y="3355386"/>
                    <a:pt x="26592935" y="3355386"/>
                  </a:cubicBezTo>
                  <a:close/>
                </a:path>
              </a:pathLst>
            </a:custGeom>
            <a:solidFill>
              <a:srgbClr val="DBE6D1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749146" cy="3418886"/>
            </a:xfrm>
            <a:custGeom>
              <a:avLst/>
              <a:gdLst/>
              <a:ahLst/>
              <a:cxnLst/>
              <a:rect r="r" b="b" t="t" l="l"/>
              <a:pathLst>
                <a:path h="3418886" w="26749146">
                  <a:moveTo>
                    <a:pt x="26624685" y="59690"/>
                  </a:moveTo>
                  <a:cubicBezTo>
                    <a:pt x="26660246" y="59690"/>
                    <a:pt x="26689456" y="88900"/>
                    <a:pt x="26689456" y="124460"/>
                  </a:cubicBezTo>
                  <a:lnTo>
                    <a:pt x="26689456" y="3294426"/>
                  </a:lnTo>
                  <a:cubicBezTo>
                    <a:pt x="26689456" y="3329986"/>
                    <a:pt x="26660246" y="3359196"/>
                    <a:pt x="26624685" y="3359196"/>
                  </a:cubicBezTo>
                  <a:lnTo>
                    <a:pt x="124460" y="3359196"/>
                  </a:lnTo>
                  <a:cubicBezTo>
                    <a:pt x="88900" y="3359196"/>
                    <a:pt x="59690" y="3329986"/>
                    <a:pt x="59690" y="32944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6624685" y="59690"/>
                  </a:lnTo>
                  <a:moveTo>
                    <a:pt x="2662468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294426"/>
                  </a:lnTo>
                  <a:cubicBezTo>
                    <a:pt x="0" y="3363006"/>
                    <a:pt x="55880" y="3418886"/>
                    <a:pt x="124460" y="3418886"/>
                  </a:cubicBezTo>
                  <a:lnTo>
                    <a:pt x="26624685" y="3418886"/>
                  </a:lnTo>
                  <a:cubicBezTo>
                    <a:pt x="26693267" y="3418886"/>
                    <a:pt x="26749146" y="3363006"/>
                    <a:pt x="26749146" y="3294426"/>
                  </a:cubicBezTo>
                  <a:lnTo>
                    <a:pt x="26749146" y="124460"/>
                  </a:lnTo>
                  <a:cubicBezTo>
                    <a:pt x="26749146" y="55880"/>
                    <a:pt x="26693267" y="0"/>
                    <a:pt x="2662468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181181" y="4534412"/>
            <a:ext cx="9078119" cy="1160301"/>
            <a:chOff x="0" y="0"/>
            <a:chExt cx="26749146" cy="34188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26685646" cy="3355386"/>
            </a:xfrm>
            <a:custGeom>
              <a:avLst/>
              <a:gdLst/>
              <a:ahLst/>
              <a:cxnLst/>
              <a:rect r="r" b="b" t="t" l="l"/>
              <a:pathLst>
                <a:path h="3355386" w="26685646">
                  <a:moveTo>
                    <a:pt x="26592935" y="3355386"/>
                  </a:moveTo>
                  <a:lnTo>
                    <a:pt x="92710" y="3355386"/>
                  </a:lnTo>
                  <a:cubicBezTo>
                    <a:pt x="41910" y="3355386"/>
                    <a:pt x="0" y="3313476"/>
                    <a:pt x="0" y="32626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6591667" y="0"/>
                  </a:lnTo>
                  <a:cubicBezTo>
                    <a:pt x="26642467" y="0"/>
                    <a:pt x="26684377" y="41910"/>
                    <a:pt x="26684377" y="92710"/>
                  </a:cubicBezTo>
                  <a:lnTo>
                    <a:pt x="26684377" y="3261406"/>
                  </a:lnTo>
                  <a:cubicBezTo>
                    <a:pt x="26685646" y="3313476"/>
                    <a:pt x="26643735" y="3355386"/>
                    <a:pt x="26592935" y="3355386"/>
                  </a:cubicBezTo>
                  <a:close/>
                </a:path>
              </a:pathLst>
            </a:custGeom>
            <a:solidFill>
              <a:srgbClr val="DBE6D1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749146" cy="3418886"/>
            </a:xfrm>
            <a:custGeom>
              <a:avLst/>
              <a:gdLst/>
              <a:ahLst/>
              <a:cxnLst/>
              <a:rect r="r" b="b" t="t" l="l"/>
              <a:pathLst>
                <a:path h="3418886" w="26749146">
                  <a:moveTo>
                    <a:pt x="26624685" y="59690"/>
                  </a:moveTo>
                  <a:cubicBezTo>
                    <a:pt x="26660246" y="59690"/>
                    <a:pt x="26689456" y="88900"/>
                    <a:pt x="26689456" y="124460"/>
                  </a:cubicBezTo>
                  <a:lnTo>
                    <a:pt x="26689456" y="3294426"/>
                  </a:lnTo>
                  <a:cubicBezTo>
                    <a:pt x="26689456" y="3329986"/>
                    <a:pt x="26660246" y="3359196"/>
                    <a:pt x="26624685" y="3359196"/>
                  </a:cubicBezTo>
                  <a:lnTo>
                    <a:pt x="124460" y="3359196"/>
                  </a:lnTo>
                  <a:cubicBezTo>
                    <a:pt x="88900" y="3359196"/>
                    <a:pt x="59690" y="3329986"/>
                    <a:pt x="59690" y="32944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6624685" y="59690"/>
                  </a:lnTo>
                  <a:moveTo>
                    <a:pt x="2662468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294426"/>
                  </a:lnTo>
                  <a:cubicBezTo>
                    <a:pt x="0" y="3363006"/>
                    <a:pt x="55880" y="3418886"/>
                    <a:pt x="124460" y="3418886"/>
                  </a:cubicBezTo>
                  <a:lnTo>
                    <a:pt x="26624685" y="3418886"/>
                  </a:lnTo>
                  <a:cubicBezTo>
                    <a:pt x="26693267" y="3418886"/>
                    <a:pt x="26749146" y="3363006"/>
                    <a:pt x="26749146" y="3294426"/>
                  </a:cubicBezTo>
                  <a:lnTo>
                    <a:pt x="26749146" y="124460"/>
                  </a:lnTo>
                  <a:cubicBezTo>
                    <a:pt x="26749146" y="55880"/>
                    <a:pt x="26693267" y="0"/>
                    <a:pt x="2662468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257982" y="8510942"/>
            <a:ext cx="18803964" cy="3552115"/>
          </a:xfrm>
          <a:custGeom>
            <a:avLst/>
            <a:gdLst/>
            <a:ahLst/>
            <a:cxnLst/>
            <a:rect r="r" b="b" t="t" l="l"/>
            <a:pathLst>
              <a:path h="3552115" w="18803964">
                <a:moveTo>
                  <a:pt x="0" y="0"/>
                </a:moveTo>
                <a:lnTo>
                  <a:pt x="18803964" y="0"/>
                </a:lnTo>
                <a:lnTo>
                  <a:pt x="18803964" y="3552116"/>
                </a:lnTo>
                <a:lnTo>
                  <a:pt x="0" y="3552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9326" r="0" b="-25241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181181" y="6165692"/>
            <a:ext cx="9078119" cy="1160301"/>
            <a:chOff x="0" y="0"/>
            <a:chExt cx="26749146" cy="34188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1750" y="31750"/>
              <a:ext cx="26685646" cy="3355386"/>
            </a:xfrm>
            <a:custGeom>
              <a:avLst/>
              <a:gdLst/>
              <a:ahLst/>
              <a:cxnLst/>
              <a:rect r="r" b="b" t="t" l="l"/>
              <a:pathLst>
                <a:path h="3355386" w="26685646">
                  <a:moveTo>
                    <a:pt x="26592935" y="3355386"/>
                  </a:moveTo>
                  <a:lnTo>
                    <a:pt x="92710" y="3355386"/>
                  </a:lnTo>
                  <a:cubicBezTo>
                    <a:pt x="41910" y="3355386"/>
                    <a:pt x="0" y="3313476"/>
                    <a:pt x="0" y="32626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6591667" y="0"/>
                  </a:lnTo>
                  <a:cubicBezTo>
                    <a:pt x="26642467" y="0"/>
                    <a:pt x="26684377" y="41910"/>
                    <a:pt x="26684377" y="92710"/>
                  </a:cubicBezTo>
                  <a:lnTo>
                    <a:pt x="26684377" y="3261406"/>
                  </a:lnTo>
                  <a:cubicBezTo>
                    <a:pt x="26685646" y="3313476"/>
                    <a:pt x="26643735" y="3355386"/>
                    <a:pt x="26592935" y="3355386"/>
                  </a:cubicBezTo>
                  <a:close/>
                </a:path>
              </a:pathLst>
            </a:custGeom>
            <a:solidFill>
              <a:srgbClr val="DBE6D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749146" cy="3418886"/>
            </a:xfrm>
            <a:custGeom>
              <a:avLst/>
              <a:gdLst/>
              <a:ahLst/>
              <a:cxnLst/>
              <a:rect r="r" b="b" t="t" l="l"/>
              <a:pathLst>
                <a:path h="3418886" w="26749146">
                  <a:moveTo>
                    <a:pt x="26624685" y="59690"/>
                  </a:moveTo>
                  <a:cubicBezTo>
                    <a:pt x="26660246" y="59690"/>
                    <a:pt x="26689456" y="88900"/>
                    <a:pt x="26689456" y="124460"/>
                  </a:cubicBezTo>
                  <a:lnTo>
                    <a:pt x="26689456" y="3294426"/>
                  </a:lnTo>
                  <a:cubicBezTo>
                    <a:pt x="26689456" y="3329986"/>
                    <a:pt x="26660246" y="3359196"/>
                    <a:pt x="26624685" y="3359196"/>
                  </a:cubicBezTo>
                  <a:lnTo>
                    <a:pt x="124460" y="3359196"/>
                  </a:lnTo>
                  <a:cubicBezTo>
                    <a:pt x="88900" y="3359196"/>
                    <a:pt x="59690" y="3329986"/>
                    <a:pt x="59690" y="32944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6624685" y="59690"/>
                  </a:lnTo>
                  <a:moveTo>
                    <a:pt x="2662468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294426"/>
                  </a:lnTo>
                  <a:cubicBezTo>
                    <a:pt x="0" y="3363006"/>
                    <a:pt x="55880" y="3418886"/>
                    <a:pt x="124460" y="3418886"/>
                  </a:cubicBezTo>
                  <a:lnTo>
                    <a:pt x="26624685" y="3418886"/>
                  </a:lnTo>
                  <a:cubicBezTo>
                    <a:pt x="26693267" y="3418886"/>
                    <a:pt x="26749146" y="3363006"/>
                    <a:pt x="26749146" y="3294426"/>
                  </a:cubicBezTo>
                  <a:lnTo>
                    <a:pt x="26749146" y="124460"/>
                  </a:lnTo>
                  <a:cubicBezTo>
                    <a:pt x="26749146" y="55880"/>
                    <a:pt x="26693267" y="0"/>
                    <a:pt x="2662468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227437" y="7125322"/>
            <a:ext cx="3222906" cy="2132978"/>
          </a:xfrm>
          <a:custGeom>
            <a:avLst/>
            <a:gdLst/>
            <a:ahLst/>
            <a:cxnLst/>
            <a:rect r="r" b="b" t="t" l="l"/>
            <a:pathLst>
              <a:path h="2132978" w="3222906">
                <a:moveTo>
                  <a:pt x="0" y="0"/>
                </a:moveTo>
                <a:lnTo>
                  <a:pt x="3222906" y="0"/>
                </a:lnTo>
                <a:lnTo>
                  <a:pt x="3222906" y="2132978"/>
                </a:lnTo>
                <a:lnTo>
                  <a:pt x="0" y="21329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022890">
            <a:off x="4039510" y="5400956"/>
            <a:ext cx="2083774" cy="867608"/>
          </a:xfrm>
          <a:custGeom>
            <a:avLst/>
            <a:gdLst/>
            <a:ahLst/>
            <a:cxnLst/>
            <a:rect r="r" b="b" t="t" l="l"/>
            <a:pathLst>
              <a:path h="867608" w="2083774">
                <a:moveTo>
                  <a:pt x="0" y="0"/>
                </a:moveTo>
                <a:lnTo>
                  <a:pt x="2083774" y="0"/>
                </a:lnTo>
                <a:lnTo>
                  <a:pt x="2083774" y="867608"/>
                </a:lnTo>
                <a:lnTo>
                  <a:pt x="0" y="8676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201278">
            <a:off x="5658374" y="7499946"/>
            <a:ext cx="1092616" cy="433073"/>
          </a:xfrm>
          <a:custGeom>
            <a:avLst/>
            <a:gdLst/>
            <a:ahLst/>
            <a:cxnLst/>
            <a:rect r="r" b="b" t="t" l="l"/>
            <a:pathLst>
              <a:path h="433073" w="1092616">
                <a:moveTo>
                  <a:pt x="0" y="0"/>
                </a:moveTo>
                <a:lnTo>
                  <a:pt x="1092617" y="0"/>
                </a:lnTo>
                <a:lnTo>
                  <a:pt x="1092617" y="433073"/>
                </a:lnTo>
                <a:lnTo>
                  <a:pt x="0" y="4330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550127">
            <a:off x="2080723" y="5259889"/>
            <a:ext cx="822720" cy="679118"/>
          </a:xfrm>
          <a:custGeom>
            <a:avLst/>
            <a:gdLst/>
            <a:ahLst/>
            <a:cxnLst/>
            <a:rect r="r" b="b" t="t" l="l"/>
            <a:pathLst>
              <a:path h="679118" w="822720">
                <a:moveTo>
                  <a:pt x="0" y="0"/>
                </a:moveTo>
                <a:lnTo>
                  <a:pt x="822720" y="0"/>
                </a:lnTo>
                <a:lnTo>
                  <a:pt x="822720" y="679118"/>
                </a:lnTo>
                <a:lnTo>
                  <a:pt x="0" y="6791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1271851"/>
            <a:ext cx="6320396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Shrikhand"/>
              </a:rPr>
              <a:t>Table of contents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81181" y="3166374"/>
            <a:ext cx="8628760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How to run the file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05861" y="4894535"/>
            <a:ext cx="8628760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Step to create an app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05861" y="6525815"/>
            <a:ext cx="8628760" cy="38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Screen for app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59846" y="-595899"/>
            <a:ext cx="19450304" cy="11327144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74003" cy="4818476"/>
            </a:xfrm>
            <a:custGeom>
              <a:avLst/>
              <a:gdLst/>
              <a:ahLst/>
              <a:cxnLst/>
              <a:rect r="r" b="b" t="t" l="l"/>
              <a:pathLst>
                <a:path h="4818476" w="8274003">
                  <a:moveTo>
                    <a:pt x="8274003" y="53243"/>
                  </a:moveTo>
                  <a:lnTo>
                    <a:pt x="8274003" y="0"/>
                  </a:lnTo>
                  <a:lnTo>
                    <a:pt x="45713" y="0"/>
                  </a:lnTo>
                  <a:lnTo>
                    <a:pt x="45713" y="26621"/>
                  </a:lnTo>
                  <a:lnTo>
                    <a:pt x="0" y="26621"/>
                  </a:lnTo>
                  <a:lnTo>
                    <a:pt x="0" y="4818476"/>
                  </a:lnTo>
                  <a:lnTo>
                    <a:pt x="91425" y="4818476"/>
                  </a:lnTo>
                  <a:lnTo>
                    <a:pt x="91425" y="3886726"/>
                  </a:lnTo>
                  <a:lnTo>
                    <a:pt x="1645658" y="3886726"/>
                  </a:lnTo>
                  <a:lnTo>
                    <a:pt x="1645658" y="4818476"/>
                  </a:lnTo>
                  <a:lnTo>
                    <a:pt x="1737084" y="4818476"/>
                  </a:lnTo>
                  <a:lnTo>
                    <a:pt x="1737084" y="3886726"/>
                  </a:lnTo>
                  <a:lnTo>
                    <a:pt x="3291316" y="3886726"/>
                  </a:lnTo>
                  <a:lnTo>
                    <a:pt x="3291316" y="4818476"/>
                  </a:lnTo>
                  <a:lnTo>
                    <a:pt x="3382742" y="4818476"/>
                  </a:lnTo>
                  <a:lnTo>
                    <a:pt x="3382742" y="3886726"/>
                  </a:lnTo>
                  <a:lnTo>
                    <a:pt x="4936974" y="3886726"/>
                  </a:lnTo>
                  <a:lnTo>
                    <a:pt x="4936974" y="4818476"/>
                  </a:lnTo>
                  <a:lnTo>
                    <a:pt x="5028400" y="4818476"/>
                  </a:lnTo>
                  <a:lnTo>
                    <a:pt x="5028400" y="3886726"/>
                  </a:lnTo>
                  <a:lnTo>
                    <a:pt x="6582632" y="3886726"/>
                  </a:lnTo>
                  <a:lnTo>
                    <a:pt x="6582632" y="4818476"/>
                  </a:lnTo>
                  <a:lnTo>
                    <a:pt x="6674058" y="4818476"/>
                  </a:lnTo>
                  <a:lnTo>
                    <a:pt x="6674058" y="3886726"/>
                  </a:lnTo>
                  <a:lnTo>
                    <a:pt x="8274003" y="3886726"/>
                  </a:lnTo>
                  <a:lnTo>
                    <a:pt x="8274003" y="3833483"/>
                  </a:lnTo>
                  <a:lnTo>
                    <a:pt x="6674058" y="3833483"/>
                  </a:lnTo>
                  <a:lnTo>
                    <a:pt x="6674058" y="2928356"/>
                  </a:lnTo>
                  <a:lnTo>
                    <a:pt x="8274003" y="2928356"/>
                  </a:lnTo>
                  <a:lnTo>
                    <a:pt x="8274003" y="2875113"/>
                  </a:lnTo>
                  <a:lnTo>
                    <a:pt x="6674058" y="2875113"/>
                  </a:lnTo>
                  <a:lnTo>
                    <a:pt x="6674058" y="1969985"/>
                  </a:lnTo>
                  <a:lnTo>
                    <a:pt x="8274003" y="1969985"/>
                  </a:lnTo>
                  <a:lnTo>
                    <a:pt x="8274003" y="1916742"/>
                  </a:lnTo>
                  <a:lnTo>
                    <a:pt x="6674058" y="1916742"/>
                  </a:lnTo>
                  <a:lnTo>
                    <a:pt x="6674058" y="1011614"/>
                  </a:lnTo>
                  <a:lnTo>
                    <a:pt x="8274003" y="1011614"/>
                  </a:lnTo>
                  <a:lnTo>
                    <a:pt x="8274003" y="958371"/>
                  </a:lnTo>
                  <a:lnTo>
                    <a:pt x="6674058" y="958371"/>
                  </a:lnTo>
                  <a:lnTo>
                    <a:pt x="6674058" y="53243"/>
                  </a:lnTo>
                  <a:lnTo>
                    <a:pt x="8274003" y="53243"/>
                  </a:lnTo>
                  <a:close/>
                  <a:moveTo>
                    <a:pt x="1737084" y="958371"/>
                  </a:moveTo>
                  <a:lnTo>
                    <a:pt x="1737084" y="53243"/>
                  </a:lnTo>
                  <a:lnTo>
                    <a:pt x="3291316" y="53243"/>
                  </a:lnTo>
                  <a:lnTo>
                    <a:pt x="3291316" y="958371"/>
                  </a:lnTo>
                  <a:lnTo>
                    <a:pt x="1737084" y="958371"/>
                  </a:lnTo>
                  <a:close/>
                  <a:moveTo>
                    <a:pt x="3291316" y="1011614"/>
                  </a:moveTo>
                  <a:lnTo>
                    <a:pt x="3291316" y="1916742"/>
                  </a:lnTo>
                  <a:lnTo>
                    <a:pt x="1737084" y="1916742"/>
                  </a:lnTo>
                  <a:lnTo>
                    <a:pt x="1737084" y="1011614"/>
                  </a:lnTo>
                  <a:lnTo>
                    <a:pt x="3291316" y="1011614"/>
                  </a:lnTo>
                  <a:close/>
                  <a:moveTo>
                    <a:pt x="1645658" y="958371"/>
                  </a:moveTo>
                  <a:lnTo>
                    <a:pt x="91425" y="958371"/>
                  </a:lnTo>
                  <a:lnTo>
                    <a:pt x="91425" y="53243"/>
                  </a:lnTo>
                  <a:lnTo>
                    <a:pt x="1645658" y="53243"/>
                  </a:lnTo>
                  <a:lnTo>
                    <a:pt x="1645658" y="958371"/>
                  </a:lnTo>
                  <a:close/>
                  <a:moveTo>
                    <a:pt x="1645658" y="1011614"/>
                  </a:moveTo>
                  <a:lnTo>
                    <a:pt x="1645658" y="1916742"/>
                  </a:lnTo>
                  <a:lnTo>
                    <a:pt x="91425" y="1916742"/>
                  </a:lnTo>
                  <a:lnTo>
                    <a:pt x="91425" y="1011614"/>
                  </a:lnTo>
                  <a:lnTo>
                    <a:pt x="1645658" y="1011614"/>
                  </a:lnTo>
                  <a:close/>
                  <a:moveTo>
                    <a:pt x="1645658" y="1969985"/>
                  </a:moveTo>
                  <a:lnTo>
                    <a:pt x="1645658" y="2875113"/>
                  </a:lnTo>
                  <a:lnTo>
                    <a:pt x="91425" y="2875113"/>
                  </a:lnTo>
                  <a:lnTo>
                    <a:pt x="91425" y="1969985"/>
                  </a:lnTo>
                  <a:lnTo>
                    <a:pt x="1645658" y="1969985"/>
                  </a:lnTo>
                  <a:close/>
                  <a:moveTo>
                    <a:pt x="1737084" y="1969985"/>
                  </a:moveTo>
                  <a:lnTo>
                    <a:pt x="3291316" y="1969985"/>
                  </a:lnTo>
                  <a:lnTo>
                    <a:pt x="3291316" y="2875113"/>
                  </a:lnTo>
                  <a:lnTo>
                    <a:pt x="1737084" y="2875113"/>
                  </a:lnTo>
                  <a:lnTo>
                    <a:pt x="1737084" y="1969985"/>
                  </a:lnTo>
                  <a:close/>
                  <a:moveTo>
                    <a:pt x="3382742" y="1969985"/>
                  </a:moveTo>
                  <a:lnTo>
                    <a:pt x="4936974" y="1969985"/>
                  </a:lnTo>
                  <a:lnTo>
                    <a:pt x="4936974" y="2875113"/>
                  </a:lnTo>
                  <a:lnTo>
                    <a:pt x="3382742" y="2875113"/>
                  </a:lnTo>
                  <a:lnTo>
                    <a:pt x="3382742" y="1969985"/>
                  </a:lnTo>
                  <a:close/>
                  <a:moveTo>
                    <a:pt x="3382742" y="1916742"/>
                  </a:moveTo>
                  <a:lnTo>
                    <a:pt x="3382742" y="1011614"/>
                  </a:lnTo>
                  <a:lnTo>
                    <a:pt x="4936974" y="1011614"/>
                  </a:lnTo>
                  <a:lnTo>
                    <a:pt x="4936974" y="1916742"/>
                  </a:lnTo>
                  <a:lnTo>
                    <a:pt x="3382742" y="1916742"/>
                  </a:lnTo>
                  <a:close/>
                  <a:moveTo>
                    <a:pt x="3382742" y="958371"/>
                  </a:moveTo>
                  <a:lnTo>
                    <a:pt x="3382742" y="53243"/>
                  </a:lnTo>
                  <a:lnTo>
                    <a:pt x="4936974" y="53243"/>
                  </a:lnTo>
                  <a:lnTo>
                    <a:pt x="4936974" y="958371"/>
                  </a:lnTo>
                  <a:lnTo>
                    <a:pt x="3382742" y="958371"/>
                  </a:lnTo>
                  <a:close/>
                  <a:moveTo>
                    <a:pt x="91425" y="3833483"/>
                  </a:moveTo>
                  <a:lnTo>
                    <a:pt x="91425" y="2928356"/>
                  </a:lnTo>
                  <a:lnTo>
                    <a:pt x="1645658" y="2928356"/>
                  </a:lnTo>
                  <a:lnTo>
                    <a:pt x="1645658" y="3833483"/>
                  </a:lnTo>
                  <a:lnTo>
                    <a:pt x="91425" y="3833483"/>
                  </a:lnTo>
                  <a:close/>
                  <a:moveTo>
                    <a:pt x="1737084" y="3833483"/>
                  </a:moveTo>
                  <a:lnTo>
                    <a:pt x="1737084" y="2928356"/>
                  </a:lnTo>
                  <a:lnTo>
                    <a:pt x="3291316" y="2928356"/>
                  </a:lnTo>
                  <a:lnTo>
                    <a:pt x="3291316" y="3833483"/>
                  </a:lnTo>
                  <a:lnTo>
                    <a:pt x="1737084" y="3833483"/>
                  </a:lnTo>
                  <a:close/>
                  <a:moveTo>
                    <a:pt x="3382742" y="3833483"/>
                  </a:moveTo>
                  <a:lnTo>
                    <a:pt x="3382742" y="2928356"/>
                  </a:lnTo>
                  <a:lnTo>
                    <a:pt x="4936974" y="2928356"/>
                  </a:lnTo>
                  <a:lnTo>
                    <a:pt x="4936974" y="3833483"/>
                  </a:lnTo>
                  <a:lnTo>
                    <a:pt x="3382742" y="3833483"/>
                  </a:lnTo>
                  <a:close/>
                  <a:moveTo>
                    <a:pt x="6582632" y="3833483"/>
                  </a:moveTo>
                  <a:lnTo>
                    <a:pt x="5028400" y="3833483"/>
                  </a:lnTo>
                  <a:lnTo>
                    <a:pt x="5028400" y="2928356"/>
                  </a:lnTo>
                  <a:lnTo>
                    <a:pt x="6582632" y="2928356"/>
                  </a:lnTo>
                  <a:lnTo>
                    <a:pt x="6582632" y="3833483"/>
                  </a:lnTo>
                  <a:close/>
                  <a:moveTo>
                    <a:pt x="6582632" y="2875113"/>
                  </a:moveTo>
                  <a:lnTo>
                    <a:pt x="5028400" y="2875113"/>
                  </a:lnTo>
                  <a:lnTo>
                    <a:pt x="5028400" y="1969985"/>
                  </a:lnTo>
                  <a:lnTo>
                    <a:pt x="6582632" y="1969985"/>
                  </a:lnTo>
                  <a:lnTo>
                    <a:pt x="6582632" y="2875113"/>
                  </a:lnTo>
                  <a:close/>
                  <a:moveTo>
                    <a:pt x="6582632" y="1916742"/>
                  </a:moveTo>
                  <a:lnTo>
                    <a:pt x="5028400" y="1916742"/>
                  </a:lnTo>
                  <a:lnTo>
                    <a:pt x="5028400" y="1011614"/>
                  </a:lnTo>
                  <a:lnTo>
                    <a:pt x="6582632" y="1011614"/>
                  </a:lnTo>
                  <a:lnTo>
                    <a:pt x="6582632" y="1916742"/>
                  </a:lnTo>
                  <a:close/>
                  <a:moveTo>
                    <a:pt x="6582632" y="958371"/>
                  </a:moveTo>
                  <a:lnTo>
                    <a:pt x="5028400" y="958371"/>
                  </a:lnTo>
                  <a:lnTo>
                    <a:pt x="5028400" y="53243"/>
                  </a:lnTo>
                  <a:lnTo>
                    <a:pt x="6582632" y="53243"/>
                  </a:lnTo>
                  <a:lnTo>
                    <a:pt x="6582632" y="958371"/>
                  </a:lnTo>
                  <a:close/>
                </a:path>
              </a:pathLst>
            </a:custGeom>
            <a:solidFill>
              <a:srgbClr val="DBE6D1">
                <a:alpha val="25882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50499" y="2167222"/>
            <a:ext cx="15207070" cy="6510525"/>
            <a:chOff x="0" y="0"/>
            <a:chExt cx="44808419" cy="191835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44744918" cy="19120098"/>
            </a:xfrm>
            <a:custGeom>
              <a:avLst/>
              <a:gdLst/>
              <a:ahLst/>
              <a:cxnLst/>
              <a:rect r="r" b="b" t="t" l="l"/>
              <a:pathLst>
                <a:path h="19120098" w="44744918">
                  <a:moveTo>
                    <a:pt x="44652208" y="19120098"/>
                  </a:moveTo>
                  <a:lnTo>
                    <a:pt x="92710" y="19120098"/>
                  </a:lnTo>
                  <a:cubicBezTo>
                    <a:pt x="41910" y="19120098"/>
                    <a:pt x="0" y="19078189"/>
                    <a:pt x="0" y="1902738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4650940" y="0"/>
                  </a:lnTo>
                  <a:cubicBezTo>
                    <a:pt x="44701740" y="0"/>
                    <a:pt x="44743650" y="41910"/>
                    <a:pt x="44743650" y="92710"/>
                  </a:cubicBezTo>
                  <a:lnTo>
                    <a:pt x="44743650" y="19026119"/>
                  </a:lnTo>
                  <a:cubicBezTo>
                    <a:pt x="44744918" y="19078189"/>
                    <a:pt x="44703008" y="19120098"/>
                    <a:pt x="44652208" y="19120098"/>
                  </a:cubicBezTo>
                  <a:close/>
                </a:path>
              </a:pathLst>
            </a:custGeom>
            <a:solidFill>
              <a:srgbClr val="DBE6D1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808418" cy="19183598"/>
            </a:xfrm>
            <a:custGeom>
              <a:avLst/>
              <a:gdLst/>
              <a:ahLst/>
              <a:cxnLst/>
              <a:rect r="r" b="b" t="t" l="l"/>
              <a:pathLst>
                <a:path h="19183598" w="44808418">
                  <a:moveTo>
                    <a:pt x="44683958" y="59690"/>
                  </a:moveTo>
                  <a:cubicBezTo>
                    <a:pt x="44719518" y="59690"/>
                    <a:pt x="44748729" y="88900"/>
                    <a:pt x="44748729" y="124460"/>
                  </a:cubicBezTo>
                  <a:lnTo>
                    <a:pt x="44748729" y="19059139"/>
                  </a:lnTo>
                  <a:cubicBezTo>
                    <a:pt x="44748729" y="19094698"/>
                    <a:pt x="44719518" y="19123909"/>
                    <a:pt x="44683958" y="19123909"/>
                  </a:cubicBezTo>
                  <a:lnTo>
                    <a:pt x="124460" y="19123909"/>
                  </a:lnTo>
                  <a:cubicBezTo>
                    <a:pt x="88900" y="19123909"/>
                    <a:pt x="59690" y="19094698"/>
                    <a:pt x="59690" y="1905913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4683958" y="59690"/>
                  </a:lnTo>
                  <a:moveTo>
                    <a:pt x="44683958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9059139"/>
                  </a:lnTo>
                  <a:cubicBezTo>
                    <a:pt x="0" y="19127719"/>
                    <a:pt x="55880" y="19183598"/>
                    <a:pt x="124460" y="19183598"/>
                  </a:cubicBezTo>
                  <a:lnTo>
                    <a:pt x="44683958" y="19183598"/>
                  </a:lnTo>
                  <a:cubicBezTo>
                    <a:pt x="44752540" y="19183598"/>
                    <a:pt x="44808418" y="19127719"/>
                    <a:pt x="44808418" y="19059139"/>
                  </a:cubicBezTo>
                  <a:lnTo>
                    <a:pt x="44808418" y="124460"/>
                  </a:lnTo>
                  <a:cubicBezTo>
                    <a:pt x="44808418" y="55880"/>
                    <a:pt x="44752540" y="0"/>
                    <a:pt x="4468395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3164355" y="3465085"/>
            <a:ext cx="13375633" cy="422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511299" indent="-755650" lvl="1">
              <a:lnSpc>
                <a:spcPts val="8399"/>
              </a:lnSpc>
              <a:buFont typeface="Arial"/>
              <a:buChar char="•"/>
            </a:pPr>
            <a:r>
              <a:rPr lang="en-US" sz="6999">
                <a:solidFill>
                  <a:srgbClr val="000000"/>
                </a:solidFill>
                <a:latin typeface="Shrikhand"/>
              </a:rPr>
              <a:t>Dowload file and unzip</a:t>
            </a:r>
          </a:p>
          <a:p>
            <a:pPr algn="ctr" marL="1511299" indent="-755650" lvl="1">
              <a:lnSpc>
                <a:spcPts val="8399"/>
              </a:lnSpc>
              <a:buFont typeface="Arial"/>
              <a:buChar char="•"/>
            </a:pPr>
            <a:r>
              <a:rPr lang="en-US" sz="6999">
                <a:solidFill>
                  <a:srgbClr val="000000"/>
                </a:solidFill>
                <a:latin typeface="Shrikhand"/>
              </a:rPr>
              <a:t>Run “Npm install”</a:t>
            </a:r>
          </a:p>
          <a:p>
            <a:pPr algn="ctr" marL="1511299" indent="-755650" lvl="1">
              <a:lnSpc>
                <a:spcPts val="8399"/>
              </a:lnSpc>
              <a:buFont typeface="Arial"/>
              <a:buChar char="•"/>
            </a:pPr>
            <a:r>
              <a:rPr lang="en-US" sz="6999">
                <a:solidFill>
                  <a:srgbClr val="000000"/>
                </a:solidFill>
                <a:latin typeface="Shrikhand"/>
              </a:rPr>
              <a:t>Execute command “Npm run android”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076165" y="1587072"/>
            <a:ext cx="5978281" cy="1160301"/>
            <a:chOff x="0" y="0"/>
            <a:chExt cx="17615315" cy="34188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17551814" cy="3355386"/>
            </a:xfrm>
            <a:custGeom>
              <a:avLst/>
              <a:gdLst/>
              <a:ahLst/>
              <a:cxnLst/>
              <a:rect r="r" b="b" t="t" l="l"/>
              <a:pathLst>
                <a:path h="3355386" w="17551814">
                  <a:moveTo>
                    <a:pt x="17459105" y="3355386"/>
                  </a:moveTo>
                  <a:lnTo>
                    <a:pt x="92710" y="3355386"/>
                  </a:lnTo>
                  <a:cubicBezTo>
                    <a:pt x="41910" y="3355386"/>
                    <a:pt x="0" y="3313476"/>
                    <a:pt x="0" y="32626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457835" y="0"/>
                  </a:lnTo>
                  <a:cubicBezTo>
                    <a:pt x="17508635" y="0"/>
                    <a:pt x="17550544" y="41910"/>
                    <a:pt x="17550544" y="92710"/>
                  </a:cubicBezTo>
                  <a:lnTo>
                    <a:pt x="17550544" y="3261406"/>
                  </a:lnTo>
                  <a:cubicBezTo>
                    <a:pt x="17551814" y="3313476"/>
                    <a:pt x="17509905" y="3355386"/>
                    <a:pt x="17459105" y="3355386"/>
                  </a:cubicBezTo>
                  <a:close/>
                </a:path>
              </a:pathLst>
            </a:custGeom>
            <a:solidFill>
              <a:srgbClr val="F7E67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615315" cy="3418886"/>
            </a:xfrm>
            <a:custGeom>
              <a:avLst/>
              <a:gdLst/>
              <a:ahLst/>
              <a:cxnLst/>
              <a:rect r="r" b="b" t="t" l="l"/>
              <a:pathLst>
                <a:path h="3418886" w="17615315">
                  <a:moveTo>
                    <a:pt x="17490855" y="59690"/>
                  </a:moveTo>
                  <a:cubicBezTo>
                    <a:pt x="17526414" y="59690"/>
                    <a:pt x="17555625" y="88900"/>
                    <a:pt x="17555625" y="124460"/>
                  </a:cubicBezTo>
                  <a:lnTo>
                    <a:pt x="17555625" y="3294426"/>
                  </a:lnTo>
                  <a:cubicBezTo>
                    <a:pt x="17555625" y="3329986"/>
                    <a:pt x="17526414" y="3359196"/>
                    <a:pt x="17490855" y="3359196"/>
                  </a:cubicBezTo>
                  <a:lnTo>
                    <a:pt x="124460" y="3359196"/>
                  </a:lnTo>
                  <a:cubicBezTo>
                    <a:pt x="88900" y="3359196"/>
                    <a:pt x="59690" y="3329986"/>
                    <a:pt x="59690" y="32944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90855" y="59690"/>
                  </a:lnTo>
                  <a:moveTo>
                    <a:pt x="1749085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294426"/>
                  </a:lnTo>
                  <a:cubicBezTo>
                    <a:pt x="0" y="3363006"/>
                    <a:pt x="55880" y="3418886"/>
                    <a:pt x="124460" y="3418886"/>
                  </a:cubicBezTo>
                  <a:lnTo>
                    <a:pt x="17490855" y="3418886"/>
                  </a:lnTo>
                  <a:cubicBezTo>
                    <a:pt x="17559435" y="3418886"/>
                    <a:pt x="17615315" y="3363006"/>
                    <a:pt x="17615315" y="3294426"/>
                  </a:cubicBezTo>
                  <a:lnTo>
                    <a:pt x="17615315" y="124460"/>
                  </a:lnTo>
                  <a:cubicBezTo>
                    <a:pt x="17615315" y="55880"/>
                    <a:pt x="17559435" y="0"/>
                    <a:pt x="1749085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426282" y="1927828"/>
            <a:ext cx="5435435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Montserrat Classic"/>
              </a:rPr>
              <a:t>How to run the file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751807">
            <a:off x="15709984" y="6583218"/>
            <a:ext cx="1660008" cy="2586414"/>
          </a:xfrm>
          <a:custGeom>
            <a:avLst/>
            <a:gdLst/>
            <a:ahLst/>
            <a:cxnLst/>
            <a:rect r="r" b="b" t="t" l="l"/>
            <a:pathLst>
              <a:path h="2586414" w="1660008">
                <a:moveTo>
                  <a:pt x="0" y="0"/>
                </a:moveTo>
                <a:lnTo>
                  <a:pt x="1660008" y="0"/>
                </a:lnTo>
                <a:lnTo>
                  <a:pt x="1660008" y="2586414"/>
                </a:lnTo>
                <a:lnTo>
                  <a:pt x="0" y="2586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11118">
            <a:off x="804726" y="1437650"/>
            <a:ext cx="2622647" cy="1459146"/>
          </a:xfrm>
          <a:custGeom>
            <a:avLst/>
            <a:gdLst/>
            <a:ahLst/>
            <a:cxnLst/>
            <a:rect r="r" b="b" t="t" l="l"/>
            <a:pathLst>
              <a:path h="1459146" w="2622647">
                <a:moveTo>
                  <a:pt x="0" y="0"/>
                </a:moveTo>
                <a:lnTo>
                  <a:pt x="2622647" y="0"/>
                </a:lnTo>
                <a:lnTo>
                  <a:pt x="2622647" y="1459145"/>
                </a:lnTo>
                <a:lnTo>
                  <a:pt x="0" y="1459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550400">
            <a:off x="8010852" y="-770710"/>
            <a:ext cx="2108907" cy="1541419"/>
          </a:xfrm>
          <a:custGeom>
            <a:avLst/>
            <a:gdLst/>
            <a:ahLst/>
            <a:cxnLst/>
            <a:rect r="r" b="b" t="t" l="l"/>
            <a:pathLst>
              <a:path h="1541419" w="2108907">
                <a:moveTo>
                  <a:pt x="0" y="0"/>
                </a:moveTo>
                <a:lnTo>
                  <a:pt x="2108907" y="0"/>
                </a:lnTo>
                <a:lnTo>
                  <a:pt x="2108907" y="1541420"/>
                </a:lnTo>
                <a:lnTo>
                  <a:pt x="0" y="1541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253540">
            <a:off x="9042552" y="9213319"/>
            <a:ext cx="1412025" cy="1459800"/>
          </a:xfrm>
          <a:custGeom>
            <a:avLst/>
            <a:gdLst/>
            <a:ahLst/>
            <a:cxnLst/>
            <a:rect r="r" b="b" t="t" l="l"/>
            <a:pathLst>
              <a:path h="1459800" w="1412025">
                <a:moveTo>
                  <a:pt x="0" y="0"/>
                </a:moveTo>
                <a:lnTo>
                  <a:pt x="1412025" y="0"/>
                </a:lnTo>
                <a:lnTo>
                  <a:pt x="1412025" y="1459800"/>
                </a:lnTo>
                <a:lnTo>
                  <a:pt x="0" y="1459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775313">
            <a:off x="872407" y="7862857"/>
            <a:ext cx="1653836" cy="1629780"/>
          </a:xfrm>
          <a:custGeom>
            <a:avLst/>
            <a:gdLst/>
            <a:ahLst/>
            <a:cxnLst/>
            <a:rect r="r" b="b" t="t" l="l"/>
            <a:pathLst>
              <a:path h="1629780" w="1653836">
                <a:moveTo>
                  <a:pt x="0" y="0"/>
                </a:moveTo>
                <a:lnTo>
                  <a:pt x="1653836" y="0"/>
                </a:lnTo>
                <a:lnTo>
                  <a:pt x="1653836" y="1629781"/>
                </a:lnTo>
                <a:lnTo>
                  <a:pt x="0" y="162978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680475">
            <a:off x="16123650" y="1450685"/>
            <a:ext cx="1267838" cy="1522513"/>
          </a:xfrm>
          <a:custGeom>
            <a:avLst/>
            <a:gdLst/>
            <a:ahLst/>
            <a:cxnLst/>
            <a:rect r="r" b="b" t="t" l="l"/>
            <a:pathLst>
              <a:path h="1522513" w="1267838">
                <a:moveTo>
                  <a:pt x="0" y="0"/>
                </a:moveTo>
                <a:lnTo>
                  <a:pt x="1267838" y="0"/>
                </a:lnTo>
                <a:lnTo>
                  <a:pt x="1267838" y="1522513"/>
                </a:lnTo>
                <a:lnTo>
                  <a:pt x="0" y="15225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769078" y="9258300"/>
            <a:ext cx="605613" cy="596852"/>
          </a:xfrm>
          <a:custGeom>
            <a:avLst/>
            <a:gdLst/>
            <a:ahLst/>
            <a:cxnLst/>
            <a:rect r="r" b="b" t="t" l="l"/>
            <a:pathLst>
              <a:path h="596852" w="605613">
                <a:moveTo>
                  <a:pt x="0" y="0"/>
                </a:moveTo>
                <a:lnTo>
                  <a:pt x="605614" y="0"/>
                </a:lnTo>
                <a:lnTo>
                  <a:pt x="605614" y="596852"/>
                </a:lnTo>
                <a:lnTo>
                  <a:pt x="0" y="5968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201278">
            <a:off x="13089104" y="9316577"/>
            <a:ext cx="969408" cy="384238"/>
          </a:xfrm>
          <a:custGeom>
            <a:avLst/>
            <a:gdLst/>
            <a:ahLst/>
            <a:cxnLst/>
            <a:rect r="r" b="b" t="t" l="l"/>
            <a:pathLst>
              <a:path h="384238" w="969408">
                <a:moveTo>
                  <a:pt x="0" y="0"/>
                </a:moveTo>
                <a:lnTo>
                  <a:pt x="969407" y="0"/>
                </a:lnTo>
                <a:lnTo>
                  <a:pt x="969407" y="384238"/>
                </a:lnTo>
                <a:lnTo>
                  <a:pt x="0" y="3842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827005">
            <a:off x="13824080" y="819201"/>
            <a:ext cx="683274" cy="564012"/>
          </a:xfrm>
          <a:custGeom>
            <a:avLst/>
            <a:gdLst/>
            <a:ahLst/>
            <a:cxnLst/>
            <a:rect r="r" b="b" t="t" l="l"/>
            <a:pathLst>
              <a:path h="564012" w="683274">
                <a:moveTo>
                  <a:pt x="0" y="0"/>
                </a:moveTo>
                <a:lnTo>
                  <a:pt x="683274" y="0"/>
                </a:lnTo>
                <a:lnTo>
                  <a:pt x="683274" y="564012"/>
                </a:lnTo>
                <a:lnTo>
                  <a:pt x="0" y="5640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1301162">
            <a:off x="4284375" y="701702"/>
            <a:ext cx="969408" cy="384238"/>
          </a:xfrm>
          <a:custGeom>
            <a:avLst/>
            <a:gdLst/>
            <a:ahLst/>
            <a:cxnLst/>
            <a:rect r="r" b="b" t="t" l="l"/>
            <a:pathLst>
              <a:path h="384238" w="969408">
                <a:moveTo>
                  <a:pt x="0" y="0"/>
                </a:moveTo>
                <a:lnTo>
                  <a:pt x="969407" y="0"/>
                </a:lnTo>
                <a:lnTo>
                  <a:pt x="969407" y="384238"/>
                </a:lnTo>
                <a:lnTo>
                  <a:pt x="0" y="3842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827005">
            <a:off x="-200694" y="4832673"/>
            <a:ext cx="841207" cy="694378"/>
          </a:xfrm>
          <a:custGeom>
            <a:avLst/>
            <a:gdLst/>
            <a:ahLst/>
            <a:cxnLst/>
            <a:rect r="r" b="b" t="t" l="l"/>
            <a:pathLst>
              <a:path h="694378" w="841207">
                <a:moveTo>
                  <a:pt x="0" y="0"/>
                </a:moveTo>
                <a:lnTo>
                  <a:pt x="841208" y="0"/>
                </a:lnTo>
                <a:lnTo>
                  <a:pt x="841208" y="694378"/>
                </a:lnTo>
                <a:lnTo>
                  <a:pt x="0" y="69437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7630788" y="4829911"/>
            <a:ext cx="798909" cy="787352"/>
          </a:xfrm>
          <a:custGeom>
            <a:avLst/>
            <a:gdLst/>
            <a:ahLst/>
            <a:cxnLst/>
            <a:rect r="r" b="b" t="t" l="l"/>
            <a:pathLst>
              <a:path h="787352" w="798909">
                <a:moveTo>
                  <a:pt x="0" y="0"/>
                </a:moveTo>
                <a:lnTo>
                  <a:pt x="798909" y="0"/>
                </a:lnTo>
                <a:lnTo>
                  <a:pt x="798909" y="787352"/>
                </a:lnTo>
                <a:lnTo>
                  <a:pt x="0" y="7873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371" y="-595899"/>
            <a:ext cx="19450304" cy="11327144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74003" cy="4818476"/>
            </a:xfrm>
            <a:custGeom>
              <a:avLst/>
              <a:gdLst/>
              <a:ahLst/>
              <a:cxnLst/>
              <a:rect r="r" b="b" t="t" l="l"/>
              <a:pathLst>
                <a:path h="4818476" w="8274003">
                  <a:moveTo>
                    <a:pt x="8274003" y="53243"/>
                  </a:moveTo>
                  <a:lnTo>
                    <a:pt x="8274003" y="0"/>
                  </a:lnTo>
                  <a:lnTo>
                    <a:pt x="45713" y="0"/>
                  </a:lnTo>
                  <a:lnTo>
                    <a:pt x="45713" y="26621"/>
                  </a:lnTo>
                  <a:lnTo>
                    <a:pt x="0" y="26621"/>
                  </a:lnTo>
                  <a:lnTo>
                    <a:pt x="0" y="4818476"/>
                  </a:lnTo>
                  <a:lnTo>
                    <a:pt x="91425" y="4818476"/>
                  </a:lnTo>
                  <a:lnTo>
                    <a:pt x="91425" y="3886726"/>
                  </a:lnTo>
                  <a:lnTo>
                    <a:pt x="1645658" y="3886726"/>
                  </a:lnTo>
                  <a:lnTo>
                    <a:pt x="1645658" y="4818476"/>
                  </a:lnTo>
                  <a:lnTo>
                    <a:pt x="1737084" y="4818476"/>
                  </a:lnTo>
                  <a:lnTo>
                    <a:pt x="1737084" y="3886726"/>
                  </a:lnTo>
                  <a:lnTo>
                    <a:pt x="3291316" y="3886726"/>
                  </a:lnTo>
                  <a:lnTo>
                    <a:pt x="3291316" y="4818476"/>
                  </a:lnTo>
                  <a:lnTo>
                    <a:pt x="3382742" y="4818476"/>
                  </a:lnTo>
                  <a:lnTo>
                    <a:pt x="3382742" y="3886726"/>
                  </a:lnTo>
                  <a:lnTo>
                    <a:pt x="4936974" y="3886726"/>
                  </a:lnTo>
                  <a:lnTo>
                    <a:pt x="4936974" y="4818476"/>
                  </a:lnTo>
                  <a:lnTo>
                    <a:pt x="5028400" y="4818476"/>
                  </a:lnTo>
                  <a:lnTo>
                    <a:pt x="5028400" y="3886726"/>
                  </a:lnTo>
                  <a:lnTo>
                    <a:pt x="6582632" y="3886726"/>
                  </a:lnTo>
                  <a:lnTo>
                    <a:pt x="6582632" y="4818476"/>
                  </a:lnTo>
                  <a:lnTo>
                    <a:pt x="6674058" y="4818476"/>
                  </a:lnTo>
                  <a:lnTo>
                    <a:pt x="6674058" y="3886726"/>
                  </a:lnTo>
                  <a:lnTo>
                    <a:pt x="8274003" y="3886726"/>
                  </a:lnTo>
                  <a:lnTo>
                    <a:pt x="8274003" y="3833483"/>
                  </a:lnTo>
                  <a:lnTo>
                    <a:pt x="6674058" y="3833483"/>
                  </a:lnTo>
                  <a:lnTo>
                    <a:pt x="6674058" y="2928356"/>
                  </a:lnTo>
                  <a:lnTo>
                    <a:pt x="8274003" y="2928356"/>
                  </a:lnTo>
                  <a:lnTo>
                    <a:pt x="8274003" y="2875113"/>
                  </a:lnTo>
                  <a:lnTo>
                    <a:pt x="6674058" y="2875113"/>
                  </a:lnTo>
                  <a:lnTo>
                    <a:pt x="6674058" y="1969985"/>
                  </a:lnTo>
                  <a:lnTo>
                    <a:pt x="8274003" y="1969985"/>
                  </a:lnTo>
                  <a:lnTo>
                    <a:pt x="8274003" y="1916742"/>
                  </a:lnTo>
                  <a:lnTo>
                    <a:pt x="6674058" y="1916742"/>
                  </a:lnTo>
                  <a:lnTo>
                    <a:pt x="6674058" y="1011614"/>
                  </a:lnTo>
                  <a:lnTo>
                    <a:pt x="8274003" y="1011614"/>
                  </a:lnTo>
                  <a:lnTo>
                    <a:pt x="8274003" y="958371"/>
                  </a:lnTo>
                  <a:lnTo>
                    <a:pt x="6674058" y="958371"/>
                  </a:lnTo>
                  <a:lnTo>
                    <a:pt x="6674058" y="53243"/>
                  </a:lnTo>
                  <a:lnTo>
                    <a:pt x="8274003" y="53243"/>
                  </a:lnTo>
                  <a:close/>
                  <a:moveTo>
                    <a:pt x="1737084" y="958371"/>
                  </a:moveTo>
                  <a:lnTo>
                    <a:pt x="1737084" y="53243"/>
                  </a:lnTo>
                  <a:lnTo>
                    <a:pt x="3291316" y="53243"/>
                  </a:lnTo>
                  <a:lnTo>
                    <a:pt x="3291316" y="958371"/>
                  </a:lnTo>
                  <a:lnTo>
                    <a:pt x="1737084" y="958371"/>
                  </a:lnTo>
                  <a:close/>
                  <a:moveTo>
                    <a:pt x="3291316" y="1011614"/>
                  </a:moveTo>
                  <a:lnTo>
                    <a:pt x="3291316" y="1916742"/>
                  </a:lnTo>
                  <a:lnTo>
                    <a:pt x="1737084" y="1916742"/>
                  </a:lnTo>
                  <a:lnTo>
                    <a:pt x="1737084" y="1011614"/>
                  </a:lnTo>
                  <a:lnTo>
                    <a:pt x="3291316" y="1011614"/>
                  </a:lnTo>
                  <a:close/>
                  <a:moveTo>
                    <a:pt x="1645658" y="958371"/>
                  </a:moveTo>
                  <a:lnTo>
                    <a:pt x="91425" y="958371"/>
                  </a:lnTo>
                  <a:lnTo>
                    <a:pt x="91425" y="53243"/>
                  </a:lnTo>
                  <a:lnTo>
                    <a:pt x="1645658" y="53243"/>
                  </a:lnTo>
                  <a:lnTo>
                    <a:pt x="1645658" y="958371"/>
                  </a:lnTo>
                  <a:close/>
                  <a:moveTo>
                    <a:pt x="1645658" y="1011614"/>
                  </a:moveTo>
                  <a:lnTo>
                    <a:pt x="1645658" y="1916742"/>
                  </a:lnTo>
                  <a:lnTo>
                    <a:pt x="91425" y="1916742"/>
                  </a:lnTo>
                  <a:lnTo>
                    <a:pt x="91425" y="1011614"/>
                  </a:lnTo>
                  <a:lnTo>
                    <a:pt x="1645658" y="1011614"/>
                  </a:lnTo>
                  <a:close/>
                  <a:moveTo>
                    <a:pt x="1645658" y="1969985"/>
                  </a:moveTo>
                  <a:lnTo>
                    <a:pt x="1645658" y="2875113"/>
                  </a:lnTo>
                  <a:lnTo>
                    <a:pt x="91425" y="2875113"/>
                  </a:lnTo>
                  <a:lnTo>
                    <a:pt x="91425" y="1969985"/>
                  </a:lnTo>
                  <a:lnTo>
                    <a:pt x="1645658" y="1969985"/>
                  </a:lnTo>
                  <a:close/>
                  <a:moveTo>
                    <a:pt x="1737084" y="1969985"/>
                  </a:moveTo>
                  <a:lnTo>
                    <a:pt x="3291316" y="1969985"/>
                  </a:lnTo>
                  <a:lnTo>
                    <a:pt x="3291316" y="2875113"/>
                  </a:lnTo>
                  <a:lnTo>
                    <a:pt x="1737084" y="2875113"/>
                  </a:lnTo>
                  <a:lnTo>
                    <a:pt x="1737084" y="1969985"/>
                  </a:lnTo>
                  <a:close/>
                  <a:moveTo>
                    <a:pt x="3382742" y="1969985"/>
                  </a:moveTo>
                  <a:lnTo>
                    <a:pt x="4936974" y="1969985"/>
                  </a:lnTo>
                  <a:lnTo>
                    <a:pt x="4936974" y="2875113"/>
                  </a:lnTo>
                  <a:lnTo>
                    <a:pt x="3382742" y="2875113"/>
                  </a:lnTo>
                  <a:lnTo>
                    <a:pt x="3382742" y="1969985"/>
                  </a:lnTo>
                  <a:close/>
                  <a:moveTo>
                    <a:pt x="3382742" y="1916742"/>
                  </a:moveTo>
                  <a:lnTo>
                    <a:pt x="3382742" y="1011614"/>
                  </a:lnTo>
                  <a:lnTo>
                    <a:pt x="4936974" y="1011614"/>
                  </a:lnTo>
                  <a:lnTo>
                    <a:pt x="4936974" y="1916742"/>
                  </a:lnTo>
                  <a:lnTo>
                    <a:pt x="3382742" y="1916742"/>
                  </a:lnTo>
                  <a:close/>
                  <a:moveTo>
                    <a:pt x="3382742" y="958371"/>
                  </a:moveTo>
                  <a:lnTo>
                    <a:pt x="3382742" y="53243"/>
                  </a:lnTo>
                  <a:lnTo>
                    <a:pt x="4936974" y="53243"/>
                  </a:lnTo>
                  <a:lnTo>
                    <a:pt x="4936974" y="958371"/>
                  </a:lnTo>
                  <a:lnTo>
                    <a:pt x="3382742" y="958371"/>
                  </a:lnTo>
                  <a:close/>
                  <a:moveTo>
                    <a:pt x="91425" y="3833483"/>
                  </a:moveTo>
                  <a:lnTo>
                    <a:pt x="91425" y="2928356"/>
                  </a:lnTo>
                  <a:lnTo>
                    <a:pt x="1645658" y="2928356"/>
                  </a:lnTo>
                  <a:lnTo>
                    <a:pt x="1645658" y="3833483"/>
                  </a:lnTo>
                  <a:lnTo>
                    <a:pt x="91425" y="3833483"/>
                  </a:lnTo>
                  <a:close/>
                  <a:moveTo>
                    <a:pt x="1737084" y="3833483"/>
                  </a:moveTo>
                  <a:lnTo>
                    <a:pt x="1737084" y="2928356"/>
                  </a:lnTo>
                  <a:lnTo>
                    <a:pt x="3291316" y="2928356"/>
                  </a:lnTo>
                  <a:lnTo>
                    <a:pt x="3291316" y="3833483"/>
                  </a:lnTo>
                  <a:lnTo>
                    <a:pt x="1737084" y="3833483"/>
                  </a:lnTo>
                  <a:close/>
                  <a:moveTo>
                    <a:pt x="3382742" y="3833483"/>
                  </a:moveTo>
                  <a:lnTo>
                    <a:pt x="3382742" y="2928356"/>
                  </a:lnTo>
                  <a:lnTo>
                    <a:pt x="4936974" y="2928356"/>
                  </a:lnTo>
                  <a:lnTo>
                    <a:pt x="4936974" y="3833483"/>
                  </a:lnTo>
                  <a:lnTo>
                    <a:pt x="3382742" y="3833483"/>
                  </a:lnTo>
                  <a:close/>
                  <a:moveTo>
                    <a:pt x="6582632" y="3833483"/>
                  </a:moveTo>
                  <a:lnTo>
                    <a:pt x="5028400" y="3833483"/>
                  </a:lnTo>
                  <a:lnTo>
                    <a:pt x="5028400" y="2928356"/>
                  </a:lnTo>
                  <a:lnTo>
                    <a:pt x="6582632" y="2928356"/>
                  </a:lnTo>
                  <a:lnTo>
                    <a:pt x="6582632" y="3833483"/>
                  </a:lnTo>
                  <a:close/>
                  <a:moveTo>
                    <a:pt x="6582632" y="2875113"/>
                  </a:moveTo>
                  <a:lnTo>
                    <a:pt x="5028400" y="2875113"/>
                  </a:lnTo>
                  <a:lnTo>
                    <a:pt x="5028400" y="1969985"/>
                  </a:lnTo>
                  <a:lnTo>
                    <a:pt x="6582632" y="1969985"/>
                  </a:lnTo>
                  <a:lnTo>
                    <a:pt x="6582632" y="2875113"/>
                  </a:lnTo>
                  <a:close/>
                  <a:moveTo>
                    <a:pt x="6582632" y="1916742"/>
                  </a:moveTo>
                  <a:lnTo>
                    <a:pt x="5028400" y="1916742"/>
                  </a:lnTo>
                  <a:lnTo>
                    <a:pt x="5028400" y="1011614"/>
                  </a:lnTo>
                  <a:lnTo>
                    <a:pt x="6582632" y="1011614"/>
                  </a:lnTo>
                  <a:lnTo>
                    <a:pt x="6582632" y="1916742"/>
                  </a:lnTo>
                  <a:close/>
                  <a:moveTo>
                    <a:pt x="6582632" y="958371"/>
                  </a:moveTo>
                  <a:lnTo>
                    <a:pt x="5028400" y="958371"/>
                  </a:lnTo>
                  <a:lnTo>
                    <a:pt x="5028400" y="53243"/>
                  </a:lnTo>
                  <a:lnTo>
                    <a:pt x="6582632" y="53243"/>
                  </a:lnTo>
                  <a:lnTo>
                    <a:pt x="6582632" y="958371"/>
                  </a:lnTo>
                  <a:close/>
                </a:path>
              </a:pathLst>
            </a:custGeom>
            <a:solidFill>
              <a:srgbClr val="DBE6D1">
                <a:alpha val="25882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42889" y="1529730"/>
            <a:ext cx="6004357" cy="3201854"/>
            <a:chOff x="0" y="0"/>
            <a:chExt cx="17692148" cy="94344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17628648" cy="9370929"/>
            </a:xfrm>
            <a:custGeom>
              <a:avLst/>
              <a:gdLst/>
              <a:ahLst/>
              <a:cxnLst/>
              <a:rect r="r" b="b" t="t" l="l"/>
              <a:pathLst>
                <a:path h="9370929" w="17628648">
                  <a:moveTo>
                    <a:pt x="17535937" y="9370929"/>
                  </a:moveTo>
                  <a:lnTo>
                    <a:pt x="92710" y="9370929"/>
                  </a:lnTo>
                  <a:cubicBezTo>
                    <a:pt x="41910" y="9370929"/>
                    <a:pt x="0" y="9329019"/>
                    <a:pt x="0" y="927821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534668" y="0"/>
                  </a:lnTo>
                  <a:cubicBezTo>
                    <a:pt x="17585468" y="0"/>
                    <a:pt x="17627378" y="41910"/>
                    <a:pt x="17627378" y="92710"/>
                  </a:cubicBezTo>
                  <a:lnTo>
                    <a:pt x="17627378" y="9276949"/>
                  </a:lnTo>
                  <a:cubicBezTo>
                    <a:pt x="17628648" y="9329019"/>
                    <a:pt x="17586737" y="9370929"/>
                    <a:pt x="17535937" y="9370929"/>
                  </a:cubicBezTo>
                  <a:close/>
                </a:path>
              </a:pathLst>
            </a:custGeom>
            <a:solidFill>
              <a:srgbClr val="AEC89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692148" cy="9434430"/>
            </a:xfrm>
            <a:custGeom>
              <a:avLst/>
              <a:gdLst/>
              <a:ahLst/>
              <a:cxnLst/>
              <a:rect r="r" b="b" t="t" l="l"/>
              <a:pathLst>
                <a:path h="9434430" w="17692148">
                  <a:moveTo>
                    <a:pt x="17567687" y="59690"/>
                  </a:moveTo>
                  <a:cubicBezTo>
                    <a:pt x="17603248" y="59690"/>
                    <a:pt x="17632457" y="88900"/>
                    <a:pt x="17632457" y="124460"/>
                  </a:cubicBezTo>
                  <a:lnTo>
                    <a:pt x="17632457" y="9309969"/>
                  </a:lnTo>
                  <a:cubicBezTo>
                    <a:pt x="17632457" y="9345530"/>
                    <a:pt x="17603248" y="9374739"/>
                    <a:pt x="17567687" y="9374739"/>
                  </a:cubicBezTo>
                  <a:lnTo>
                    <a:pt x="124460" y="9374739"/>
                  </a:lnTo>
                  <a:cubicBezTo>
                    <a:pt x="88900" y="9374739"/>
                    <a:pt x="59690" y="9345530"/>
                    <a:pt x="59690" y="930996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567687" y="59690"/>
                  </a:lnTo>
                  <a:moveTo>
                    <a:pt x="1756768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309969"/>
                  </a:lnTo>
                  <a:cubicBezTo>
                    <a:pt x="0" y="9378549"/>
                    <a:pt x="55880" y="9434430"/>
                    <a:pt x="124460" y="9434430"/>
                  </a:cubicBezTo>
                  <a:lnTo>
                    <a:pt x="17567687" y="9434430"/>
                  </a:lnTo>
                  <a:cubicBezTo>
                    <a:pt x="17636268" y="9434430"/>
                    <a:pt x="17692148" y="9378549"/>
                    <a:pt x="17692148" y="9309969"/>
                  </a:cubicBezTo>
                  <a:lnTo>
                    <a:pt x="17692148" y="124460"/>
                  </a:lnTo>
                  <a:cubicBezTo>
                    <a:pt x="17692148" y="55880"/>
                    <a:pt x="17636268" y="0"/>
                    <a:pt x="175676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577912" y="1529730"/>
            <a:ext cx="8167198" cy="7139039"/>
            <a:chOff x="0" y="0"/>
            <a:chExt cx="24065071" cy="210355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24001571" cy="20972047"/>
            </a:xfrm>
            <a:custGeom>
              <a:avLst/>
              <a:gdLst/>
              <a:ahLst/>
              <a:cxnLst/>
              <a:rect r="r" b="b" t="t" l="l"/>
              <a:pathLst>
                <a:path h="20972047" w="24001571">
                  <a:moveTo>
                    <a:pt x="23908862" y="20972047"/>
                  </a:moveTo>
                  <a:lnTo>
                    <a:pt x="92710" y="20972047"/>
                  </a:lnTo>
                  <a:cubicBezTo>
                    <a:pt x="41910" y="20972047"/>
                    <a:pt x="0" y="20930136"/>
                    <a:pt x="0" y="208793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3907592" y="0"/>
                  </a:lnTo>
                  <a:cubicBezTo>
                    <a:pt x="23958392" y="0"/>
                    <a:pt x="24000301" y="41910"/>
                    <a:pt x="24000301" y="92710"/>
                  </a:cubicBezTo>
                  <a:lnTo>
                    <a:pt x="24000301" y="20878067"/>
                  </a:lnTo>
                  <a:cubicBezTo>
                    <a:pt x="24001571" y="20930136"/>
                    <a:pt x="23959662" y="20972047"/>
                    <a:pt x="23908862" y="20972047"/>
                  </a:cubicBezTo>
                  <a:close/>
                </a:path>
              </a:pathLst>
            </a:custGeom>
            <a:solidFill>
              <a:srgbClr val="DBE6D1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065071" cy="21035547"/>
            </a:xfrm>
            <a:custGeom>
              <a:avLst/>
              <a:gdLst/>
              <a:ahLst/>
              <a:cxnLst/>
              <a:rect r="r" b="b" t="t" l="l"/>
              <a:pathLst>
                <a:path h="21035547" w="24065071">
                  <a:moveTo>
                    <a:pt x="23940612" y="59690"/>
                  </a:moveTo>
                  <a:cubicBezTo>
                    <a:pt x="23976171" y="59690"/>
                    <a:pt x="24005381" y="88900"/>
                    <a:pt x="24005381" y="124460"/>
                  </a:cubicBezTo>
                  <a:lnTo>
                    <a:pt x="24005381" y="20911086"/>
                  </a:lnTo>
                  <a:cubicBezTo>
                    <a:pt x="24005381" y="20946647"/>
                    <a:pt x="23976171" y="20975856"/>
                    <a:pt x="23940612" y="20975856"/>
                  </a:cubicBezTo>
                  <a:lnTo>
                    <a:pt x="124460" y="20975856"/>
                  </a:lnTo>
                  <a:cubicBezTo>
                    <a:pt x="88900" y="20975856"/>
                    <a:pt x="59690" y="20946647"/>
                    <a:pt x="59690" y="209110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3940612" y="59690"/>
                  </a:lnTo>
                  <a:moveTo>
                    <a:pt x="2394061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0911086"/>
                  </a:lnTo>
                  <a:cubicBezTo>
                    <a:pt x="0" y="20979667"/>
                    <a:pt x="55880" y="21035547"/>
                    <a:pt x="124460" y="21035547"/>
                  </a:cubicBezTo>
                  <a:lnTo>
                    <a:pt x="23940612" y="21035547"/>
                  </a:lnTo>
                  <a:cubicBezTo>
                    <a:pt x="24009192" y="21035547"/>
                    <a:pt x="24065071" y="20979667"/>
                    <a:pt x="24065071" y="20911086"/>
                  </a:cubicBezTo>
                  <a:lnTo>
                    <a:pt x="24065071" y="124460"/>
                  </a:lnTo>
                  <a:cubicBezTo>
                    <a:pt x="24065071" y="55880"/>
                    <a:pt x="24009192" y="0"/>
                    <a:pt x="239406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186240" y="3223093"/>
            <a:ext cx="6950542" cy="284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All expense</a:t>
            </a:r>
          </a:p>
          <a:p>
            <a:pPr algn="ctr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Modify code to activate the featur</a:t>
            </a:r>
          </a:p>
          <a:p>
            <a:pPr algn="ctr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Click on add icon/ Add expenses button -&gt; show form to enter expense info</a:t>
            </a:r>
          </a:p>
          <a:p>
            <a:pPr algn="ctr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Click on expense items -&gt; show all the data allow users to update it </a:t>
            </a:r>
          </a:p>
          <a:p>
            <a:pPr algn="ctr">
              <a:lnSpc>
                <a:spcPts val="32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051761" y="2206732"/>
            <a:ext cx="498661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Shrikhand"/>
              </a:rPr>
              <a:t>Steps to create app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766606">
            <a:off x="1578152" y="6888530"/>
            <a:ext cx="2168554" cy="1947756"/>
          </a:xfrm>
          <a:custGeom>
            <a:avLst/>
            <a:gdLst/>
            <a:ahLst/>
            <a:cxnLst/>
            <a:rect r="r" b="b" t="t" l="l"/>
            <a:pathLst>
              <a:path h="1947756" w="2168554">
                <a:moveTo>
                  <a:pt x="0" y="0"/>
                </a:moveTo>
                <a:lnTo>
                  <a:pt x="2168554" y="0"/>
                </a:lnTo>
                <a:lnTo>
                  <a:pt x="2168554" y="1947756"/>
                </a:lnTo>
                <a:lnTo>
                  <a:pt x="0" y="1947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346501">
            <a:off x="4383962" y="5479210"/>
            <a:ext cx="2057107" cy="1503558"/>
          </a:xfrm>
          <a:custGeom>
            <a:avLst/>
            <a:gdLst/>
            <a:ahLst/>
            <a:cxnLst/>
            <a:rect r="r" b="b" t="t" l="l"/>
            <a:pathLst>
              <a:path h="1503558" w="2057107">
                <a:moveTo>
                  <a:pt x="0" y="0"/>
                </a:moveTo>
                <a:lnTo>
                  <a:pt x="2057108" y="0"/>
                </a:lnTo>
                <a:lnTo>
                  <a:pt x="2057108" y="1503558"/>
                </a:lnTo>
                <a:lnTo>
                  <a:pt x="0" y="15035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10519" y="8026651"/>
            <a:ext cx="2460363" cy="885731"/>
          </a:xfrm>
          <a:custGeom>
            <a:avLst/>
            <a:gdLst/>
            <a:ahLst/>
            <a:cxnLst/>
            <a:rect r="r" b="b" t="t" l="l"/>
            <a:pathLst>
              <a:path h="885731" w="2460363">
                <a:moveTo>
                  <a:pt x="0" y="0"/>
                </a:moveTo>
                <a:lnTo>
                  <a:pt x="2460362" y="0"/>
                </a:lnTo>
                <a:lnTo>
                  <a:pt x="2460362" y="885730"/>
                </a:lnTo>
                <a:lnTo>
                  <a:pt x="0" y="8857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9779523">
            <a:off x="5482304" y="8377402"/>
            <a:ext cx="705954" cy="582733"/>
          </a:xfrm>
          <a:custGeom>
            <a:avLst/>
            <a:gdLst/>
            <a:ahLst/>
            <a:cxnLst/>
            <a:rect r="r" b="b" t="t" l="l"/>
            <a:pathLst>
              <a:path h="582733" w="705954">
                <a:moveTo>
                  <a:pt x="0" y="0"/>
                </a:moveTo>
                <a:lnTo>
                  <a:pt x="705954" y="0"/>
                </a:lnTo>
                <a:lnTo>
                  <a:pt x="705954" y="582733"/>
                </a:lnTo>
                <a:lnTo>
                  <a:pt x="0" y="5827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473967">
            <a:off x="1257789" y="5542136"/>
            <a:ext cx="1125456" cy="446090"/>
          </a:xfrm>
          <a:custGeom>
            <a:avLst/>
            <a:gdLst/>
            <a:ahLst/>
            <a:cxnLst/>
            <a:rect r="r" b="b" t="t" l="l"/>
            <a:pathLst>
              <a:path h="446090" w="1125456">
                <a:moveTo>
                  <a:pt x="0" y="0"/>
                </a:moveTo>
                <a:lnTo>
                  <a:pt x="1125456" y="0"/>
                </a:lnTo>
                <a:lnTo>
                  <a:pt x="1125456" y="446090"/>
                </a:lnTo>
                <a:lnTo>
                  <a:pt x="0" y="4460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479719" y="448400"/>
            <a:ext cx="614961" cy="580300"/>
          </a:xfrm>
          <a:custGeom>
            <a:avLst/>
            <a:gdLst/>
            <a:ahLst/>
            <a:cxnLst/>
            <a:rect r="r" b="b" t="t" l="l"/>
            <a:pathLst>
              <a:path h="580300" w="614961">
                <a:moveTo>
                  <a:pt x="0" y="0"/>
                </a:moveTo>
                <a:lnTo>
                  <a:pt x="614961" y="0"/>
                </a:lnTo>
                <a:lnTo>
                  <a:pt x="614961" y="580300"/>
                </a:lnTo>
                <a:lnTo>
                  <a:pt x="0" y="580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983205">
            <a:off x="14513214" y="919115"/>
            <a:ext cx="1221230" cy="1221230"/>
          </a:xfrm>
          <a:custGeom>
            <a:avLst/>
            <a:gdLst/>
            <a:ahLst/>
            <a:cxnLst/>
            <a:rect r="r" b="b" t="t" l="l"/>
            <a:pathLst>
              <a:path h="1221230" w="1221230">
                <a:moveTo>
                  <a:pt x="0" y="0"/>
                </a:moveTo>
                <a:lnTo>
                  <a:pt x="1221230" y="0"/>
                </a:lnTo>
                <a:lnTo>
                  <a:pt x="1221230" y="1221230"/>
                </a:lnTo>
                <a:lnTo>
                  <a:pt x="0" y="122123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623633">
            <a:off x="16232743" y="2263281"/>
            <a:ext cx="1723875" cy="717759"/>
          </a:xfrm>
          <a:custGeom>
            <a:avLst/>
            <a:gdLst/>
            <a:ahLst/>
            <a:cxnLst/>
            <a:rect r="r" b="b" t="t" l="l"/>
            <a:pathLst>
              <a:path h="717759" w="1723875">
                <a:moveTo>
                  <a:pt x="0" y="0"/>
                </a:moveTo>
                <a:lnTo>
                  <a:pt x="1723875" y="0"/>
                </a:lnTo>
                <a:lnTo>
                  <a:pt x="1723875" y="717759"/>
                </a:lnTo>
                <a:lnTo>
                  <a:pt x="0" y="71775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371" y="-595899"/>
            <a:ext cx="19450304" cy="11327144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74003" cy="4818476"/>
            </a:xfrm>
            <a:custGeom>
              <a:avLst/>
              <a:gdLst/>
              <a:ahLst/>
              <a:cxnLst/>
              <a:rect r="r" b="b" t="t" l="l"/>
              <a:pathLst>
                <a:path h="4818476" w="8274003">
                  <a:moveTo>
                    <a:pt x="8274003" y="53243"/>
                  </a:moveTo>
                  <a:lnTo>
                    <a:pt x="8274003" y="0"/>
                  </a:lnTo>
                  <a:lnTo>
                    <a:pt x="45713" y="0"/>
                  </a:lnTo>
                  <a:lnTo>
                    <a:pt x="45713" y="26621"/>
                  </a:lnTo>
                  <a:lnTo>
                    <a:pt x="0" y="26621"/>
                  </a:lnTo>
                  <a:lnTo>
                    <a:pt x="0" y="4818476"/>
                  </a:lnTo>
                  <a:lnTo>
                    <a:pt x="91425" y="4818476"/>
                  </a:lnTo>
                  <a:lnTo>
                    <a:pt x="91425" y="3886726"/>
                  </a:lnTo>
                  <a:lnTo>
                    <a:pt x="1645658" y="3886726"/>
                  </a:lnTo>
                  <a:lnTo>
                    <a:pt x="1645658" y="4818476"/>
                  </a:lnTo>
                  <a:lnTo>
                    <a:pt x="1737084" y="4818476"/>
                  </a:lnTo>
                  <a:lnTo>
                    <a:pt x="1737084" y="3886726"/>
                  </a:lnTo>
                  <a:lnTo>
                    <a:pt x="3291316" y="3886726"/>
                  </a:lnTo>
                  <a:lnTo>
                    <a:pt x="3291316" y="4818476"/>
                  </a:lnTo>
                  <a:lnTo>
                    <a:pt x="3382742" y="4818476"/>
                  </a:lnTo>
                  <a:lnTo>
                    <a:pt x="3382742" y="3886726"/>
                  </a:lnTo>
                  <a:lnTo>
                    <a:pt x="4936974" y="3886726"/>
                  </a:lnTo>
                  <a:lnTo>
                    <a:pt x="4936974" y="4818476"/>
                  </a:lnTo>
                  <a:lnTo>
                    <a:pt x="5028400" y="4818476"/>
                  </a:lnTo>
                  <a:lnTo>
                    <a:pt x="5028400" y="3886726"/>
                  </a:lnTo>
                  <a:lnTo>
                    <a:pt x="6582632" y="3886726"/>
                  </a:lnTo>
                  <a:lnTo>
                    <a:pt x="6582632" y="4818476"/>
                  </a:lnTo>
                  <a:lnTo>
                    <a:pt x="6674058" y="4818476"/>
                  </a:lnTo>
                  <a:lnTo>
                    <a:pt x="6674058" y="3886726"/>
                  </a:lnTo>
                  <a:lnTo>
                    <a:pt x="8274003" y="3886726"/>
                  </a:lnTo>
                  <a:lnTo>
                    <a:pt x="8274003" y="3833483"/>
                  </a:lnTo>
                  <a:lnTo>
                    <a:pt x="6674058" y="3833483"/>
                  </a:lnTo>
                  <a:lnTo>
                    <a:pt x="6674058" y="2928356"/>
                  </a:lnTo>
                  <a:lnTo>
                    <a:pt x="8274003" y="2928356"/>
                  </a:lnTo>
                  <a:lnTo>
                    <a:pt x="8274003" y="2875113"/>
                  </a:lnTo>
                  <a:lnTo>
                    <a:pt x="6674058" y="2875113"/>
                  </a:lnTo>
                  <a:lnTo>
                    <a:pt x="6674058" y="1969985"/>
                  </a:lnTo>
                  <a:lnTo>
                    <a:pt x="8274003" y="1969985"/>
                  </a:lnTo>
                  <a:lnTo>
                    <a:pt x="8274003" y="1916742"/>
                  </a:lnTo>
                  <a:lnTo>
                    <a:pt x="6674058" y="1916742"/>
                  </a:lnTo>
                  <a:lnTo>
                    <a:pt x="6674058" y="1011614"/>
                  </a:lnTo>
                  <a:lnTo>
                    <a:pt x="8274003" y="1011614"/>
                  </a:lnTo>
                  <a:lnTo>
                    <a:pt x="8274003" y="958371"/>
                  </a:lnTo>
                  <a:lnTo>
                    <a:pt x="6674058" y="958371"/>
                  </a:lnTo>
                  <a:lnTo>
                    <a:pt x="6674058" y="53243"/>
                  </a:lnTo>
                  <a:lnTo>
                    <a:pt x="8274003" y="53243"/>
                  </a:lnTo>
                  <a:close/>
                  <a:moveTo>
                    <a:pt x="1737084" y="958371"/>
                  </a:moveTo>
                  <a:lnTo>
                    <a:pt x="1737084" y="53243"/>
                  </a:lnTo>
                  <a:lnTo>
                    <a:pt x="3291316" y="53243"/>
                  </a:lnTo>
                  <a:lnTo>
                    <a:pt x="3291316" y="958371"/>
                  </a:lnTo>
                  <a:lnTo>
                    <a:pt x="1737084" y="958371"/>
                  </a:lnTo>
                  <a:close/>
                  <a:moveTo>
                    <a:pt x="3291316" y="1011614"/>
                  </a:moveTo>
                  <a:lnTo>
                    <a:pt x="3291316" y="1916742"/>
                  </a:lnTo>
                  <a:lnTo>
                    <a:pt x="1737084" y="1916742"/>
                  </a:lnTo>
                  <a:lnTo>
                    <a:pt x="1737084" y="1011614"/>
                  </a:lnTo>
                  <a:lnTo>
                    <a:pt x="3291316" y="1011614"/>
                  </a:lnTo>
                  <a:close/>
                  <a:moveTo>
                    <a:pt x="1645658" y="958371"/>
                  </a:moveTo>
                  <a:lnTo>
                    <a:pt x="91425" y="958371"/>
                  </a:lnTo>
                  <a:lnTo>
                    <a:pt x="91425" y="53243"/>
                  </a:lnTo>
                  <a:lnTo>
                    <a:pt x="1645658" y="53243"/>
                  </a:lnTo>
                  <a:lnTo>
                    <a:pt x="1645658" y="958371"/>
                  </a:lnTo>
                  <a:close/>
                  <a:moveTo>
                    <a:pt x="1645658" y="1011614"/>
                  </a:moveTo>
                  <a:lnTo>
                    <a:pt x="1645658" y="1916742"/>
                  </a:lnTo>
                  <a:lnTo>
                    <a:pt x="91425" y="1916742"/>
                  </a:lnTo>
                  <a:lnTo>
                    <a:pt x="91425" y="1011614"/>
                  </a:lnTo>
                  <a:lnTo>
                    <a:pt x="1645658" y="1011614"/>
                  </a:lnTo>
                  <a:close/>
                  <a:moveTo>
                    <a:pt x="1645658" y="1969985"/>
                  </a:moveTo>
                  <a:lnTo>
                    <a:pt x="1645658" y="2875113"/>
                  </a:lnTo>
                  <a:lnTo>
                    <a:pt x="91425" y="2875113"/>
                  </a:lnTo>
                  <a:lnTo>
                    <a:pt x="91425" y="1969985"/>
                  </a:lnTo>
                  <a:lnTo>
                    <a:pt x="1645658" y="1969985"/>
                  </a:lnTo>
                  <a:close/>
                  <a:moveTo>
                    <a:pt x="1737084" y="1969985"/>
                  </a:moveTo>
                  <a:lnTo>
                    <a:pt x="3291316" y="1969985"/>
                  </a:lnTo>
                  <a:lnTo>
                    <a:pt x="3291316" y="2875113"/>
                  </a:lnTo>
                  <a:lnTo>
                    <a:pt x="1737084" y="2875113"/>
                  </a:lnTo>
                  <a:lnTo>
                    <a:pt x="1737084" y="1969985"/>
                  </a:lnTo>
                  <a:close/>
                  <a:moveTo>
                    <a:pt x="3382742" y="1969985"/>
                  </a:moveTo>
                  <a:lnTo>
                    <a:pt x="4936974" y="1969985"/>
                  </a:lnTo>
                  <a:lnTo>
                    <a:pt x="4936974" y="2875113"/>
                  </a:lnTo>
                  <a:lnTo>
                    <a:pt x="3382742" y="2875113"/>
                  </a:lnTo>
                  <a:lnTo>
                    <a:pt x="3382742" y="1969985"/>
                  </a:lnTo>
                  <a:close/>
                  <a:moveTo>
                    <a:pt x="3382742" y="1916742"/>
                  </a:moveTo>
                  <a:lnTo>
                    <a:pt x="3382742" y="1011614"/>
                  </a:lnTo>
                  <a:lnTo>
                    <a:pt x="4936974" y="1011614"/>
                  </a:lnTo>
                  <a:lnTo>
                    <a:pt x="4936974" y="1916742"/>
                  </a:lnTo>
                  <a:lnTo>
                    <a:pt x="3382742" y="1916742"/>
                  </a:lnTo>
                  <a:close/>
                  <a:moveTo>
                    <a:pt x="3382742" y="958371"/>
                  </a:moveTo>
                  <a:lnTo>
                    <a:pt x="3382742" y="53243"/>
                  </a:lnTo>
                  <a:lnTo>
                    <a:pt x="4936974" y="53243"/>
                  </a:lnTo>
                  <a:lnTo>
                    <a:pt x="4936974" y="958371"/>
                  </a:lnTo>
                  <a:lnTo>
                    <a:pt x="3382742" y="958371"/>
                  </a:lnTo>
                  <a:close/>
                  <a:moveTo>
                    <a:pt x="91425" y="3833483"/>
                  </a:moveTo>
                  <a:lnTo>
                    <a:pt x="91425" y="2928356"/>
                  </a:lnTo>
                  <a:lnTo>
                    <a:pt x="1645658" y="2928356"/>
                  </a:lnTo>
                  <a:lnTo>
                    <a:pt x="1645658" y="3833483"/>
                  </a:lnTo>
                  <a:lnTo>
                    <a:pt x="91425" y="3833483"/>
                  </a:lnTo>
                  <a:close/>
                  <a:moveTo>
                    <a:pt x="1737084" y="3833483"/>
                  </a:moveTo>
                  <a:lnTo>
                    <a:pt x="1737084" y="2928356"/>
                  </a:lnTo>
                  <a:lnTo>
                    <a:pt x="3291316" y="2928356"/>
                  </a:lnTo>
                  <a:lnTo>
                    <a:pt x="3291316" y="3833483"/>
                  </a:lnTo>
                  <a:lnTo>
                    <a:pt x="1737084" y="3833483"/>
                  </a:lnTo>
                  <a:close/>
                  <a:moveTo>
                    <a:pt x="3382742" y="3833483"/>
                  </a:moveTo>
                  <a:lnTo>
                    <a:pt x="3382742" y="2928356"/>
                  </a:lnTo>
                  <a:lnTo>
                    <a:pt x="4936974" y="2928356"/>
                  </a:lnTo>
                  <a:lnTo>
                    <a:pt x="4936974" y="3833483"/>
                  </a:lnTo>
                  <a:lnTo>
                    <a:pt x="3382742" y="3833483"/>
                  </a:lnTo>
                  <a:close/>
                  <a:moveTo>
                    <a:pt x="6582632" y="3833483"/>
                  </a:moveTo>
                  <a:lnTo>
                    <a:pt x="5028400" y="3833483"/>
                  </a:lnTo>
                  <a:lnTo>
                    <a:pt x="5028400" y="2928356"/>
                  </a:lnTo>
                  <a:lnTo>
                    <a:pt x="6582632" y="2928356"/>
                  </a:lnTo>
                  <a:lnTo>
                    <a:pt x="6582632" y="3833483"/>
                  </a:lnTo>
                  <a:close/>
                  <a:moveTo>
                    <a:pt x="6582632" y="2875113"/>
                  </a:moveTo>
                  <a:lnTo>
                    <a:pt x="5028400" y="2875113"/>
                  </a:lnTo>
                  <a:lnTo>
                    <a:pt x="5028400" y="1969985"/>
                  </a:lnTo>
                  <a:lnTo>
                    <a:pt x="6582632" y="1969985"/>
                  </a:lnTo>
                  <a:lnTo>
                    <a:pt x="6582632" y="2875113"/>
                  </a:lnTo>
                  <a:close/>
                  <a:moveTo>
                    <a:pt x="6582632" y="1916742"/>
                  </a:moveTo>
                  <a:lnTo>
                    <a:pt x="5028400" y="1916742"/>
                  </a:lnTo>
                  <a:lnTo>
                    <a:pt x="5028400" y="1011614"/>
                  </a:lnTo>
                  <a:lnTo>
                    <a:pt x="6582632" y="1011614"/>
                  </a:lnTo>
                  <a:lnTo>
                    <a:pt x="6582632" y="1916742"/>
                  </a:lnTo>
                  <a:close/>
                  <a:moveTo>
                    <a:pt x="6582632" y="958371"/>
                  </a:moveTo>
                  <a:lnTo>
                    <a:pt x="5028400" y="958371"/>
                  </a:lnTo>
                  <a:lnTo>
                    <a:pt x="5028400" y="53243"/>
                  </a:lnTo>
                  <a:lnTo>
                    <a:pt x="6582632" y="53243"/>
                  </a:lnTo>
                  <a:lnTo>
                    <a:pt x="6582632" y="958371"/>
                  </a:lnTo>
                  <a:close/>
                </a:path>
              </a:pathLst>
            </a:custGeom>
            <a:solidFill>
              <a:srgbClr val="DBE6D1">
                <a:alpha val="25882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42889" y="1529730"/>
            <a:ext cx="6004357" cy="3201854"/>
            <a:chOff x="0" y="0"/>
            <a:chExt cx="17692148" cy="94344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17628648" cy="9370929"/>
            </a:xfrm>
            <a:custGeom>
              <a:avLst/>
              <a:gdLst/>
              <a:ahLst/>
              <a:cxnLst/>
              <a:rect r="r" b="b" t="t" l="l"/>
              <a:pathLst>
                <a:path h="9370929" w="17628648">
                  <a:moveTo>
                    <a:pt x="17535937" y="9370929"/>
                  </a:moveTo>
                  <a:lnTo>
                    <a:pt x="92710" y="9370929"/>
                  </a:lnTo>
                  <a:cubicBezTo>
                    <a:pt x="41910" y="9370929"/>
                    <a:pt x="0" y="9329019"/>
                    <a:pt x="0" y="927821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534668" y="0"/>
                  </a:lnTo>
                  <a:cubicBezTo>
                    <a:pt x="17585468" y="0"/>
                    <a:pt x="17627378" y="41910"/>
                    <a:pt x="17627378" y="92710"/>
                  </a:cubicBezTo>
                  <a:lnTo>
                    <a:pt x="17627378" y="9276949"/>
                  </a:lnTo>
                  <a:cubicBezTo>
                    <a:pt x="17628648" y="9329019"/>
                    <a:pt x="17586737" y="9370929"/>
                    <a:pt x="17535937" y="9370929"/>
                  </a:cubicBezTo>
                  <a:close/>
                </a:path>
              </a:pathLst>
            </a:custGeom>
            <a:solidFill>
              <a:srgbClr val="F7E67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692148" cy="9434430"/>
            </a:xfrm>
            <a:custGeom>
              <a:avLst/>
              <a:gdLst/>
              <a:ahLst/>
              <a:cxnLst/>
              <a:rect r="r" b="b" t="t" l="l"/>
              <a:pathLst>
                <a:path h="9434430" w="17692148">
                  <a:moveTo>
                    <a:pt x="17567687" y="59690"/>
                  </a:moveTo>
                  <a:cubicBezTo>
                    <a:pt x="17603248" y="59690"/>
                    <a:pt x="17632457" y="88900"/>
                    <a:pt x="17632457" y="124460"/>
                  </a:cubicBezTo>
                  <a:lnTo>
                    <a:pt x="17632457" y="9309969"/>
                  </a:lnTo>
                  <a:cubicBezTo>
                    <a:pt x="17632457" y="9345530"/>
                    <a:pt x="17603248" y="9374739"/>
                    <a:pt x="17567687" y="9374739"/>
                  </a:cubicBezTo>
                  <a:lnTo>
                    <a:pt x="124460" y="9374739"/>
                  </a:lnTo>
                  <a:cubicBezTo>
                    <a:pt x="88900" y="9374739"/>
                    <a:pt x="59690" y="9345530"/>
                    <a:pt x="59690" y="930996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567687" y="59690"/>
                  </a:lnTo>
                  <a:moveTo>
                    <a:pt x="1756768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309969"/>
                  </a:lnTo>
                  <a:cubicBezTo>
                    <a:pt x="0" y="9378549"/>
                    <a:pt x="55880" y="9434430"/>
                    <a:pt x="124460" y="9434430"/>
                  </a:cubicBezTo>
                  <a:lnTo>
                    <a:pt x="17567687" y="9434430"/>
                  </a:lnTo>
                  <a:cubicBezTo>
                    <a:pt x="17636268" y="9434430"/>
                    <a:pt x="17692148" y="9378549"/>
                    <a:pt x="17692148" y="9309969"/>
                  </a:cubicBezTo>
                  <a:lnTo>
                    <a:pt x="17692148" y="124460"/>
                  </a:lnTo>
                  <a:cubicBezTo>
                    <a:pt x="17692148" y="55880"/>
                    <a:pt x="17636268" y="0"/>
                    <a:pt x="175676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577912" y="1529730"/>
            <a:ext cx="8167198" cy="7139039"/>
            <a:chOff x="0" y="0"/>
            <a:chExt cx="24065071" cy="210355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24001571" cy="20972047"/>
            </a:xfrm>
            <a:custGeom>
              <a:avLst/>
              <a:gdLst/>
              <a:ahLst/>
              <a:cxnLst/>
              <a:rect r="r" b="b" t="t" l="l"/>
              <a:pathLst>
                <a:path h="20972047" w="24001571">
                  <a:moveTo>
                    <a:pt x="23908862" y="20972047"/>
                  </a:moveTo>
                  <a:lnTo>
                    <a:pt x="92710" y="20972047"/>
                  </a:lnTo>
                  <a:cubicBezTo>
                    <a:pt x="41910" y="20972047"/>
                    <a:pt x="0" y="20930136"/>
                    <a:pt x="0" y="208793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3907592" y="0"/>
                  </a:lnTo>
                  <a:cubicBezTo>
                    <a:pt x="23958392" y="0"/>
                    <a:pt x="24000301" y="41910"/>
                    <a:pt x="24000301" y="92710"/>
                  </a:cubicBezTo>
                  <a:lnTo>
                    <a:pt x="24000301" y="20878067"/>
                  </a:lnTo>
                  <a:cubicBezTo>
                    <a:pt x="24001571" y="20930136"/>
                    <a:pt x="23959662" y="20972047"/>
                    <a:pt x="23908862" y="20972047"/>
                  </a:cubicBezTo>
                  <a:close/>
                </a:path>
              </a:pathLst>
            </a:custGeom>
            <a:solidFill>
              <a:srgbClr val="DBE6D1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065071" cy="21035547"/>
            </a:xfrm>
            <a:custGeom>
              <a:avLst/>
              <a:gdLst/>
              <a:ahLst/>
              <a:cxnLst/>
              <a:rect r="r" b="b" t="t" l="l"/>
              <a:pathLst>
                <a:path h="21035547" w="24065071">
                  <a:moveTo>
                    <a:pt x="23940612" y="59690"/>
                  </a:moveTo>
                  <a:cubicBezTo>
                    <a:pt x="23976171" y="59690"/>
                    <a:pt x="24005381" y="88900"/>
                    <a:pt x="24005381" y="124460"/>
                  </a:cubicBezTo>
                  <a:lnTo>
                    <a:pt x="24005381" y="20911086"/>
                  </a:lnTo>
                  <a:cubicBezTo>
                    <a:pt x="24005381" y="20946647"/>
                    <a:pt x="23976171" y="20975856"/>
                    <a:pt x="23940612" y="20975856"/>
                  </a:cubicBezTo>
                  <a:lnTo>
                    <a:pt x="124460" y="20975856"/>
                  </a:lnTo>
                  <a:cubicBezTo>
                    <a:pt x="88900" y="20975856"/>
                    <a:pt x="59690" y="20946647"/>
                    <a:pt x="59690" y="209110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3940612" y="59690"/>
                  </a:lnTo>
                  <a:moveTo>
                    <a:pt x="2394061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0911086"/>
                  </a:lnTo>
                  <a:cubicBezTo>
                    <a:pt x="0" y="20979667"/>
                    <a:pt x="55880" y="21035547"/>
                    <a:pt x="124460" y="21035547"/>
                  </a:cubicBezTo>
                  <a:lnTo>
                    <a:pt x="23940612" y="21035547"/>
                  </a:lnTo>
                  <a:cubicBezTo>
                    <a:pt x="24009192" y="21035547"/>
                    <a:pt x="24065071" y="20979667"/>
                    <a:pt x="24065071" y="20911086"/>
                  </a:cubicBezTo>
                  <a:lnTo>
                    <a:pt x="24065071" y="124460"/>
                  </a:lnTo>
                  <a:cubicBezTo>
                    <a:pt x="24065071" y="55880"/>
                    <a:pt x="24009192" y="0"/>
                    <a:pt x="239406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186240" y="3018306"/>
            <a:ext cx="6950542" cy="324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Recent expense</a:t>
            </a:r>
          </a:p>
          <a:p>
            <a:pPr algn="ctr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Modify code to activate the featur</a:t>
            </a:r>
          </a:p>
          <a:p>
            <a:pPr algn="ctr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Click on add icon/ Add expenses button -&gt; show form to enter expense info</a:t>
            </a:r>
          </a:p>
          <a:p>
            <a:pPr algn="ctr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Click on expense items -&gt; show all the data allow users to update it </a:t>
            </a:r>
          </a:p>
          <a:p>
            <a:pPr algn="ctr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Show all expenses in just 7 days </a:t>
            </a:r>
          </a:p>
          <a:p>
            <a:pPr algn="ctr">
              <a:lnSpc>
                <a:spcPts val="32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051761" y="2206732"/>
            <a:ext cx="498661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Shrikhand"/>
              </a:rPr>
              <a:t>Steps to create app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766606">
            <a:off x="1578152" y="6888530"/>
            <a:ext cx="2168554" cy="1947756"/>
          </a:xfrm>
          <a:custGeom>
            <a:avLst/>
            <a:gdLst/>
            <a:ahLst/>
            <a:cxnLst/>
            <a:rect r="r" b="b" t="t" l="l"/>
            <a:pathLst>
              <a:path h="1947756" w="2168554">
                <a:moveTo>
                  <a:pt x="0" y="0"/>
                </a:moveTo>
                <a:lnTo>
                  <a:pt x="2168554" y="0"/>
                </a:lnTo>
                <a:lnTo>
                  <a:pt x="2168554" y="1947756"/>
                </a:lnTo>
                <a:lnTo>
                  <a:pt x="0" y="1947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346501">
            <a:off x="4383962" y="5479210"/>
            <a:ext cx="2057107" cy="1503558"/>
          </a:xfrm>
          <a:custGeom>
            <a:avLst/>
            <a:gdLst/>
            <a:ahLst/>
            <a:cxnLst/>
            <a:rect r="r" b="b" t="t" l="l"/>
            <a:pathLst>
              <a:path h="1503558" w="2057107">
                <a:moveTo>
                  <a:pt x="0" y="0"/>
                </a:moveTo>
                <a:lnTo>
                  <a:pt x="2057108" y="0"/>
                </a:lnTo>
                <a:lnTo>
                  <a:pt x="2057108" y="1503558"/>
                </a:lnTo>
                <a:lnTo>
                  <a:pt x="0" y="15035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10519" y="8026651"/>
            <a:ext cx="2460363" cy="885731"/>
          </a:xfrm>
          <a:custGeom>
            <a:avLst/>
            <a:gdLst/>
            <a:ahLst/>
            <a:cxnLst/>
            <a:rect r="r" b="b" t="t" l="l"/>
            <a:pathLst>
              <a:path h="885731" w="2460363">
                <a:moveTo>
                  <a:pt x="0" y="0"/>
                </a:moveTo>
                <a:lnTo>
                  <a:pt x="2460362" y="0"/>
                </a:lnTo>
                <a:lnTo>
                  <a:pt x="2460362" y="885730"/>
                </a:lnTo>
                <a:lnTo>
                  <a:pt x="0" y="8857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9779523">
            <a:off x="5482304" y="8377402"/>
            <a:ext cx="705954" cy="582733"/>
          </a:xfrm>
          <a:custGeom>
            <a:avLst/>
            <a:gdLst/>
            <a:ahLst/>
            <a:cxnLst/>
            <a:rect r="r" b="b" t="t" l="l"/>
            <a:pathLst>
              <a:path h="582733" w="705954">
                <a:moveTo>
                  <a:pt x="0" y="0"/>
                </a:moveTo>
                <a:lnTo>
                  <a:pt x="705954" y="0"/>
                </a:lnTo>
                <a:lnTo>
                  <a:pt x="705954" y="582733"/>
                </a:lnTo>
                <a:lnTo>
                  <a:pt x="0" y="5827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473967">
            <a:off x="1257789" y="5542136"/>
            <a:ext cx="1125456" cy="446090"/>
          </a:xfrm>
          <a:custGeom>
            <a:avLst/>
            <a:gdLst/>
            <a:ahLst/>
            <a:cxnLst/>
            <a:rect r="r" b="b" t="t" l="l"/>
            <a:pathLst>
              <a:path h="446090" w="1125456">
                <a:moveTo>
                  <a:pt x="0" y="0"/>
                </a:moveTo>
                <a:lnTo>
                  <a:pt x="1125456" y="0"/>
                </a:lnTo>
                <a:lnTo>
                  <a:pt x="1125456" y="446090"/>
                </a:lnTo>
                <a:lnTo>
                  <a:pt x="0" y="4460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479719" y="448400"/>
            <a:ext cx="614961" cy="580300"/>
          </a:xfrm>
          <a:custGeom>
            <a:avLst/>
            <a:gdLst/>
            <a:ahLst/>
            <a:cxnLst/>
            <a:rect r="r" b="b" t="t" l="l"/>
            <a:pathLst>
              <a:path h="580300" w="614961">
                <a:moveTo>
                  <a:pt x="0" y="0"/>
                </a:moveTo>
                <a:lnTo>
                  <a:pt x="614961" y="0"/>
                </a:lnTo>
                <a:lnTo>
                  <a:pt x="614961" y="580300"/>
                </a:lnTo>
                <a:lnTo>
                  <a:pt x="0" y="580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983205">
            <a:off x="14513214" y="919115"/>
            <a:ext cx="1221230" cy="1221230"/>
          </a:xfrm>
          <a:custGeom>
            <a:avLst/>
            <a:gdLst/>
            <a:ahLst/>
            <a:cxnLst/>
            <a:rect r="r" b="b" t="t" l="l"/>
            <a:pathLst>
              <a:path h="1221230" w="1221230">
                <a:moveTo>
                  <a:pt x="0" y="0"/>
                </a:moveTo>
                <a:lnTo>
                  <a:pt x="1221230" y="0"/>
                </a:lnTo>
                <a:lnTo>
                  <a:pt x="1221230" y="1221230"/>
                </a:lnTo>
                <a:lnTo>
                  <a:pt x="0" y="122123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623633">
            <a:off x="16232743" y="2263281"/>
            <a:ext cx="1723875" cy="717759"/>
          </a:xfrm>
          <a:custGeom>
            <a:avLst/>
            <a:gdLst/>
            <a:ahLst/>
            <a:cxnLst/>
            <a:rect r="r" b="b" t="t" l="l"/>
            <a:pathLst>
              <a:path h="717759" w="1723875">
                <a:moveTo>
                  <a:pt x="0" y="0"/>
                </a:moveTo>
                <a:lnTo>
                  <a:pt x="1723875" y="0"/>
                </a:lnTo>
                <a:lnTo>
                  <a:pt x="1723875" y="717759"/>
                </a:lnTo>
                <a:lnTo>
                  <a:pt x="0" y="71775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371" y="-595899"/>
            <a:ext cx="19450304" cy="11327144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74003" cy="4818476"/>
            </a:xfrm>
            <a:custGeom>
              <a:avLst/>
              <a:gdLst/>
              <a:ahLst/>
              <a:cxnLst/>
              <a:rect r="r" b="b" t="t" l="l"/>
              <a:pathLst>
                <a:path h="4818476" w="8274003">
                  <a:moveTo>
                    <a:pt x="8274003" y="53243"/>
                  </a:moveTo>
                  <a:lnTo>
                    <a:pt x="8274003" y="0"/>
                  </a:lnTo>
                  <a:lnTo>
                    <a:pt x="45713" y="0"/>
                  </a:lnTo>
                  <a:lnTo>
                    <a:pt x="45713" y="26621"/>
                  </a:lnTo>
                  <a:lnTo>
                    <a:pt x="0" y="26621"/>
                  </a:lnTo>
                  <a:lnTo>
                    <a:pt x="0" y="4818476"/>
                  </a:lnTo>
                  <a:lnTo>
                    <a:pt x="91425" y="4818476"/>
                  </a:lnTo>
                  <a:lnTo>
                    <a:pt x="91425" y="3886726"/>
                  </a:lnTo>
                  <a:lnTo>
                    <a:pt x="1645658" y="3886726"/>
                  </a:lnTo>
                  <a:lnTo>
                    <a:pt x="1645658" y="4818476"/>
                  </a:lnTo>
                  <a:lnTo>
                    <a:pt x="1737084" y="4818476"/>
                  </a:lnTo>
                  <a:lnTo>
                    <a:pt x="1737084" y="3886726"/>
                  </a:lnTo>
                  <a:lnTo>
                    <a:pt x="3291316" y="3886726"/>
                  </a:lnTo>
                  <a:lnTo>
                    <a:pt x="3291316" y="4818476"/>
                  </a:lnTo>
                  <a:lnTo>
                    <a:pt x="3382742" y="4818476"/>
                  </a:lnTo>
                  <a:lnTo>
                    <a:pt x="3382742" y="3886726"/>
                  </a:lnTo>
                  <a:lnTo>
                    <a:pt x="4936974" y="3886726"/>
                  </a:lnTo>
                  <a:lnTo>
                    <a:pt x="4936974" y="4818476"/>
                  </a:lnTo>
                  <a:lnTo>
                    <a:pt x="5028400" y="4818476"/>
                  </a:lnTo>
                  <a:lnTo>
                    <a:pt x="5028400" y="3886726"/>
                  </a:lnTo>
                  <a:lnTo>
                    <a:pt x="6582632" y="3886726"/>
                  </a:lnTo>
                  <a:lnTo>
                    <a:pt x="6582632" y="4818476"/>
                  </a:lnTo>
                  <a:lnTo>
                    <a:pt x="6674058" y="4818476"/>
                  </a:lnTo>
                  <a:lnTo>
                    <a:pt x="6674058" y="3886726"/>
                  </a:lnTo>
                  <a:lnTo>
                    <a:pt x="8274003" y="3886726"/>
                  </a:lnTo>
                  <a:lnTo>
                    <a:pt x="8274003" y="3833483"/>
                  </a:lnTo>
                  <a:lnTo>
                    <a:pt x="6674058" y="3833483"/>
                  </a:lnTo>
                  <a:lnTo>
                    <a:pt x="6674058" y="2928356"/>
                  </a:lnTo>
                  <a:lnTo>
                    <a:pt x="8274003" y="2928356"/>
                  </a:lnTo>
                  <a:lnTo>
                    <a:pt x="8274003" y="2875113"/>
                  </a:lnTo>
                  <a:lnTo>
                    <a:pt x="6674058" y="2875113"/>
                  </a:lnTo>
                  <a:lnTo>
                    <a:pt x="6674058" y="1969985"/>
                  </a:lnTo>
                  <a:lnTo>
                    <a:pt x="8274003" y="1969985"/>
                  </a:lnTo>
                  <a:lnTo>
                    <a:pt x="8274003" y="1916742"/>
                  </a:lnTo>
                  <a:lnTo>
                    <a:pt x="6674058" y="1916742"/>
                  </a:lnTo>
                  <a:lnTo>
                    <a:pt x="6674058" y="1011614"/>
                  </a:lnTo>
                  <a:lnTo>
                    <a:pt x="8274003" y="1011614"/>
                  </a:lnTo>
                  <a:lnTo>
                    <a:pt x="8274003" y="958371"/>
                  </a:lnTo>
                  <a:lnTo>
                    <a:pt x="6674058" y="958371"/>
                  </a:lnTo>
                  <a:lnTo>
                    <a:pt x="6674058" y="53243"/>
                  </a:lnTo>
                  <a:lnTo>
                    <a:pt x="8274003" y="53243"/>
                  </a:lnTo>
                  <a:close/>
                  <a:moveTo>
                    <a:pt x="1737084" y="958371"/>
                  </a:moveTo>
                  <a:lnTo>
                    <a:pt x="1737084" y="53243"/>
                  </a:lnTo>
                  <a:lnTo>
                    <a:pt x="3291316" y="53243"/>
                  </a:lnTo>
                  <a:lnTo>
                    <a:pt x="3291316" y="958371"/>
                  </a:lnTo>
                  <a:lnTo>
                    <a:pt x="1737084" y="958371"/>
                  </a:lnTo>
                  <a:close/>
                  <a:moveTo>
                    <a:pt x="3291316" y="1011614"/>
                  </a:moveTo>
                  <a:lnTo>
                    <a:pt x="3291316" y="1916742"/>
                  </a:lnTo>
                  <a:lnTo>
                    <a:pt x="1737084" y="1916742"/>
                  </a:lnTo>
                  <a:lnTo>
                    <a:pt x="1737084" y="1011614"/>
                  </a:lnTo>
                  <a:lnTo>
                    <a:pt x="3291316" y="1011614"/>
                  </a:lnTo>
                  <a:close/>
                  <a:moveTo>
                    <a:pt x="1645658" y="958371"/>
                  </a:moveTo>
                  <a:lnTo>
                    <a:pt x="91425" y="958371"/>
                  </a:lnTo>
                  <a:lnTo>
                    <a:pt x="91425" y="53243"/>
                  </a:lnTo>
                  <a:lnTo>
                    <a:pt x="1645658" y="53243"/>
                  </a:lnTo>
                  <a:lnTo>
                    <a:pt x="1645658" y="958371"/>
                  </a:lnTo>
                  <a:close/>
                  <a:moveTo>
                    <a:pt x="1645658" y="1011614"/>
                  </a:moveTo>
                  <a:lnTo>
                    <a:pt x="1645658" y="1916742"/>
                  </a:lnTo>
                  <a:lnTo>
                    <a:pt x="91425" y="1916742"/>
                  </a:lnTo>
                  <a:lnTo>
                    <a:pt x="91425" y="1011614"/>
                  </a:lnTo>
                  <a:lnTo>
                    <a:pt x="1645658" y="1011614"/>
                  </a:lnTo>
                  <a:close/>
                  <a:moveTo>
                    <a:pt x="1645658" y="1969985"/>
                  </a:moveTo>
                  <a:lnTo>
                    <a:pt x="1645658" y="2875113"/>
                  </a:lnTo>
                  <a:lnTo>
                    <a:pt x="91425" y="2875113"/>
                  </a:lnTo>
                  <a:lnTo>
                    <a:pt x="91425" y="1969985"/>
                  </a:lnTo>
                  <a:lnTo>
                    <a:pt x="1645658" y="1969985"/>
                  </a:lnTo>
                  <a:close/>
                  <a:moveTo>
                    <a:pt x="1737084" y="1969985"/>
                  </a:moveTo>
                  <a:lnTo>
                    <a:pt x="3291316" y="1969985"/>
                  </a:lnTo>
                  <a:lnTo>
                    <a:pt x="3291316" y="2875113"/>
                  </a:lnTo>
                  <a:lnTo>
                    <a:pt x="1737084" y="2875113"/>
                  </a:lnTo>
                  <a:lnTo>
                    <a:pt x="1737084" y="1969985"/>
                  </a:lnTo>
                  <a:close/>
                  <a:moveTo>
                    <a:pt x="3382742" y="1969985"/>
                  </a:moveTo>
                  <a:lnTo>
                    <a:pt x="4936974" y="1969985"/>
                  </a:lnTo>
                  <a:lnTo>
                    <a:pt x="4936974" y="2875113"/>
                  </a:lnTo>
                  <a:lnTo>
                    <a:pt x="3382742" y="2875113"/>
                  </a:lnTo>
                  <a:lnTo>
                    <a:pt x="3382742" y="1969985"/>
                  </a:lnTo>
                  <a:close/>
                  <a:moveTo>
                    <a:pt x="3382742" y="1916742"/>
                  </a:moveTo>
                  <a:lnTo>
                    <a:pt x="3382742" y="1011614"/>
                  </a:lnTo>
                  <a:lnTo>
                    <a:pt x="4936974" y="1011614"/>
                  </a:lnTo>
                  <a:lnTo>
                    <a:pt x="4936974" y="1916742"/>
                  </a:lnTo>
                  <a:lnTo>
                    <a:pt x="3382742" y="1916742"/>
                  </a:lnTo>
                  <a:close/>
                  <a:moveTo>
                    <a:pt x="3382742" y="958371"/>
                  </a:moveTo>
                  <a:lnTo>
                    <a:pt x="3382742" y="53243"/>
                  </a:lnTo>
                  <a:lnTo>
                    <a:pt x="4936974" y="53243"/>
                  </a:lnTo>
                  <a:lnTo>
                    <a:pt x="4936974" y="958371"/>
                  </a:lnTo>
                  <a:lnTo>
                    <a:pt x="3382742" y="958371"/>
                  </a:lnTo>
                  <a:close/>
                  <a:moveTo>
                    <a:pt x="91425" y="3833483"/>
                  </a:moveTo>
                  <a:lnTo>
                    <a:pt x="91425" y="2928356"/>
                  </a:lnTo>
                  <a:lnTo>
                    <a:pt x="1645658" y="2928356"/>
                  </a:lnTo>
                  <a:lnTo>
                    <a:pt x="1645658" y="3833483"/>
                  </a:lnTo>
                  <a:lnTo>
                    <a:pt x="91425" y="3833483"/>
                  </a:lnTo>
                  <a:close/>
                  <a:moveTo>
                    <a:pt x="1737084" y="3833483"/>
                  </a:moveTo>
                  <a:lnTo>
                    <a:pt x="1737084" y="2928356"/>
                  </a:lnTo>
                  <a:lnTo>
                    <a:pt x="3291316" y="2928356"/>
                  </a:lnTo>
                  <a:lnTo>
                    <a:pt x="3291316" y="3833483"/>
                  </a:lnTo>
                  <a:lnTo>
                    <a:pt x="1737084" y="3833483"/>
                  </a:lnTo>
                  <a:close/>
                  <a:moveTo>
                    <a:pt x="3382742" y="3833483"/>
                  </a:moveTo>
                  <a:lnTo>
                    <a:pt x="3382742" y="2928356"/>
                  </a:lnTo>
                  <a:lnTo>
                    <a:pt x="4936974" y="2928356"/>
                  </a:lnTo>
                  <a:lnTo>
                    <a:pt x="4936974" y="3833483"/>
                  </a:lnTo>
                  <a:lnTo>
                    <a:pt x="3382742" y="3833483"/>
                  </a:lnTo>
                  <a:close/>
                  <a:moveTo>
                    <a:pt x="6582632" y="3833483"/>
                  </a:moveTo>
                  <a:lnTo>
                    <a:pt x="5028400" y="3833483"/>
                  </a:lnTo>
                  <a:lnTo>
                    <a:pt x="5028400" y="2928356"/>
                  </a:lnTo>
                  <a:lnTo>
                    <a:pt x="6582632" y="2928356"/>
                  </a:lnTo>
                  <a:lnTo>
                    <a:pt x="6582632" y="3833483"/>
                  </a:lnTo>
                  <a:close/>
                  <a:moveTo>
                    <a:pt x="6582632" y="2875113"/>
                  </a:moveTo>
                  <a:lnTo>
                    <a:pt x="5028400" y="2875113"/>
                  </a:lnTo>
                  <a:lnTo>
                    <a:pt x="5028400" y="1969985"/>
                  </a:lnTo>
                  <a:lnTo>
                    <a:pt x="6582632" y="1969985"/>
                  </a:lnTo>
                  <a:lnTo>
                    <a:pt x="6582632" y="2875113"/>
                  </a:lnTo>
                  <a:close/>
                  <a:moveTo>
                    <a:pt x="6582632" y="1916742"/>
                  </a:moveTo>
                  <a:lnTo>
                    <a:pt x="5028400" y="1916742"/>
                  </a:lnTo>
                  <a:lnTo>
                    <a:pt x="5028400" y="1011614"/>
                  </a:lnTo>
                  <a:lnTo>
                    <a:pt x="6582632" y="1011614"/>
                  </a:lnTo>
                  <a:lnTo>
                    <a:pt x="6582632" y="1916742"/>
                  </a:lnTo>
                  <a:close/>
                  <a:moveTo>
                    <a:pt x="6582632" y="958371"/>
                  </a:moveTo>
                  <a:lnTo>
                    <a:pt x="5028400" y="958371"/>
                  </a:lnTo>
                  <a:lnTo>
                    <a:pt x="5028400" y="53243"/>
                  </a:lnTo>
                  <a:lnTo>
                    <a:pt x="6582632" y="53243"/>
                  </a:lnTo>
                  <a:lnTo>
                    <a:pt x="6582632" y="958371"/>
                  </a:lnTo>
                  <a:close/>
                </a:path>
              </a:pathLst>
            </a:custGeom>
            <a:solidFill>
              <a:srgbClr val="DBE6D1">
                <a:alpha val="25882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42889" y="1529730"/>
            <a:ext cx="6004357" cy="3201854"/>
            <a:chOff x="0" y="0"/>
            <a:chExt cx="17692148" cy="94344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17628648" cy="9370929"/>
            </a:xfrm>
            <a:custGeom>
              <a:avLst/>
              <a:gdLst/>
              <a:ahLst/>
              <a:cxnLst/>
              <a:rect r="r" b="b" t="t" l="l"/>
              <a:pathLst>
                <a:path h="9370929" w="17628648">
                  <a:moveTo>
                    <a:pt x="17535937" y="9370929"/>
                  </a:moveTo>
                  <a:lnTo>
                    <a:pt x="92710" y="9370929"/>
                  </a:lnTo>
                  <a:cubicBezTo>
                    <a:pt x="41910" y="9370929"/>
                    <a:pt x="0" y="9329019"/>
                    <a:pt x="0" y="927821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534668" y="0"/>
                  </a:lnTo>
                  <a:cubicBezTo>
                    <a:pt x="17585468" y="0"/>
                    <a:pt x="17627378" y="41910"/>
                    <a:pt x="17627378" y="92710"/>
                  </a:cubicBezTo>
                  <a:lnTo>
                    <a:pt x="17627378" y="9276949"/>
                  </a:lnTo>
                  <a:cubicBezTo>
                    <a:pt x="17628648" y="9329019"/>
                    <a:pt x="17586737" y="9370929"/>
                    <a:pt x="17535937" y="9370929"/>
                  </a:cubicBezTo>
                  <a:close/>
                </a:path>
              </a:pathLst>
            </a:custGeom>
            <a:solidFill>
              <a:srgbClr val="F7E67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692148" cy="9434430"/>
            </a:xfrm>
            <a:custGeom>
              <a:avLst/>
              <a:gdLst/>
              <a:ahLst/>
              <a:cxnLst/>
              <a:rect r="r" b="b" t="t" l="l"/>
              <a:pathLst>
                <a:path h="9434430" w="17692148">
                  <a:moveTo>
                    <a:pt x="17567687" y="59690"/>
                  </a:moveTo>
                  <a:cubicBezTo>
                    <a:pt x="17603248" y="59690"/>
                    <a:pt x="17632457" y="88900"/>
                    <a:pt x="17632457" y="124460"/>
                  </a:cubicBezTo>
                  <a:lnTo>
                    <a:pt x="17632457" y="9309969"/>
                  </a:lnTo>
                  <a:cubicBezTo>
                    <a:pt x="17632457" y="9345530"/>
                    <a:pt x="17603248" y="9374739"/>
                    <a:pt x="17567687" y="9374739"/>
                  </a:cubicBezTo>
                  <a:lnTo>
                    <a:pt x="124460" y="9374739"/>
                  </a:lnTo>
                  <a:cubicBezTo>
                    <a:pt x="88900" y="9374739"/>
                    <a:pt x="59690" y="9345530"/>
                    <a:pt x="59690" y="930996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567687" y="59690"/>
                  </a:lnTo>
                  <a:moveTo>
                    <a:pt x="1756768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9309969"/>
                  </a:lnTo>
                  <a:cubicBezTo>
                    <a:pt x="0" y="9378549"/>
                    <a:pt x="55880" y="9434430"/>
                    <a:pt x="124460" y="9434430"/>
                  </a:cubicBezTo>
                  <a:lnTo>
                    <a:pt x="17567687" y="9434430"/>
                  </a:lnTo>
                  <a:cubicBezTo>
                    <a:pt x="17636268" y="9434430"/>
                    <a:pt x="17692148" y="9378549"/>
                    <a:pt x="17692148" y="9309969"/>
                  </a:cubicBezTo>
                  <a:lnTo>
                    <a:pt x="17692148" y="124460"/>
                  </a:lnTo>
                  <a:cubicBezTo>
                    <a:pt x="17692148" y="55880"/>
                    <a:pt x="17636268" y="0"/>
                    <a:pt x="1756768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577912" y="1529730"/>
            <a:ext cx="8167198" cy="7139039"/>
            <a:chOff x="0" y="0"/>
            <a:chExt cx="24065071" cy="210355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24001571" cy="20972047"/>
            </a:xfrm>
            <a:custGeom>
              <a:avLst/>
              <a:gdLst/>
              <a:ahLst/>
              <a:cxnLst/>
              <a:rect r="r" b="b" t="t" l="l"/>
              <a:pathLst>
                <a:path h="20972047" w="24001571">
                  <a:moveTo>
                    <a:pt x="23908862" y="20972047"/>
                  </a:moveTo>
                  <a:lnTo>
                    <a:pt x="92710" y="20972047"/>
                  </a:lnTo>
                  <a:cubicBezTo>
                    <a:pt x="41910" y="20972047"/>
                    <a:pt x="0" y="20930136"/>
                    <a:pt x="0" y="2087933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3907592" y="0"/>
                  </a:lnTo>
                  <a:cubicBezTo>
                    <a:pt x="23958392" y="0"/>
                    <a:pt x="24000301" y="41910"/>
                    <a:pt x="24000301" y="92710"/>
                  </a:cubicBezTo>
                  <a:lnTo>
                    <a:pt x="24000301" y="20878067"/>
                  </a:lnTo>
                  <a:cubicBezTo>
                    <a:pt x="24001571" y="20930136"/>
                    <a:pt x="23959662" y="20972047"/>
                    <a:pt x="23908862" y="20972047"/>
                  </a:cubicBezTo>
                  <a:close/>
                </a:path>
              </a:pathLst>
            </a:custGeom>
            <a:solidFill>
              <a:srgbClr val="DBE6D1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065071" cy="21035547"/>
            </a:xfrm>
            <a:custGeom>
              <a:avLst/>
              <a:gdLst/>
              <a:ahLst/>
              <a:cxnLst/>
              <a:rect r="r" b="b" t="t" l="l"/>
              <a:pathLst>
                <a:path h="21035547" w="24065071">
                  <a:moveTo>
                    <a:pt x="23940612" y="59690"/>
                  </a:moveTo>
                  <a:cubicBezTo>
                    <a:pt x="23976171" y="59690"/>
                    <a:pt x="24005381" y="88900"/>
                    <a:pt x="24005381" y="124460"/>
                  </a:cubicBezTo>
                  <a:lnTo>
                    <a:pt x="24005381" y="20911086"/>
                  </a:lnTo>
                  <a:cubicBezTo>
                    <a:pt x="24005381" y="20946647"/>
                    <a:pt x="23976171" y="20975856"/>
                    <a:pt x="23940612" y="20975856"/>
                  </a:cubicBezTo>
                  <a:lnTo>
                    <a:pt x="124460" y="20975856"/>
                  </a:lnTo>
                  <a:cubicBezTo>
                    <a:pt x="88900" y="20975856"/>
                    <a:pt x="59690" y="20946647"/>
                    <a:pt x="59690" y="2091108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3940612" y="59690"/>
                  </a:lnTo>
                  <a:moveTo>
                    <a:pt x="2394061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0911086"/>
                  </a:lnTo>
                  <a:cubicBezTo>
                    <a:pt x="0" y="20979667"/>
                    <a:pt x="55880" y="21035547"/>
                    <a:pt x="124460" y="21035547"/>
                  </a:cubicBezTo>
                  <a:lnTo>
                    <a:pt x="23940612" y="21035547"/>
                  </a:lnTo>
                  <a:cubicBezTo>
                    <a:pt x="24009192" y="21035547"/>
                    <a:pt x="24065071" y="20979667"/>
                    <a:pt x="24065071" y="20911086"/>
                  </a:cubicBezTo>
                  <a:lnTo>
                    <a:pt x="24065071" y="124460"/>
                  </a:lnTo>
                  <a:cubicBezTo>
                    <a:pt x="24065071" y="55880"/>
                    <a:pt x="24009192" y="0"/>
                    <a:pt x="2394061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144000" y="3913264"/>
            <a:ext cx="6950542" cy="243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Manage expense</a:t>
            </a:r>
          </a:p>
          <a:p>
            <a:pPr algn="ctr" marL="474979" indent="-237490" lvl="1">
              <a:lnSpc>
                <a:spcPts val="329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Modify code to activate the feature</a:t>
            </a:r>
          </a:p>
          <a:p>
            <a:pPr algn="ctr" marL="949959" indent="-316653" lvl="2">
              <a:lnSpc>
                <a:spcPts val="3299"/>
              </a:lnSpc>
              <a:buFont typeface="Arial"/>
              <a:buChar char="⚬"/>
            </a:pPr>
            <a:r>
              <a:rPr lang="en-US" sz="2199">
                <a:solidFill>
                  <a:srgbClr val="000000"/>
                </a:solidFill>
                <a:latin typeface="Montserrat Classic"/>
              </a:rPr>
              <a:t>Handle the action after click on save or submit</a:t>
            </a:r>
          </a:p>
          <a:p>
            <a:pPr algn="ctr">
              <a:lnSpc>
                <a:spcPts val="3299"/>
              </a:lnSpc>
            </a:pPr>
          </a:p>
          <a:p>
            <a:pPr algn="ctr">
              <a:lnSpc>
                <a:spcPts val="32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051761" y="2206732"/>
            <a:ext cx="4986615" cy="183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Shrikhand"/>
              </a:rPr>
              <a:t>Steps to create app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766606">
            <a:off x="1578152" y="6888530"/>
            <a:ext cx="2168554" cy="1947756"/>
          </a:xfrm>
          <a:custGeom>
            <a:avLst/>
            <a:gdLst/>
            <a:ahLst/>
            <a:cxnLst/>
            <a:rect r="r" b="b" t="t" l="l"/>
            <a:pathLst>
              <a:path h="1947756" w="2168554">
                <a:moveTo>
                  <a:pt x="0" y="0"/>
                </a:moveTo>
                <a:lnTo>
                  <a:pt x="2168554" y="0"/>
                </a:lnTo>
                <a:lnTo>
                  <a:pt x="2168554" y="1947756"/>
                </a:lnTo>
                <a:lnTo>
                  <a:pt x="0" y="1947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346501">
            <a:off x="4383962" y="5479210"/>
            <a:ext cx="2057107" cy="1503558"/>
          </a:xfrm>
          <a:custGeom>
            <a:avLst/>
            <a:gdLst/>
            <a:ahLst/>
            <a:cxnLst/>
            <a:rect r="r" b="b" t="t" l="l"/>
            <a:pathLst>
              <a:path h="1503558" w="2057107">
                <a:moveTo>
                  <a:pt x="0" y="0"/>
                </a:moveTo>
                <a:lnTo>
                  <a:pt x="2057108" y="0"/>
                </a:lnTo>
                <a:lnTo>
                  <a:pt x="2057108" y="1503558"/>
                </a:lnTo>
                <a:lnTo>
                  <a:pt x="0" y="15035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10519" y="8026651"/>
            <a:ext cx="2460363" cy="885731"/>
          </a:xfrm>
          <a:custGeom>
            <a:avLst/>
            <a:gdLst/>
            <a:ahLst/>
            <a:cxnLst/>
            <a:rect r="r" b="b" t="t" l="l"/>
            <a:pathLst>
              <a:path h="885731" w="2460363">
                <a:moveTo>
                  <a:pt x="0" y="0"/>
                </a:moveTo>
                <a:lnTo>
                  <a:pt x="2460362" y="0"/>
                </a:lnTo>
                <a:lnTo>
                  <a:pt x="2460362" y="885730"/>
                </a:lnTo>
                <a:lnTo>
                  <a:pt x="0" y="8857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9779523">
            <a:off x="5482304" y="8377402"/>
            <a:ext cx="705954" cy="582733"/>
          </a:xfrm>
          <a:custGeom>
            <a:avLst/>
            <a:gdLst/>
            <a:ahLst/>
            <a:cxnLst/>
            <a:rect r="r" b="b" t="t" l="l"/>
            <a:pathLst>
              <a:path h="582733" w="705954">
                <a:moveTo>
                  <a:pt x="0" y="0"/>
                </a:moveTo>
                <a:lnTo>
                  <a:pt x="705954" y="0"/>
                </a:lnTo>
                <a:lnTo>
                  <a:pt x="705954" y="582733"/>
                </a:lnTo>
                <a:lnTo>
                  <a:pt x="0" y="5827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473967">
            <a:off x="1257789" y="5542136"/>
            <a:ext cx="1125456" cy="446090"/>
          </a:xfrm>
          <a:custGeom>
            <a:avLst/>
            <a:gdLst/>
            <a:ahLst/>
            <a:cxnLst/>
            <a:rect r="r" b="b" t="t" l="l"/>
            <a:pathLst>
              <a:path h="446090" w="1125456">
                <a:moveTo>
                  <a:pt x="0" y="0"/>
                </a:moveTo>
                <a:lnTo>
                  <a:pt x="1125456" y="0"/>
                </a:lnTo>
                <a:lnTo>
                  <a:pt x="1125456" y="446090"/>
                </a:lnTo>
                <a:lnTo>
                  <a:pt x="0" y="4460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479719" y="448400"/>
            <a:ext cx="614961" cy="580300"/>
          </a:xfrm>
          <a:custGeom>
            <a:avLst/>
            <a:gdLst/>
            <a:ahLst/>
            <a:cxnLst/>
            <a:rect r="r" b="b" t="t" l="l"/>
            <a:pathLst>
              <a:path h="580300" w="614961">
                <a:moveTo>
                  <a:pt x="0" y="0"/>
                </a:moveTo>
                <a:lnTo>
                  <a:pt x="614961" y="0"/>
                </a:lnTo>
                <a:lnTo>
                  <a:pt x="614961" y="580300"/>
                </a:lnTo>
                <a:lnTo>
                  <a:pt x="0" y="580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983205">
            <a:off x="14513214" y="919115"/>
            <a:ext cx="1221230" cy="1221230"/>
          </a:xfrm>
          <a:custGeom>
            <a:avLst/>
            <a:gdLst/>
            <a:ahLst/>
            <a:cxnLst/>
            <a:rect r="r" b="b" t="t" l="l"/>
            <a:pathLst>
              <a:path h="1221230" w="1221230">
                <a:moveTo>
                  <a:pt x="0" y="0"/>
                </a:moveTo>
                <a:lnTo>
                  <a:pt x="1221230" y="0"/>
                </a:lnTo>
                <a:lnTo>
                  <a:pt x="1221230" y="1221230"/>
                </a:lnTo>
                <a:lnTo>
                  <a:pt x="0" y="122123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623633">
            <a:off x="16232743" y="2263281"/>
            <a:ext cx="1723875" cy="717759"/>
          </a:xfrm>
          <a:custGeom>
            <a:avLst/>
            <a:gdLst/>
            <a:ahLst/>
            <a:cxnLst/>
            <a:rect r="r" b="b" t="t" l="l"/>
            <a:pathLst>
              <a:path h="717759" w="1723875">
                <a:moveTo>
                  <a:pt x="0" y="0"/>
                </a:moveTo>
                <a:lnTo>
                  <a:pt x="1723875" y="0"/>
                </a:lnTo>
                <a:lnTo>
                  <a:pt x="1723875" y="717759"/>
                </a:lnTo>
                <a:lnTo>
                  <a:pt x="0" y="71775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6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4371" y="633643"/>
            <a:ext cx="16282498" cy="8229600"/>
            <a:chOff x="0" y="0"/>
            <a:chExt cx="47977222" cy="242489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47913723" cy="24185442"/>
            </a:xfrm>
            <a:custGeom>
              <a:avLst/>
              <a:gdLst/>
              <a:ahLst/>
              <a:cxnLst/>
              <a:rect r="r" b="b" t="t" l="l"/>
              <a:pathLst>
                <a:path h="24185442" w="47913723">
                  <a:moveTo>
                    <a:pt x="47821013" y="24185442"/>
                  </a:moveTo>
                  <a:lnTo>
                    <a:pt x="92710" y="24185442"/>
                  </a:lnTo>
                  <a:cubicBezTo>
                    <a:pt x="41910" y="24185442"/>
                    <a:pt x="0" y="24143531"/>
                    <a:pt x="0" y="2409273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7819742" y="0"/>
                  </a:lnTo>
                  <a:cubicBezTo>
                    <a:pt x="47870542" y="0"/>
                    <a:pt x="47912452" y="41910"/>
                    <a:pt x="47912452" y="92710"/>
                  </a:cubicBezTo>
                  <a:lnTo>
                    <a:pt x="47912452" y="24091461"/>
                  </a:lnTo>
                  <a:cubicBezTo>
                    <a:pt x="47913723" y="24143531"/>
                    <a:pt x="47871813" y="24185442"/>
                    <a:pt x="47821013" y="24185442"/>
                  </a:cubicBezTo>
                  <a:close/>
                </a:path>
              </a:pathLst>
            </a:custGeom>
            <a:solidFill>
              <a:srgbClr val="DBE6D1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977223" cy="24248942"/>
            </a:xfrm>
            <a:custGeom>
              <a:avLst/>
              <a:gdLst/>
              <a:ahLst/>
              <a:cxnLst/>
              <a:rect r="r" b="b" t="t" l="l"/>
              <a:pathLst>
                <a:path h="24248942" w="47977223">
                  <a:moveTo>
                    <a:pt x="47852763" y="59690"/>
                  </a:moveTo>
                  <a:cubicBezTo>
                    <a:pt x="47888323" y="59690"/>
                    <a:pt x="47917531" y="88900"/>
                    <a:pt x="47917531" y="124460"/>
                  </a:cubicBezTo>
                  <a:lnTo>
                    <a:pt x="47917531" y="24124481"/>
                  </a:lnTo>
                  <a:cubicBezTo>
                    <a:pt x="47917531" y="24160042"/>
                    <a:pt x="47888323" y="24189252"/>
                    <a:pt x="47852763" y="24189252"/>
                  </a:cubicBezTo>
                  <a:lnTo>
                    <a:pt x="124460" y="24189252"/>
                  </a:lnTo>
                  <a:cubicBezTo>
                    <a:pt x="88900" y="24189252"/>
                    <a:pt x="59690" y="24160042"/>
                    <a:pt x="59690" y="2412448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7852763" y="59690"/>
                  </a:lnTo>
                  <a:moveTo>
                    <a:pt x="4785276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4124481"/>
                  </a:lnTo>
                  <a:cubicBezTo>
                    <a:pt x="0" y="24193061"/>
                    <a:pt x="55880" y="24248942"/>
                    <a:pt x="124460" y="24248942"/>
                  </a:cubicBezTo>
                  <a:lnTo>
                    <a:pt x="47852763" y="24248942"/>
                  </a:lnTo>
                  <a:cubicBezTo>
                    <a:pt x="47921342" y="24248942"/>
                    <a:pt x="47977223" y="24193061"/>
                    <a:pt x="47977223" y="24124481"/>
                  </a:cubicBezTo>
                  <a:lnTo>
                    <a:pt x="47977223" y="124460"/>
                  </a:lnTo>
                  <a:cubicBezTo>
                    <a:pt x="47977223" y="55880"/>
                    <a:pt x="47921342" y="0"/>
                    <a:pt x="478527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935845" y="2738808"/>
            <a:ext cx="5385718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>
                <a:solidFill>
                  <a:srgbClr val="000000"/>
                </a:solidFill>
                <a:latin typeface="Shrikhand"/>
              </a:rPr>
              <a:t>All The screens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23839" y="1712820"/>
            <a:ext cx="1246469" cy="1128621"/>
          </a:xfrm>
          <a:custGeom>
            <a:avLst/>
            <a:gdLst/>
            <a:ahLst/>
            <a:cxnLst/>
            <a:rect r="r" b="b" t="t" l="l"/>
            <a:pathLst>
              <a:path h="1128621" w="1246469">
                <a:moveTo>
                  <a:pt x="0" y="0"/>
                </a:moveTo>
                <a:lnTo>
                  <a:pt x="1246469" y="0"/>
                </a:lnTo>
                <a:lnTo>
                  <a:pt x="1246469" y="1128621"/>
                </a:lnTo>
                <a:lnTo>
                  <a:pt x="0" y="1128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29729" y="4881526"/>
            <a:ext cx="1563581" cy="1128621"/>
          </a:xfrm>
          <a:custGeom>
            <a:avLst/>
            <a:gdLst/>
            <a:ahLst/>
            <a:cxnLst/>
            <a:rect r="r" b="b" t="t" l="l"/>
            <a:pathLst>
              <a:path h="1128621" w="1563581">
                <a:moveTo>
                  <a:pt x="0" y="0"/>
                </a:moveTo>
                <a:lnTo>
                  <a:pt x="1563581" y="0"/>
                </a:lnTo>
                <a:lnTo>
                  <a:pt x="1563581" y="1128621"/>
                </a:lnTo>
                <a:lnTo>
                  <a:pt x="0" y="1128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90694" y="1712820"/>
            <a:ext cx="523270" cy="1128621"/>
          </a:xfrm>
          <a:custGeom>
            <a:avLst/>
            <a:gdLst/>
            <a:ahLst/>
            <a:cxnLst/>
            <a:rect r="r" b="b" t="t" l="l"/>
            <a:pathLst>
              <a:path h="1128621" w="523270">
                <a:moveTo>
                  <a:pt x="0" y="0"/>
                </a:moveTo>
                <a:lnTo>
                  <a:pt x="523270" y="0"/>
                </a:lnTo>
                <a:lnTo>
                  <a:pt x="523270" y="1128621"/>
                </a:lnTo>
                <a:lnTo>
                  <a:pt x="0" y="11286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80183" y="1712820"/>
            <a:ext cx="1326371" cy="1128621"/>
          </a:xfrm>
          <a:custGeom>
            <a:avLst/>
            <a:gdLst/>
            <a:ahLst/>
            <a:cxnLst/>
            <a:rect r="r" b="b" t="t" l="l"/>
            <a:pathLst>
              <a:path h="1128621" w="1326371">
                <a:moveTo>
                  <a:pt x="0" y="0"/>
                </a:moveTo>
                <a:lnTo>
                  <a:pt x="1326371" y="0"/>
                </a:lnTo>
                <a:lnTo>
                  <a:pt x="1326371" y="1128621"/>
                </a:lnTo>
                <a:lnTo>
                  <a:pt x="0" y="1128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020155" y="3402746"/>
            <a:ext cx="567085" cy="816483"/>
          </a:xfrm>
          <a:custGeom>
            <a:avLst/>
            <a:gdLst/>
            <a:ahLst/>
            <a:cxnLst/>
            <a:rect r="r" b="b" t="t" l="l"/>
            <a:pathLst>
              <a:path h="816483" w="567085">
                <a:moveTo>
                  <a:pt x="0" y="0"/>
                </a:moveTo>
                <a:lnTo>
                  <a:pt x="567085" y="0"/>
                </a:lnTo>
                <a:lnTo>
                  <a:pt x="567085" y="816483"/>
                </a:lnTo>
                <a:lnTo>
                  <a:pt x="0" y="8164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68646" y="3402746"/>
            <a:ext cx="828535" cy="816483"/>
          </a:xfrm>
          <a:custGeom>
            <a:avLst/>
            <a:gdLst/>
            <a:ahLst/>
            <a:cxnLst/>
            <a:rect r="r" b="b" t="t" l="l"/>
            <a:pathLst>
              <a:path h="816483" w="828535">
                <a:moveTo>
                  <a:pt x="0" y="0"/>
                </a:moveTo>
                <a:lnTo>
                  <a:pt x="828535" y="0"/>
                </a:lnTo>
                <a:lnTo>
                  <a:pt x="828535" y="816483"/>
                </a:lnTo>
                <a:lnTo>
                  <a:pt x="0" y="8164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378588" y="3504848"/>
            <a:ext cx="1451526" cy="612280"/>
          </a:xfrm>
          <a:custGeom>
            <a:avLst/>
            <a:gdLst/>
            <a:ahLst/>
            <a:cxnLst/>
            <a:rect r="r" b="b" t="t" l="l"/>
            <a:pathLst>
              <a:path h="612280" w="1451526">
                <a:moveTo>
                  <a:pt x="0" y="0"/>
                </a:moveTo>
                <a:lnTo>
                  <a:pt x="1451525" y="0"/>
                </a:lnTo>
                <a:lnTo>
                  <a:pt x="1451525" y="612280"/>
                </a:lnTo>
                <a:lnTo>
                  <a:pt x="0" y="6122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11520" y="3407200"/>
            <a:ext cx="1451526" cy="807576"/>
          </a:xfrm>
          <a:custGeom>
            <a:avLst/>
            <a:gdLst/>
            <a:ahLst/>
            <a:cxnLst/>
            <a:rect r="r" b="b" t="t" l="l"/>
            <a:pathLst>
              <a:path h="807576" w="1451526">
                <a:moveTo>
                  <a:pt x="0" y="0"/>
                </a:moveTo>
                <a:lnTo>
                  <a:pt x="1451525" y="0"/>
                </a:lnTo>
                <a:lnTo>
                  <a:pt x="1451525" y="807576"/>
                </a:lnTo>
                <a:lnTo>
                  <a:pt x="0" y="8075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517239" y="4834512"/>
            <a:ext cx="1406210" cy="853953"/>
          </a:xfrm>
          <a:custGeom>
            <a:avLst/>
            <a:gdLst/>
            <a:ahLst/>
            <a:cxnLst/>
            <a:rect r="r" b="b" t="t" l="l"/>
            <a:pathLst>
              <a:path h="853953" w="1406210">
                <a:moveTo>
                  <a:pt x="0" y="0"/>
                </a:moveTo>
                <a:lnTo>
                  <a:pt x="1406209" y="0"/>
                </a:lnTo>
                <a:lnTo>
                  <a:pt x="1406209" y="853953"/>
                </a:lnTo>
                <a:lnTo>
                  <a:pt x="0" y="85395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602293" y="4834512"/>
            <a:ext cx="925514" cy="900273"/>
          </a:xfrm>
          <a:custGeom>
            <a:avLst/>
            <a:gdLst/>
            <a:ahLst/>
            <a:cxnLst/>
            <a:rect r="r" b="b" t="t" l="l"/>
            <a:pathLst>
              <a:path h="900273" w="925514">
                <a:moveTo>
                  <a:pt x="0" y="0"/>
                </a:moveTo>
                <a:lnTo>
                  <a:pt x="925514" y="0"/>
                </a:lnTo>
                <a:lnTo>
                  <a:pt x="925514" y="900273"/>
                </a:lnTo>
                <a:lnTo>
                  <a:pt x="0" y="90027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506920" y="4834512"/>
            <a:ext cx="592543" cy="900273"/>
          </a:xfrm>
          <a:custGeom>
            <a:avLst/>
            <a:gdLst/>
            <a:ahLst/>
            <a:cxnLst/>
            <a:rect r="r" b="b" t="t" l="l"/>
            <a:pathLst>
              <a:path h="900273" w="592543">
                <a:moveTo>
                  <a:pt x="0" y="0"/>
                </a:moveTo>
                <a:lnTo>
                  <a:pt x="592543" y="0"/>
                </a:lnTo>
                <a:lnTo>
                  <a:pt x="592543" y="900273"/>
                </a:lnTo>
                <a:lnTo>
                  <a:pt x="0" y="90027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426278" y="4834512"/>
            <a:ext cx="577812" cy="900273"/>
          </a:xfrm>
          <a:custGeom>
            <a:avLst/>
            <a:gdLst/>
            <a:ahLst/>
            <a:cxnLst/>
            <a:rect r="r" b="b" t="t" l="l"/>
            <a:pathLst>
              <a:path h="900273" w="577812">
                <a:moveTo>
                  <a:pt x="0" y="0"/>
                </a:moveTo>
                <a:lnTo>
                  <a:pt x="577812" y="0"/>
                </a:lnTo>
                <a:lnTo>
                  <a:pt x="577812" y="900273"/>
                </a:lnTo>
                <a:lnTo>
                  <a:pt x="0" y="900273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872055" y="1712820"/>
            <a:ext cx="950384" cy="900273"/>
          </a:xfrm>
          <a:custGeom>
            <a:avLst/>
            <a:gdLst/>
            <a:ahLst/>
            <a:cxnLst/>
            <a:rect r="r" b="b" t="t" l="l"/>
            <a:pathLst>
              <a:path h="900273" w="950384">
                <a:moveTo>
                  <a:pt x="0" y="0"/>
                </a:moveTo>
                <a:lnTo>
                  <a:pt x="950384" y="0"/>
                </a:lnTo>
                <a:lnTo>
                  <a:pt x="950384" y="900272"/>
                </a:lnTo>
                <a:lnTo>
                  <a:pt x="0" y="900272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786997" y="6366242"/>
            <a:ext cx="1600485" cy="669294"/>
          </a:xfrm>
          <a:custGeom>
            <a:avLst/>
            <a:gdLst/>
            <a:ahLst/>
            <a:cxnLst/>
            <a:rect r="r" b="b" t="t" l="l"/>
            <a:pathLst>
              <a:path h="669294" w="1600485">
                <a:moveTo>
                  <a:pt x="0" y="0"/>
                </a:moveTo>
                <a:lnTo>
                  <a:pt x="1600485" y="0"/>
                </a:lnTo>
                <a:lnTo>
                  <a:pt x="1600485" y="669294"/>
                </a:lnTo>
                <a:lnTo>
                  <a:pt x="0" y="66929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009262" y="6322065"/>
            <a:ext cx="1592122" cy="900273"/>
          </a:xfrm>
          <a:custGeom>
            <a:avLst/>
            <a:gdLst/>
            <a:ahLst/>
            <a:cxnLst/>
            <a:rect r="r" b="b" t="t" l="l"/>
            <a:pathLst>
              <a:path h="900273" w="1592122">
                <a:moveTo>
                  <a:pt x="0" y="0"/>
                </a:moveTo>
                <a:lnTo>
                  <a:pt x="1592123" y="0"/>
                </a:lnTo>
                <a:lnTo>
                  <a:pt x="1592123" y="900273"/>
                </a:lnTo>
                <a:lnTo>
                  <a:pt x="0" y="90027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223165" y="6408455"/>
            <a:ext cx="1600485" cy="727493"/>
          </a:xfrm>
          <a:custGeom>
            <a:avLst/>
            <a:gdLst/>
            <a:ahLst/>
            <a:cxnLst/>
            <a:rect r="r" b="b" t="t" l="l"/>
            <a:pathLst>
              <a:path h="727493" w="1600485">
                <a:moveTo>
                  <a:pt x="0" y="0"/>
                </a:moveTo>
                <a:lnTo>
                  <a:pt x="1600485" y="0"/>
                </a:lnTo>
                <a:lnTo>
                  <a:pt x="1600485" y="727493"/>
                </a:lnTo>
                <a:lnTo>
                  <a:pt x="0" y="727493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864481" y="7711982"/>
            <a:ext cx="453046" cy="862198"/>
          </a:xfrm>
          <a:custGeom>
            <a:avLst/>
            <a:gdLst/>
            <a:ahLst/>
            <a:cxnLst/>
            <a:rect r="r" b="b" t="t" l="l"/>
            <a:pathLst>
              <a:path h="862198" w="453046">
                <a:moveTo>
                  <a:pt x="0" y="0"/>
                </a:moveTo>
                <a:lnTo>
                  <a:pt x="453046" y="0"/>
                </a:lnTo>
                <a:lnTo>
                  <a:pt x="453046" y="862198"/>
                </a:lnTo>
                <a:lnTo>
                  <a:pt x="0" y="862198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412361" y="7711982"/>
            <a:ext cx="862198" cy="862198"/>
          </a:xfrm>
          <a:custGeom>
            <a:avLst/>
            <a:gdLst/>
            <a:ahLst/>
            <a:cxnLst/>
            <a:rect r="r" b="b" t="t" l="l"/>
            <a:pathLst>
              <a:path h="862198" w="862198">
                <a:moveTo>
                  <a:pt x="0" y="0"/>
                </a:moveTo>
                <a:lnTo>
                  <a:pt x="862198" y="0"/>
                </a:lnTo>
                <a:lnTo>
                  <a:pt x="862198" y="862198"/>
                </a:lnTo>
                <a:lnTo>
                  <a:pt x="0" y="862198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907450" y="7711982"/>
            <a:ext cx="586295" cy="862198"/>
          </a:xfrm>
          <a:custGeom>
            <a:avLst/>
            <a:gdLst/>
            <a:ahLst/>
            <a:cxnLst/>
            <a:rect r="r" b="b" t="t" l="l"/>
            <a:pathLst>
              <a:path h="862198" w="586295">
                <a:moveTo>
                  <a:pt x="0" y="0"/>
                </a:moveTo>
                <a:lnTo>
                  <a:pt x="586294" y="0"/>
                </a:lnTo>
                <a:lnTo>
                  <a:pt x="586294" y="862198"/>
                </a:lnTo>
                <a:lnTo>
                  <a:pt x="0" y="862198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775620" y="7711982"/>
            <a:ext cx="1046819" cy="862198"/>
          </a:xfrm>
          <a:custGeom>
            <a:avLst/>
            <a:gdLst/>
            <a:ahLst/>
            <a:cxnLst/>
            <a:rect r="r" b="b" t="t" l="l"/>
            <a:pathLst>
              <a:path h="862198" w="1046819">
                <a:moveTo>
                  <a:pt x="0" y="0"/>
                </a:moveTo>
                <a:lnTo>
                  <a:pt x="1046819" y="0"/>
                </a:lnTo>
                <a:lnTo>
                  <a:pt x="1046819" y="862198"/>
                </a:lnTo>
                <a:lnTo>
                  <a:pt x="0" y="862198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083667" y="7711982"/>
            <a:ext cx="575321" cy="862198"/>
          </a:xfrm>
          <a:custGeom>
            <a:avLst/>
            <a:gdLst/>
            <a:ahLst/>
            <a:cxnLst/>
            <a:rect r="r" b="b" t="t" l="l"/>
            <a:pathLst>
              <a:path h="862198" w="575321">
                <a:moveTo>
                  <a:pt x="0" y="0"/>
                </a:moveTo>
                <a:lnTo>
                  <a:pt x="575321" y="0"/>
                </a:lnTo>
                <a:lnTo>
                  <a:pt x="575321" y="862198"/>
                </a:lnTo>
                <a:lnTo>
                  <a:pt x="0" y="862198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483852" y="4748443"/>
            <a:ext cx="1072411" cy="1072411"/>
          </a:xfrm>
          <a:custGeom>
            <a:avLst/>
            <a:gdLst/>
            <a:ahLst/>
            <a:cxnLst/>
            <a:rect r="r" b="b" t="t" l="l"/>
            <a:pathLst>
              <a:path h="1072411" w="1072411">
                <a:moveTo>
                  <a:pt x="0" y="0"/>
                </a:moveTo>
                <a:lnTo>
                  <a:pt x="1072411" y="0"/>
                </a:lnTo>
                <a:lnTo>
                  <a:pt x="1072411" y="1072411"/>
                </a:lnTo>
                <a:lnTo>
                  <a:pt x="0" y="1072411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244452" y="3402746"/>
            <a:ext cx="1311811" cy="820478"/>
          </a:xfrm>
          <a:custGeom>
            <a:avLst/>
            <a:gdLst/>
            <a:ahLst/>
            <a:cxnLst/>
            <a:rect r="r" b="b" t="t" l="l"/>
            <a:pathLst>
              <a:path h="820478" w="1311811">
                <a:moveTo>
                  <a:pt x="0" y="0"/>
                </a:moveTo>
                <a:lnTo>
                  <a:pt x="1311811" y="0"/>
                </a:lnTo>
                <a:lnTo>
                  <a:pt x="1311811" y="820478"/>
                </a:lnTo>
                <a:lnTo>
                  <a:pt x="0" y="820478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445430" y="6294930"/>
            <a:ext cx="1110833" cy="811918"/>
          </a:xfrm>
          <a:custGeom>
            <a:avLst/>
            <a:gdLst/>
            <a:ahLst/>
            <a:cxnLst/>
            <a:rect r="r" b="b" t="t" l="l"/>
            <a:pathLst>
              <a:path h="811918" w="1110833">
                <a:moveTo>
                  <a:pt x="0" y="0"/>
                </a:moveTo>
                <a:lnTo>
                  <a:pt x="1110833" y="0"/>
                </a:lnTo>
                <a:lnTo>
                  <a:pt x="1110833" y="811918"/>
                </a:lnTo>
                <a:lnTo>
                  <a:pt x="0" y="811918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5616429" y="1712820"/>
            <a:ext cx="939834" cy="1128621"/>
          </a:xfrm>
          <a:custGeom>
            <a:avLst/>
            <a:gdLst/>
            <a:ahLst/>
            <a:cxnLst/>
            <a:rect r="r" b="b" t="t" l="l"/>
            <a:pathLst>
              <a:path h="1128621" w="939834">
                <a:moveTo>
                  <a:pt x="0" y="0"/>
                </a:moveTo>
                <a:lnTo>
                  <a:pt x="939834" y="0"/>
                </a:lnTo>
                <a:lnTo>
                  <a:pt x="939834" y="1128621"/>
                </a:lnTo>
                <a:lnTo>
                  <a:pt x="0" y="1128621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248910" y="7808179"/>
            <a:ext cx="1307353" cy="708347"/>
          </a:xfrm>
          <a:custGeom>
            <a:avLst/>
            <a:gdLst/>
            <a:ahLst/>
            <a:cxnLst/>
            <a:rect r="r" b="b" t="t" l="l"/>
            <a:pathLst>
              <a:path h="708347" w="1307353">
                <a:moveTo>
                  <a:pt x="0" y="0"/>
                </a:moveTo>
                <a:lnTo>
                  <a:pt x="1307353" y="0"/>
                </a:lnTo>
                <a:lnTo>
                  <a:pt x="1307353" y="708347"/>
                </a:lnTo>
                <a:lnTo>
                  <a:pt x="0" y="708347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C89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602269"/>
            <a:ext cx="2270413" cy="4841788"/>
          </a:xfrm>
          <a:custGeom>
            <a:avLst/>
            <a:gdLst/>
            <a:ahLst/>
            <a:cxnLst/>
            <a:rect r="r" b="b" t="t" l="l"/>
            <a:pathLst>
              <a:path h="4841788" w="2270413">
                <a:moveTo>
                  <a:pt x="0" y="0"/>
                </a:moveTo>
                <a:lnTo>
                  <a:pt x="2270413" y="0"/>
                </a:lnTo>
                <a:lnTo>
                  <a:pt x="2270413" y="4841788"/>
                </a:lnTo>
                <a:lnTo>
                  <a:pt x="0" y="48417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37474" y="2710101"/>
            <a:ext cx="2146931" cy="4626125"/>
          </a:xfrm>
          <a:custGeom>
            <a:avLst/>
            <a:gdLst/>
            <a:ahLst/>
            <a:cxnLst/>
            <a:rect r="r" b="b" t="t" l="l"/>
            <a:pathLst>
              <a:path h="4626125" w="2146931">
                <a:moveTo>
                  <a:pt x="0" y="0"/>
                </a:moveTo>
                <a:lnTo>
                  <a:pt x="2146931" y="0"/>
                </a:lnTo>
                <a:lnTo>
                  <a:pt x="2146931" y="4626125"/>
                </a:lnTo>
                <a:lnTo>
                  <a:pt x="0" y="4626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32291" y="2719903"/>
            <a:ext cx="2124910" cy="4606520"/>
          </a:xfrm>
          <a:custGeom>
            <a:avLst/>
            <a:gdLst/>
            <a:ahLst/>
            <a:cxnLst/>
            <a:rect r="r" b="b" t="t" l="l"/>
            <a:pathLst>
              <a:path h="4606520" w="2124910">
                <a:moveTo>
                  <a:pt x="0" y="0"/>
                </a:moveTo>
                <a:lnTo>
                  <a:pt x="2124910" y="0"/>
                </a:lnTo>
                <a:lnTo>
                  <a:pt x="2124910" y="4606520"/>
                </a:lnTo>
                <a:lnTo>
                  <a:pt x="0" y="46065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18571" y="125595"/>
            <a:ext cx="4492906" cy="3171083"/>
            <a:chOff x="0" y="0"/>
            <a:chExt cx="5990542" cy="422811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3736621"/>
              <a:ext cx="5990542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9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0"/>
              <a:ext cx="5990542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>
                  <a:solidFill>
                    <a:srgbClr val="000000"/>
                  </a:solidFill>
                  <a:latin typeface="Shrikhand"/>
                </a:rPr>
                <a:t>All expenses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41289" y="0"/>
            <a:ext cx="4492906" cy="3171083"/>
            <a:chOff x="0" y="0"/>
            <a:chExt cx="5990542" cy="422811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736621"/>
              <a:ext cx="5990542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9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0"/>
              <a:ext cx="5990542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>
                  <a:solidFill>
                    <a:srgbClr val="000000"/>
                  </a:solidFill>
                  <a:latin typeface="Shrikhand"/>
                </a:rPr>
                <a:t>Recent expenses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102889" y="0"/>
            <a:ext cx="4492906" cy="3171083"/>
            <a:chOff x="0" y="0"/>
            <a:chExt cx="5990542" cy="422811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3736621"/>
              <a:ext cx="5990542" cy="491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9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0"/>
              <a:ext cx="5990542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399"/>
                </a:lnSpc>
              </a:pPr>
              <a:r>
                <a:rPr lang="en-US" sz="6999">
                  <a:solidFill>
                    <a:srgbClr val="000000"/>
                  </a:solidFill>
                  <a:latin typeface="Shrikhand"/>
                </a:rPr>
                <a:t>Manage expenses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6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341203" y="-1813967"/>
            <a:ext cx="9946797" cy="13914934"/>
          </a:xfrm>
          <a:custGeom>
            <a:avLst/>
            <a:gdLst/>
            <a:ahLst/>
            <a:cxnLst/>
            <a:rect r="r" b="b" t="t" l="l"/>
            <a:pathLst>
              <a:path h="13914934" w="9946797">
                <a:moveTo>
                  <a:pt x="9946797" y="0"/>
                </a:moveTo>
                <a:lnTo>
                  <a:pt x="0" y="0"/>
                </a:lnTo>
                <a:lnTo>
                  <a:pt x="0" y="13914934"/>
                </a:lnTo>
                <a:lnTo>
                  <a:pt x="9946797" y="13914934"/>
                </a:lnTo>
                <a:lnTo>
                  <a:pt x="9946797" y="0"/>
                </a:lnTo>
                <a:close/>
              </a:path>
            </a:pathLst>
          </a:custGeom>
          <a:blipFill>
            <a:blip r:embed="rId2">
              <a:alphaModFix amt="7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8904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65386"/>
            <a:ext cx="11153244" cy="5161992"/>
            <a:chOff x="0" y="0"/>
            <a:chExt cx="32863610" cy="152100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32800110" cy="15146578"/>
            </a:xfrm>
            <a:custGeom>
              <a:avLst/>
              <a:gdLst/>
              <a:ahLst/>
              <a:cxnLst/>
              <a:rect r="r" b="b" t="t" l="l"/>
              <a:pathLst>
                <a:path h="15146578" w="32800110">
                  <a:moveTo>
                    <a:pt x="32707399" y="15146578"/>
                  </a:moveTo>
                  <a:lnTo>
                    <a:pt x="92710" y="15146578"/>
                  </a:lnTo>
                  <a:cubicBezTo>
                    <a:pt x="41910" y="15146578"/>
                    <a:pt x="0" y="15104667"/>
                    <a:pt x="0" y="1505386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32706131" y="0"/>
                  </a:lnTo>
                  <a:cubicBezTo>
                    <a:pt x="32756931" y="0"/>
                    <a:pt x="32798838" y="41910"/>
                    <a:pt x="32798838" y="92710"/>
                  </a:cubicBezTo>
                  <a:lnTo>
                    <a:pt x="32798838" y="15052597"/>
                  </a:lnTo>
                  <a:cubicBezTo>
                    <a:pt x="32800110" y="15104667"/>
                    <a:pt x="32758199" y="15146578"/>
                    <a:pt x="32707399" y="15146578"/>
                  </a:cubicBezTo>
                  <a:close/>
                </a:path>
              </a:pathLst>
            </a:custGeom>
            <a:solidFill>
              <a:srgbClr val="DBE6D1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863610" cy="15210078"/>
            </a:xfrm>
            <a:custGeom>
              <a:avLst/>
              <a:gdLst/>
              <a:ahLst/>
              <a:cxnLst/>
              <a:rect r="r" b="b" t="t" l="l"/>
              <a:pathLst>
                <a:path h="15210078" w="32863610">
                  <a:moveTo>
                    <a:pt x="32739149" y="59690"/>
                  </a:moveTo>
                  <a:cubicBezTo>
                    <a:pt x="32774710" y="59690"/>
                    <a:pt x="32803920" y="88900"/>
                    <a:pt x="32803920" y="124460"/>
                  </a:cubicBezTo>
                  <a:lnTo>
                    <a:pt x="32803920" y="15085617"/>
                  </a:lnTo>
                  <a:cubicBezTo>
                    <a:pt x="32803920" y="15121178"/>
                    <a:pt x="32774710" y="15150388"/>
                    <a:pt x="32739149" y="15150388"/>
                  </a:cubicBezTo>
                  <a:lnTo>
                    <a:pt x="124460" y="15150388"/>
                  </a:lnTo>
                  <a:cubicBezTo>
                    <a:pt x="88900" y="15150388"/>
                    <a:pt x="59690" y="15121178"/>
                    <a:pt x="59690" y="1508561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32739149" y="59690"/>
                  </a:lnTo>
                  <a:moveTo>
                    <a:pt x="327391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5085617"/>
                  </a:lnTo>
                  <a:cubicBezTo>
                    <a:pt x="0" y="15154197"/>
                    <a:pt x="55880" y="15210078"/>
                    <a:pt x="124460" y="15210078"/>
                  </a:cubicBezTo>
                  <a:lnTo>
                    <a:pt x="32739149" y="15210078"/>
                  </a:lnTo>
                  <a:cubicBezTo>
                    <a:pt x="32807731" y="15210078"/>
                    <a:pt x="32863610" y="15154197"/>
                    <a:pt x="32863610" y="15085617"/>
                  </a:cubicBezTo>
                  <a:lnTo>
                    <a:pt x="32863610" y="124460"/>
                  </a:lnTo>
                  <a:cubicBezTo>
                    <a:pt x="32863610" y="55880"/>
                    <a:pt x="32807731" y="0"/>
                    <a:pt x="3273914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7361313"/>
            <a:ext cx="5978281" cy="1160301"/>
            <a:chOff x="0" y="0"/>
            <a:chExt cx="17615315" cy="34188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17551814" cy="3355386"/>
            </a:xfrm>
            <a:custGeom>
              <a:avLst/>
              <a:gdLst/>
              <a:ahLst/>
              <a:cxnLst/>
              <a:rect r="r" b="b" t="t" l="l"/>
              <a:pathLst>
                <a:path h="3355386" w="17551814">
                  <a:moveTo>
                    <a:pt x="17459105" y="3355386"/>
                  </a:moveTo>
                  <a:lnTo>
                    <a:pt x="92710" y="3355386"/>
                  </a:lnTo>
                  <a:cubicBezTo>
                    <a:pt x="41910" y="3355386"/>
                    <a:pt x="0" y="3313476"/>
                    <a:pt x="0" y="326267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457835" y="0"/>
                  </a:lnTo>
                  <a:cubicBezTo>
                    <a:pt x="17508635" y="0"/>
                    <a:pt x="17550544" y="41910"/>
                    <a:pt x="17550544" y="92710"/>
                  </a:cubicBezTo>
                  <a:lnTo>
                    <a:pt x="17550544" y="3261406"/>
                  </a:lnTo>
                  <a:cubicBezTo>
                    <a:pt x="17551814" y="3313476"/>
                    <a:pt x="17509905" y="3355386"/>
                    <a:pt x="17459105" y="3355386"/>
                  </a:cubicBezTo>
                  <a:close/>
                </a:path>
              </a:pathLst>
            </a:custGeom>
            <a:solidFill>
              <a:srgbClr val="F7E67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615315" cy="3418886"/>
            </a:xfrm>
            <a:custGeom>
              <a:avLst/>
              <a:gdLst/>
              <a:ahLst/>
              <a:cxnLst/>
              <a:rect r="r" b="b" t="t" l="l"/>
              <a:pathLst>
                <a:path h="3418886" w="17615315">
                  <a:moveTo>
                    <a:pt x="17490855" y="59690"/>
                  </a:moveTo>
                  <a:cubicBezTo>
                    <a:pt x="17526414" y="59690"/>
                    <a:pt x="17555625" y="88900"/>
                    <a:pt x="17555625" y="124460"/>
                  </a:cubicBezTo>
                  <a:lnTo>
                    <a:pt x="17555625" y="3294426"/>
                  </a:lnTo>
                  <a:cubicBezTo>
                    <a:pt x="17555625" y="3329986"/>
                    <a:pt x="17526414" y="3359196"/>
                    <a:pt x="17490855" y="3359196"/>
                  </a:cubicBezTo>
                  <a:lnTo>
                    <a:pt x="124460" y="3359196"/>
                  </a:lnTo>
                  <a:cubicBezTo>
                    <a:pt x="88900" y="3359196"/>
                    <a:pt x="59690" y="3329986"/>
                    <a:pt x="59690" y="329442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90855" y="59690"/>
                  </a:lnTo>
                  <a:moveTo>
                    <a:pt x="17490855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294426"/>
                  </a:lnTo>
                  <a:cubicBezTo>
                    <a:pt x="0" y="3363006"/>
                    <a:pt x="55880" y="3418886"/>
                    <a:pt x="124460" y="3418886"/>
                  </a:cubicBezTo>
                  <a:lnTo>
                    <a:pt x="17490855" y="3418886"/>
                  </a:lnTo>
                  <a:cubicBezTo>
                    <a:pt x="17559435" y="3418886"/>
                    <a:pt x="17615315" y="3363006"/>
                    <a:pt x="17615315" y="3294426"/>
                  </a:cubicBezTo>
                  <a:lnTo>
                    <a:pt x="17615315" y="124460"/>
                  </a:lnTo>
                  <a:cubicBezTo>
                    <a:pt x="17615315" y="55880"/>
                    <a:pt x="17559435" y="0"/>
                    <a:pt x="1749085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2394807">
            <a:off x="13722767" y="3149584"/>
            <a:ext cx="3179142" cy="3612661"/>
          </a:xfrm>
          <a:custGeom>
            <a:avLst/>
            <a:gdLst/>
            <a:ahLst/>
            <a:cxnLst/>
            <a:rect r="r" b="b" t="t" l="l"/>
            <a:pathLst>
              <a:path h="3612661" w="3179142">
                <a:moveTo>
                  <a:pt x="0" y="0"/>
                </a:moveTo>
                <a:lnTo>
                  <a:pt x="3179142" y="0"/>
                </a:lnTo>
                <a:lnTo>
                  <a:pt x="3179142" y="3612662"/>
                </a:lnTo>
                <a:lnTo>
                  <a:pt x="0" y="36126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87645">
            <a:off x="11514542" y="862170"/>
            <a:ext cx="1747314" cy="1806433"/>
          </a:xfrm>
          <a:custGeom>
            <a:avLst/>
            <a:gdLst/>
            <a:ahLst/>
            <a:cxnLst/>
            <a:rect r="r" b="b" t="t" l="l"/>
            <a:pathLst>
              <a:path h="1806433" w="1747314">
                <a:moveTo>
                  <a:pt x="0" y="0"/>
                </a:moveTo>
                <a:lnTo>
                  <a:pt x="1747314" y="0"/>
                </a:lnTo>
                <a:lnTo>
                  <a:pt x="1747314" y="1806433"/>
                </a:lnTo>
                <a:lnTo>
                  <a:pt x="0" y="18064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32237" y="8655410"/>
            <a:ext cx="3203764" cy="1205780"/>
          </a:xfrm>
          <a:custGeom>
            <a:avLst/>
            <a:gdLst/>
            <a:ahLst/>
            <a:cxnLst/>
            <a:rect r="r" b="b" t="t" l="l"/>
            <a:pathLst>
              <a:path h="1205780" w="3203764">
                <a:moveTo>
                  <a:pt x="0" y="0"/>
                </a:moveTo>
                <a:lnTo>
                  <a:pt x="3203763" y="0"/>
                </a:lnTo>
                <a:lnTo>
                  <a:pt x="3203763" y="1205780"/>
                </a:lnTo>
                <a:lnTo>
                  <a:pt x="0" y="1205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7941463"/>
            <a:ext cx="858030" cy="845617"/>
          </a:xfrm>
          <a:custGeom>
            <a:avLst/>
            <a:gdLst/>
            <a:ahLst/>
            <a:cxnLst/>
            <a:rect r="r" b="b" t="t" l="l"/>
            <a:pathLst>
              <a:path h="845617" w="858030">
                <a:moveTo>
                  <a:pt x="0" y="0"/>
                </a:moveTo>
                <a:lnTo>
                  <a:pt x="858030" y="0"/>
                </a:lnTo>
                <a:lnTo>
                  <a:pt x="858030" y="845617"/>
                </a:lnTo>
                <a:lnTo>
                  <a:pt x="0" y="8456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01278">
            <a:off x="15651296" y="7931198"/>
            <a:ext cx="1092616" cy="433073"/>
          </a:xfrm>
          <a:custGeom>
            <a:avLst/>
            <a:gdLst/>
            <a:ahLst/>
            <a:cxnLst/>
            <a:rect r="r" b="b" t="t" l="l"/>
            <a:pathLst>
              <a:path h="433073" w="1092616">
                <a:moveTo>
                  <a:pt x="0" y="0"/>
                </a:moveTo>
                <a:lnTo>
                  <a:pt x="1092617" y="0"/>
                </a:lnTo>
                <a:lnTo>
                  <a:pt x="1092617" y="433074"/>
                </a:lnTo>
                <a:lnTo>
                  <a:pt x="0" y="4330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827005">
            <a:off x="15305830" y="1116929"/>
            <a:ext cx="822720" cy="679118"/>
          </a:xfrm>
          <a:custGeom>
            <a:avLst/>
            <a:gdLst/>
            <a:ahLst/>
            <a:cxnLst/>
            <a:rect r="r" b="b" t="t" l="l"/>
            <a:pathLst>
              <a:path h="679118" w="822720">
                <a:moveTo>
                  <a:pt x="0" y="0"/>
                </a:moveTo>
                <a:lnTo>
                  <a:pt x="822720" y="0"/>
                </a:lnTo>
                <a:lnTo>
                  <a:pt x="822720" y="679118"/>
                </a:lnTo>
                <a:lnTo>
                  <a:pt x="0" y="67911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07286" y="2171910"/>
            <a:ext cx="11599391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040"/>
              </a:lnSpc>
            </a:pPr>
            <a:r>
              <a:rPr lang="en-US" sz="9200">
                <a:solidFill>
                  <a:srgbClr val="000000"/>
                </a:solidFill>
                <a:latin typeface="Shrikhand"/>
              </a:rPr>
              <a:t>Thank you for viewing my explanation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12530" y="7424802"/>
            <a:ext cx="5292792" cy="976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Montserrat Classic"/>
              </a:rPr>
              <a:t>Pham Quang Hai _2101040079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DAGBibCVYdE</dc:identifier>
  <dcterms:modified xsi:type="dcterms:W3CDTF">2011-08-01T06:04:30Z</dcterms:modified>
  <cp:revision>1</cp:revision>
  <dc:title>MPR Assigment 3</dc:title>
</cp:coreProperties>
</file>