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7" r:id="rId1"/>
  </p:sldMasterIdLst>
  <p:notesMasterIdLst>
    <p:notesMasterId r:id="rId17"/>
  </p:notesMasterIdLst>
  <p:sldIdLst>
    <p:sldId id="536" r:id="rId2"/>
    <p:sldId id="264" r:id="rId3"/>
    <p:sldId id="537" r:id="rId4"/>
    <p:sldId id="559" r:id="rId5"/>
    <p:sldId id="548" r:id="rId6"/>
    <p:sldId id="560" r:id="rId7"/>
    <p:sldId id="549" r:id="rId8"/>
    <p:sldId id="550" r:id="rId9"/>
    <p:sldId id="551" r:id="rId10"/>
    <p:sldId id="552" r:id="rId11"/>
    <p:sldId id="553" r:id="rId12"/>
    <p:sldId id="554" r:id="rId13"/>
    <p:sldId id="555" r:id="rId14"/>
    <p:sldId id="556" r:id="rId15"/>
    <p:sldId id="558" r:id="rId1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D7FF"/>
    <a:srgbClr val="A383F4"/>
    <a:srgbClr val="FFC289"/>
    <a:srgbClr val="FFF489"/>
    <a:srgbClr val="B0FF84"/>
    <a:srgbClr val="C7CBCF"/>
    <a:srgbClr val="AF3BF7"/>
    <a:srgbClr val="1490F8"/>
    <a:srgbClr val="D714F2"/>
    <a:srgbClr val="FF59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79" autoAdjust="0"/>
    <p:restoredTop sz="81845" autoAdjust="0"/>
  </p:normalViewPr>
  <p:slideViewPr>
    <p:cSldViewPr>
      <p:cViewPr varScale="1">
        <p:scale>
          <a:sx n="56" d="100"/>
          <a:sy n="56" d="100"/>
        </p:scale>
        <p:origin x="84" y="138"/>
      </p:cViewPr>
      <p:guideLst>
        <p:guide orient="horz" pos="2160"/>
        <p:guide pos="2880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4901"/>
    </p:cViewPr>
  </p:sorterViewPr>
  <p:notesViewPr>
    <p:cSldViewPr>
      <p:cViewPr varScale="1">
        <p:scale>
          <a:sx n="52" d="100"/>
          <a:sy n="52" d="100"/>
        </p:scale>
        <p:origin x="-2844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B1908BF5-370A-4762-8820-0056689BF11F}" type="datetimeFigureOut">
              <a:rPr lang="en-US"/>
              <a:pPr>
                <a:defRPr/>
              </a:pPr>
              <a:t>3/25/2019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E51A9DD-423A-4563-8F4E-6FC8DBCCF9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5212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B21FCBD-DFD9-40C6-8F36-2BE1EB313BF1}" type="slidenum">
              <a:rPr lang="en-US">
                <a:latin typeface="Arial" pitchFamily="34" charset="0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A1F4806-36E4-46B8-882E-0E755ACF2812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E51A9DD-423A-4563-8F4E-6FC8DBCCF989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895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19600" y="3962400"/>
            <a:ext cx="4495800" cy="1146175"/>
          </a:xfrm>
        </p:spPr>
        <p:txBody>
          <a:bodyPr>
            <a:normAutofit/>
          </a:bodyPr>
          <a:lstStyle>
            <a:lvl1pPr algn="l">
              <a:defRPr sz="2400" normalizeH="0" baseline="0">
                <a:solidFill>
                  <a:srgbClr val="FF6600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419600" y="4953000"/>
            <a:ext cx="4419600" cy="1066800"/>
          </a:xfrm>
        </p:spPr>
        <p:txBody>
          <a:bodyPr>
            <a:normAutofit/>
          </a:bodyPr>
          <a:lstStyle>
            <a:lvl1pPr marL="0" indent="0" algn="l">
              <a:buNone/>
              <a:defRPr sz="1400" b="1">
                <a:solidFill>
                  <a:srgbClr val="FF6600"/>
                </a:solidFill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93868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Silde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lớn</a:t>
            </a:r>
            <a:endParaRPr lang="en-US" dirty="0"/>
          </a:p>
        </p:txBody>
      </p:sp>
      <p:sp>
        <p:nvSpPr>
          <p:cNvPr id="6" name="Content Placeholder 4"/>
          <p:cNvSpPr>
            <a:spLocks noGrp="1"/>
          </p:cNvSpPr>
          <p:nvPr/>
        </p:nvSpPr>
        <p:spPr>
          <a:xfrm>
            <a:off x="4800599" y="2057400"/>
            <a:ext cx="4191001" cy="3200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2400" b="0" kern="1200" baseline="0">
                <a:solidFill>
                  <a:schemeClr val="tx1"/>
                </a:solidFill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514350" indent="-230188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2pPr>
            <a:lvl3pPr marL="966788" indent="-284163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400" kern="1200">
                <a:solidFill>
                  <a:schemeClr val="tx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3pPr>
            <a:lvl4pPr marL="1428750" indent="-282575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4pPr>
            <a:lvl5pPr marL="2057400" indent="-228600" algn="just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Roboto Lt" pitchFamily="2" charset="0"/>
                <a:ea typeface="Roboto Lt" pitchFamily="2" charset="0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953000" y="1828800"/>
            <a:ext cx="4038600" cy="2743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0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…….</a:t>
            </a:r>
          </a:p>
          <a:p>
            <a:r>
              <a:rPr lang="en-US" dirty="0"/>
              <a:t>960, abstract, background, banner, bar, box, business, button, circle, clean,</a:t>
            </a:r>
          </a:p>
          <a:p>
            <a:r>
              <a:rPr lang="en-US" b="1" dirty="0" err="1"/>
              <a:t>Nôi</a:t>
            </a:r>
            <a:r>
              <a:rPr lang="en-US" b="1" dirty="0"/>
              <a:t> dung </a:t>
            </a:r>
            <a:r>
              <a:rPr lang="en-US" b="1" dirty="0" err="1"/>
              <a:t>cần</a:t>
            </a:r>
            <a:r>
              <a:rPr lang="en-US" b="1" dirty="0"/>
              <a:t> </a:t>
            </a:r>
            <a:r>
              <a:rPr lang="en-US" b="1" dirty="0" err="1"/>
              <a:t>nhấn</a:t>
            </a:r>
            <a:r>
              <a:rPr lang="en-US" b="1" dirty="0"/>
              <a:t> </a:t>
            </a:r>
            <a:r>
              <a:rPr lang="en-US" b="1" dirty="0" err="1"/>
              <a:t>mạnh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991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Silde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lớn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3" hasCustomPrompt="1"/>
          </p:nvPr>
        </p:nvSpPr>
        <p:spPr>
          <a:xfrm>
            <a:off x="1295400" y="1676400"/>
            <a:ext cx="7772400" cy="3048000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2400" b="0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514350" indent="-230188" algn="l">
              <a:buFont typeface="Arial" pitchFamily="34" charset="0"/>
              <a:buChar char="•"/>
              <a:defRPr sz="2400">
                <a:latin typeface="Segoe UI" pitchFamily="34" charset="0"/>
                <a:ea typeface="Roboto Lt" pitchFamily="2" charset="0"/>
                <a:cs typeface="Segoe UI" pitchFamily="34" charset="0"/>
              </a:defRPr>
            </a:lvl2pPr>
            <a:lvl3pPr marL="966788" indent="-284163" algn="l">
              <a:buFont typeface="Courier New" pitchFamily="49" charset="0"/>
              <a:buChar char="o"/>
              <a:defRPr sz="2400">
                <a:latin typeface="Segoe UI" pitchFamily="34" charset="0"/>
                <a:ea typeface="Roboto Lt" pitchFamily="2" charset="0"/>
                <a:cs typeface="Segoe UI" pitchFamily="34" charset="0"/>
              </a:defRPr>
            </a:lvl3pPr>
            <a:lvl4pPr marL="1428750" indent="-282575" algn="l">
              <a:buFont typeface="Wingdings" pitchFamily="2" charset="2"/>
              <a:buChar char="§"/>
              <a:defRPr sz="2400">
                <a:latin typeface="Segoe UI" pitchFamily="34" charset="0"/>
                <a:ea typeface="Roboto Lt" pitchFamily="2" charset="0"/>
                <a:cs typeface="Segoe UI" pitchFamily="34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err="1"/>
              <a:t>Nội</a:t>
            </a:r>
            <a:r>
              <a:rPr lang="en-US" dirty="0"/>
              <a:t> dung</a:t>
            </a:r>
          </a:p>
          <a:p>
            <a:pPr lvl="0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2"/>
            <a:r>
              <a:rPr lang="en-US" dirty="0"/>
              <a:t>Fourth level</a:t>
            </a:r>
          </a:p>
          <a:p>
            <a:pPr lvl="3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71389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6BDD64D-E8FD-45AC-AF6B-C05C23418C14}" type="datetimeFigureOut">
              <a:rPr lang="en-US" smtClean="0"/>
              <a:pPr>
                <a:defRPr/>
              </a:pPr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F1406AC-7744-4CA6-AF69-AA023600C24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34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Segoe UI" pitchFamily="34" charset="0"/>
          <a:ea typeface="+mj-ea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609601" y="228600"/>
            <a:ext cx="8305800" cy="1327074"/>
            <a:chOff x="2971800" y="3278399"/>
            <a:chExt cx="4499221" cy="1327074"/>
          </a:xfrm>
        </p:grpSpPr>
        <p:sp>
          <p:nvSpPr>
            <p:cNvPr id="8" name="TextBox 7"/>
            <p:cNvSpPr txBox="1"/>
            <p:nvPr/>
          </p:nvSpPr>
          <p:spPr>
            <a:xfrm>
              <a:off x="2990461" y="3278399"/>
              <a:ext cx="448056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rgbClr val="00DA63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CT244</a:t>
              </a:r>
              <a:endParaRPr lang="vi-VN" sz="3200" dirty="0">
                <a:solidFill>
                  <a:srgbClr val="00DA63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971800" y="3774476"/>
              <a:ext cx="438912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 err="1">
                  <a:ea typeface="Roboto Lt"/>
                  <a:cs typeface="Roboto Lt"/>
                </a:rPr>
                <a:t>Bảo</a:t>
              </a:r>
              <a:r>
                <a:rPr lang="en-US" sz="4800" dirty="0">
                  <a:ea typeface="Roboto Lt"/>
                  <a:cs typeface="Roboto Lt"/>
                </a:rPr>
                <a:t> </a:t>
              </a:r>
              <a:r>
                <a:rPr lang="en-US" sz="4800" dirty="0" err="1">
                  <a:ea typeface="Roboto Lt"/>
                  <a:cs typeface="Roboto Lt"/>
                </a:rPr>
                <a:t>Trì</a:t>
              </a:r>
              <a:r>
                <a:rPr lang="en-US" sz="4800" dirty="0">
                  <a:ea typeface="Roboto Lt"/>
                  <a:cs typeface="Roboto Lt"/>
                </a:rPr>
                <a:t> </a:t>
              </a:r>
              <a:r>
                <a:rPr lang="en-US" sz="4800" dirty="0" err="1">
                  <a:ea typeface="Roboto Lt"/>
                  <a:cs typeface="Roboto Lt"/>
                </a:rPr>
                <a:t>Phần</a:t>
              </a:r>
              <a:r>
                <a:rPr lang="en-US" sz="4800" dirty="0">
                  <a:ea typeface="Roboto Lt"/>
                  <a:cs typeface="Roboto Lt"/>
                </a:rPr>
                <a:t> </a:t>
              </a:r>
              <a:r>
                <a:rPr lang="en-US" sz="4800" dirty="0" err="1">
                  <a:ea typeface="Roboto Lt"/>
                  <a:cs typeface="Roboto Lt"/>
                </a:rPr>
                <a:t>Mềm</a:t>
              </a:r>
              <a:endParaRPr lang="vi-VN" sz="4800" dirty="0">
                <a:solidFill>
                  <a:srgbClr val="00DA63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EDE7A06-A4FE-49E0-91B3-FF42B98FBD58}"/>
              </a:ext>
            </a:extLst>
          </p:cNvPr>
          <p:cNvSpPr txBox="1"/>
          <p:nvPr/>
        </p:nvSpPr>
        <p:spPr>
          <a:xfrm>
            <a:off x="1828800" y="2567226"/>
            <a:ext cx="54864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5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sz="5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Project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D03F9C-E474-4985-885C-96A46E7D4DB2}"/>
              </a:ext>
            </a:extLst>
          </p:cNvPr>
          <p:cNvSpPr txBox="1"/>
          <p:nvPr/>
        </p:nvSpPr>
        <p:spPr>
          <a:xfrm>
            <a:off x="182522" y="6044625"/>
            <a:ext cx="71000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ớng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Huỳnh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Quang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24717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 dir="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47973-A82C-467E-B95F-DF2AB4526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Git,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sao</a:t>
            </a:r>
            <a:r>
              <a:rPr lang="en-US" dirty="0"/>
              <a:t> </a:t>
            </a:r>
            <a:r>
              <a:rPr lang="en-US" dirty="0" err="1"/>
              <a:t>chép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cá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958BD64-5297-4D4D-A121-115991DE87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6957" y="1600200"/>
            <a:ext cx="8050085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044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20AFB-9FC2-4346-87D2-B95F829CB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Lệnh</a:t>
            </a:r>
            <a:r>
              <a:rPr lang="en-US" dirty="0"/>
              <a:t> git clone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D78EC1D9-2CC9-40DD-BFED-309DFA7675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29146"/>
            <a:ext cx="8229600" cy="3868070"/>
          </a:xfrm>
        </p:spPr>
      </p:pic>
    </p:spTree>
    <p:extLst>
      <p:ext uri="{BB962C8B-B14F-4D97-AF65-F5344CB8AC3E}">
        <p14:creationId xmlns:p14="http://schemas.microsoft.com/office/powerpoint/2010/main" val="19472284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2225C-5E26-402F-86CE-60F54CC5E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Lệnh</a:t>
            </a:r>
            <a:r>
              <a:rPr lang="en-US" dirty="0"/>
              <a:t> git add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4FDE5A7-A9C4-4A40-9D99-163BB8667E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6957" y="1600200"/>
            <a:ext cx="8050085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577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9A53C-B8AE-40F8-BFB4-2DCA83D46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Lệnh</a:t>
            </a:r>
            <a:r>
              <a:rPr lang="en-US" dirty="0"/>
              <a:t> git commit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CED7AE6-BE02-4E37-8264-482489BEC6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6957" y="1600200"/>
            <a:ext cx="8050085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7717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DB5A9-5364-41BB-9167-4E73B3D52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Lệnh</a:t>
            </a:r>
            <a:r>
              <a:rPr lang="en-US" dirty="0"/>
              <a:t> git push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D8167F0-4E6F-4D45-B2E8-2A2E90B4FB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6957" y="1600200"/>
            <a:ext cx="8050085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9438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647FC7C-2D8A-4C6D-8F6D-4580FE9E57DD}"/>
              </a:ext>
            </a:extLst>
          </p:cNvPr>
          <p:cNvSpPr txBox="1"/>
          <p:nvPr/>
        </p:nvSpPr>
        <p:spPr>
          <a:xfrm>
            <a:off x="491395" y="2514600"/>
            <a:ext cx="81612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Cám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thầy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lắng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nghe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!</a:t>
            </a:r>
          </a:p>
        </p:txBody>
      </p:sp>
    </p:spTree>
    <p:extLst>
      <p:ext uri="{BB962C8B-B14F-4D97-AF65-F5344CB8AC3E}">
        <p14:creationId xmlns:p14="http://schemas.microsoft.com/office/powerpoint/2010/main" val="3452600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85800" y="1557338"/>
            <a:ext cx="8458200" cy="46148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685800" y="1209675"/>
            <a:ext cx="3276600" cy="695325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000125" y="1328738"/>
            <a:ext cx="2809875" cy="457200"/>
          </a:xfrm>
          <a:prstGeom prst="rect">
            <a:avLst/>
          </a:prstGeom>
        </p:spPr>
        <p:txBody>
          <a:bodyPr>
            <a:no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3200" b="1" dirty="0" err="1">
                <a:solidFill>
                  <a:schemeClr val="bg1"/>
                </a:solidFill>
                <a:latin typeface="Times New Roman" panose="02020603050405020304" pitchFamily="18" charset="0"/>
                <a:ea typeface="Roboto" pitchFamily="2" charset="0"/>
                <a:cs typeface="Times New Roman" panose="02020603050405020304" pitchFamily="18" charset="0"/>
              </a:rPr>
              <a:t>Thành</a:t>
            </a: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ea typeface="Roboto" pitchFamily="2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Times New Roman" panose="02020603050405020304" pitchFamily="18" charset="0"/>
                <a:ea typeface="Roboto" pitchFamily="2" charset="0"/>
                <a:cs typeface="Times New Roman" panose="02020603050405020304" pitchFamily="18" charset="0"/>
              </a:rPr>
              <a:t>Viên</a:t>
            </a: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ea typeface="Roboto" pitchFamily="2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7174" name="Content Placeholder 1"/>
          <p:cNvSpPr>
            <a:spLocks noGrp="1"/>
          </p:cNvSpPr>
          <p:nvPr>
            <p:ph idx="1"/>
          </p:nvPr>
        </p:nvSpPr>
        <p:spPr>
          <a:xfrm>
            <a:off x="914400" y="2057400"/>
            <a:ext cx="7772400" cy="3886200"/>
          </a:xfrm>
        </p:spPr>
        <p:txBody>
          <a:bodyPr/>
          <a:lstStyle/>
          <a:p>
            <a:pPr marL="342900" indent="-342900" eaLnBrk="1" hangingPunct="1">
              <a:lnSpc>
                <a:spcPct val="120000"/>
              </a:lnSpc>
              <a:buFont typeface="Arial" pitchFamily="34" charset="0"/>
              <a:buChar char="•"/>
            </a:pPr>
            <a:r>
              <a:rPr lang="en-US" dirty="0" err="1">
                <a:ea typeface="Roboto"/>
                <a:cs typeface="Roboto"/>
              </a:rPr>
              <a:t>Phạm</a:t>
            </a:r>
            <a:r>
              <a:rPr lang="en-US" dirty="0">
                <a:ea typeface="Roboto"/>
                <a:cs typeface="Roboto"/>
              </a:rPr>
              <a:t> </a:t>
            </a:r>
            <a:r>
              <a:rPr lang="en-US" dirty="0" err="1">
                <a:ea typeface="Roboto"/>
                <a:cs typeface="Roboto"/>
              </a:rPr>
              <a:t>Nhật</a:t>
            </a:r>
            <a:r>
              <a:rPr lang="en-US" dirty="0">
                <a:ea typeface="Roboto"/>
                <a:cs typeface="Roboto"/>
              </a:rPr>
              <a:t> </a:t>
            </a:r>
            <a:r>
              <a:rPr lang="en-US" dirty="0" err="1">
                <a:ea typeface="Roboto"/>
                <a:cs typeface="Roboto"/>
              </a:rPr>
              <a:t>Hải</a:t>
            </a:r>
            <a:r>
              <a:rPr lang="en-US" dirty="0">
                <a:ea typeface="Roboto"/>
                <a:cs typeface="Roboto"/>
              </a:rPr>
              <a:t> (B1505879)</a:t>
            </a:r>
          </a:p>
          <a:p>
            <a:pPr marL="342900" indent="-342900" eaLnBrk="1" hangingPunct="1">
              <a:lnSpc>
                <a:spcPct val="120000"/>
              </a:lnSpc>
              <a:buFont typeface="Arial" pitchFamily="34" charset="0"/>
              <a:buChar char="•"/>
            </a:pPr>
            <a:r>
              <a:rPr lang="en-US" dirty="0" err="1">
                <a:ea typeface="Roboto"/>
                <a:cs typeface="Roboto"/>
              </a:rPr>
              <a:t>Nguyễn</a:t>
            </a:r>
            <a:r>
              <a:rPr lang="en-US" dirty="0">
                <a:ea typeface="Roboto"/>
                <a:cs typeface="Roboto"/>
              </a:rPr>
              <a:t> </a:t>
            </a:r>
            <a:r>
              <a:rPr lang="en-US" dirty="0" err="1">
                <a:ea typeface="Roboto"/>
                <a:cs typeface="Roboto"/>
              </a:rPr>
              <a:t>Xuân</a:t>
            </a:r>
            <a:r>
              <a:rPr lang="en-US" dirty="0">
                <a:ea typeface="Roboto"/>
                <a:cs typeface="Roboto"/>
              </a:rPr>
              <a:t> </a:t>
            </a:r>
            <a:r>
              <a:rPr lang="en-US" dirty="0" err="1">
                <a:ea typeface="Roboto"/>
                <a:cs typeface="Roboto"/>
              </a:rPr>
              <a:t>Tánh</a:t>
            </a:r>
            <a:endParaRPr lang="en-US" dirty="0">
              <a:ea typeface="Roboto"/>
              <a:cs typeface="Roboto"/>
            </a:endParaRPr>
          </a:p>
          <a:p>
            <a:pPr marL="342900" indent="-342900" eaLnBrk="1" hangingPunct="1">
              <a:lnSpc>
                <a:spcPct val="120000"/>
              </a:lnSpc>
              <a:buFont typeface="Arial" pitchFamily="34" charset="0"/>
              <a:buChar char="•"/>
            </a:pPr>
            <a:r>
              <a:rPr lang="en-US" dirty="0" err="1">
                <a:ea typeface="Roboto"/>
                <a:cs typeface="Roboto"/>
              </a:rPr>
              <a:t>Phạm</a:t>
            </a:r>
            <a:r>
              <a:rPr lang="en-US" dirty="0">
                <a:ea typeface="Roboto"/>
                <a:cs typeface="Roboto"/>
              </a:rPr>
              <a:t> </a:t>
            </a:r>
            <a:r>
              <a:rPr lang="en-US" dirty="0" err="1">
                <a:ea typeface="Roboto"/>
                <a:cs typeface="Roboto"/>
              </a:rPr>
              <a:t>Hữu</a:t>
            </a:r>
            <a:r>
              <a:rPr lang="en-US" dirty="0">
                <a:ea typeface="Roboto"/>
                <a:cs typeface="Roboto"/>
              </a:rPr>
              <a:t> </a:t>
            </a:r>
            <a:r>
              <a:rPr lang="en-US" dirty="0" err="1">
                <a:ea typeface="Roboto"/>
                <a:cs typeface="Roboto"/>
              </a:rPr>
              <a:t>Nghị</a:t>
            </a:r>
            <a:endParaRPr lang="en-US" dirty="0">
              <a:ea typeface="Roboto"/>
              <a:cs typeface="Roboto"/>
            </a:endParaRPr>
          </a:p>
          <a:p>
            <a:pPr marL="342900" indent="-342900" eaLnBrk="1" hangingPunct="1">
              <a:lnSpc>
                <a:spcPct val="120000"/>
              </a:lnSpc>
              <a:buFont typeface="Arial" pitchFamily="34" charset="0"/>
              <a:buChar char="•"/>
            </a:pPr>
            <a:endParaRPr lang="en-US" b="0" dirty="0">
              <a:ea typeface="Roboto"/>
              <a:cs typeface="Roboto"/>
            </a:endParaRPr>
          </a:p>
        </p:txBody>
      </p:sp>
      <p:sp>
        <p:nvSpPr>
          <p:cNvPr id="7175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-1447800" y="6172200"/>
            <a:ext cx="2133600" cy="365125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96DCD25E-B6EF-4A6D-98ED-5CB0D2685754}" type="slidenum">
              <a:rPr lang="en-US" sz="2000" smtClean="0">
                <a:solidFill>
                  <a:schemeClr val="bg1"/>
                </a:solidFill>
                <a:ea typeface="Roboto Lt"/>
                <a:cs typeface="Roboto Lt"/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 sz="2000">
              <a:solidFill>
                <a:schemeClr val="bg1"/>
              </a:solidFill>
              <a:ea typeface="Roboto Lt"/>
              <a:cs typeface="Roboto Lt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72BA7-1922-4A81-AB0B-A1539F5B7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FA98A-1A70-42CA-A8CC-AD8296C92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VCS(version control System)dung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phiên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5ADBF2-8BDF-4324-879A-37340E80E6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2209800"/>
            <a:ext cx="3886200" cy="1439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535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38A03-7CB0-4433-BE46-B3A4D726E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A4196-C45D-4813-8E52-F378A4FCC4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</a:t>
            </a:r>
          </a:p>
          <a:p>
            <a:pPr>
              <a:buFontTx/>
              <a:buChar char="-"/>
            </a:pPr>
            <a:r>
              <a:rPr lang="en-US" dirty="0"/>
              <a:t>Git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nguồn</a:t>
            </a:r>
            <a:r>
              <a:rPr lang="en-US" dirty="0"/>
              <a:t> phan </a:t>
            </a:r>
            <a:r>
              <a:rPr lang="en-US" dirty="0" err="1"/>
              <a:t>tán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Linus </a:t>
            </a:r>
            <a:r>
              <a:rPr lang="en-US" dirty="0" err="1"/>
              <a:t>Tovalhất</a:t>
            </a:r>
            <a:r>
              <a:rPr lang="en-US" dirty="0"/>
              <a:t> ds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2005 .</a:t>
            </a:r>
            <a:r>
              <a:rPr lang="en-US" dirty="0" err="1"/>
              <a:t>Ngày</a:t>
            </a:r>
            <a:r>
              <a:rPr lang="en-US" dirty="0"/>
              <a:t> nay git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trở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nguồn</a:t>
            </a:r>
            <a:r>
              <a:rPr lang="en-US" dirty="0"/>
              <a:t> </a:t>
            </a:r>
            <a:r>
              <a:rPr lang="en-US" dirty="0" err="1"/>
              <a:t>phổ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.</a:t>
            </a:r>
          </a:p>
          <a:p>
            <a:pPr>
              <a:buFontTx/>
              <a:buChar char="-"/>
            </a:pPr>
            <a:r>
              <a:rPr lang="en-US" dirty="0" err="1"/>
              <a:t>Đối</a:t>
            </a:r>
            <a:r>
              <a:rPr lang="en-US" dirty="0"/>
              <a:t> t</a:t>
            </a:r>
            <a:r>
              <a:rPr lang="vi-VN" dirty="0"/>
              <a:t>ư</a:t>
            </a:r>
            <a:r>
              <a:rPr lang="en-US" dirty="0" err="1"/>
              <a:t>ợng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: </a:t>
            </a:r>
            <a:r>
              <a:rPr lang="en-US" dirty="0" err="1"/>
              <a:t>teamleader,lập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,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ty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53040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8109A-767D-44E7-933A-F30CECA2E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FB366-BBA9-4FD3-AED7-9B01CBE0B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AWS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CodeCommit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vi-VN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AWS CodeCommit là dịch vụ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đễ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chuyên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vận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CNTT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đãm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nhiệm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DevOos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phối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</a:p>
          <a:p>
            <a:pPr lvl="1"/>
            <a:endParaRPr lang="en-US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A2EB3C-D28D-461B-A68D-8C17BDDCAC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5347" y="2209800"/>
            <a:ext cx="5413306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039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CC116-66F2-4D07-B2E1-91DE568D9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E6638-B291-4741-B828-8AFC13A26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Ngoài</a:t>
            </a:r>
            <a:r>
              <a:rPr lang="en-US" dirty="0"/>
              <a:t> ra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củng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l</a:t>
            </a:r>
            <a:r>
              <a:rPr lang="vi-VN" dirty="0"/>
              <a:t>ư</a:t>
            </a:r>
            <a:r>
              <a:rPr lang="en-US" dirty="0"/>
              <a:t>u </a:t>
            </a:r>
            <a:r>
              <a:rPr lang="en-US" dirty="0" err="1"/>
              <a:t>trữ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soát</a:t>
            </a:r>
            <a:r>
              <a:rPr lang="en-US" dirty="0"/>
              <a:t> </a:t>
            </a:r>
            <a:r>
              <a:rPr lang="en-US" dirty="0" err="1"/>
              <a:t>phiện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mật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nguồn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thự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, 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trử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 AWS </a:t>
            </a:r>
          </a:p>
        </p:txBody>
      </p:sp>
    </p:spTree>
    <p:extLst>
      <p:ext uri="{BB962C8B-B14F-4D97-AF65-F5344CB8AC3E}">
        <p14:creationId xmlns:p14="http://schemas.microsoft.com/office/powerpoint/2010/main" val="3718135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00B9A-8796-41FC-AB14-43024F8AC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084FD-6853-44E3-BFAB-17B6FDB16F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8229600" cy="4983162"/>
          </a:xfrm>
        </p:spPr>
        <p:txBody>
          <a:bodyPr>
            <a:normAutofit/>
          </a:bodyPr>
          <a:lstStyle/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SourceForge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E2EB80-92AF-4FB2-A4CE-AF2DD2CE4B3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2208270"/>
            <a:ext cx="2286000" cy="1185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613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C1208DC-BA08-4916-8437-D96C2CB48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Project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1DBF82E-F8D7-47E3-BE34-3ACE04C4BE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6957" y="1600200"/>
            <a:ext cx="8050085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465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512CE-6A2A-4104-BBD7-3A31C33FD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6974401-B866-45D3-B6B0-F027D44AAA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6957" y="1600200"/>
            <a:ext cx="8050085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766187"/>
      </p:ext>
    </p:extLst>
  </p:cSld>
  <p:clrMapOvr>
    <a:masterClrMapping/>
  </p:clrMapOvr>
</p:sld>
</file>

<file path=ppt/theme/theme1.xml><?xml version="1.0" encoding="utf-8"?>
<a:theme xmlns:a="http://schemas.openxmlformats.org/drawingml/2006/main" name="FPT Poly White">
  <a:themeElements>
    <a:clrScheme name="Custom 7">
      <a:dk1>
        <a:sysClr val="windowText" lastClr="000000"/>
      </a:dk1>
      <a:lt1>
        <a:sysClr val="window" lastClr="FFFFFF"/>
      </a:lt1>
      <a:dk2>
        <a:srgbClr val="B0B12B"/>
      </a:dk2>
      <a:lt2>
        <a:srgbClr val="B22D2B"/>
      </a:lt2>
      <a:accent1>
        <a:srgbClr val="215789"/>
      </a:accent1>
      <a:accent2>
        <a:srgbClr val="B22D2B"/>
      </a:accent2>
      <a:accent3>
        <a:srgbClr val="B0B12B"/>
      </a:accent3>
      <a:accent4>
        <a:srgbClr val="215789"/>
      </a:accent4>
      <a:accent5>
        <a:srgbClr val="000000"/>
      </a:accent5>
      <a:accent6>
        <a:srgbClr val="F9C1A6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4">
    <a:dk1>
      <a:sysClr val="windowText" lastClr="000000"/>
    </a:dk1>
    <a:lt1>
      <a:sysClr val="window" lastClr="FFFFFF"/>
    </a:lt1>
    <a:dk2>
      <a:srgbClr val="B22D2B"/>
    </a:dk2>
    <a:lt2>
      <a:srgbClr val="B0B12B"/>
    </a:lt2>
    <a:accent1>
      <a:srgbClr val="215789"/>
    </a:accent1>
    <a:accent2>
      <a:srgbClr val="B22D2B"/>
    </a:accent2>
    <a:accent3>
      <a:srgbClr val="B0B12B"/>
    </a:accent3>
    <a:accent4>
      <a:srgbClr val="215789"/>
    </a:accent4>
    <a:accent5>
      <a:srgbClr val="000000"/>
    </a:accent5>
    <a:accent6>
      <a:srgbClr val="F9C1A6"/>
    </a:accent6>
    <a:hlink>
      <a:srgbClr val="000000"/>
    </a:hlink>
    <a:folHlink>
      <a:srgbClr val="000000"/>
    </a:folHlink>
  </a:clrScheme>
</a:themeOverride>
</file>

<file path=ppt/theme/themeOverride2.xml><?xml version="1.0" encoding="utf-8"?>
<a:themeOverride xmlns:a="http://schemas.openxmlformats.org/drawingml/2006/main">
  <a:clrScheme name="Custom 4">
    <a:dk1>
      <a:sysClr val="windowText" lastClr="000000"/>
    </a:dk1>
    <a:lt1>
      <a:sysClr val="window" lastClr="FFFFFF"/>
    </a:lt1>
    <a:dk2>
      <a:srgbClr val="B22D2B"/>
    </a:dk2>
    <a:lt2>
      <a:srgbClr val="B0B12B"/>
    </a:lt2>
    <a:accent1>
      <a:srgbClr val="215789"/>
    </a:accent1>
    <a:accent2>
      <a:srgbClr val="B22D2B"/>
    </a:accent2>
    <a:accent3>
      <a:srgbClr val="B0B12B"/>
    </a:accent3>
    <a:accent4>
      <a:srgbClr val="215789"/>
    </a:accent4>
    <a:accent5>
      <a:srgbClr val="000000"/>
    </a:accent5>
    <a:accent6>
      <a:srgbClr val="F9C1A6"/>
    </a:accent6>
    <a:hlink>
      <a:srgbClr val="000000"/>
    </a:hlink>
    <a:folHlink>
      <a:srgbClr val="0000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5762</TotalTime>
  <Words>285</Words>
  <Application>Microsoft Office PowerPoint</Application>
  <PresentationFormat>On-screen Show (4:3)</PresentationFormat>
  <Paragraphs>45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Courier New</vt:lpstr>
      <vt:lpstr>Roboto Lt</vt:lpstr>
      <vt:lpstr>Segoe UI</vt:lpstr>
      <vt:lpstr>Times New Roman</vt:lpstr>
      <vt:lpstr>Wingdings</vt:lpstr>
      <vt:lpstr>FPT Poly White</vt:lpstr>
      <vt:lpstr>PowerPoint Presentation</vt:lpstr>
      <vt:lpstr>PowerPoint Presentation</vt:lpstr>
      <vt:lpstr>Nghiên Cứu Các Công Cụ Quản Lý Phiên Bản</vt:lpstr>
      <vt:lpstr>PowerPoint Presentation</vt:lpstr>
      <vt:lpstr>Nghiên Cứu Các Công Cụ Quản Lý Phiên Bản</vt:lpstr>
      <vt:lpstr>PowerPoint Presentation</vt:lpstr>
      <vt:lpstr>Nghiên Cứu Các Công Cụ Quản Lý Phiên Bản</vt:lpstr>
      <vt:lpstr>Tạo một Project</vt:lpstr>
      <vt:lpstr>Thêm thành viên vào dự án</vt:lpstr>
      <vt:lpstr>Ứng dụng Git, lấy liên kết để sao chép dữ liệu về máy cá nhân.</vt:lpstr>
      <vt:lpstr>Lệnh git clone</vt:lpstr>
      <vt:lpstr>Lệnh git add</vt:lpstr>
      <vt:lpstr>Lệnh git commit</vt:lpstr>
      <vt:lpstr>Lệnh git push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Tin Học Văn Phòng</dc:title>
  <dc:creator>Hans</dc:creator>
  <cp:lastModifiedBy>ASUS</cp:lastModifiedBy>
  <cp:revision>772</cp:revision>
  <dcterms:created xsi:type="dcterms:W3CDTF">2013-04-23T08:05:33Z</dcterms:created>
  <dcterms:modified xsi:type="dcterms:W3CDTF">2019-03-25T02:43:19Z</dcterms:modified>
</cp:coreProperties>
</file>