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8yepyI8oUJzKwiA1FFGW6oJ7c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21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Quản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Lý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Sinh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Viên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 C1905M    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6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Hải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Đặng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Minh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Tuấn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DFEF1-0EFD-43DF-A416-C23BA2ECC551}"/>
              </a:ext>
            </a:extLst>
          </p:cNvPr>
          <p:cNvSpPr txBox="1"/>
          <p:nvPr/>
        </p:nvSpPr>
        <p:spPr>
          <a:xfrm>
            <a:off x="768626" y="1683026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418B2-D795-4831-BC0C-712C3023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6" y="776989"/>
            <a:ext cx="9263271" cy="55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31DC5-6428-40D4-9549-698D0AA0C021}"/>
              </a:ext>
            </a:extLst>
          </p:cNvPr>
          <p:cNvSpPr txBox="1"/>
          <p:nvPr/>
        </p:nvSpPr>
        <p:spPr>
          <a:xfrm>
            <a:off x="940904" y="2160104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1DDD-25AE-496A-A6F0-FA4BBF37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04" y="768626"/>
            <a:ext cx="8931966" cy="56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5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3CB18B-F5F5-4BB3-A41F-DFFACA8C9776}"/>
              </a:ext>
            </a:extLst>
          </p:cNvPr>
          <p:cNvSpPr txBox="1"/>
          <p:nvPr/>
        </p:nvSpPr>
        <p:spPr>
          <a:xfrm>
            <a:off x="291548" y="194807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3AFA8-31D3-49EA-9D78-D68A4EB6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13" y="830062"/>
            <a:ext cx="10036257" cy="5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EDA6D-DBA4-4DE5-BB3C-03BCD13F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719"/>
            <a:ext cx="5929490" cy="4848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66DCD-192B-4B3A-A7C2-E89A5F83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12" y="1004718"/>
            <a:ext cx="5858936" cy="4848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6C971-7E8D-4BF2-9219-94F013B0A704}"/>
              </a:ext>
            </a:extLst>
          </p:cNvPr>
          <p:cNvSpPr txBox="1"/>
          <p:nvPr/>
        </p:nvSpPr>
        <p:spPr>
          <a:xfrm>
            <a:off x="4562769" y="6016487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&amp;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4566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Tổng quan đề tài</a:t>
            </a:r>
            <a:endParaRPr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Biểu đồ luồng dữ liệu mức ngữ cảnh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chức năng ứng dụng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quan hệ thực thể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cơ sở dữ liệu</a:t>
            </a:r>
            <a:endParaRPr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Phân công công việc trong nhóm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giao diện chính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Demo ứng dụng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49575"/>
            <a:ext cx="11887200" cy="5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,…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BIỂU ĐỒ LUỒNG DỮ LIỆU MỨC NGỮ CẢNH</a:t>
            </a:r>
            <a:endParaRPr sz="3000"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endParaRPr lang="en-US" sz="2000" dirty="0"/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2BAE3-C61E-4402-8E45-8971127C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89" y="1020762"/>
            <a:ext cx="5809462" cy="5076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sz="30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 ADMIN FULL QUYỀN )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8BE22-2F68-4417-8117-74FF74840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028825"/>
            <a:ext cx="9791700" cy="42957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DAA09B-6755-4B4C-A450-DCDC2EB9CD73}"/>
              </a:ext>
            </a:extLst>
          </p:cNvPr>
          <p:cNvSpPr/>
          <p:nvPr/>
        </p:nvSpPr>
        <p:spPr>
          <a:xfrm>
            <a:off x="4479235" y="1311965"/>
            <a:ext cx="2464905" cy="546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Trưởng</a:t>
            </a:r>
            <a:endParaRPr lang="vi-V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009AAD-69A4-42BF-B151-91744FCB604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98435" y="1858962"/>
            <a:ext cx="13253" cy="16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sz="30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 TÀI KHOẢN GIÁO VIÊN )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5B930-4D93-4D00-9A46-F220B683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1376362"/>
            <a:ext cx="7765774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1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sz="3000"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Sơ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cở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D7FA5-A80E-4689-A987-AEBE3AD2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0" y="1268089"/>
            <a:ext cx="10209321" cy="5150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THIẾT KẾ GIAO DIỆN CHÍNH</a:t>
            </a:r>
            <a:endParaRPr sz="3000"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0CC9D-67D7-4C61-B275-DCB8ACB0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83" y="1581658"/>
            <a:ext cx="3095625" cy="433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FC819-9F12-4243-96DA-C1FD6A95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59" y="1173162"/>
            <a:ext cx="7325324" cy="49990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3CE30-CE3E-4A18-9061-D8ECD2E410BF}"/>
              </a:ext>
            </a:extLst>
          </p:cNvPr>
          <p:cNvSpPr txBox="1"/>
          <p:nvPr/>
        </p:nvSpPr>
        <p:spPr>
          <a:xfrm>
            <a:off x="1232452" y="1775791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CDF50-7DB5-408F-8EA0-C2F1D3D7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21" y="781878"/>
            <a:ext cx="8555045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240</Words>
  <Application>Microsoft Office PowerPoint</Application>
  <PresentationFormat>Widescreen</PresentationFormat>
  <Paragraphs>35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CHỨC NĂNG ỨNG DỤNG</vt:lpstr>
      <vt:lpstr>THIẾT KẾ CƠ SỞ DŨ LIỆU</vt:lpstr>
      <vt:lpstr>THIẾT KẾ GIAO DIỆN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HaiHoang</cp:lastModifiedBy>
  <cp:revision>15</cp:revision>
  <dcterms:modified xsi:type="dcterms:W3CDTF">2021-01-05T18:13:03Z</dcterms:modified>
</cp:coreProperties>
</file>