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0" r:id="rId25"/>
    <p:sldId id="292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104743"/>
            <a:ext cx="9813925" cy="915035"/>
          </a:xfrm>
          <a:custGeom>
            <a:avLst/>
            <a:gdLst/>
            <a:ahLst/>
            <a:cxnLst/>
            <a:rect l="l" t="t" r="r" b="b"/>
            <a:pathLst>
              <a:path w="9813925" h="915035">
                <a:moveTo>
                  <a:pt x="9813798" y="0"/>
                </a:moveTo>
                <a:lnTo>
                  <a:pt x="0" y="0"/>
                </a:lnTo>
                <a:lnTo>
                  <a:pt x="0" y="914425"/>
                </a:lnTo>
                <a:lnTo>
                  <a:pt x="9813798" y="914425"/>
                </a:lnTo>
                <a:lnTo>
                  <a:pt x="9813798" y="0"/>
                </a:lnTo>
                <a:close/>
              </a:path>
            </a:pathLst>
          </a:custGeom>
          <a:solidFill>
            <a:srgbClr val="006FC0">
              <a:alpha val="8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04743"/>
            <a:ext cx="9813925" cy="915035"/>
          </a:xfrm>
          <a:custGeom>
            <a:avLst/>
            <a:gdLst/>
            <a:ahLst/>
            <a:cxnLst/>
            <a:rect l="l" t="t" r="r" b="b"/>
            <a:pathLst>
              <a:path w="9813925" h="915035">
                <a:moveTo>
                  <a:pt x="0" y="914425"/>
                </a:moveTo>
                <a:lnTo>
                  <a:pt x="9813798" y="914425"/>
                </a:lnTo>
                <a:lnTo>
                  <a:pt x="9813798" y="0"/>
                </a:lnTo>
                <a:lnTo>
                  <a:pt x="0" y="0"/>
                </a:lnTo>
                <a:lnTo>
                  <a:pt x="0" y="914425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5448" y="2287904"/>
            <a:ext cx="1014110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2502" y="1191894"/>
            <a:ext cx="5666994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7625" y="2211704"/>
            <a:ext cx="10556748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52.jpg"/><Relationship Id="rId3" Type="http://schemas.openxmlformats.org/officeDocument/2006/relationships/image" Target="../media/image42.jp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50.jpg"/><Relationship Id="rId5" Type="http://schemas.openxmlformats.org/officeDocument/2006/relationships/image" Target="../media/image44.jpg"/><Relationship Id="rId15" Type="http://schemas.openxmlformats.org/officeDocument/2006/relationships/image" Target="../media/image36.png"/><Relationship Id="rId10" Type="http://schemas.openxmlformats.org/officeDocument/2006/relationships/image" Target="../media/image49.jpg"/><Relationship Id="rId4" Type="http://schemas.openxmlformats.org/officeDocument/2006/relationships/image" Target="../media/image43.png"/><Relationship Id="rId9" Type="http://schemas.openxmlformats.org/officeDocument/2006/relationships/image" Target="../media/image48.jpg"/><Relationship Id="rId14" Type="http://schemas.openxmlformats.org/officeDocument/2006/relationships/image" Target="../media/image5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8.jpg"/><Relationship Id="rId7" Type="http://schemas.openxmlformats.org/officeDocument/2006/relationships/image" Target="../media/image62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jpg"/><Relationship Id="rId4" Type="http://schemas.openxmlformats.org/officeDocument/2006/relationships/image" Target="../media/image59.jp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image" Target="../media/image65.jpg"/><Relationship Id="rId7" Type="http://schemas.openxmlformats.org/officeDocument/2006/relationships/image" Target="../media/image69.png"/><Relationship Id="rId12" Type="http://schemas.openxmlformats.org/officeDocument/2006/relationships/image" Target="../media/image73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61.png"/><Relationship Id="rId5" Type="http://schemas.openxmlformats.org/officeDocument/2006/relationships/image" Target="../media/image67.jpg"/><Relationship Id="rId10" Type="http://schemas.openxmlformats.org/officeDocument/2006/relationships/image" Target="../media/image72.png"/><Relationship Id="rId4" Type="http://schemas.openxmlformats.org/officeDocument/2006/relationships/image" Target="../media/image66.jpg"/><Relationship Id="rId9" Type="http://schemas.openxmlformats.org/officeDocument/2006/relationships/image" Target="../media/image7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6.jpg"/><Relationship Id="rId7" Type="http://schemas.openxmlformats.org/officeDocument/2006/relationships/image" Target="../media/image72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6.png"/><Relationship Id="rId5" Type="http://schemas.openxmlformats.org/officeDocument/2006/relationships/image" Target="../media/image78.jpg"/><Relationship Id="rId10" Type="http://schemas.openxmlformats.org/officeDocument/2006/relationships/image" Target="../media/image74.png"/><Relationship Id="rId4" Type="http://schemas.openxmlformats.org/officeDocument/2006/relationships/image" Target="../media/image77.jpg"/><Relationship Id="rId9" Type="http://schemas.openxmlformats.org/officeDocument/2006/relationships/image" Target="../media/image7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12" Type="http://schemas.openxmlformats.org/officeDocument/2006/relationships/image" Target="../media/image88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36.png"/><Relationship Id="rId10" Type="http://schemas.openxmlformats.org/officeDocument/2006/relationships/image" Target="../media/image86.jpg"/><Relationship Id="rId4" Type="http://schemas.openxmlformats.org/officeDocument/2006/relationships/image" Target="../media/image82.jp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21" Type="http://schemas.openxmlformats.org/officeDocument/2006/relationships/image" Target="../media/image36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110.png"/><Relationship Id="rId21" Type="http://schemas.openxmlformats.org/officeDocument/2006/relationships/image" Target="../media/image36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0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jp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36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04.png"/><Relationship Id="rId2" Type="http://schemas.openxmlformats.org/officeDocument/2006/relationships/image" Target="../media/image109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02.jpg"/><Relationship Id="rId10" Type="http://schemas.openxmlformats.org/officeDocument/2006/relationships/image" Target="../media/image118.png"/><Relationship Id="rId19" Type="http://schemas.openxmlformats.org/officeDocument/2006/relationships/image" Target="../media/image111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jpg"/><Relationship Id="rId3" Type="http://schemas.openxmlformats.org/officeDocument/2006/relationships/image" Target="../media/image122.jpg"/><Relationship Id="rId7" Type="http://schemas.openxmlformats.org/officeDocument/2006/relationships/image" Target="../media/image126.jpg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jpg"/><Relationship Id="rId5" Type="http://schemas.openxmlformats.org/officeDocument/2006/relationships/image" Target="../media/image124.jpg"/><Relationship Id="rId10" Type="http://schemas.openxmlformats.org/officeDocument/2006/relationships/image" Target="../media/image36.png"/><Relationship Id="rId4" Type="http://schemas.openxmlformats.org/officeDocument/2006/relationships/image" Target="../media/image123.jpg"/><Relationship Id="rId9" Type="http://schemas.openxmlformats.org/officeDocument/2006/relationships/image" Target="../media/image12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8640" y="0"/>
            <a:ext cx="5011420" cy="6858000"/>
            <a:chOff x="548640" y="0"/>
            <a:chExt cx="5011420" cy="6858000"/>
          </a:xfrm>
        </p:grpSpPr>
        <p:sp>
          <p:nvSpPr>
            <p:cNvPr id="4" name="object 4"/>
            <p:cNvSpPr/>
            <p:nvPr/>
          </p:nvSpPr>
          <p:spPr>
            <a:xfrm>
              <a:off x="987552" y="0"/>
              <a:ext cx="1058545" cy="2780030"/>
            </a:xfrm>
            <a:custGeom>
              <a:avLst/>
              <a:gdLst/>
              <a:ahLst/>
              <a:cxnLst/>
              <a:rect l="l" t="t" r="r" b="b"/>
              <a:pathLst>
                <a:path w="1058545" h="2780030">
                  <a:moveTo>
                    <a:pt x="1058394" y="0"/>
                  </a:moveTo>
                  <a:lnTo>
                    <a:pt x="678413" y="0"/>
                  </a:lnTo>
                  <a:lnTo>
                    <a:pt x="0" y="2689098"/>
                  </a:lnTo>
                  <a:lnTo>
                    <a:pt x="356234" y="2779776"/>
                  </a:lnTo>
                  <a:lnTo>
                    <a:pt x="1058394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" y="0"/>
              <a:ext cx="1031240" cy="2670175"/>
            </a:xfrm>
            <a:custGeom>
              <a:avLst/>
              <a:gdLst/>
              <a:ahLst/>
              <a:cxnLst/>
              <a:rect l="l" t="t" r="r" b="b"/>
              <a:pathLst>
                <a:path w="1031240" h="2670175">
                  <a:moveTo>
                    <a:pt x="1030962" y="0"/>
                  </a:moveTo>
                  <a:lnTo>
                    <a:pt x="649044" y="0"/>
                  </a:lnTo>
                  <a:lnTo>
                    <a:pt x="0" y="2579370"/>
                  </a:lnTo>
                  <a:lnTo>
                    <a:pt x="347065" y="2665222"/>
                  </a:lnTo>
                  <a:lnTo>
                    <a:pt x="356577" y="2670048"/>
                  </a:lnTo>
                  <a:lnTo>
                    <a:pt x="103096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2578607"/>
              <a:ext cx="2688590" cy="4279900"/>
            </a:xfrm>
            <a:custGeom>
              <a:avLst/>
              <a:gdLst/>
              <a:ahLst/>
              <a:cxnLst/>
              <a:rect l="l" t="t" r="r" b="b"/>
              <a:pathLst>
                <a:path w="2688590" h="4279900">
                  <a:moveTo>
                    <a:pt x="0" y="0"/>
                  </a:moveTo>
                  <a:lnTo>
                    <a:pt x="2569464" y="4279392"/>
                  </a:lnTo>
                  <a:lnTo>
                    <a:pt x="2688336" y="4279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7552" y="2688335"/>
              <a:ext cx="3328670" cy="4170045"/>
            </a:xfrm>
            <a:custGeom>
              <a:avLst/>
              <a:gdLst/>
              <a:ahLst/>
              <a:cxnLst/>
              <a:rect l="l" t="t" r="r" b="b"/>
              <a:pathLst>
                <a:path w="3328670" h="4170045">
                  <a:moveTo>
                    <a:pt x="0" y="0"/>
                  </a:moveTo>
                  <a:lnTo>
                    <a:pt x="3204718" y="4169664"/>
                  </a:lnTo>
                  <a:lnTo>
                    <a:pt x="3328416" y="4169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2688335"/>
              <a:ext cx="4572000" cy="4170045"/>
            </a:xfrm>
            <a:custGeom>
              <a:avLst/>
              <a:gdLst/>
              <a:ahLst/>
              <a:cxnLst/>
              <a:rect l="l" t="t" r="r" b="b"/>
              <a:pathLst>
                <a:path w="4572000" h="4170045">
                  <a:moveTo>
                    <a:pt x="0" y="0"/>
                  </a:moveTo>
                  <a:lnTo>
                    <a:pt x="4762" y="4699"/>
                  </a:lnTo>
                  <a:lnTo>
                    <a:pt x="3333496" y="4169664"/>
                  </a:lnTo>
                  <a:lnTo>
                    <a:pt x="4572000" y="4169664"/>
                  </a:lnTo>
                  <a:lnTo>
                    <a:pt x="356869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40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2"/>
                  </a:lnTo>
                  <a:lnTo>
                    <a:pt x="3584448" y="4279392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95460" y="1617277"/>
            <a:ext cx="9484995" cy="13715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35"/>
              </a:spcBef>
            </a:pP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Nghiên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diện</a:t>
            </a:r>
            <a:r>
              <a:rPr lang="vi-VN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khuôn </a:t>
            </a:r>
            <a:r>
              <a:rPr lang="vi-VN" sz="44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mặt</a:t>
            </a:r>
            <a:endParaRPr sz="4400" dirty="0">
              <a:latin typeface="+mj-lt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3600" y="3869194"/>
            <a:ext cx="5489193" cy="187128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92735">
              <a:lnSpc>
                <a:spcPct val="144500"/>
              </a:lnSpc>
              <a:spcBef>
                <a:spcPts val="135"/>
              </a:spcBef>
            </a:pP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40" dirty="0">
                <a:latin typeface="Carlito"/>
                <a:cs typeface="Carlito"/>
              </a:rPr>
              <a:t>Người </a:t>
            </a:r>
            <a:r>
              <a:rPr sz="2100" spc="10" dirty="0" err="1">
                <a:latin typeface="Carlito"/>
                <a:cs typeface="Carlito"/>
              </a:rPr>
              <a:t>thực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spc="-20" dirty="0" err="1">
                <a:latin typeface="Carlito"/>
                <a:cs typeface="Carlito"/>
              </a:rPr>
              <a:t>hiện</a:t>
            </a:r>
            <a:r>
              <a:rPr sz="2100" spc="-20" dirty="0">
                <a:latin typeface="Carlito"/>
                <a:cs typeface="Carlito"/>
              </a:rPr>
              <a:t>:</a:t>
            </a:r>
            <a:r>
              <a:rPr lang="en-US" sz="2100" spc="-20" dirty="0">
                <a:latin typeface="Carlito"/>
                <a:cs typeface="Carlito"/>
              </a:rPr>
              <a:t>	</a:t>
            </a:r>
            <a:r>
              <a:rPr lang="en-US" sz="2100" spc="-20" dirty="0" err="1">
                <a:latin typeface="Carlito"/>
                <a:cs typeface="Carlito"/>
              </a:rPr>
              <a:t>Phạm</a:t>
            </a:r>
            <a:r>
              <a:rPr lang="en-US" sz="2100" spc="-20" dirty="0">
                <a:latin typeface="Carlito"/>
                <a:cs typeface="Carlito"/>
              </a:rPr>
              <a:t> </a:t>
            </a:r>
            <a:r>
              <a:rPr lang="en-US" sz="2100" spc="-20" dirty="0" err="1">
                <a:latin typeface="Carlito"/>
                <a:cs typeface="Carlito"/>
              </a:rPr>
              <a:t>Tru</a:t>
            </a:r>
            <a:r>
              <a:rPr lang="vi-VN" sz="2100" spc="-20" dirty="0">
                <a:latin typeface="Carlito"/>
                <a:cs typeface="Carlito"/>
              </a:rPr>
              <a:t>n</a:t>
            </a:r>
            <a:r>
              <a:rPr lang="en-US" sz="2100" spc="-20" dirty="0">
                <a:latin typeface="Carlito"/>
                <a:cs typeface="Carlito"/>
              </a:rPr>
              <a:t>g </a:t>
            </a:r>
            <a:r>
              <a:rPr lang="en-US" sz="2100" spc="-20" dirty="0" err="1">
                <a:latin typeface="Carlito"/>
                <a:cs typeface="Carlito"/>
              </a:rPr>
              <a:t>Hiếu</a:t>
            </a:r>
            <a:endParaRPr lang="vi-VN" sz="2100" spc="-20" dirty="0">
              <a:latin typeface="Carlito"/>
              <a:cs typeface="Carlito"/>
            </a:endParaRPr>
          </a:p>
          <a:p>
            <a:pPr marL="12700" marR="5080" indent="292735">
              <a:lnSpc>
                <a:spcPct val="144500"/>
              </a:lnSpc>
              <a:spcBef>
                <a:spcPts val="135"/>
              </a:spcBef>
            </a:pPr>
            <a:r>
              <a:rPr lang="vi-VN" sz="2100" spc="-20" dirty="0">
                <a:latin typeface="Carlito"/>
                <a:cs typeface="Carlito"/>
              </a:rPr>
              <a:t>			</a:t>
            </a:r>
            <a:r>
              <a:rPr lang="en-US" sz="2100" spc="-20" dirty="0" err="1">
                <a:latin typeface="Carlito"/>
                <a:cs typeface="Carlito"/>
              </a:rPr>
              <a:t>Võ</a:t>
            </a:r>
            <a:r>
              <a:rPr lang="en-US" sz="2100" spc="-20" dirty="0">
                <a:latin typeface="Carlito"/>
                <a:cs typeface="Carlito"/>
              </a:rPr>
              <a:t> </a:t>
            </a:r>
            <a:r>
              <a:rPr lang="en-US" sz="2100" spc="-20" dirty="0" err="1">
                <a:latin typeface="Carlito"/>
                <a:cs typeface="Carlito"/>
              </a:rPr>
              <a:t>Đức</a:t>
            </a:r>
            <a:r>
              <a:rPr lang="en-US" sz="2100" spc="-20" dirty="0">
                <a:latin typeface="Carlito"/>
                <a:cs typeface="Carlito"/>
              </a:rPr>
              <a:t> </a:t>
            </a:r>
            <a:r>
              <a:rPr lang="en-US" sz="2100" spc="-20" dirty="0" err="1">
                <a:latin typeface="Carlito"/>
                <a:cs typeface="Carlito"/>
              </a:rPr>
              <a:t>Bảo</a:t>
            </a:r>
            <a:endParaRPr lang="en-US" sz="2100" spc="-20" dirty="0">
              <a:latin typeface="Carlito"/>
              <a:cs typeface="Carlito"/>
            </a:endParaRPr>
          </a:p>
          <a:p>
            <a:pPr marL="12700" marR="5080" indent="292735" algn="ctr">
              <a:lnSpc>
                <a:spcPct val="144500"/>
              </a:lnSpc>
              <a:spcBef>
                <a:spcPts val="135"/>
              </a:spcBef>
            </a:pPr>
            <a:r>
              <a:rPr lang="en-US" sz="2100" spc="-20" dirty="0">
                <a:latin typeface="Carlito"/>
                <a:cs typeface="Carlito"/>
              </a:rPr>
              <a:t>		</a:t>
            </a:r>
          </a:p>
          <a:p>
            <a:pPr marL="12700" marR="5080" indent="292735" algn="ctr">
              <a:lnSpc>
                <a:spcPct val="144500"/>
              </a:lnSpc>
              <a:spcBef>
                <a:spcPts val="135"/>
              </a:spcBef>
            </a:pPr>
            <a:r>
              <a:rPr lang="en-US" sz="2100" spc="-20" dirty="0">
                <a:latin typeface="Carlito"/>
                <a:cs typeface="Carlito"/>
              </a:rPr>
              <a:t>GVHD: </a:t>
            </a:r>
            <a:r>
              <a:rPr lang="en-US" sz="2100" spc="-20" dirty="0" err="1">
                <a:latin typeface="Carlito"/>
                <a:cs typeface="Carlito"/>
              </a:rPr>
              <a:t>Ths.Hoàng</a:t>
            </a:r>
            <a:r>
              <a:rPr lang="en-US" sz="2100" spc="-20" dirty="0">
                <a:latin typeface="Carlito"/>
                <a:cs typeface="Carlito"/>
              </a:rPr>
              <a:t> </a:t>
            </a:r>
            <a:r>
              <a:rPr lang="en-US" sz="2100" spc="-20" dirty="0" err="1">
                <a:latin typeface="Carlito"/>
                <a:cs typeface="Carlito"/>
              </a:rPr>
              <a:t>Hữu</a:t>
            </a:r>
            <a:r>
              <a:rPr lang="en-US" sz="2100" spc="-20" dirty="0">
                <a:latin typeface="Carlito"/>
                <a:cs typeface="Carlito"/>
              </a:rPr>
              <a:t> </a:t>
            </a:r>
            <a:r>
              <a:rPr lang="en-US" sz="2100" spc="-20" dirty="0" err="1">
                <a:latin typeface="Carlito"/>
                <a:cs typeface="Carlito"/>
              </a:rPr>
              <a:t>Đức</a:t>
            </a:r>
            <a:endParaRPr sz="2100" dirty="0">
              <a:latin typeface="Carlito"/>
              <a:cs typeface="Carlito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581F4EF8-0977-4431-AE18-B70010BA9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09" y="4381"/>
            <a:ext cx="8191500" cy="10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4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6242"/>
            <a:ext cx="12192000" cy="2512695"/>
          </a:xfrm>
          <a:custGeom>
            <a:avLst/>
            <a:gdLst/>
            <a:ahLst/>
            <a:cxnLst/>
            <a:rect l="l" t="t" r="r" b="b"/>
            <a:pathLst>
              <a:path w="12192000" h="2512695">
                <a:moveTo>
                  <a:pt x="12192000" y="0"/>
                </a:moveTo>
                <a:lnTo>
                  <a:pt x="0" y="0"/>
                </a:lnTo>
                <a:lnTo>
                  <a:pt x="0" y="2512313"/>
                </a:lnTo>
                <a:lnTo>
                  <a:pt x="12192000" y="2512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3702" y="1491818"/>
            <a:ext cx="6532118" cy="5041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2366" y="3016275"/>
            <a:ext cx="35147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2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290" dirty="0">
                <a:solidFill>
                  <a:srgbClr val="FFFFFF"/>
                </a:solidFill>
                <a:latin typeface="Wingdings"/>
                <a:cs typeface="Wingdings"/>
              </a:rPr>
              <a:t></a:t>
            </a:r>
            <a:r>
              <a:rPr sz="1600" spc="22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Chọn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kênh,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giới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tính,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tuổi,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thời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gian 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tìm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kiếm mục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tiêu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4965" algn="l"/>
              </a:tabLst>
            </a:pPr>
            <a:r>
              <a:rPr sz="1600" spc="2290" dirty="0">
                <a:solidFill>
                  <a:srgbClr val="FFFFFF"/>
                </a:solidFill>
                <a:latin typeface="Wingdings"/>
                <a:cs typeface="Wingdings"/>
              </a:rPr>
              <a:t></a:t>
            </a:r>
            <a:r>
              <a:rPr sz="1600" spc="22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Xuất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ra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kết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quả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với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liệu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ghi</a:t>
            </a:r>
            <a:r>
              <a:rPr sz="16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4578" y="4236847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phù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hợp.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48" y="2888335"/>
            <a:ext cx="1014094" cy="1129030"/>
          </a:xfrm>
          <a:prstGeom prst="rect">
            <a:avLst/>
          </a:prstGeom>
          <a:solidFill>
            <a:srgbClr val="006FC0"/>
          </a:solidFill>
          <a:ln w="28575">
            <a:solidFill>
              <a:srgbClr val="FD875E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6995" marR="86360">
              <a:lnSpc>
                <a:spcPct val="121200"/>
              </a:lnSpc>
              <a:spcBef>
                <a:spcPts val="595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Thời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gian 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endParaRPr sz="16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409"/>
              </a:spcBef>
            </a:pP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6736" y="1689544"/>
            <a:ext cx="1275080" cy="2517140"/>
            <a:chOff x="1216736" y="1689544"/>
            <a:chExt cx="1275080" cy="2517140"/>
          </a:xfrm>
        </p:grpSpPr>
        <p:sp>
          <p:nvSpPr>
            <p:cNvPr id="8" name="object 8"/>
            <p:cNvSpPr/>
            <p:nvPr/>
          </p:nvSpPr>
          <p:spPr>
            <a:xfrm>
              <a:off x="1433702" y="1703832"/>
              <a:ext cx="1043940" cy="2488565"/>
            </a:xfrm>
            <a:custGeom>
              <a:avLst/>
              <a:gdLst/>
              <a:ahLst/>
              <a:cxnLst/>
              <a:rect l="l" t="t" r="r" b="b"/>
              <a:pathLst>
                <a:path w="1043939" h="2488565">
                  <a:moveTo>
                    <a:pt x="0" y="2488057"/>
                  </a:moveTo>
                  <a:lnTo>
                    <a:pt x="1043787" y="2488057"/>
                  </a:lnTo>
                  <a:lnTo>
                    <a:pt x="1043787" y="0"/>
                  </a:lnTo>
                  <a:lnTo>
                    <a:pt x="0" y="0"/>
                  </a:lnTo>
                  <a:lnTo>
                    <a:pt x="0" y="2488057"/>
                  </a:lnTo>
                  <a:close/>
                </a:path>
              </a:pathLst>
            </a:custGeom>
            <a:ln w="28575">
              <a:solidFill>
                <a:srgbClr val="FD87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6261" y="1703959"/>
              <a:ext cx="207645" cy="2487930"/>
            </a:xfrm>
            <a:custGeom>
              <a:avLst/>
              <a:gdLst/>
              <a:ahLst/>
              <a:cxnLst/>
              <a:rect l="l" t="t" r="r" b="b"/>
              <a:pathLst>
                <a:path w="207644" h="2487929">
                  <a:moveTo>
                    <a:pt x="0" y="1171448"/>
                  </a:moveTo>
                  <a:lnTo>
                    <a:pt x="207441" y="0"/>
                  </a:lnTo>
                </a:path>
                <a:path w="207644" h="2487929">
                  <a:moveTo>
                    <a:pt x="0" y="2308352"/>
                  </a:moveTo>
                  <a:lnTo>
                    <a:pt x="207441" y="2487929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02994" y="525526"/>
            <a:ext cx="6382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15" dirty="0">
                <a:latin typeface="Arial"/>
                <a:cs typeface="Arial"/>
              </a:rPr>
              <a:t>Dữ</a:t>
            </a:r>
            <a:r>
              <a:rPr sz="3200" b="0" spc="-210" dirty="0">
                <a:latin typeface="Arial"/>
                <a:cs typeface="Arial"/>
              </a:rPr>
              <a:t> </a:t>
            </a:r>
            <a:r>
              <a:rPr sz="3200" b="0" spc="-60" dirty="0">
                <a:latin typeface="Arial"/>
                <a:cs typeface="Arial"/>
              </a:rPr>
              <a:t>liệu</a:t>
            </a:r>
            <a:r>
              <a:rPr sz="3200" b="0" spc="-250" dirty="0">
                <a:latin typeface="Arial"/>
                <a:cs typeface="Arial"/>
              </a:rPr>
              <a:t> </a:t>
            </a:r>
            <a:r>
              <a:rPr sz="3200" b="0" spc="-120" dirty="0">
                <a:latin typeface="Arial"/>
                <a:cs typeface="Arial"/>
              </a:rPr>
              <a:t>lưu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75" dirty="0">
                <a:latin typeface="Arial"/>
                <a:cs typeface="Arial"/>
              </a:rPr>
              <a:t>trữ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185" dirty="0">
                <a:latin typeface="Arial"/>
                <a:cs typeface="Arial"/>
              </a:rPr>
              <a:t>và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10" dirty="0">
                <a:latin typeface="Arial"/>
                <a:cs typeface="Arial"/>
              </a:rPr>
              <a:t>tìm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60" dirty="0">
                <a:latin typeface="Arial"/>
                <a:cs typeface="Arial"/>
              </a:rPr>
              <a:t>kiếm</a:t>
            </a:r>
            <a:r>
              <a:rPr sz="3200" b="0" spc="-245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khuôn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20" dirty="0">
                <a:latin typeface="Arial"/>
                <a:cs typeface="Arial"/>
              </a:rPr>
              <a:t>mặt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82" y="585513"/>
            <a:ext cx="801838" cy="382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39823" y="1478026"/>
            <a:ext cx="25590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6242"/>
            <a:ext cx="12192000" cy="2512695"/>
          </a:xfrm>
          <a:custGeom>
            <a:avLst/>
            <a:gdLst/>
            <a:ahLst/>
            <a:cxnLst/>
            <a:rect l="l" t="t" r="r" b="b"/>
            <a:pathLst>
              <a:path w="12192000" h="2512695">
                <a:moveTo>
                  <a:pt x="12192000" y="0"/>
                </a:moveTo>
                <a:lnTo>
                  <a:pt x="0" y="0"/>
                </a:lnTo>
                <a:lnTo>
                  <a:pt x="0" y="2512313"/>
                </a:lnTo>
                <a:lnTo>
                  <a:pt x="12192000" y="2512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62366" y="3016275"/>
            <a:ext cx="3688715" cy="14897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54965" algn="l"/>
              </a:tabLst>
            </a:pPr>
            <a:r>
              <a:rPr sz="1600" spc="2290" dirty="0">
                <a:solidFill>
                  <a:srgbClr val="FFFFFF"/>
                </a:solidFill>
                <a:latin typeface="Wingdings"/>
                <a:cs typeface="Wingdings"/>
              </a:rPr>
              <a:t></a:t>
            </a:r>
            <a:r>
              <a:rPr sz="1600" spc="22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Tải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ảnh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của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mục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tiêu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cần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tìm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kiếm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354965" algn="l"/>
              </a:tabLst>
            </a:pPr>
            <a:r>
              <a:rPr sz="1600" spc="2290" dirty="0">
                <a:solidFill>
                  <a:srgbClr val="FFFFFF"/>
                </a:solidFill>
                <a:latin typeface="Wingdings"/>
                <a:cs typeface="Wingdings"/>
              </a:rPr>
              <a:t></a:t>
            </a:r>
            <a:r>
              <a:rPr sz="1600" spc="22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Chọn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kênh 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và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thời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gian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ct val="150000"/>
              </a:lnSpc>
              <a:tabLst>
                <a:tab pos="354965" algn="l"/>
              </a:tabLst>
            </a:pPr>
            <a:r>
              <a:rPr sz="1600" spc="2290" dirty="0">
                <a:solidFill>
                  <a:srgbClr val="FFFFFF"/>
                </a:solidFill>
                <a:latin typeface="Wingdings"/>
                <a:cs typeface="Wingdings"/>
              </a:rPr>
              <a:t></a:t>
            </a:r>
            <a:r>
              <a:rPr sz="1600" spc="22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Kết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quả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tìm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kiếm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xuất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ra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phù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hợp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với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mục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tiêu.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736" y="1881987"/>
            <a:ext cx="7581646" cy="3944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994" y="631951"/>
            <a:ext cx="6382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15" dirty="0">
                <a:latin typeface="Arial"/>
                <a:cs typeface="Arial"/>
              </a:rPr>
              <a:t>Dữ</a:t>
            </a:r>
            <a:r>
              <a:rPr sz="3200" b="0" spc="-210" dirty="0">
                <a:latin typeface="Arial"/>
                <a:cs typeface="Arial"/>
              </a:rPr>
              <a:t> </a:t>
            </a:r>
            <a:r>
              <a:rPr sz="3200" b="0" spc="-60" dirty="0">
                <a:latin typeface="Arial"/>
                <a:cs typeface="Arial"/>
              </a:rPr>
              <a:t>liệu</a:t>
            </a:r>
            <a:r>
              <a:rPr sz="3200" b="0" spc="-250" dirty="0">
                <a:latin typeface="Arial"/>
                <a:cs typeface="Arial"/>
              </a:rPr>
              <a:t> </a:t>
            </a:r>
            <a:r>
              <a:rPr sz="3200" b="0" spc="-120" dirty="0">
                <a:latin typeface="Arial"/>
                <a:cs typeface="Arial"/>
              </a:rPr>
              <a:t>lưu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75" dirty="0">
                <a:latin typeface="Arial"/>
                <a:cs typeface="Arial"/>
              </a:rPr>
              <a:t>trữ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185" dirty="0">
                <a:latin typeface="Arial"/>
                <a:cs typeface="Arial"/>
              </a:rPr>
              <a:t>và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10" dirty="0">
                <a:latin typeface="Arial"/>
                <a:cs typeface="Arial"/>
              </a:rPr>
              <a:t>tìm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60" dirty="0">
                <a:latin typeface="Arial"/>
                <a:cs typeface="Arial"/>
              </a:rPr>
              <a:t>kiếm</a:t>
            </a:r>
            <a:r>
              <a:rPr sz="3200" b="0" spc="-245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khuôn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20" dirty="0">
                <a:latin typeface="Arial"/>
                <a:cs typeface="Arial"/>
              </a:rPr>
              <a:t>mặt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82" y="691812"/>
            <a:ext cx="801838" cy="382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5410" y="1887728"/>
            <a:ext cx="25590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01232"/>
            <a:ext cx="11383010" cy="5003800"/>
            <a:chOff x="0" y="1201232"/>
            <a:chExt cx="11383010" cy="5003800"/>
          </a:xfrm>
        </p:grpSpPr>
        <p:sp>
          <p:nvSpPr>
            <p:cNvPr id="3" name="object 3"/>
            <p:cNvSpPr/>
            <p:nvPr/>
          </p:nvSpPr>
          <p:spPr>
            <a:xfrm>
              <a:off x="0" y="1201232"/>
              <a:ext cx="9021813" cy="1326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65752" y="2254999"/>
              <a:ext cx="7017004" cy="39499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703" y="3466211"/>
              <a:ext cx="3065018" cy="1720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2827" y="1417777"/>
            <a:ext cx="6678295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Phân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tích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báo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cáo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thống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kê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dựa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đặc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cấu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trúc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(tuổi,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tính,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biểu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cảm,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v.v.)</a:t>
            </a:r>
            <a:endParaRPr sz="2400">
              <a:latin typeface="Arial"/>
              <a:cs typeface="Arial"/>
            </a:endParaRPr>
          </a:p>
          <a:p>
            <a:pPr marL="1828164" algn="ctr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FFFFFF"/>
                </a:solidFill>
                <a:latin typeface="Carlito"/>
                <a:cs typeface="Carlito"/>
              </a:rPr>
              <a:t>PRO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2994" y="525526"/>
            <a:ext cx="96793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80" dirty="0">
                <a:latin typeface="Arial"/>
                <a:cs typeface="Arial"/>
              </a:rPr>
              <a:t>Phân</a:t>
            </a:r>
            <a:r>
              <a:rPr sz="3200" b="0" spc="-245" dirty="0">
                <a:latin typeface="Arial"/>
                <a:cs typeface="Arial"/>
              </a:rPr>
              <a:t> </a:t>
            </a:r>
            <a:r>
              <a:rPr sz="3200" b="0" spc="-80" dirty="0">
                <a:latin typeface="Arial"/>
                <a:cs typeface="Arial"/>
              </a:rPr>
              <a:t>tích</a:t>
            </a:r>
            <a:r>
              <a:rPr sz="3200" b="0" spc="-229" dirty="0">
                <a:latin typeface="Arial"/>
                <a:cs typeface="Arial"/>
              </a:rPr>
              <a:t> </a:t>
            </a:r>
            <a:r>
              <a:rPr sz="3200" b="0" spc="-65" dirty="0">
                <a:latin typeface="Arial"/>
                <a:cs typeface="Arial"/>
              </a:rPr>
              <a:t>báo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125" dirty="0">
                <a:latin typeface="Arial"/>
                <a:cs typeface="Arial"/>
              </a:rPr>
              <a:t>cáo</a:t>
            </a:r>
            <a:r>
              <a:rPr sz="3200" b="0" spc="-240" dirty="0">
                <a:latin typeface="Arial"/>
                <a:cs typeface="Arial"/>
              </a:rPr>
              <a:t> </a:t>
            </a:r>
            <a:r>
              <a:rPr sz="3200" b="0" spc="10" dirty="0">
                <a:latin typeface="Arial"/>
                <a:cs typeface="Arial"/>
              </a:rPr>
              <a:t>thống</a:t>
            </a:r>
            <a:r>
              <a:rPr sz="3200" b="0" spc="-210" dirty="0">
                <a:latin typeface="Arial"/>
                <a:cs typeface="Arial"/>
              </a:rPr>
              <a:t> </a:t>
            </a:r>
            <a:r>
              <a:rPr sz="3200" b="0" spc="-135" dirty="0">
                <a:latin typeface="Arial"/>
                <a:cs typeface="Arial"/>
              </a:rPr>
              <a:t>kê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170" dirty="0">
                <a:latin typeface="Arial"/>
                <a:cs typeface="Arial"/>
              </a:rPr>
              <a:t>dựa</a:t>
            </a:r>
            <a:r>
              <a:rPr sz="3200" b="0" spc="-220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trên</a:t>
            </a:r>
            <a:r>
              <a:rPr sz="3200" b="0" spc="-240" dirty="0">
                <a:latin typeface="Arial"/>
                <a:cs typeface="Arial"/>
              </a:rPr>
              <a:t> </a:t>
            </a:r>
            <a:r>
              <a:rPr sz="3200" b="0" spc="-125" dirty="0">
                <a:latin typeface="Arial"/>
                <a:cs typeface="Arial"/>
              </a:rPr>
              <a:t>đặc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35" dirty="0">
                <a:latin typeface="Arial"/>
                <a:cs typeface="Arial"/>
              </a:rPr>
              <a:t>điểm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khuôn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20" dirty="0">
                <a:latin typeface="Arial"/>
                <a:cs typeface="Arial"/>
              </a:rPr>
              <a:t>mặt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282" y="585513"/>
            <a:ext cx="801838" cy="382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421" y="3470910"/>
            <a:ext cx="98425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00" spc="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300" spc="2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290061"/>
            <a:ext cx="9807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1370" algn="ctr">
              <a:lnSpc>
                <a:spcPct val="100000"/>
              </a:lnSpc>
              <a:spcBef>
                <a:spcPts val="105"/>
              </a:spcBef>
            </a:pP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HỆ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THỐNG </a:t>
            </a:r>
            <a:r>
              <a:rPr sz="3200" b="1" spc="130" dirty="0">
                <a:solidFill>
                  <a:srgbClr val="FFFFFF"/>
                </a:solidFill>
                <a:latin typeface="Arial"/>
                <a:cs typeface="Arial"/>
              </a:rPr>
              <a:t>NHẬN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DIỆN </a:t>
            </a: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KHUÔN</a:t>
            </a:r>
            <a:r>
              <a:rPr sz="3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MẶT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448" y="2287904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0" dirty="0">
                <a:solidFill>
                  <a:srgbClr val="F1F1F1"/>
                </a:solidFill>
                <a:latin typeface="Arial"/>
                <a:cs typeface="Arial"/>
              </a:rPr>
              <a:t>ỨNG</a:t>
            </a:r>
            <a:r>
              <a:rPr sz="4000" b="1" spc="-6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4000" b="1" spc="5" dirty="0">
                <a:solidFill>
                  <a:srgbClr val="F1F1F1"/>
                </a:solidFill>
                <a:latin typeface="Arial"/>
                <a:cs typeface="Arial"/>
              </a:rPr>
              <a:t>DỤNG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516" y="2998342"/>
            <a:ext cx="8729345" cy="0"/>
          </a:xfrm>
          <a:custGeom>
            <a:avLst/>
            <a:gdLst/>
            <a:ahLst/>
            <a:cxnLst/>
            <a:rect l="l" t="t" r="r" b="b"/>
            <a:pathLst>
              <a:path w="8729345">
                <a:moveTo>
                  <a:pt x="0" y="0"/>
                </a:moveTo>
                <a:lnTo>
                  <a:pt x="872928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04" y="1450975"/>
            <a:ext cx="107022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Hệ thống nhận dạng khuôn </a:t>
            </a:r>
            <a:r>
              <a:rPr sz="1800" dirty="0">
                <a:latin typeface="Arial"/>
                <a:cs typeface="Arial"/>
              </a:rPr>
              <a:t>mặt </a:t>
            </a:r>
            <a:r>
              <a:rPr sz="1800" spc="-5" dirty="0">
                <a:latin typeface="Arial"/>
                <a:cs typeface="Arial"/>
              </a:rPr>
              <a:t>là </a:t>
            </a:r>
            <a:r>
              <a:rPr sz="1800" dirty="0">
                <a:latin typeface="Arial"/>
                <a:cs typeface="Arial"/>
              </a:rPr>
              <a:t>một </a:t>
            </a:r>
            <a:r>
              <a:rPr sz="1800" spc="-5" dirty="0">
                <a:latin typeface="Arial"/>
                <a:cs typeface="Arial"/>
              </a:rPr>
              <a:t>công </a:t>
            </a:r>
            <a:r>
              <a:rPr sz="1800" spc="-10" dirty="0">
                <a:latin typeface="Arial"/>
                <a:cs typeface="Arial"/>
              </a:rPr>
              <a:t>nghệ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5" dirty="0">
                <a:latin typeface="Arial"/>
                <a:cs typeface="Arial"/>
              </a:rPr>
              <a:t>khả năng </a:t>
            </a:r>
            <a:r>
              <a:rPr sz="1800" spc="-10" dirty="0">
                <a:latin typeface="Arial"/>
                <a:cs typeface="Arial"/>
              </a:rPr>
              <a:t>xác </a:t>
            </a:r>
            <a:r>
              <a:rPr sz="1800" spc="-5" dirty="0">
                <a:latin typeface="Arial"/>
                <a:cs typeface="Arial"/>
              </a:rPr>
              <a:t>định hoặc </a:t>
            </a:r>
            <a:r>
              <a:rPr sz="1800" spc="-10" dirty="0">
                <a:latin typeface="Arial"/>
                <a:cs typeface="Arial"/>
              </a:rPr>
              <a:t>xác </a:t>
            </a:r>
            <a:r>
              <a:rPr sz="1800" spc="-5" dirty="0">
                <a:latin typeface="Arial"/>
                <a:cs typeface="Arial"/>
              </a:rPr>
              <a:t>minh </a:t>
            </a:r>
            <a:r>
              <a:rPr sz="1800" dirty="0">
                <a:latin typeface="Arial"/>
                <a:cs typeface="Arial"/>
              </a:rPr>
              <a:t>một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dirty="0">
                <a:latin typeface="Arial"/>
                <a:cs typeface="Arial"/>
              </a:rPr>
              <a:t>từ </a:t>
            </a:r>
            <a:r>
              <a:rPr sz="1800" spc="-5" dirty="0">
                <a:latin typeface="Arial"/>
                <a:cs typeface="Arial"/>
              </a:rPr>
              <a:t>hình  ảnh </a:t>
            </a:r>
            <a:r>
              <a:rPr sz="1800" dirty="0">
                <a:latin typeface="Arial"/>
                <a:cs typeface="Arial"/>
              </a:rPr>
              <a:t>kỹ </a:t>
            </a:r>
            <a:r>
              <a:rPr sz="1800" spc="-5" dirty="0">
                <a:latin typeface="Arial"/>
                <a:cs typeface="Arial"/>
              </a:rPr>
              <a:t>thuật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hoặc khung hình video </a:t>
            </a:r>
            <a:r>
              <a:rPr sz="1800" dirty="0">
                <a:latin typeface="Arial"/>
                <a:cs typeface="Arial"/>
              </a:rPr>
              <a:t>từ </a:t>
            </a:r>
            <a:r>
              <a:rPr sz="1800" spc="-10" dirty="0">
                <a:latin typeface="Arial"/>
                <a:cs typeface="Arial"/>
              </a:rPr>
              <a:t>nguồn </a:t>
            </a:r>
            <a:r>
              <a:rPr sz="1800" spc="-5" dirty="0">
                <a:latin typeface="Arial"/>
                <a:cs typeface="Arial"/>
              </a:rPr>
              <a:t>video. Nó hoạt động bằng </a:t>
            </a:r>
            <a:r>
              <a:rPr sz="1800" dirty="0">
                <a:latin typeface="Arial"/>
                <a:cs typeface="Arial"/>
              </a:rPr>
              <a:t>cách so </a:t>
            </a:r>
            <a:r>
              <a:rPr sz="1800" spc="-5" dirty="0">
                <a:latin typeface="Arial"/>
                <a:cs typeface="Arial"/>
              </a:rPr>
              <a:t>sánh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đặc </a:t>
            </a:r>
            <a:r>
              <a:rPr sz="1800" spc="-10" dirty="0">
                <a:latin typeface="Arial"/>
                <a:cs typeface="Arial"/>
              </a:rPr>
              <a:t>điểm  </a:t>
            </a:r>
            <a:r>
              <a:rPr sz="1800" spc="-5" dirty="0">
                <a:latin typeface="Arial"/>
                <a:cs typeface="Arial"/>
              </a:rPr>
              <a:t>khuôn </a:t>
            </a:r>
            <a:r>
              <a:rPr sz="1800" dirty="0">
                <a:latin typeface="Arial"/>
                <a:cs typeface="Arial"/>
              </a:rPr>
              <a:t>mặt </a:t>
            </a:r>
            <a:r>
              <a:rPr sz="1800" spc="-5" dirty="0">
                <a:latin typeface="Arial"/>
                <a:cs typeface="Arial"/>
              </a:rPr>
              <a:t>được chọn </a:t>
            </a:r>
            <a:r>
              <a:rPr sz="1800" dirty="0">
                <a:latin typeface="Arial"/>
                <a:cs typeface="Arial"/>
              </a:rPr>
              <a:t>từ </a:t>
            </a:r>
            <a:r>
              <a:rPr sz="1800" spc="-5" dirty="0">
                <a:latin typeface="Arial"/>
                <a:cs typeface="Arial"/>
              </a:rPr>
              <a:t>hình ảnh đã </a:t>
            </a:r>
            <a:r>
              <a:rPr sz="1800" dirty="0">
                <a:latin typeface="Arial"/>
                <a:cs typeface="Arial"/>
              </a:rPr>
              <a:t>cho với </a:t>
            </a:r>
            <a:r>
              <a:rPr sz="1800" spc="-5" dirty="0">
                <a:latin typeface="Arial"/>
                <a:cs typeface="Arial"/>
              </a:rPr>
              <a:t>khuôn </a:t>
            </a:r>
            <a:r>
              <a:rPr sz="1800" dirty="0">
                <a:latin typeface="Arial"/>
                <a:cs typeface="Arial"/>
              </a:rPr>
              <a:t>mặt </a:t>
            </a:r>
            <a:r>
              <a:rPr sz="1800" spc="-5" dirty="0">
                <a:latin typeface="Arial"/>
                <a:cs typeface="Arial"/>
              </a:rPr>
              <a:t>trong </a:t>
            </a:r>
            <a:r>
              <a:rPr sz="1800" dirty="0">
                <a:latin typeface="Arial"/>
                <a:cs typeface="Arial"/>
              </a:rPr>
              <a:t>cơ sở </a:t>
            </a:r>
            <a:r>
              <a:rPr sz="1800" spc="-5" dirty="0">
                <a:latin typeface="Arial"/>
                <a:cs typeface="Arial"/>
              </a:rPr>
              <a:t>dữ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liệu.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6280" y="3374135"/>
            <a:ext cx="2091055" cy="2802890"/>
            <a:chOff x="2756280" y="3374135"/>
            <a:chExt cx="2091055" cy="2802890"/>
          </a:xfrm>
        </p:grpSpPr>
        <p:sp>
          <p:nvSpPr>
            <p:cNvPr id="4" name="object 4"/>
            <p:cNvSpPr/>
            <p:nvPr/>
          </p:nvSpPr>
          <p:spPr>
            <a:xfrm>
              <a:off x="2822574" y="4852847"/>
              <a:ext cx="1980183" cy="12108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2574" y="3466464"/>
              <a:ext cx="1959991" cy="1288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5805" y="3383660"/>
              <a:ext cx="2072005" cy="2783840"/>
            </a:xfrm>
            <a:custGeom>
              <a:avLst/>
              <a:gdLst/>
              <a:ahLst/>
              <a:cxnLst/>
              <a:rect l="l" t="t" r="r" b="b"/>
              <a:pathLst>
                <a:path w="2072004" h="2783840">
                  <a:moveTo>
                    <a:pt x="2020696" y="2783230"/>
                  </a:moveTo>
                  <a:lnTo>
                    <a:pt x="51054" y="2783230"/>
                  </a:lnTo>
                  <a:lnTo>
                    <a:pt x="31182" y="2779216"/>
                  </a:lnTo>
                  <a:lnTo>
                    <a:pt x="14954" y="2768269"/>
                  </a:lnTo>
                  <a:lnTo>
                    <a:pt x="4012" y="2752037"/>
                  </a:lnTo>
                  <a:lnTo>
                    <a:pt x="0" y="2732163"/>
                  </a:lnTo>
                  <a:lnTo>
                    <a:pt x="0" y="0"/>
                  </a:lnTo>
                  <a:lnTo>
                    <a:pt x="2071751" y="0"/>
                  </a:lnTo>
                  <a:lnTo>
                    <a:pt x="2071751" y="2732163"/>
                  </a:lnTo>
                  <a:lnTo>
                    <a:pt x="2067738" y="2752037"/>
                  </a:lnTo>
                  <a:lnTo>
                    <a:pt x="2056796" y="2768269"/>
                  </a:lnTo>
                  <a:lnTo>
                    <a:pt x="2040568" y="2779216"/>
                  </a:lnTo>
                  <a:lnTo>
                    <a:pt x="2020696" y="278323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765805" y="2561717"/>
            <a:ext cx="2072005" cy="748030"/>
          </a:xfrm>
          <a:custGeom>
            <a:avLst/>
            <a:gdLst/>
            <a:ahLst/>
            <a:cxnLst/>
            <a:rect l="l" t="t" r="r" b="b"/>
            <a:pathLst>
              <a:path w="2072004" h="748029">
                <a:moveTo>
                  <a:pt x="1947036" y="0"/>
                </a:moveTo>
                <a:lnTo>
                  <a:pt x="124713" y="0"/>
                </a:lnTo>
                <a:lnTo>
                  <a:pt x="76188" y="9786"/>
                </a:lnTo>
                <a:lnTo>
                  <a:pt x="36544" y="36480"/>
                </a:lnTo>
                <a:lnTo>
                  <a:pt x="9806" y="76080"/>
                </a:lnTo>
                <a:lnTo>
                  <a:pt x="0" y="124587"/>
                </a:lnTo>
                <a:lnTo>
                  <a:pt x="0" y="748030"/>
                </a:lnTo>
                <a:lnTo>
                  <a:pt x="2071751" y="748030"/>
                </a:lnTo>
                <a:lnTo>
                  <a:pt x="2071751" y="124587"/>
                </a:lnTo>
                <a:lnTo>
                  <a:pt x="2061962" y="76080"/>
                </a:lnTo>
                <a:lnTo>
                  <a:pt x="2035254" y="36480"/>
                </a:lnTo>
                <a:lnTo>
                  <a:pt x="1995616" y="9786"/>
                </a:lnTo>
                <a:lnTo>
                  <a:pt x="19470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1530" y="2678429"/>
            <a:ext cx="1938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Báo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động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danh </a:t>
            </a:r>
            <a:r>
              <a:rPr sz="1300" b="1" spc="-80" dirty="0">
                <a:solidFill>
                  <a:srgbClr val="FFFFFF"/>
                </a:solidFill>
                <a:latin typeface="Arial"/>
                <a:cs typeface="Arial"/>
              </a:rPr>
              <a:t>sách</a:t>
            </a:r>
            <a:r>
              <a:rPr sz="13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đen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3185" y="3013709"/>
            <a:ext cx="779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Sân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bóng…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366" y="2967354"/>
            <a:ext cx="1980057" cy="6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622" y="2576957"/>
            <a:ext cx="2072005" cy="748665"/>
          </a:xfrm>
          <a:custGeom>
            <a:avLst/>
            <a:gdLst/>
            <a:ahLst/>
            <a:cxnLst/>
            <a:rect l="l" t="t" r="r" b="b"/>
            <a:pathLst>
              <a:path w="2072005" h="748664">
                <a:moveTo>
                  <a:pt x="1947062" y="0"/>
                </a:moveTo>
                <a:lnTo>
                  <a:pt x="124688" y="0"/>
                </a:lnTo>
                <a:lnTo>
                  <a:pt x="76155" y="9806"/>
                </a:lnTo>
                <a:lnTo>
                  <a:pt x="36522" y="36544"/>
                </a:lnTo>
                <a:lnTo>
                  <a:pt x="9799" y="76188"/>
                </a:lnTo>
                <a:lnTo>
                  <a:pt x="0" y="124713"/>
                </a:lnTo>
                <a:lnTo>
                  <a:pt x="0" y="748156"/>
                </a:lnTo>
                <a:lnTo>
                  <a:pt x="2071776" y="748156"/>
                </a:lnTo>
                <a:lnTo>
                  <a:pt x="2071776" y="124713"/>
                </a:lnTo>
                <a:lnTo>
                  <a:pt x="2061987" y="76188"/>
                </a:lnTo>
                <a:lnTo>
                  <a:pt x="2035279" y="36544"/>
                </a:lnTo>
                <a:lnTo>
                  <a:pt x="1995641" y="9806"/>
                </a:lnTo>
                <a:lnTo>
                  <a:pt x="19470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76097" y="3389376"/>
            <a:ext cx="2091055" cy="2800350"/>
            <a:chOff x="476097" y="3389376"/>
            <a:chExt cx="2091055" cy="2800350"/>
          </a:xfrm>
        </p:grpSpPr>
        <p:sp>
          <p:nvSpPr>
            <p:cNvPr id="13" name="object 13"/>
            <p:cNvSpPr/>
            <p:nvPr/>
          </p:nvSpPr>
          <p:spPr>
            <a:xfrm>
              <a:off x="485622" y="3398901"/>
              <a:ext cx="2072005" cy="2781300"/>
            </a:xfrm>
            <a:custGeom>
              <a:avLst/>
              <a:gdLst/>
              <a:ahLst/>
              <a:cxnLst/>
              <a:rect l="l" t="t" r="r" b="b"/>
              <a:pathLst>
                <a:path w="2072005" h="2781300">
                  <a:moveTo>
                    <a:pt x="2020722" y="2780931"/>
                  </a:moveTo>
                  <a:lnTo>
                    <a:pt x="51066" y="2780931"/>
                  </a:lnTo>
                  <a:lnTo>
                    <a:pt x="31187" y="2776919"/>
                  </a:lnTo>
                  <a:lnTo>
                    <a:pt x="14955" y="2765975"/>
                  </a:lnTo>
                  <a:lnTo>
                    <a:pt x="4012" y="2749743"/>
                  </a:lnTo>
                  <a:lnTo>
                    <a:pt x="0" y="2729865"/>
                  </a:lnTo>
                  <a:lnTo>
                    <a:pt x="0" y="0"/>
                  </a:lnTo>
                  <a:lnTo>
                    <a:pt x="2071776" y="0"/>
                  </a:lnTo>
                  <a:lnTo>
                    <a:pt x="2071776" y="2729865"/>
                  </a:lnTo>
                  <a:lnTo>
                    <a:pt x="2067763" y="2749743"/>
                  </a:lnTo>
                  <a:lnTo>
                    <a:pt x="2056822" y="2765975"/>
                  </a:lnTo>
                  <a:lnTo>
                    <a:pt x="2040593" y="2776919"/>
                  </a:lnTo>
                  <a:lnTo>
                    <a:pt x="2020722" y="2780931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673" y="3471545"/>
              <a:ext cx="1945639" cy="12960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850" y="4840224"/>
              <a:ext cx="1969262" cy="12960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3839" y="2590949"/>
            <a:ext cx="2208530" cy="7086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375920" algn="l"/>
                <a:tab pos="2195195" algn="l"/>
              </a:tabLst>
            </a:pPr>
            <a:r>
              <a:rPr sz="1700" u="sng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b="1" u="sng" spc="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Nhận </a:t>
            </a:r>
            <a:r>
              <a:rPr sz="1700" b="1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diện</a:t>
            </a:r>
            <a:r>
              <a:rPr sz="1700" b="1" u="sng" spc="-1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700" b="1" u="sng" spc="-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VIP	</a:t>
            </a:r>
            <a:endParaRPr sz="1700">
              <a:latin typeface="Arial"/>
              <a:cs typeface="Arial"/>
            </a:endParaRPr>
          </a:p>
          <a:p>
            <a:pPr marL="259715" marR="241300">
              <a:lnSpc>
                <a:spcPct val="100000"/>
              </a:lnSpc>
              <a:spcBef>
                <a:spcPts val="185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Cung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cấp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dịch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vụ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tốt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hơn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cho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khách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hàng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VIP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58917" y="2523617"/>
            <a:ext cx="2072005" cy="748665"/>
            <a:chOff x="5058917" y="2523617"/>
            <a:chExt cx="2072005" cy="748665"/>
          </a:xfrm>
        </p:grpSpPr>
        <p:sp>
          <p:nvSpPr>
            <p:cNvPr id="18" name="object 18"/>
            <p:cNvSpPr/>
            <p:nvPr/>
          </p:nvSpPr>
          <p:spPr>
            <a:xfrm>
              <a:off x="5058917" y="2523617"/>
              <a:ext cx="2072005" cy="748665"/>
            </a:xfrm>
            <a:custGeom>
              <a:avLst/>
              <a:gdLst/>
              <a:ahLst/>
              <a:cxnLst/>
              <a:rect l="l" t="t" r="r" b="b"/>
              <a:pathLst>
                <a:path w="2072004" h="748664">
                  <a:moveTo>
                    <a:pt x="1947164" y="0"/>
                  </a:moveTo>
                  <a:lnTo>
                    <a:pt x="124714" y="0"/>
                  </a:lnTo>
                  <a:lnTo>
                    <a:pt x="76188" y="9788"/>
                  </a:lnTo>
                  <a:lnTo>
                    <a:pt x="36544" y="36496"/>
                  </a:lnTo>
                  <a:lnTo>
                    <a:pt x="9806" y="76134"/>
                  </a:lnTo>
                  <a:lnTo>
                    <a:pt x="0" y="124713"/>
                  </a:lnTo>
                  <a:lnTo>
                    <a:pt x="0" y="748157"/>
                  </a:lnTo>
                  <a:lnTo>
                    <a:pt x="2071878" y="748157"/>
                  </a:lnTo>
                  <a:lnTo>
                    <a:pt x="2071878" y="124713"/>
                  </a:lnTo>
                  <a:lnTo>
                    <a:pt x="2062071" y="76134"/>
                  </a:lnTo>
                  <a:lnTo>
                    <a:pt x="2035333" y="36496"/>
                  </a:lnTo>
                  <a:lnTo>
                    <a:pt x="1995689" y="9788"/>
                  </a:lnTo>
                  <a:lnTo>
                    <a:pt x="194716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0164" y="2967863"/>
              <a:ext cx="1908048" cy="63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49392" y="3336035"/>
            <a:ext cx="2091055" cy="2814320"/>
            <a:chOff x="5049392" y="3336035"/>
            <a:chExt cx="2091055" cy="2814320"/>
          </a:xfrm>
        </p:grpSpPr>
        <p:sp>
          <p:nvSpPr>
            <p:cNvPr id="21" name="object 21"/>
            <p:cNvSpPr/>
            <p:nvPr/>
          </p:nvSpPr>
          <p:spPr>
            <a:xfrm>
              <a:off x="5058917" y="3345560"/>
              <a:ext cx="2072005" cy="2795270"/>
            </a:xfrm>
            <a:custGeom>
              <a:avLst/>
              <a:gdLst/>
              <a:ahLst/>
              <a:cxnLst/>
              <a:rect l="l" t="t" r="r" b="b"/>
              <a:pathLst>
                <a:path w="2072004" h="2795270">
                  <a:moveTo>
                    <a:pt x="2020824" y="2795130"/>
                  </a:moveTo>
                  <a:lnTo>
                    <a:pt x="51181" y="2795130"/>
                  </a:lnTo>
                  <a:lnTo>
                    <a:pt x="31236" y="2791117"/>
                  </a:lnTo>
                  <a:lnTo>
                    <a:pt x="14970" y="2780174"/>
                  </a:lnTo>
                  <a:lnTo>
                    <a:pt x="4014" y="2763942"/>
                  </a:lnTo>
                  <a:lnTo>
                    <a:pt x="0" y="2744063"/>
                  </a:lnTo>
                  <a:lnTo>
                    <a:pt x="0" y="0"/>
                  </a:lnTo>
                  <a:lnTo>
                    <a:pt x="2071878" y="0"/>
                  </a:lnTo>
                  <a:lnTo>
                    <a:pt x="2071878" y="2744063"/>
                  </a:lnTo>
                  <a:lnTo>
                    <a:pt x="2067865" y="2763942"/>
                  </a:lnTo>
                  <a:lnTo>
                    <a:pt x="2056923" y="2780174"/>
                  </a:lnTo>
                  <a:lnTo>
                    <a:pt x="2040695" y="2791117"/>
                  </a:lnTo>
                  <a:lnTo>
                    <a:pt x="2020824" y="2795130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10098" y="3413759"/>
              <a:ext cx="1930907" cy="12870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0098" y="4768900"/>
              <a:ext cx="1919477" cy="12870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41111" y="2688462"/>
            <a:ext cx="14681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Báo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động 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sz="13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lạ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2861" y="2980435"/>
            <a:ext cx="149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Nhà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kho,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văn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phòng…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4692" y="2533523"/>
            <a:ext cx="2072005" cy="748665"/>
          </a:xfrm>
          <a:custGeom>
            <a:avLst/>
            <a:gdLst/>
            <a:ahLst/>
            <a:cxnLst/>
            <a:rect l="l" t="t" r="r" b="b"/>
            <a:pathLst>
              <a:path w="2072004" h="748664">
                <a:moveTo>
                  <a:pt x="1947036" y="0"/>
                </a:moveTo>
                <a:lnTo>
                  <a:pt x="124713" y="0"/>
                </a:lnTo>
                <a:lnTo>
                  <a:pt x="76188" y="9788"/>
                </a:lnTo>
                <a:lnTo>
                  <a:pt x="36544" y="36496"/>
                </a:lnTo>
                <a:lnTo>
                  <a:pt x="9806" y="76134"/>
                </a:lnTo>
                <a:lnTo>
                  <a:pt x="0" y="124713"/>
                </a:lnTo>
                <a:lnTo>
                  <a:pt x="0" y="748156"/>
                </a:lnTo>
                <a:lnTo>
                  <a:pt x="2071751" y="748156"/>
                </a:lnTo>
                <a:lnTo>
                  <a:pt x="2071751" y="124713"/>
                </a:lnTo>
                <a:lnTo>
                  <a:pt x="2061962" y="76134"/>
                </a:lnTo>
                <a:lnTo>
                  <a:pt x="2035254" y="36496"/>
                </a:lnTo>
                <a:lnTo>
                  <a:pt x="1995616" y="9788"/>
                </a:lnTo>
                <a:lnTo>
                  <a:pt x="194703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305167" y="3345941"/>
            <a:ext cx="2091055" cy="2804795"/>
            <a:chOff x="7305167" y="3345941"/>
            <a:chExt cx="2091055" cy="2804795"/>
          </a:xfrm>
        </p:grpSpPr>
        <p:sp>
          <p:nvSpPr>
            <p:cNvPr id="28" name="object 28"/>
            <p:cNvSpPr/>
            <p:nvPr/>
          </p:nvSpPr>
          <p:spPr>
            <a:xfrm>
              <a:off x="7314692" y="3355466"/>
              <a:ext cx="2072005" cy="2785745"/>
            </a:xfrm>
            <a:custGeom>
              <a:avLst/>
              <a:gdLst/>
              <a:ahLst/>
              <a:cxnLst/>
              <a:rect l="l" t="t" r="r" b="b"/>
              <a:pathLst>
                <a:path w="2072004" h="2785745">
                  <a:moveTo>
                    <a:pt x="2020697" y="2785224"/>
                  </a:moveTo>
                  <a:lnTo>
                    <a:pt x="51053" y="2785224"/>
                  </a:lnTo>
                  <a:lnTo>
                    <a:pt x="31182" y="2781211"/>
                  </a:lnTo>
                  <a:lnTo>
                    <a:pt x="14954" y="2770268"/>
                  </a:lnTo>
                  <a:lnTo>
                    <a:pt x="4012" y="2754036"/>
                  </a:lnTo>
                  <a:lnTo>
                    <a:pt x="0" y="2734157"/>
                  </a:lnTo>
                  <a:lnTo>
                    <a:pt x="0" y="0"/>
                  </a:lnTo>
                  <a:lnTo>
                    <a:pt x="2071751" y="0"/>
                  </a:lnTo>
                  <a:lnTo>
                    <a:pt x="2071751" y="2734157"/>
                  </a:lnTo>
                  <a:lnTo>
                    <a:pt x="2067738" y="2754036"/>
                  </a:lnTo>
                  <a:lnTo>
                    <a:pt x="2056796" y="2770268"/>
                  </a:lnTo>
                  <a:lnTo>
                    <a:pt x="2040568" y="2781211"/>
                  </a:lnTo>
                  <a:lnTo>
                    <a:pt x="2020697" y="2785224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90511" y="3401694"/>
              <a:ext cx="1920112" cy="12793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90511" y="4752352"/>
              <a:ext cx="1920112" cy="13023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85913" y="2564129"/>
            <a:ext cx="1463675" cy="68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" marR="95885" indent="-33274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solidFill>
                  <a:srgbClr val="FFFFFF"/>
                </a:solidFill>
                <a:latin typeface="Arial"/>
                <a:cs typeface="Arial"/>
              </a:rPr>
              <a:t>Quản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lý </a:t>
            </a:r>
            <a:r>
              <a:rPr sz="1300" b="1" spc="-75" dirty="0">
                <a:solidFill>
                  <a:srgbClr val="FFFFFF"/>
                </a:solidFill>
                <a:latin typeface="Arial"/>
                <a:cs typeface="Arial"/>
              </a:rPr>
              <a:t>số 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lượng  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tham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FFFFFF"/>
                </a:solidFill>
                <a:latin typeface="Arial"/>
                <a:cs typeface="Arial"/>
              </a:rPr>
              <a:t>dự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Trường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học,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công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ty…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62190" y="3062858"/>
            <a:ext cx="1943988" cy="63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584308" y="3342004"/>
            <a:ext cx="2091055" cy="2804795"/>
            <a:chOff x="9584308" y="3342004"/>
            <a:chExt cx="2091055" cy="2804795"/>
          </a:xfrm>
        </p:grpSpPr>
        <p:sp>
          <p:nvSpPr>
            <p:cNvPr id="34" name="object 34"/>
            <p:cNvSpPr/>
            <p:nvPr/>
          </p:nvSpPr>
          <p:spPr>
            <a:xfrm>
              <a:off x="9669652" y="4757483"/>
              <a:ext cx="1908682" cy="13045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69652" y="3411550"/>
              <a:ext cx="1908682" cy="1251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93833" y="3351529"/>
              <a:ext cx="2072005" cy="2785745"/>
            </a:xfrm>
            <a:custGeom>
              <a:avLst/>
              <a:gdLst/>
              <a:ahLst/>
              <a:cxnLst/>
              <a:rect l="l" t="t" r="r" b="b"/>
              <a:pathLst>
                <a:path w="2072004" h="2785745">
                  <a:moveTo>
                    <a:pt x="2020697" y="2785275"/>
                  </a:moveTo>
                  <a:lnTo>
                    <a:pt x="51054" y="2785275"/>
                  </a:lnTo>
                  <a:lnTo>
                    <a:pt x="31182" y="2781262"/>
                  </a:lnTo>
                  <a:lnTo>
                    <a:pt x="14954" y="2770319"/>
                  </a:lnTo>
                  <a:lnTo>
                    <a:pt x="4012" y="2754087"/>
                  </a:lnTo>
                  <a:lnTo>
                    <a:pt x="0" y="2734208"/>
                  </a:lnTo>
                  <a:lnTo>
                    <a:pt x="0" y="0"/>
                  </a:lnTo>
                  <a:lnTo>
                    <a:pt x="2071877" y="0"/>
                  </a:lnTo>
                  <a:lnTo>
                    <a:pt x="2071877" y="2734208"/>
                  </a:lnTo>
                  <a:lnTo>
                    <a:pt x="2067863" y="2754087"/>
                  </a:lnTo>
                  <a:lnTo>
                    <a:pt x="2056907" y="2770319"/>
                  </a:lnTo>
                  <a:lnTo>
                    <a:pt x="2040641" y="2781262"/>
                  </a:lnTo>
                  <a:lnTo>
                    <a:pt x="2020697" y="2785275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9593833" y="2529585"/>
            <a:ext cx="2072005" cy="748665"/>
          </a:xfrm>
          <a:custGeom>
            <a:avLst/>
            <a:gdLst/>
            <a:ahLst/>
            <a:cxnLst/>
            <a:rect l="l" t="t" r="r" b="b"/>
            <a:pathLst>
              <a:path w="2072004" h="748664">
                <a:moveTo>
                  <a:pt x="1947164" y="0"/>
                </a:moveTo>
                <a:lnTo>
                  <a:pt x="124714" y="0"/>
                </a:lnTo>
                <a:lnTo>
                  <a:pt x="76188" y="9806"/>
                </a:lnTo>
                <a:lnTo>
                  <a:pt x="36544" y="36544"/>
                </a:lnTo>
                <a:lnTo>
                  <a:pt x="9806" y="76188"/>
                </a:lnTo>
                <a:lnTo>
                  <a:pt x="0" y="124713"/>
                </a:lnTo>
                <a:lnTo>
                  <a:pt x="0" y="748156"/>
                </a:lnTo>
                <a:lnTo>
                  <a:pt x="2071877" y="748156"/>
                </a:lnTo>
                <a:lnTo>
                  <a:pt x="2071877" y="124713"/>
                </a:lnTo>
                <a:lnTo>
                  <a:pt x="2062071" y="76188"/>
                </a:lnTo>
                <a:lnTo>
                  <a:pt x="2035333" y="36544"/>
                </a:lnTo>
                <a:lnTo>
                  <a:pt x="1995689" y="9806"/>
                </a:lnTo>
                <a:lnTo>
                  <a:pt x="19471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033507" y="2679573"/>
            <a:ext cx="12306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Quản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lý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28631" y="2720169"/>
            <a:ext cx="2007870" cy="487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  <a:tabLst>
                <a:tab pos="1981835" algn="l"/>
              </a:tabLst>
            </a:pPr>
            <a:r>
              <a:rPr sz="1300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3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Nhà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máy,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căn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hộ…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560702" y="546862"/>
            <a:ext cx="17456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75" dirty="0">
                <a:latin typeface="Arial"/>
                <a:cs typeface="Arial"/>
              </a:rPr>
              <a:t>Ứng</a:t>
            </a:r>
            <a:r>
              <a:rPr sz="3200" b="0" spc="-320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dụng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4749" y="606849"/>
            <a:ext cx="801838" cy="3829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7812" y="1272286"/>
            <a:ext cx="11209655" cy="0"/>
          </a:xfrm>
          <a:custGeom>
            <a:avLst/>
            <a:gdLst/>
            <a:ahLst/>
            <a:cxnLst/>
            <a:rect l="l" t="t" r="r" b="b"/>
            <a:pathLst>
              <a:path w="11209655">
                <a:moveTo>
                  <a:pt x="0" y="0"/>
                </a:moveTo>
                <a:lnTo>
                  <a:pt x="11209108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747" y="1348739"/>
            <a:ext cx="11461115" cy="5259705"/>
            <a:chOff x="301747" y="1348739"/>
            <a:chExt cx="11461115" cy="5259705"/>
          </a:xfrm>
        </p:grpSpPr>
        <p:sp>
          <p:nvSpPr>
            <p:cNvPr id="3" name="object 3"/>
            <p:cNvSpPr/>
            <p:nvPr/>
          </p:nvSpPr>
          <p:spPr>
            <a:xfrm>
              <a:off x="301747" y="1763258"/>
              <a:ext cx="11460488" cy="4844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9399" y="1908720"/>
              <a:ext cx="11106150" cy="4554220"/>
            </a:xfrm>
            <a:custGeom>
              <a:avLst/>
              <a:gdLst/>
              <a:ahLst/>
              <a:cxnLst/>
              <a:rect l="l" t="t" r="r" b="b"/>
              <a:pathLst>
                <a:path w="11106150" h="4554220">
                  <a:moveTo>
                    <a:pt x="11106023" y="0"/>
                  </a:moveTo>
                  <a:lnTo>
                    <a:pt x="0" y="0"/>
                  </a:lnTo>
                  <a:lnTo>
                    <a:pt x="0" y="3689413"/>
                  </a:lnTo>
                  <a:lnTo>
                    <a:pt x="0" y="4554220"/>
                  </a:lnTo>
                  <a:lnTo>
                    <a:pt x="11106023" y="4554220"/>
                  </a:lnTo>
                  <a:lnTo>
                    <a:pt x="11106023" y="3689413"/>
                  </a:lnTo>
                  <a:lnTo>
                    <a:pt x="11106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419" y="1348739"/>
              <a:ext cx="3028188" cy="7162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386" y="1504086"/>
              <a:ext cx="2694940" cy="405130"/>
            </a:xfrm>
            <a:custGeom>
              <a:avLst/>
              <a:gdLst/>
              <a:ahLst/>
              <a:cxnLst/>
              <a:rect l="l" t="t" r="r" b="b"/>
              <a:pathLst>
                <a:path w="2694940" h="405130">
                  <a:moveTo>
                    <a:pt x="2694431" y="0"/>
                  </a:moveTo>
                  <a:lnTo>
                    <a:pt x="0" y="0"/>
                  </a:lnTo>
                  <a:lnTo>
                    <a:pt x="0" y="404596"/>
                  </a:lnTo>
                  <a:lnTo>
                    <a:pt x="2694431" y="404596"/>
                  </a:lnTo>
                  <a:lnTo>
                    <a:pt x="2694431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313" y="1504124"/>
              <a:ext cx="2686050" cy="400685"/>
            </a:xfrm>
            <a:custGeom>
              <a:avLst/>
              <a:gdLst/>
              <a:ahLst/>
              <a:cxnLst/>
              <a:rect l="l" t="t" r="r" b="b"/>
              <a:pathLst>
                <a:path w="2686050" h="400685">
                  <a:moveTo>
                    <a:pt x="2685669" y="0"/>
                  </a:moveTo>
                  <a:lnTo>
                    <a:pt x="0" y="0"/>
                  </a:lnTo>
                  <a:lnTo>
                    <a:pt x="0" y="400113"/>
                  </a:lnTo>
                  <a:lnTo>
                    <a:pt x="2685669" y="400113"/>
                  </a:lnTo>
                  <a:lnTo>
                    <a:pt x="268566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9386" y="1504086"/>
            <a:ext cx="2694940" cy="4051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305"/>
              </a:spcBef>
            </a:pP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Ứng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dụng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bảo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vệ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64352" y="1348739"/>
            <a:ext cx="3030220" cy="716280"/>
            <a:chOff x="5864352" y="1348739"/>
            <a:chExt cx="3030220" cy="716280"/>
          </a:xfrm>
        </p:grpSpPr>
        <p:sp>
          <p:nvSpPr>
            <p:cNvPr id="10" name="object 10"/>
            <p:cNvSpPr/>
            <p:nvPr/>
          </p:nvSpPr>
          <p:spPr>
            <a:xfrm>
              <a:off x="5864352" y="1348739"/>
              <a:ext cx="3029711" cy="716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32373" y="1504086"/>
              <a:ext cx="2694940" cy="405130"/>
            </a:xfrm>
            <a:custGeom>
              <a:avLst/>
              <a:gdLst/>
              <a:ahLst/>
              <a:cxnLst/>
              <a:rect l="l" t="t" r="r" b="b"/>
              <a:pathLst>
                <a:path w="2694940" h="405130">
                  <a:moveTo>
                    <a:pt x="2694431" y="0"/>
                  </a:moveTo>
                  <a:lnTo>
                    <a:pt x="0" y="0"/>
                  </a:lnTo>
                  <a:lnTo>
                    <a:pt x="0" y="404596"/>
                  </a:lnTo>
                  <a:lnTo>
                    <a:pt x="2694431" y="404596"/>
                  </a:lnTo>
                  <a:lnTo>
                    <a:pt x="269443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62878" y="1531365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Ứng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dụng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kinh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doanh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84450" y="1905507"/>
            <a:ext cx="3464560" cy="3799204"/>
            <a:chOff x="2584450" y="1905507"/>
            <a:chExt cx="3464560" cy="3799204"/>
          </a:xfrm>
        </p:grpSpPr>
        <p:sp>
          <p:nvSpPr>
            <p:cNvPr id="14" name="object 14"/>
            <p:cNvSpPr/>
            <p:nvPr/>
          </p:nvSpPr>
          <p:spPr>
            <a:xfrm>
              <a:off x="6032372" y="1908682"/>
              <a:ext cx="13335" cy="3792854"/>
            </a:xfrm>
            <a:custGeom>
              <a:avLst/>
              <a:gdLst/>
              <a:ahLst/>
              <a:cxnLst/>
              <a:rect l="l" t="t" r="r" b="b"/>
              <a:pathLst>
                <a:path w="13335" h="3792854">
                  <a:moveTo>
                    <a:pt x="0" y="0"/>
                  </a:moveTo>
                  <a:lnTo>
                    <a:pt x="13080" y="3792588"/>
                  </a:lnTo>
                </a:path>
              </a:pathLst>
            </a:custGeom>
            <a:ln w="6350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84450" y="2994024"/>
              <a:ext cx="462280" cy="572770"/>
            </a:xfrm>
            <a:custGeom>
              <a:avLst/>
              <a:gdLst/>
              <a:ahLst/>
              <a:cxnLst/>
              <a:rect l="l" t="t" r="r" b="b"/>
              <a:pathLst>
                <a:path w="462280" h="572770">
                  <a:moveTo>
                    <a:pt x="53975" y="233299"/>
                  </a:moveTo>
                  <a:lnTo>
                    <a:pt x="45593" y="233299"/>
                  </a:lnTo>
                  <a:lnTo>
                    <a:pt x="29739" y="236563"/>
                  </a:lnTo>
                  <a:lnTo>
                    <a:pt x="16589" y="245411"/>
                  </a:lnTo>
                  <a:lnTo>
                    <a:pt x="7463" y="258427"/>
                  </a:lnTo>
                  <a:lnTo>
                    <a:pt x="3682" y="274192"/>
                  </a:lnTo>
                  <a:lnTo>
                    <a:pt x="0" y="514223"/>
                  </a:lnTo>
                  <a:lnTo>
                    <a:pt x="248" y="522247"/>
                  </a:lnTo>
                  <a:lnTo>
                    <a:pt x="30501" y="553376"/>
                  </a:lnTo>
                  <a:lnTo>
                    <a:pt x="38100" y="554227"/>
                  </a:lnTo>
                  <a:lnTo>
                    <a:pt x="38100" y="558800"/>
                  </a:lnTo>
                  <a:lnTo>
                    <a:pt x="39116" y="563499"/>
                  </a:lnTo>
                  <a:lnTo>
                    <a:pt x="45593" y="569976"/>
                  </a:lnTo>
                  <a:lnTo>
                    <a:pt x="50292" y="572770"/>
                  </a:lnTo>
                  <a:lnTo>
                    <a:pt x="255143" y="572770"/>
                  </a:lnTo>
                  <a:lnTo>
                    <a:pt x="259714" y="569976"/>
                  </a:lnTo>
                  <a:lnTo>
                    <a:pt x="262508" y="567182"/>
                  </a:lnTo>
                  <a:lnTo>
                    <a:pt x="265302" y="563499"/>
                  </a:lnTo>
                  <a:lnTo>
                    <a:pt x="267207" y="558800"/>
                  </a:lnTo>
                  <a:lnTo>
                    <a:pt x="266319" y="554227"/>
                  </a:lnTo>
                  <a:lnTo>
                    <a:pt x="262508" y="513207"/>
                  </a:lnTo>
                  <a:lnTo>
                    <a:pt x="88392" y="513207"/>
                  </a:lnTo>
                  <a:lnTo>
                    <a:pt x="81208" y="511756"/>
                  </a:lnTo>
                  <a:lnTo>
                    <a:pt x="75311" y="507793"/>
                  </a:lnTo>
                  <a:lnTo>
                    <a:pt x="71318" y="501902"/>
                  </a:lnTo>
                  <a:lnTo>
                    <a:pt x="69850" y="494664"/>
                  </a:lnTo>
                  <a:lnTo>
                    <a:pt x="71318" y="487427"/>
                  </a:lnTo>
                  <a:lnTo>
                    <a:pt x="75311" y="481536"/>
                  </a:lnTo>
                  <a:lnTo>
                    <a:pt x="81208" y="477573"/>
                  </a:lnTo>
                  <a:lnTo>
                    <a:pt x="88392" y="476123"/>
                  </a:lnTo>
                  <a:lnTo>
                    <a:pt x="213232" y="476123"/>
                  </a:lnTo>
                  <a:lnTo>
                    <a:pt x="216026" y="475107"/>
                  </a:lnTo>
                  <a:lnTo>
                    <a:pt x="216916" y="473328"/>
                  </a:lnTo>
                  <a:lnTo>
                    <a:pt x="217931" y="470535"/>
                  </a:lnTo>
                  <a:lnTo>
                    <a:pt x="217931" y="468629"/>
                  </a:lnTo>
                  <a:lnTo>
                    <a:pt x="216026" y="465836"/>
                  </a:lnTo>
                  <a:lnTo>
                    <a:pt x="108319" y="311530"/>
                  </a:lnTo>
                  <a:lnTo>
                    <a:pt x="79670" y="270436"/>
                  </a:lnTo>
                  <a:lnTo>
                    <a:pt x="53975" y="233299"/>
                  </a:lnTo>
                  <a:close/>
                </a:path>
                <a:path w="462280" h="572770">
                  <a:moveTo>
                    <a:pt x="205867" y="234441"/>
                  </a:moveTo>
                  <a:lnTo>
                    <a:pt x="98679" y="234441"/>
                  </a:lnTo>
                  <a:lnTo>
                    <a:pt x="250570" y="450088"/>
                  </a:lnTo>
                  <a:lnTo>
                    <a:pt x="250570" y="450976"/>
                  </a:lnTo>
                  <a:lnTo>
                    <a:pt x="253364" y="450976"/>
                  </a:lnTo>
                  <a:lnTo>
                    <a:pt x="255269" y="450088"/>
                  </a:lnTo>
                  <a:lnTo>
                    <a:pt x="256158" y="449199"/>
                  </a:lnTo>
                  <a:lnTo>
                    <a:pt x="255269" y="447294"/>
                  </a:lnTo>
                  <a:lnTo>
                    <a:pt x="245872" y="353440"/>
                  </a:lnTo>
                  <a:lnTo>
                    <a:pt x="416385" y="353440"/>
                  </a:lnTo>
                  <a:lnTo>
                    <a:pt x="417322" y="348741"/>
                  </a:lnTo>
                  <a:lnTo>
                    <a:pt x="417361" y="343153"/>
                  </a:lnTo>
                  <a:lnTo>
                    <a:pt x="332613" y="343153"/>
                  </a:lnTo>
                  <a:lnTo>
                    <a:pt x="234695" y="246507"/>
                  </a:lnTo>
                  <a:lnTo>
                    <a:pt x="228655" y="241085"/>
                  </a:lnTo>
                  <a:lnTo>
                    <a:pt x="221710" y="237331"/>
                  </a:lnTo>
                  <a:lnTo>
                    <a:pt x="214050" y="235148"/>
                  </a:lnTo>
                  <a:lnTo>
                    <a:pt x="205867" y="234441"/>
                  </a:lnTo>
                  <a:close/>
                </a:path>
                <a:path w="462280" h="572770">
                  <a:moveTo>
                    <a:pt x="416385" y="353440"/>
                  </a:moveTo>
                  <a:lnTo>
                    <a:pt x="245872" y="353440"/>
                  </a:lnTo>
                  <a:lnTo>
                    <a:pt x="295275" y="403605"/>
                  </a:lnTo>
                  <a:lnTo>
                    <a:pt x="303039" y="410406"/>
                  </a:lnTo>
                  <a:lnTo>
                    <a:pt x="312054" y="415337"/>
                  </a:lnTo>
                  <a:lnTo>
                    <a:pt x="321760" y="418339"/>
                  </a:lnTo>
                  <a:lnTo>
                    <a:pt x="331597" y="419353"/>
                  </a:lnTo>
                  <a:lnTo>
                    <a:pt x="340107" y="418522"/>
                  </a:lnTo>
                  <a:lnTo>
                    <a:pt x="405256" y="372872"/>
                  </a:lnTo>
                  <a:lnTo>
                    <a:pt x="416385" y="353440"/>
                  </a:lnTo>
                  <a:close/>
                </a:path>
                <a:path w="462280" h="572770">
                  <a:moveTo>
                    <a:pt x="385699" y="311530"/>
                  </a:moveTo>
                  <a:lnTo>
                    <a:pt x="332613" y="343153"/>
                  </a:lnTo>
                  <a:lnTo>
                    <a:pt x="417361" y="343153"/>
                  </a:lnTo>
                  <a:lnTo>
                    <a:pt x="417369" y="341955"/>
                  </a:lnTo>
                  <a:lnTo>
                    <a:pt x="415988" y="335502"/>
                  </a:lnTo>
                  <a:lnTo>
                    <a:pt x="385699" y="311530"/>
                  </a:lnTo>
                  <a:close/>
                </a:path>
                <a:path w="462280" h="572770">
                  <a:moveTo>
                    <a:pt x="431292" y="102362"/>
                  </a:moveTo>
                  <a:lnTo>
                    <a:pt x="357631" y="102362"/>
                  </a:lnTo>
                  <a:lnTo>
                    <a:pt x="345223" y="104786"/>
                  </a:lnTo>
                  <a:lnTo>
                    <a:pt x="335137" y="111379"/>
                  </a:lnTo>
                  <a:lnTo>
                    <a:pt x="328360" y="121114"/>
                  </a:lnTo>
                  <a:lnTo>
                    <a:pt x="325881" y="132969"/>
                  </a:lnTo>
                  <a:lnTo>
                    <a:pt x="325881" y="243586"/>
                  </a:lnTo>
                  <a:lnTo>
                    <a:pt x="328360" y="255974"/>
                  </a:lnTo>
                  <a:lnTo>
                    <a:pt x="335137" y="266017"/>
                  </a:lnTo>
                  <a:lnTo>
                    <a:pt x="345223" y="272750"/>
                  </a:lnTo>
                  <a:lnTo>
                    <a:pt x="357631" y="275209"/>
                  </a:lnTo>
                  <a:lnTo>
                    <a:pt x="361314" y="275209"/>
                  </a:lnTo>
                  <a:lnTo>
                    <a:pt x="361314" y="280797"/>
                  </a:lnTo>
                  <a:lnTo>
                    <a:pt x="364108" y="286385"/>
                  </a:lnTo>
                  <a:lnTo>
                    <a:pt x="368807" y="289178"/>
                  </a:lnTo>
                  <a:lnTo>
                    <a:pt x="374395" y="293750"/>
                  </a:lnTo>
                  <a:lnTo>
                    <a:pt x="442468" y="272414"/>
                  </a:lnTo>
                  <a:lnTo>
                    <a:pt x="460937" y="251078"/>
                  </a:lnTo>
                  <a:lnTo>
                    <a:pt x="352932" y="251078"/>
                  </a:lnTo>
                  <a:lnTo>
                    <a:pt x="350138" y="247269"/>
                  </a:lnTo>
                  <a:lnTo>
                    <a:pt x="350138" y="130175"/>
                  </a:lnTo>
                  <a:lnTo>
                    <a:pt x="352932" y="127380"/>
                  </a:lnTo>
                  <a:lnTo>
                    <a:pt x="460873" y="127380"/>
                  </a:lnTo>
                  <a:lnTo>
                    <a:pt x="459581" y="121114"/>
                  </a:lnTo>
                  <a:lnTo>
                    <a:pt x="452945" y="111379"/>
                  </a:lnTo>
                  <a:lnTo>
                    <a:pt x="443166" y="104786"/>
                  </a:lnTo>
                  <a:lnTo>
                    <a:pt x="431292" y="102362"/>
                  </a:lnTo>
                  <a:close/>
                </a:path>
                <a:path w="462280" h="572770">
                  <a:moveTo>
                    <a:pt x="460873" y="127380"/>
                  </a:moveTo>
                  <a:lnTo>
                    <a:pt x="402336" y="127380"/>
                  </a:lnTo>
                  <a:lnTo>
                    <a:pt x="375412" y="136651"/>
                  </a:lnTo>
                  <a:lnTo>
                    <a:pt x="366902" y="139446"/>
                  </a:lnTo>
                  <a:lnTo>
                    <a:pt x="361314" y="147827"/>
                  </a:lnTo>
                  <a:lnTo>
                    <a:pt x="361314" y="251078"/>
                  </a:lnTo>
                  <a:lnTo>
                    <a:pt x="460937" y="251078"/>
                  </a:lnTo>
                  <a:lnTo>
                    <a:pt x="462025" y="243586"/>
                  </a:lnTo>
                  <a:lnTo>
                    <a:pt x="462025" y="132969"/>
                  </a:lnTo>
                  <a:lnTo>
                    <a:pt x="460873" y="127380"/>
                  </a:lnTo>
                  <a:close/>
                </a:path>
                <a:path w="462280" h="572770">
                  <a:moveTo>
                    <a:pt x="215137" y="95758"/>
                  </a:moveTo>
                  <a:lnTo>
                    <a:pt x="57785" y="95758"/>
                  </a:lnTo>
                  <a:lnTo>
                    <a:pt x="50292" y="102235"/>
                  </a:lnTo>
                  <a:lnTo>
                    <a:pt x="49402" y="110616"/>
                  </a:lnTo>
                  <a:lnTo>
                    <a:pt x="49402" y="118110"/>
                  </a:lnTo>
                  <a:lnTo>
                    <a:pt x="55959" y="150796"/>
                  </a:lnTo>
                  <a:lnTo>
                    <a:pt x="73945" y="177387"/>
                  </a:lnTo>
                  <a:lnTo>
                    <a:pt x="100837" y="195262"/>
                  </a:lnTo>
                  <a:lnTo>
                    <a:pt x="134112" y="201802"/>
                  </a:lnTo>
                  <a:lnTo>
                    <a:pt x="164478" y="196068"/>
                  </a:lnTo>
                  <a:lnTo>
                    <a:pt x="189976" y="180308"/>
                  </a:lnTo>
                  <a:lnTo>
                    <a:pt x="208496" y="156690"/>
                  </a:lnTo>
                  <a:lnTo>
                    <a:pt x="217931" y="127380"/>
                  </a:lnTo>
                  <a:lnTo>
                    <a:pt x="234695" y="127380"/>
                  </a:lnTo>
                  <a:lnTo>
                    <a:pt x="235585" y="126491"/>
                  </a:lnTo>
                  <a:lnTo>
                    <a:pt x="236600" y="124587"/>
                  </a:lnTo>
                  <a:lnTo>
                    <a:pt x="237489" y="123698"/>
                  </a:lnTo>
                  <a:lnTo>
                    <a:pt x="237489" y="121792"/>
                  </a:lnTo>
                  <a:lnTo>
                    <a:pt x="235585" y="120903"/>
                  </a:lnTo>
                  <a:lnTo>
                    <a:pt x="215137" y="95758"/>
                  </a:lnTo>
                  <a:close/>
                </a:path>
                <a:path w="462280" h="572770">
                  <a:moveTo>
                    <a:pt x="233806" y="0"/>
                  </a:moveTo>
                  <a:lnTo>
                    <a:pt x="56895" y="0"/>
                  </a:lnTo>
                  <a:lnTo>
                    <a:pt x="49402" y="7365"/>
                  </a:lnTo>
                  <a:lnTo>
                    <a:pt x="49402" y="62229"/>
                  </a:lnTo>
                  <a:lnTo>
                    <a:pt x="56895" y="69723"/>
                  </a:lnTo>
                  <a:lnTo>
                    <a:pt x="206756" y="69723"/>
                  </a:lnTo>
                  <a:lnTo>
                    <a:pt x="213232" y="65024"/>
                  </a:lnTo>
                  <a:lnTo>
                    <a:pt x="215137" y="59436"/>
                  </a:lnTo>
                  <a:lnTo>
                    <a:pt x="236600" y="5587"/>
                  </a:lnTo>
                  <a:lnTo>
                    <a:pt x="237489" y="4572"/>
                  </a:lnTo>
                  <a:lnTo>
                    <a:pt x="236600" y="2794"/>
                  </a:lnTo>
                  <a:lnTo>
                    <a:pt x="236600" y="1777"/>
                  </a:lnTo>
                  <a:lnTo>
                    <a:pt x="235585" y="888"/>
                  </a:lnTo>
                  <a:lnTo>
                    <a:pt x="233806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04948" y="3559911"/>
            <a:ext cx="44195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20000"/>
              </a:lnSpc>
              <a:spcBef>
                <a:spcPts val="100"/>
              </a:spcBef>
            </a:pPr>
            <a:r>
              <a:rPr sz="1400" spc="-55" dirty="0">
                <a:latin typeface="Arial"/>
                <a:cs typeface="Arial"/>
              </a:rPr>
              <a:t>Báo  </a:t>
            </a:r>
            <a:r>
              <a:rPr sz="1400" spc="45" dirty="0">
                <a:latin typeface="Arial"/>
                <a:cs typeface="Arial"/>
              </a:rPr>
              <a:t>độ</a:t>
            </a:r>
            <a:r>
              <a:rPr sz="1400" spc="20" dirty="0">
                <a:latin typeface="Arial"/>
                <a:cs typeface="Arial"/>
              </a:rPr>
              <a:t>ng 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nh  </a:t>
            </a:r>
            <a:r>
              <a:rPr sz="1400" spc="-55" dirty="0">
                <a:latin typeface="Arial"/>
                <a:cs typeface="Arial"/>
              </a:rPr>
              <a:t>sách  </a:t>
            </a:r>
            <a:r>
              <a:rPr sz="1400" spc="5" dirty="0">
                <a:latin typeface="Arial"/>
                <a:cs typeface="Arial"/>
              </a:rPr>
              <a:t>đen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33951" y="3011677"/>
            <a:ext cx="546100" cy="613410"/>
          </a:xfrm>
          <a:custGeom>
            <a:avLst/>
            <a:gdLst/>
            <a:ahLst/>
            <a:cxnLst/>
            <a:rect l="l" t="t" r="r" b="b"/>
            <a:pathLst>
              <a:path w="546100" h="613410">
                <a:moveTo>
                  <a:pt x="540893" y="556641"/>
                </a:moveTo>
                <a:lnTo>
                  <a:pt x="474852" y="594487"/>
                </a:lnTo>
                <a:lnTo>
                  <a:pt x="484790" y="605885"/>
                </a:lnTo>
                <a:lnTo>
                  <a:pt x="497871" y="612330"/>
                </a:lnTo>
                <a:lnTo>
                  <a:pt x="512429" y="613346"/>
                </a:lnTo>
                <a:lnTo>
                  <a:pt x="526796" y="608457"/>
                </a:lnTo>
                <a:lnTo>
                  <a:pt x="538231" y="598592"/>
                </a:lnTo>
                <a:lnTo>
                  <a:pt x="544655" y="585549"/>
                </a:lnTo>
                <a:lnTo>
                  <a:pt x="545673" y="571005"/>
                </a:lnTo>
                <a:lnTo>
                  <a:pt x="540893" y="556641"/>
                </a:lnTo>
                <a:close/>
              </a:path>
              <a:path w="546100" h="613410">
                <a:moveTo>
                  <a:pt x="483108" y="456819"/>
                </a:moveTo>
                <a:lnTo>
                  <a:pt x="417068" y="494664"/>
                </a:lnTo>
                <a:lnTo>
                  <a:pt x="467868" y="582549"/>
                </a:lnTo>
                <a:lnTo>
                  <a:pt x="533908" y="544702"/>
                </a:lnTo>
                <a:lnTo>
                  <a:pt x="483108" y="456819"/>
                </a:lnTo>
                <a:close/>
              </a:path>
              <a:path w="546100" h="613410">
                <a:moveTo>
                  <a:pt x="0" y="352806"/>
                </a:moveTo>
                <a:lnTo>
                  <a:pt x="0" y="440944"/>
                </a:lnTo>
                <a:lnTo>
                  <a:pt x="11265" y="468899"/>
                </a:lnTo>
                <a:lnTo>
                  <a:pt x="42635" y="493135"/>
                </a:lnTo>
                <a:lnTo>
                  <a:pt x="90470" y="512221"/>
                </a:lnTo>
                <a:lnTo>
                  <a:pt x="151132" y="524723"/>
                </a:lnTo>
                <a:lnTo>
                  <a:pt x="220979" y="529209"/>
                </a:lnTo>
                <a:lnTo>
                  <a:pt x="257909" y="527980"/>
                </a:lnTo>
                <a:lnTo>
                  <a:pt x="292766" y="524430"/>
                </a:lnTo>
                <a:lnTo>
                  <a:pt x="325100" y="518761"/>
                </a:lnTo>
                <a:lnTo>
                  <a:pt x="354457" y="511175"/>
                </a:lnTo>
                <a:lnTo>
                  <a:pt x="316950" y="504255"/>
                </a:lnTo>
                <a:lnTo>
                  <a:pt x="282146" y="489823"/>
                </a:lnTo>
                <a:lnTo>
                  <a:pt x="251176" y="468508"/>
                </a:lnTo>
                <a:lnTo>
                  <a:pt x="225171" y="440944"/>
                </a:lnTo>
                <a:lnTo>
                  <a:pt x="220979" y="440944"/>
                </a:lnTo>
                <a:lnTo>
                  <a:pt x="151132" y="436459"/>
                </a:lnTo>
                <a:lnTo>
                  <a:pt x="90470" y="423964"/>
                </a:lnTo>
                <a:lnTo>
                  <a:pt x="42635" y="404898"/>
                </a:lnTo>
                <a:lnTo>
                  <a:pt x="11265" y="380699"/>
                </a:lnTo>
                <a:lnTo>
                  <a:pt x="0" y="352806"/>
                </a:lnTo>
                <a:close/>
              </a:path>
              <a:path w="546100" h="613410">
                <a:moveTo>
                  <a:pt x="384256" y="181137"/>
                </a:moveTo>
                <a:lnTo>
                  <a:pt x="336844" y="183311"/>
                </a:lnTo>
                <a:lnTo>
                  <a:pt x="290957" y="200787"/>
                </a:lnTo>
                <a:lnTo>
                  <a:pt x="252969" y="231723"/>
                </a:lnTo>
                <a:lnTo>
                  <a:pt x="227424" y="271614"/>
                </a:lnTo>
                <a:lnTo>
                  <a:pt x="215272" y="316979"/>
                </a:lnTo>
                <a:lnTo>
                  <a:pt x="217463" y="364338"/>
                </a:lnTo>
                <a:lnTo>
                  <a:pt x="234950" y="410210"/>
                </a:lnTo>
                <a:lnTo>
                  <a:pt x="265900" y="448173"/>
                </a:lnTo>
                <a:lnTo>
                  <a:pt x="305830" y="473677"/>
                </a:lnTo>
                <a:lnTo>
                  <a:pt x="351252" y="485812"/>
                </a:lnTo>
                <a:lnTo>
                  <a:pt x="398680" y="483670"/>
                </a:lnTo>
                <a:lnTo>
                  <a:pt x="444626" y="466344"/>
                </a:lnTo>
                <a:lnTo>
                  <a:pt x="451917" y="460390"/>
                </a:lnTo>
                <a:lnTo>
                  <a:pt x="383651" y="460390"/>
                </a:lnTo>
                <a:lnTo>
                  <a:pt x="334645" y="456882"/>
                </a:lnTo>
                <a:lnTo>
                  <a:pt x="290496" y="435371"/>
                </a:lnTo>
                <a:lnTo>
                  <a:pt x="256921" y="397383"/>
                </a:lnTo>
                <a:lnTo>
                  <a:pt x="240686" y="349255"/>
                </a:lnTo>
                <a:lnTo>
                  <a:pt x="244109" y="300307"/>
                </a:lnTo>
                <a:lnTo>
                  <a:pt x="265654" y="256240"/>
                </a:lnTo>
                <a:lnTo>
                  <a:pt x="303784" y="222758"/>
                </a:lnTo>
                <a:lnTo>
                  <a:pt x="351917" y="206521"/>
                </a:lnTo>
                <a:lnTo>
                  <a:pt x="450491" y="206521"/>
                </a:lnTo>
                <a:lnTo>
                  <a:pt x="429717" y="193288"/>
                </a:lnTo>
                <a:lnTo>
                  <a:pt x="384256" y="181137"/>
                </a:lnTo>
                <a:close/>
              </a:path>
              <a:path w="546100" h="613410">
                <a:moveTo>
                  <a:pt x="450491" y="206521"/>
                </a:moveTo>
                <a:lnTo>
                  <a:pt x="351917" y="206521"/>
                </a:lnTo>
                <a:lnTo>
                  <a:pt x="400907" y="209931"/>
                </a:lnTo>
                <a:lnTo>
                  <a:pt x="445087" y="231437"/>
                </a:lnTo>
                <a:lnTo>
                  <a:pt x="478789" y="269494"/>
                </a:lnTo>
                <a:lnTo>
                  <a:pt x="494879" y="317553"/>
                </a:lnTo>
                <a:lnTo>
                  <a:pt x="491394" y="366506"/>
                </a:lnTo>
                <a:lnTo>
                  <a:pt x="469860" y="410672"/>
                </a:lnTo>
                <a:lnTo>
                  <a:pt x="431800" y="444373"/>
                </a:lnTo>
                <a:lnTo>
                  <a:pt x="383651" y="460390"/>
                </a:lnTo>
                <a:lnTo>
                  <a:pt x="451917" y="460390"/>
                </a:lnTo>
                <a:lnTo>
                  <a:pt x="482665" y="435283"/>
                </a:lnTo>
                <a:lnTo>
                  <a:pt x="508230" y="395317"/>
                </a:lnTo>
                <a:lnTo>
                  <a:pt x="520403" y="349913"/>
                </a:lnTo>
                <a:lnTo>
                  <a:pt x="518262" y="302540"/>
                </a:lnTo>
                <a:lnTo>
                  <a:pt x="500888" y="256667"/>
                </a:lnTo>
                <a:lnTo>
                  <a:pt x="469752" y="218790"/>
                </a:lnTo>
                <a:lnTo>
                  <a:pt x="450491" y="206521"/>
                </a:lnTo>
                <a:close/>
              </a:path>
              <a:path w="546100" h="613410">
                <a:moveTo>
                  <a:pt x="0" y="220599"/>
                </a:moveTo>
                <a:lnTo>
                  <a:pt x="0" y="308863"/>
                </a:lnTo>
                <a:lnTo>
                  <a:pt x="10079" y="335142"/>
                </a:lnTo>
                <a:lnTo>
                  <a:pt x="38270" y="358282"/>
                </a:lnTo>
                <a:lnTo>
                  <a:pt x="81500" y="377032"/>
                </a:lnTo>
                <a:lnTo>
                  <a:pt x="136696" y="390144"/>
                </a:lnTo>
                <a:lnTo>
                  <a:pt x="200787" y="396367"/>
                </a:lnTo>
                <a:lnTo>
                  <a:pt x="193990" y="374608"/>
                </a:lnTo>
                <a:lnTo>
                  <a:pt x="190134" y="352409"/>
                </a:lnTo>
                <a:lnTo>
                  <a:pt x="189160" y="330090"/>
                </a:lnTo>
                <a:lnTo>
                  <a:pt x="191008" y="307975"/>
                </a:lnTo>
                <a:lnTo>
                  <a:pt x="129690" y="300923"/>
                </a:lnTo>
                <a:lnTo>
                  <a:pt x="77138" y="287533"/>
                </a:lnTo>
                <a:lnTo>
                  <a:pt x="36145" y="268930"/>
                </a:lnTo>
                <a:lnTo>
                  <a:pt x="9501" y="246242"/>
                </a:lnTo>
                <a:lnTo>
                  <a:pt x="0" y="220599"/>
                </a:lnTo>
                <a:close/>
              </a:path>
              <a:path w="546100" h="613410">
                <a:moveTo>
                  <a:pt x="220979" y="0"/>
                </a:moveTo>
                <a:lnTo>
                  <a:pt x="151158" y="4484"/>
                </a:lnTo>
                <a:lnTo>
                  <a:pt x="90560" y="16979"/>
                </a:lnTo>
                <a:lnTo>
                  <a:pt x="42800" y="36045"/>
                </a:lnTo>
                <a:lnTo>
                  <a:pt x="11492" y="60244"/>
                </a:lnTo>
                <a:lnTo>
                  <a:pt x="253" y="88137"/>
                </a:lnTo>
                <a:lnTo>
                  <a:pt x="253" y="176402"/>
                </a:lnTo>
                <a:lnTo>
                  <a:pt x="38845" y="226302"/>
                </a:lnTo>
                <a:lnTo>
                  <a:pt x="82586" y="245111"/>
                </a:lnTo>
                <a:lnTo>
                  <a:pt x="138421" y="258182"/>
                </a:lnTo>
                <a:lnTo>
                  <a:pt x="203200" y="264287"/>
                </a:lnTo>
                <a:lnTo>
                  <a:pt x="216161" y="239091"/>
                </a:lnTo>
                <a:lnTo>
                  <a:pt x="233076" y="216074"/>
                </a:lnTo>
                <a:lnTo>
                  <a:pt x="278384" y="178816"/>
                </a:lnTo>
                <a:lnTo>
                  <a:pt x="321500" y="160797"/>
                </a:lnTo>
                <a:lnTo>
                  <a:pt x="367664" y="154686"/>
                </a:lnTo>
                <a:lnTo>
                  <a:pt x="441833" y="154686"/>
                </a:lnTo>
                <a:lnTo>
                  <a:pt x="441833" y="154432"/>
                </a:lnTo>
                <a:lnTo>
                  <a:pt x="220979" y="154432"/>
                </a:lnTo>
                <a:lnTo>
                  <a:pt x="153687" y="150122"/>
                </a:lnTo>
                <a:lnTo>
                  <a:pt x="98568" y="138850"/>
                </a:lnTo>
                <a:lnTo>
                  <a:pt x="57220" y="123104"/>
                </a:lnTo>
                <a:lnTo>
                  <a:pt x="31239" y="105371"/>
                </a:lnTo>
                <a:lnTo>
                  <a:pt x="22225" y="88137"/>
                </a:lnTo>
                <a:lnTo>
                  <a:pt x="31239" y="70966"/>
                </a:lnTo>
                <a:lnTo>
                  <a:pt x="57220" y="53270"/>
                </a:lnTo>
                <a:lnTo>
                  <a:pt x="98568" y="37544"/>
                </a:lnTo>
                <a:lnTo>
                  <a:pt x="153687" y="26279"/>
                </a:lnTo>
                <a:lnTo>
                  <a:pt x="220979" y="21971"/>
                </a:lnTo>
                <a:lnTo>
                  <a:pt x="363908" y="21971"/>
                </a:lnTo>
                <a:lnTo>
                  <a:pt x="351389" y="16979"/>
                </a:lnTo>
                <a:lnTo>
                  <a:pt x="290765" y="4484"/>
                </a:lnTo>
                <a:lnTo>
                  <a:pt x="220979" y="0"/>
                </a:lnTo>
                <a:close/>
              </a:path>
              <a:path w="546100" h="613410">
                <a:moveTo>
                  <a:pt x="441833" y="154686"/>
                </a:moveTo>
                <a:lnTo>
                  <a:pt x="367664" y="154686"/>
                </a:lnTo>
                <a:lnTo>
                  <a:pt x="386969" y="155801"/>
                </a:lnTo>
                <a:lnTo>
                  <a:pt x="405892" y="159035"/>
                </a:lnTo>
                <a:lnTo>
                  <a:pt x="424243" y="164222"/>
                </a:lnTo>
                <a:lnTo>
                  <a:pt x="441833" y="171196"/>
                </a:lnTo>
                <a:lnTo>
                  <a:pt x="441833" y="154686"/>
                </a:lnTo>
                <a:close/>
              </a:path>
              <a:path w="546100" h="613410">
                <a:moveTo>
                  <a:pt x="363908" y="21971"/>
                </a:moveTo>
                <a:lnTo>
                  <a:pt x="220979" y="21971"/>
                </a:lnTo>
                <a:lnTo>
                  <a:pt x="288210" y="26279"/>
                </a:lnTo>
                <a:lnTo>
                  <a:pt x="343292" y="37544"/>
                </a:lnTo>
                <a:lnTo>
                  <a:pt x="384621" y="53270"/>
                </a:lnTo>
                <a:lnTo>
                  <a:pt x="410594" y="70966"/>
                </a:lnTo>
                <a:lnTo>
                  <a:pt x="419608" y="88137"/>
                </a:lnTo>
                <a:lnTo>
                  <a:pt x="410594" y="105371"/>
                </a:lnTo>
                <a:lnTo>
                  <a:pt x="384621" y="123104"/>
                </a:lnTo>
                <a:lnTo>
                  <a:pt x="343292" y="138850"/>
                </a:lnTo>
                <a:lnTo>
                  <a:pt x="288210" y="150122"/>
                </a:lnTo>
                <a:lnTo>
                  <a:pt x="220979" y="154432"/>
                </a:lnTo>
                <a:lnTo>
                  <a:pt x="441833" y="154432"/>
                </a:lnTo>
                <a:lnTo>
                  <a:pt x="441833" y="88137"/>
                </a:lnTo>
                <a:lnTo>
                  <a:pt x="430568" y="60244"/>
                </a:lnTo>
                <a:lnTo>
                  <a:pt x="399205" y="36045"/>
                </a:lnTo>
                <a:lnTo>
                  <a:pt x="363908" y="21971"/>
                </a:lnTo>
                <a:close/>
              </a:path>
            </a:pathLst>
          </a:custGeom>
          <a:solidFill>
            <a:srgbClr val="29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48734" y="3655567"/>
            <a:ext cx="52133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Tìm  </a:t>
            </a:r>
            <a:r>
              <a:rPr sz="1400" dirty="0">
                <a:latin typeface="Arial"/>
                <a:cs typeface="Arial"/>
              </a:rPr>
              <a:t>kiếm  kh</a:t>
            </a:r>
            <a:r>
              <a:rPr sz="1400" spc="20" dirty="0">
                <a:latin typeface="Arial"/>
                <a:cs typeface="Arial"/>
              </a:rPr>
              <a:t>uôn  mặt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11601" y="2992754"/>
            <a:ext cx="562610" cy="574040"/>
          </a:xfrm>
          <a:custGeom>
            <a:avLst/>
            <a:gdLst/>
            <a:ahLst/>
            <a:cxnLst/>
            <a:rect l="l" t="t" r="r" b="b"/>
            <a:pathLst>
              <a:path w="562610" h="574039">
                <a:moveTo>
                  <a:pt x="114046" y="318897"/>
                </a:moveTo>
                <a:lnTo>
                  <a:pt x="54879" y="347964"/>
                </a:lnTo>
                <a:lnTo>
                  <a:pt x="16001" y="384937"/>
                </a:lnTo>
                <a:lnTo>
                  <a:pt x="0" y="433054"/>
                </a:lnTo>
                <a:lnTo>
                  <a:pt x="4000" y="457499"/>
                </a:lnTo>
                <a:lnTo>
                  <a:pt x="33635" y="501255"/>
                </a:lnTo>
                <a:lnTo>
                  <a:pt x="86189" y="535707"/>
                </a:lnTo>
                <a:lnTo>
                  <a:pt x="157307" y="560163"/>
                </a:lnTo>
                <a:lnTo>
                  <a:pt x="196802" y="567832"/>
                </a:lnTo>
                <a:lnTo>
                  <a:pt x="238321" y="572478"/>
                </a:lnTo>
                <a:lnTo>
                  <a:pt x="281304" y="574040"/>
                </a:lnTo>
                <a:lnTo>
                  <a:pt x="324286" y="572478"/>
                </a:lnTo>
                <a:lnTo>
                  <a:pt x="365791" y="567832"/>
                </a:lnTo>
                <a:lnTo>
                  <a:pt x="405249" y="560163"/>
                </a:lnTo>
                <a:lnTo>
                  <a:pt x="442087" y="549529"/>
                </a:lnTo>
                <a:lnTo>
                  <a:pt x="466933" y="539496"/>
                </a:lnTo>
                <a:lnTo>
                  <a:pt x="281304" y="539496"/>
                </a:lnTo>
                <a:lnTo>
                  <a:pt x="241409" y="538037"/>
                </a:lnTo>
                <a:lnTo>
                  <a:pt x="202549" y="533733"/>
                </a:lnTo>
                <a:lnTo>
                  <a:pt x="131699" y="517017"/>
                </a:lnTo>
                <a:lnTo>
                  <a:pt x="78152" y="492029"/>
                </a:lnTo>
                <a:lnTo>
                  <a:pt x="44323" y="461518"/>
                </a:lnTo>
                <a:lnTo>
                  <a:pt x="34607" y="433022"/>
                </a:lnTo>
                <a:lnTo>
                  <a:pt x="37025" y="418846"/>
                </a:lnTo>
                <a:lnTo>
                  <a:pt x="78152" y="374030"/>
                </a:lnTo>
                <a:lnTo>
                  <a:pt x="131699" y="349250"/>
                </a:lnTo>
                <a:lnTo>
                  <a:pt x="132714" y="348742"/>
                </a:lnTo>
                <a:lnTo>
                  <a:pt x="133731" y="348361"/>
                </a:lnTo>
                <a:lnTo>
                  <a:pt x="134620" y="347853"/>
                </a:lnTo>
                <a:lnTo>
                  <a:pt x="129333" y="340613"/>
                </a:lnTo>
                <a:lnTo>
                  <a:pt x="124142" y="333375"/>
                </a:lnTo>
                <a:lnTo>
                  <a:pt x="119046" y="326136"/>
                </a:lnTo>
                <a:lnTo>
                  <a:pt x="114046" y="318897"/>
                </a:lnTo>
                <a:close/>
              </a:path>
              <a:path w="562610" h="574039">
                <a:moveTo>
                  <a:pt x="448690" y="318897"/>
                </a:moveTo>
                <a:lnTo>
                  <a:pt x="443597" y="326136"/>
                </a:lnTo>
                <a:lnTo>
                  <a:pt x="438419" y="333375"/>
                </a:lnTo>
                <a:lnTo>
                  <a:pt x="433171" y="340613"/>
                </a:lnTo>
                <a:lnTo>
                  <a:pt x="427863" y="347853"/>
                </a:lnTo>
                <a:lnTo>
                  <a:pt x="429006" y="348361"/>
                </a:lnTo>
                <a:lnTo>
                  <a:pt x="430022" y="348742"/>
                </a:lnTo>
                <a:lnTo>
                  <a:pt x="431038" y="349250"/>
                </a:lnTo>
                <a:lnTo>
                  <a:pt x="459958" y="360741"/>
                </a:lnTo>
                <a:lnTo>
                  <a:pt x="504082" y="388772"/>
                </a:lnTo>
                <a:lnTo>
                  <a:pt x="528092" y="433054"/>
                </a:lnTo>
                <a:lnTo>
                  <a:pt x="525645" y="447288"/>
                </a:lnTo>
                <a:lnTo>
                  <a:pt x="484473" y="492029"/>
                </a:lnTo>
                <a:lnTo>
                  <a:pt x="431038" y="517017"/>
                </a:lnTo>
                <a:lnTo>
                  <a:pt x="360076" y="533733"/>
                </a:lnTo>
                <a:lnTo>
                  <a:pt x="321202" y="538037"/>
                </a:lnTo>
                <a:lnTo>
                  <a:pt x="281304" y="539496"/>
                </a:lnTo>
                <a:lnTo>
                  <a:pt x="466933" y="539496"/>
                </a:lnTo>
                <a:lnTo>
                  <a:pt x="505412" y="519541"/>
                </a:lnTo>
                <a:lnTo>
                  <a:pt x="546735" y="481075"/>
                </a:lnTo>
                <a:lnTo>
                  <a:pt x="562541" y="433022"/>
                </a:lnTo>
                <a:lnTo>
                  <a:pt x="558593" y="408584"/>
                </a:lnTo>
                <a:lnTo>
                  <a:pt x="546735" y="384937"/>
                </a:lnTo>
                <a:lnTo>
                  <a:pt x="529951" y="365563"/>
                </a:lnTo>
                <a:lnTo>
                  <a:pt x="507809" y="347964"/>
                </a:lnTo>
                <a:lnTo>
                  <a:pt x="480619" y="332341"/>
                </a:lnTo>
                <a:lnTo>
                  <a:pt x="448690" y="318897"/>
                </a:lnTo>
                <a:close/>
              </a:path>
              <a:path w="562610" h="574039">
                <a:moveTo>
                  <a:pt x="150113" y="368427"/>
                </a:moveTo>
                <a:lnTo>
                  <a:pt x="106251" y="391554"/>
                </a:lnTo>
                <a:lnTo>
                  <a:pt x="84931" y="429688"/>
                </a:lnTo>
                <a:lnTo>
                  <a:pt x="87860" y="444494"/>
                </a:lnTo>
                <a:lnTo>
                  <a:pt x="125428" y="480313"/>
                </a:lnTo>
                <a:lnTo>
                  <a:pt x="169545" y="497078"/>
                </a:lnTo>
                <a:lnTo>
                  <a:pt x="219948" y="506936"/>
                </a:lnTo>
                <a:lnTo>
                  <a:pt x="275589" y="510794"/>
                </a:lnTo>
                <a:lnTo>
                  <a:pt x="287020" y="510794"/>
                </a:lnTo>
                <a:lnTo>
                  <a:pt x="342709" y="506936"/>
                </a:lnTo>
                <a:lnTo>
                  <a:pt x="393064" y="497078"/>
                </a:lnTo>
                <a:lnTo>
                  <a:pt x="420410" y="487807"/>
                </a:lnTo>
                <a:lnTo>
                  <a:pt x="281304" y="487807"/>
                </a:lnTo>
                <a:lnTo>
                  <a:pt x="274050" y="487737"/>
                </a:lnTo>
                <a:lnTo>
                  <a:pt x="231953" y="485157"/>
                </a:lnTo>
                <a:lnTo>
                  <a:pt x="193290" y="479129"/>
                </a:lnTo>
                <a:lnTo>
                  <a:pt x="155283" y="468346"/>
                </a:lnTo>
                <a:lnTo>
                  <a:pt x="114046" y="443611"/>
                </a:lnTo>
                <a:lnTo>
                  <a:pt x="107854" y="429641"/>
                </a:lnTo>
                <a:lnTo>
                  <a:pt x="109402" y="422751"/>
                </a:lnTo>
                <a:lnTo>
                  <a:pt x="148478" y="393650"/>
                </a:lnTo>
                <a:lnTo>
                  <a:pt x="165226" y="387604"/>
                </a:lnTo>
                <a:lnTo>
                  <a:pt x="155194" y="374777"/>
                </a:lnTo>
                <a:lnTo>
                  <a:pt x="150113" y="368427"/>
                </a:lnTo>
                <a:close/>
              </a:path>
              <a:path w="562610" h="574039">
                <a:moveTo>
                  <a:pt x="412496" y="368427"/>
                </a:moveTo>
                <a:lnTo>
                  <a:pt x="407543" y="374777"/>
                </a:lnTo>
                <a:lnTo>
                  <a:pt x="402336" y="381127"/>
                </a:lnTo>
                <a:lnTo>
                  <a:pt x="397383" y="387604"/>
                </a:lnTo>
                <a:lnTo>
                  <a:pt x="439977" y="407838"/>
                </a:lnTo>
                <a:lnTo>
                  <a:pt x="454723" y="429641"/>
                </a:lnTo>
                <a:lnTo>
                  <a:pt x="453151" y="436530"/>
                </a:lnTo>
                <a:lnTo>
                  <a:pt x="407414" y="468346"/>
                </a:lnTo>
                <a:lnTo>
                  <a:pt x="369339" y="479129"/>
                </a:lnTo>
                <a:lnTo>
                  <a:pt x="330747" y="485157"/>
                </a:lnTo>
                <a:lnTo>
                  <a:pt x="288544" y="487737"/>
                </a:lnTo>
                <a:lnTo>
                  <a:pt x="281304" y="487807"/>
                </a:lnTo>
                <a:lnTo>
                  <a:pt x="420410" y="487807"/>
                </a:lnTo>
                <a:lnTo>
                  <a:pt x="465963" y="458597"/>
                </a:lnTo>
                <a:lnTo>
                  <a:pt x="477774" y="429688"/>
                </a:lnTo>
                <a:lnTo>
                  <a:pt x="474821" y="414859"/>
                </a:lnTo>
                <a:lnTo>
                  <a:pt x="465963" y="400685"/>
                </a:lnTo>
                <a:lnTo>
                  <a:pt x="456412" y="391554"/>
                </a:lnTo>
                <a:lnTo>
                  <a:pt x="444230" y="383079"/>
                </a:lnTo>
                <a:lnTo>
                  <a:pt x="429547" y="375342"/>
                </a:lnTo>
                <a:lnTo>
                  <a:pt x="412496" y="368427"/>
                </a:lnTo>
                <a:close/>
              </a:path>
              <a:path w="562610" h="574039">
                <a:moveTo>
                  <a:pt x="321056" y="122809"/>
                </a:moveTo>
                <a:lnTo>
                  <a:pt x="241553" y="122809"/>
                </a:lnTo>
                <a:lnTo>
                  <a:pt x="233783" y="123624"/>
                </a:lnTo>
                <a:lnTo>
                  <a:pt x="205047" y="156110"/>
                </a:lnTo>
                <a:lnTo>
                  <a:pt x="205232" y="163830"/>
                </a:lnTo>
                <a:lnTo>
                  <a:pt x="235995" y="410210"/>
                </a:lnTo>
                <a:lnTo>
                  <a:pt x="236982" y="418592"/>
                </a:lnTo>
                <a:lnTo>
                  <a:pt x="244221" y="425196"/>
                </a:lnTo>
                <a:lnTo>
                  <a:pt x="317881" y="425196"/>
                </a:lnTo>
                <a:lnTo>
                  <a:pt x="325120" y="418846"/>
                </a:lnTo>
                <a:lnTo>
                  <a:pt x="326422" y="409956"/>
                </a:lnTo>
                <a:lnTo>
                  <a:pt x="328859" y="390652"/>
                </a:lnTo>
                <a:lnTo>
                  <a:pt x="268350" y="390652"/>
                </a:lnTo>
                <a:lnTo>
                  <a:pt x="239395" y="159512"/>
                </a:lnTo>
                <a:lnTo>
                  <a:pt x="239395" y="159004"/>
                </a:lnTo>
                <a:lnTo>
                  <a:pt x="239649" y="158369"/>
                </a:lnTo>
                <a:lnTo>
                  <a:pt x="239902" y="157987"/>
                </a:lnTo>
                <a:lnTo>
                  <a:pt x="240284" y="157480"/>
                </a:lnTo>
                <a:lnTo>
                  <a:pt x="240791" y="157225"/>
                </a:lnTo>
                <a:lnTo>
                  <a:pt x="357567" y="157225"/>
                </a:lnTo>
                <a:lnTo>
                  <a:pt x="357578" y="156110"/>
                </a:lnTo>
                <a:lnTo>
                  <a:pt x="328806" y="123624"/>
                </a:lnTo>
                <a:lnTo>
                  <a:pt x="321056" y="122809"/>
                </a:lnTo>
                <a:close/>
              </a:path>
              <a:path w="562610" h="574039">
                <a:moveTo>
                  <a:pt x="357567" y="157225"/>
                </a:moveTo>
                <a:lnTo>
                  <a:pt x="321690" y="157225"/>
                </a:lnTo>
                <a:lnTo>
                  <a:pt x="322199" y="157480"/>
                </a:lnTo>
                <a:lnTo>
                  <a:pt x="322579" y="157987"/>
                </a:lnTo>
                <a:lnTo>
                  <a:pt x="323088" y="158369"/>
                </a:lnTo>
                <a:lnTo>
                  <a:pt x="323088" y="159512"/>
                </a:lnTo>
                <a:lnTo>
                  <a:pt x="293877" y="390652"/>
                </a:lnTo>
                <a:lnTo>
                  <a:pt x="328859" y="390652"/>
                </a:lnTo>
                <a:lnTo>
                  <a:pt x="357504" y="163830"/>
                </a:lnTo>
                <a:lnTo>
                  <a:pt x="357567" y="157225"/>
                </a:lnTo>
                <a:close/>
              </a:path>
              <a:path w="562610" h="574039">
                <a:moveTo>
                  <a:pt x="281304" y="0"/>
                </a:moveTo>
                <a:lnTo>
                  <a:pt x="258827" y="4544"/>
                </a:lnTo>
                <a:lnTo>
                  <a:pt x="240458" y="16922"/>
                </a:lnTo>
                <a:lnTo>
                  <a:pt x="228066" y="35254"/>
                </a:lnTo>
                <a:lnTo>
                  <a:pt x="223520" y="57658"/>
                </a:lnTo>
                <a:lnTo>
                  <a:pt x="228066" y="80135"/>
                </a:lnTo>
                <a:lnTo>
                  <a:pt x="240458" y="98504"/>
                </a:lnTo>
                <a:lnTo>
                  <a:pt x="258827" y="110896"/>
                </a:lnTo>
                <a:lnTo>
                  <a:pt x="281304" y="115443"/>
                </a:lnTo>
                <a:lnTo>
                  <a:pt x="303801" y="110896"/>
                </a:lnTo>
                <a:lnTo>
                  <a:pt x="322214" y="98504"/>
                </a:lnTo>
                <a:lnTo>
                  <a:pt x="334133" y="80899"/>
                </a:lnTo>
                <a:lnTo>
                  <a:pt x="281304" y="80899"/>
                </a:lnTo>
                <a:lnTo>
                  <a:pt x="272262" y="79071"/>
                </a:lnTo>
                <a:lnTo>
                  <a:pt x="264874" y="74088"/>
                </a:lnTo>
                <a:lnTo>
                  <a:pt x="259891" y="66700"/>
                </a:lnTo>
                <a:lnTo>
                  <a:pt x="258063" y="57658"/>
                </a:lnTo>
                <a:lnTo>
                  <a:pt x="259891" y="48635"/>
                </a:lnTo>
                <a:lnTo>
                  <a:pt x="264874" y="41290"/>
                </a:lnTo>
                <a:lnTo>
                  <a:pt x="272262" y="36351"/>
                </a:lnTo>
                <a:lnTo>
                  <a:pt x="281304" y="34544"/>
                </a:lnTo>
                <a:lnTo>
                  <a:pt x="334169" y="34544"/>
                </a:lnTo>
                <a:lnTo>
                  <a:pt x="322214" y="16922"/>
                </a:lnTo>
                <a:lnTo>
                  <a:pt x="303801" y="4544"/>
                </a:lnTo>
                <a:lnTo>
                  <a:pt x="281304" y="0"/>
                </a:lnTo>
                <a:close/>
              </a:path>
              <a:path w="562610" h="574039">
                <a:moveTo>
                  <a:pt x="334169" y="34544"/>
                </a:moveTo>
                <a:lnTo>
                  <a:pt x="281304" y="34544"/>
                </a:lnTo>
                <a:lnTo>
                  <a:pt x="290294" y="36351"/>
                </a:lnTo>
                <a:lnTo>
                  <a:pt x="297688" y="41290"/>
                </a:lnTo>
                <a:lnTo>
                  <a:pt x="302700" y="48635"/>
                </a:lnTo>
                <a:lnTo>
                  <a:pt x="304546" y="57658"/>
                </a:lnTo>
                <a:lnTo>
                  <a:pt x="302700" y="66700"/>
                </a:lnTo>
                <a:lnTo>
                  <a:pt x="297688" y="74088"/>
                </a:lnTo>
                <a:lnTo>
                  <a:pt x="290294" y="79071"/>
                </a:lnTo>
                <a:lnTo>
                  <a:pt x="281304" y="80899"/>
                </a:lnTo>
                <a:lnTo>
                  <a:pt x="334133" y="80899"/>
                </a:lnTo>
                <a:lnTo>
                  <a:pt x="334650" y="80135"/>
                </a:lnTo>
                <a:lnTo>
                  <a:pt x="339216" y="57658"/>
                </a:lnTo>
                <a:lnTo>
                  <a:pt x="334650" y="35254"/>
                </a:lnTo>
                <a:lnTo>
                  <a:pt x="334169" y="34544"/>
                </a:lnTo>
                <a:close/>
              </a:path>
            </a:pathLst>
          </a:custGeom>
          <a:solidFill>
            <a:srgbClr val="29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6163" y="3598926"/>
            <a:ext cx="749300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675">
              <a:lnSpc>
                <a:spcPct val="11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Theo </a:t>
            </a:r>
            <a:r>
              <a:rPr sz="1200" spc="30" dirty="0">
                <a:latin typeface="Arial"/>
                <a:cs typeface="Arial"/>
              </a:rPr>
              <a:t>dõi  </a:t>
            </a:r>
            <a:r>
              <a:rPr sz="1200" spc="10" dirty="0">
                <a:latin typeface="Arial"/>
                <a:cs typeface="Arial"/>
              </a:rPr>
              <a:t>khuôn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mặt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86651" y="2997835"/>
            <a:ext cx="570230" cy="568960"/>
          </a:xfrm>
          <a:custGeom>
            <a:avLst/>
            <a:gdLst/>
            <a:ahLst/>
            <a:cxnLst/>
            <a:rect l="l" t="t" r="r" b="b"/>
            <a:pathLst>
              <a:path w="570230" h="568960">
                <a:moveTo>
                  <a:pt x="518348" y="0"/>
                </a:moveTo>
                <a:lnTo>
                  <a:pt x="272857" y="0"/>
                </a:lnTo>
                <a:lnTo>
                  <a:pt x="258976" y="2788"/>
                </a:lnTo>
                <a:lnTo>
                  <a:pt x="247632" y="10398"/>
                </a:lnTo>
                <a:lnTo>
                  <a:pt x="239978" y="21699"/>
                </a:lnTo>
                <a:lnTo>
                  <a:pt x="237170" y="35560"/>
                </a:lnTo>
                <a:lnTo>
                  <a:pt x="237170" y="462279"/>
                </a:lnTo>
                <a:lnTo>
                  <a:pt x="239978" y="476087"/>
                </a:lnTo>
                <a:lnTo>
                  <a:pt x="247632" y="487394"/>
                </a:lnTo>
                <a:lnTo>
                  <a:pt x="258976" y="495034"/>
                </a:lnTo>
                <a:lnTo>
                  <a:pt x="272857" y="497839"/>
                </a:lnTo>
                <a:lnTo>
                  <a:pt x="332166" y="497839"/>
                </a:lnTo>
                <a:lnTo>
                  <a:pt x="332166" y="517778"/>
                </a:lnTo>
                <a:lnTo>
                  <a:pt x="336198" y="537670"/>
                </a:lnTo>
                <a:lnTo>
                  <a:pt x="347184" y="553942"/>
                </a:lnTo>
                <a:lnTo>
                  <a:pt x="363456" y="564927"/>
                </a:lnTo>
                <a:lnTo>
                  <a:pt x="383347" y="568960"/>
                </a:lnTo>
                <a:lnTo>
                  <a:pt x="390459" y="568960"/>
                </a:lnTo>
                <a:lnTo>
                  <a:pt x="397190" y="567563"/>
                </a:lnTo>
                <a:lnTo>
                  <a:pt x="403540" y="564768"/>
                </a:lnTo>
                <a:lnTo>
                  <a:pt x="449333" y="545211"/>
                </a:lnTo>
                <a:lnTo>
                  <a:pt x="383347" y="545211"/>
                </a:lnTo>
                <a:lnTo>
                  <a:pt x="372685" y="543050"/>
                </a:lnTo>
                <a:lnTo>
                  <a:pt x="363964" y="537162"/>
                </a:lnTo>
                <a:lnTo>
                  <a:pt x="358076" y="528441"/>
                </a:lnTo>
                <a:lnTo>
                  <a:pt x="355915" y="517778"/>
                </a:lnTo>
                <a:lnTo>
                  <a:pt x="355915" y="474090"/>
                </a:lnTo>
                <a:lnTo>
                  <a:pt x="266253" y="474090"/>
                </a:lnTo>
                <a:lnTo>
                  <a:pt x="260919" y="468756"/>
                </a:lnTo>
                <a:lnTo>
                  <a:pt x="260919" y="28955"/>
                </a:lnTo>
                <a:lnTo>
                  <a:pt x="266253" y="23622"/>
                </a:lnTo>
                <a:lnTo>
                  <a:pt x="560407" y="23622"/>
                </a:lnTo>
                <a:lnTo>
                  <a:pt x="554575" y="15017"/>
                </a:lnTo>
                <a:lnTo>
                  <a:pt x="538259" y="4032"/>
                </a:lnTo>
                <a:lnTo>
                  <a:pt x="518348" y="0"/>
                </a:lnTo>
                <a:close/>
              </a:path>
              <a:path w="570230" h="568960">
                <a:moveTo>
                  <a:pt x="560407" y="23622"/>
                </a:moveTo>
                <a:lnTo>
                  <a:pt x="518348" y="23622"/>
                </a:lnTo>
                <a:lnTo>
                  <a:pt x="529010" y="25784"/>
                </a:lnTo>
                <a:lnTo>
                  <a:pt x="537731" y="31686"/>
                </a:lnTo>
                <a:lnTo>
                  <a:pt x="543619" y="40445"/>
                </a:lnTo>
                <a:lnTo>
                  <a:pt x="545780" y="51180"/>
                </a:lnTo>
                <a:lnTo>
                  <a:pt x="545780" y="459993"/>
                </a:lnTo>
                <a:lnTo>
                  <a:pt x="394269" y="543051"/>
                </a:lnTo>
                <a:lnTo>
                  <a:pt x="387157" y="545211"/>
                </a:lnTo>
                <a:lnTo>
                  <a:pt x="449333" y="545211"/>
                </a:lnTo>
                <a:lnTo>
                  <a:pt x="538541" y="507111"/>
                </a:lnTo>
                <a:lnTo>
                  <a:pt x="567455" y="474910"/>
                </a:lnTo>
                <a:lnTo>
                  <a:pt x="569656" y="459993"/>
                </a:lnTo>
                <a:lnTo>
                  <a:pt x="569656" y="51180"/>
                </a:lnTo>
                <a:lnTo>
                  <a:pt x="565604" y="31289"/>
                </a:lnTo>
                <a:lnTo>
                  <a:pt x="560407" y="23622"/>
                </a:lnTo>
                <a:close/>
              </a:path>
              <a:path w="570230" h="568960">
                <a:moveTo>
                  <a:pt x="514665" y="23622"/>
                </a:moveTo>
                <a:lnTo>
                  <a:pt x="452308" y="23622"/>
                </a:lnTo>
                <a:lnTo>
                  <a:pt x="363281" y="61849"/>
                </a:lnTo>
                <a:lnTo>
                  <a:pt x="350436" y="69746"/>
                </a:lnTo>
                <a:lnTo>
                  <a:pt x="340627" y="80740"/>
                </a:lnTo>
                <a:lnTo>
                  <a:pt x="334367" y="94067"/>
                </a:lnTo>
                <a:lnTo>
                  <a:pt x="332166" y="108965"/>
                </a:lnTo>
                <a:lnTo>
                  <a:pt x="332166" y="474090"/>
                </a:lnTo>
                <a:lnTo>
                  <a:pt x="355915" y="474090"/>
                </a:lnTo>
                <a:lnTo>
                  <a:pt x="355915" y="108965"/>
                </a:lnTo>
                <a:lnTo>
                  <a:pt x="357088" y="100963"/>
                </a:lnTo>
                <a:lnTo>
                  <a:pt x="507553" y="25907"/>
                </a:lnTo>
                <a:lnTo>
                  <a:pt x="510982" y="24511"/>
                </a:lnTo>
                <a:lnTo>
                  <a:pt x="514665" y="23622"/>
                </a:lnTo>
                <a:close/>
              </a:path>
              <a:path w="570230" h="568960">
                <a:moveTo>
                  <a:pt x="398079" y="260730"/>
                </a:moveTo>
                <a:lnTo>
                  <a:pt x="384998" y="260730"/>
                </a:lnTo>
                <a:lnTo>
                  <a:pt x="379664" y="266064"/>
                </a:lnTo>
                <a:lnTo>
                  <a:pt x="379664" y="326643"/>
                </a:lnTo>
                <a:lnTo>
                  <a:pt x="384998" y="331850"/>
                </a:lnTo>
                <a:lnTo>
                  <a:pt x="398079" y="331850"/>
                </a:lnTo>
                <a:lnTo>
                  <a:pt x="403413" y="326643"/>
                </a:lnTo>
                <a:lnTo>
                  <a:pt x="403413" y="266064"/>
                </a:lnTo>
                <a:lnTo>
                  <a:pt x="398079" y="260730"/>
                </a:lnTo>
                <a:close/>
              </a:path>
              <a:path w="570230" h="568960">
                <a:moveTo>
                  <a:pt x="136840" y="142239"/>
                </a:moveTo>
                <a:lnTo>
                  <a:pt x="76261" y="142239"/>
                </a:lnTo>
                <a:lnTo>
                  <a:pt x="54367" y="146623"/>
                </a:lnTo>
                <a:lnTo>
                  <a:pt x="22486" y="177012"/>
                </a:lnTo>
                <a:lnTo>
                  <a:pt x="61" y="337565"/>
                </a:lnTo>
                <a:lnTo>
                  <a:pt x="0" y="346092"/>
                </a:lnTo>
                <a:lnTo>
                  <a:pt x="1664" y="354345"/>
                </a:lnTo>
                <a:lnTo>
                  <a:pt x="34224" y="380873"/>
                </a:lnTo>
                <a:lnTo>
                  <a:pt x="47305" y="558038"/>
                </a:lnTo>
                <a:lnTo>
                  <a:pt x="47813" y="564134"/>
                </a:lnTo>
                <a:lnTo>
                  <a:pt x="52893" y="568960"/>
                </a:lnTo>
                <a:lnTo>
                  <a:pt x="160208" y="568960"/>
                </a:lnTo>
                <a:lnTo>
                  <a:pt x="165415" y="564134"/>
                </a:lnTo>
                <a:lnTo>
                  <a:pt x="165923" y="558038"/>
                </a:lnTo>
                <a:lnTo>
                  <a:pt x="166870" y="545211"/>
                </a:lnTo>
                <a:lnTo>
                  <a:pt x="70165" y="545211"/>
                </a:lnTo>
                <a:lnTo>
                  <a:pt x="57084" y="368173"/>
                </a:lnTo>
                <a:lnTo>
                  <a:pt x="56576" y="361950"/>
                </a:lnTo>
                <a:lnTo>
                  <a:pt x="51496" y="357250"/>
                </a:lnTo>
                <a:lnTo>
                  <a:pt x="31811" y="357250"/>
                </a:lnTo>
                <a:lnTo>
                  <a:pt x="28763" y="354584"/>
                </a:lnTo>
                <a:lnTo>
                  <a:pt x="27493" y="353187"/>
                </a:lnTo>
                <a:lnTo>
                  <a:pt x="24445" y="349757"/>
                </a:lnTo>
                <a:lnTo>
                  <a:pt x="23048" y="345059"/>
                </a:lnTo>
                <a:lnTo>
                  <a:pt x="23683" y="340232"/>
                </a:lnTo>
                <a:lnTo>
                  <a:pt x="39304" y="202564"/>
                </a:lnTo>
                <a:lnTo>
                  <a:pt x="43471" y="188063"/>
                </a:lnTo>
                <a:lnTo>
                  <a:pt x="51687" y="176466"/>
                </a:lnTo>
                <a:lnTo>
                  <a:pt x="62950" y="168775"/>
                </a:lnTo>
                <a:lnTo>
                  <a:pt x="76261" y="165988"/>
                </a:lnTo>
                <a:lnTo>
                  <a:pt x="182678" y="165988"/>
                </a:lnTo>
                <a:lnTo>
                  <a:pt x="177337" y="158734"/>
                </a:lnTo>
                <a:lnTo>
                  <a:pt x="158809" y="146623"/>
                </a:lnTo>
                <a:lnTo>
                  <a:pt x="136840" y="142239"/>
                </a:lnTo>
                <a:close/>
              </a:path>
              <a:path w="570230" h="568960">
                <a:moveTo>
                  <a:pt x="182678" y="165988"/>
                </a:moveTo>
                <a:lnTo>
                  <a:pt x="136840" y="165988"/>
                </a:lnTo>
                <a:lnTo>
                  <a:pt x="150225" y="168775"/>
                </a:lnTo>
                <a:lnTo>
                  <a:pt x="161526" y="176466"/>
                </a:lnTo>
                <a:lnTo>
                  <a:pt x="169755" y="188063"/>
                </a:lnTo>
                <a:lnTo>
                  <a:pt x="173924" y="202564"/>
                </a:lnTo>
                <a:lnTo>
                  <a:pt x="189545" y="340232"/>
                </a:lnTo>
                <a:lnTo>
                  <a:pt x="190180" y="345059"/>
                </a:lnTo>
                <a:lnTo>
                  <a:pt x="188783" y="349757"/>
                </a:lnTo>
                <a:lnTo>
                  <a:pt x="185735" y="353187"/>
                </a:lnTo>
                <a:lnTo>
                  <a:pt x="184338" y="354584"/>
                </a:lnTo>
                <a:lnTo>
                  <a:pt x="181417" y="357250"/>
                </a:lnTo>
                <a:lnTo>
                  <a:pt x="161732" y="357250"/>
                </a:lnTo>
                <a:lnTo>
                  <a:pt x="156652" y="361950"/>
                </a:lnTo>
                <a:lnTo>
                  <a:pt x="156088" y="368935"/>
                </a:lnTo>
                <a:lnTo>
                  <a:pt x="143063" y="545211"/>
                </a:lnTo>
                <a:lnTo>
                  <a:pt x="166870" y="545211"/>
                </a:lnTo>
                <a:lnTo>
                  <a:pt x="179004" y="380873"/>
                </a:lnTo>
                <a:lnTo>
                  <a:pt x="185886" y="379757"/>
                </a:lnTo>
                <a:lnTo>
                  <a:pt x="213282" y="346092"/>
                </a:lnTo>
                <a:lnTo>
                  <a:pt x="213167" y="337565"/>
                </a:lnTo>
                <a:lnTo>
                  <a:pt x="197546" y="199898"/>
                </a:lnTo>
                <a:lnTo>
                  <a:pt x="190793" y="177012"/>
                </a:lnTo>
                <a:lnTo>
                  <a:pt x="182678" y="165988"/>
                </a:lnTo>
                <a:close/>
              </a:path>
              <a:path w="570230" h="568960">
                <a:moveTo>
                  <a:pt x="106614" y="0"/>
                </a:moveTo>
                <a:lnTo>
                  <a:pt x="83524" y="4659"/>
                </a:lnTo>
                <a:lnTo>
                  <a:pt x="64672" y="17367"/>
                </a:lnTo>
                <a:lnTo>
                  <a:pt x="51964" y="36218"/>
                </a:lnTo>
                <a:lnTo>
                  <a:pt x="47305" y="59309"/>
                </a:lnTo>
                <a:lnTo>
                  <a:pt x="51964" y="82325"/>
                </a:lnTo>
                <a:lnTo>
                  <a:pt x="64672" y="101139"/>
                </a:lnTo>
                <a:lnTo>
                  <a:pt x="83524" y="113833"/>
                </a:lnTo>
                <a:lnTo>
                  <a:pt x="106614" y="118490"/>
                </a:lnTo>
                <a:lnTo>
                  <a:pt x="129704" y="113833"/>
                </a:lnTo>
                <a:lnTo>
                  <a:pt x="148556" y="101139"/>
                </a:lnTo>
                <a:lnTo>
                  <a:pt x="152791" y="94868"/>
                </a:lnTo>
                <a:lnTo>
                  <a:pt x="106614" y="94868"/>
                </a:lnTo>
                <a:lnTo>
                  <a:pt x="92787" y="92063"/>
                </a:lnTo>
                <a:lnTo>
                  <a:pt x="81436" y="84423"/>
                </a:lnTo>
                <a:lnTo>
                  <a:pt x="73753" y="73116"/>
                </a:lnTo>
                <a:lnTo>
                  <a:pt x="70927" y="59309"/>
                </a:lnTo>
                <a:lnTo>
                  <a:pt x="73753" y="45428"/>
                </a:lnTo>
                <a:lnTo>
                  <a:pt x="81436" y="34083"/>
                </a:lnTo>
                <a:lnTo>
                  <a:pt x="92787" y="26429"/>
                </a:lnTo>
                <a:lnTo>
                  <a:pt x="106614" y="23622"/>
                </a:lnTo>
                <a:lnTo>
                  <a:pt x="152772" y="23622"/>
                </a:lnTo>
                <a:lnTo>
                  <a:pt x="148556" y="17367"/>
                </a:lnTo>
                <a:lnTo>
                  <a:pt x="129704" y="4659"/>
                </a:lnTo>
                <a:lnTo>
                  <a:pt x="106614" y="0"/>
                </a:lnTo>
                <a:close/>
              </a:path>
              <a:path w="570230" h="568960">
                <a:moveTo>
                  <a:pt x="152772" y="23622"/>
                </a:moveTo>
                <a:lnTo>
                  <a:pt x="106614" y="23622"/>
                </a:lnTo>
                <a:lnTo>
                  <a:pt x="120441" y="26429"/>
                </a:lnTo>
                <a:lnTo>
                  <a:pt x="131792" y="34083"/>
                </a:lnTo>
                <a:lnTo>
                  <a:pt x="139475" y="45428"/>
                </a:lnTo>
                <a:lnTo>
                  <a:pt x="142301" y="59309"/>
                </a:lnTo>
                <a:lnTo>
                  <a:pt x="139475" y="73116"/>
                </a:lnTo>
                <a:lnTo>
                  <a:pt x="131792" y="84423"/>
                </a:lnTo>
                <a:lnTo>
                  <a:pt x="120441" y="92063"/>
                </a:lnTo>
                <a:lnTo>
                  <a:pt x="106614" y="94868"/>
                </a:lnTo>
                <a:lnTo>
                  <a:pt x="152791" y="94868"/>
                </a:lnTo>
                <a:lnTo>
                  <a:pt x="161264" y="82325"/>
                </a:lnTo>
                <a:lnTo>
                  <a:pt x="165923" y="59309"/>
                </a:lnTo>
                <a:lnTo>
                  <a:pt x="161264" y="36218"/>
                </a:lnTo>
                <a:lnTo>
                  <a:pt x="152772" y="23622"/>
                </a:lnTo>
                <a:close/>
              </a:path>
            </a:pathLst>
          </a:custGeom>
          <a:solidFill>
            <a:srgbClr val="29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88744" y="3575151"/>
            <a:ext cx="62674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2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Quản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lý  </a:t>
            </a:r>
            <a:r>
              <a:rPr sz="1400" spc="-25" dirty="0">
                <a:latin typeface="Arial"/>
                <a:cs typeface="Arial"/>
              </a:rPr>
              <a:t>ra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vào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13804" y="2996183"/>
            <a:ext cx="413384" cy="571500"/>
          </a:xfrm>
          <a:custGeom>
            <a:avLst/>
            <a:gdLst/>
            <a:ahLst/>
            <a:cxnLst/>
            <a:rect l="l" t="t" r="r" b="b"/>
            <a:pathLst>
              <a:path w="413384" h="571500">
                <a:moveTo>
                  <a:pt x="179324" y="185674"/>
                </a:moveTo>
                <a:lnTo>
                  <a:pt x="177495" y="178346"/>
                </a:lnTo>
                <a:lnTo>
                  <a:pt x="172720" y="172593"/>
                </a:lnTo>
                <a:lnTo>
                  <a:pt x="172720" y="182626"/>
                </a:lnTo>
                <a:lnTo>
                  <a:pt x="172720" y="193294"/>
                </a:lnTo>
                <a:lnTo>
                  <a:pt x="167513" y="197612"/>
                </a:lnTo>
                <a:lnTo>
                  <a:pt x="154559" y="197612"/>
                </a:lnTo>
                <a:lnTo>
                  <a:pt x="149352" y="193294"/>
                </a:lnTo>
                <a:lnTo>
                  <a:pt x="149352" y="182626"/>
                </a:lnTo>
                <a:lnTo>
                  <a:pt x="154559" y="178308"/>
                </a:lnTo>
                <a:lnTo>
                  <a:pt x="167513" y="178308"/>
                </a:lnTo>
                <a:lnTo>
                  <a:pt x="172720" y="182626"/>
                </a:lnTo>
                <a:lnTo>
                  <a:pt x="172720" y="172593"/>
                </a:lnTo>
                <a:lnTo>
                  <a:pt x="172542" y="172377"/>
                </a:lnTo>
                <a:lnTo>
                  <a:pt x="165227" y="168351"/>
                </a:lnTo>
                <a:lnTo>
                  <a:pt x="156337" y="166878"/>
                </a:lnTo>
                <a:lnTo>
                  <a:pt x="147383" y="168351"/>
                </a:lnTo>
                <a:lnTo>
                  <a:pt x="140081" y="172377"/>
                </a:lnTo>
                <a:lnTo>
                  <a:pt x="135153" y="178346"/>
                </a:lnTo>
                <a:lnTo>
                  <a:pt x="133350" y="185674"/>
                </a:lnTo>
                <a:lnTo>
                  <a:pt x="135153" y="193014"/>
                </a:lnTo>
                <a:lnTo>
                  <a:pt x="140081" y="198983"/>
                </a:lnTo>
                <a:lnTo>
                  <a:pt x="147383" y="203009"/>
                </a:lnTo>
                <a:lnTo>
                  <a:pt x="156337" y="204470"/>
                </a:lnTo>
                <a:lnTo>
                  <a:pt x="165277" y="203009"/>
                </a:lnTo>
                <a:lnTo>
                  <a:pt x="172580" y="198983"/>
                </a:lnTo>
                <a:lnTo>
                  <a:pt x="173710" y="197612"/>
                </a:lnTo>
                <a:lnTo>
                  <a:pt x="177507" y="193014"/>
                </a:lnTo>
                <a:lnTo>
                  <a:pt x="179324" y="185674"/>
                </a:lnTo>
                <a:close/>
              </a:path>
              <a:path w="413384" h="571500">
                <a:moveTo>
                  <a:pt x="204470" y="440563"/>
                </a:moveTo>
                <a:lnTo>
                  <a:pt x="188849" y="440563"/>
                </a:lnTo>
                <a:lnTo>
                  <a:pt x="165735" y="497459"/>
                </a:lnTo>
                <a:lnTo>
                  <a:pt x="142875" y="440563"/>
                </a:lnTo>
                <a:lnTo>
                  <a:pt x="126873" y="440563"/>
                </a:lnTo>
                <a:lnTo>
                  <a:pt x="157861" y="512826"/>
                </a:lnTo>
                <a:lnTo>
                  <a:pt x="173228" y="512826"/>
                </a:lnTo>
                <a:lnTo>
                  <a:pt x="179870" y="497459"/>
                </a:lnTo>
                <a:lnTo>
                  <a:pt x="204470" y="440563"/>
                </a:lnTo>
                <a:close/>
              </a:path>
              <a:path w="413384" h="571500">
                <a:moveTo>
                  <a:pt x="234442" y="440563"/>
                </a:moveTo>
                <a:lnTo>
                  <a:pt x="219456" y="440563"/>
                </a:lnTo>
                <a:lnTo>
                  <a:pt x="219456" y="512826"/>
                </a:lnTo>
                <a:lnTo>
                  <a:pt x="234442" y="512826"/>
                </a:lnTo>
                <a:lnTo>
                  <a:pt x="234442" y="440563"/>
                </a:lnTo>
                <a:close/>
              </a:path>
              <a:path w="413384" h="571500">
                <a:moveTo>
                  <a:pt x="279019" y="185674"/>
                </a:moveTo>
                <a:lnTo>
                  <a:pt x="263144" y="168059"/>
                </a:lnTo>
                <a:lnTo>
                  <a:pt x="263144" y="182626"/>
                </a:lnTo>
                <a:lnTo>
                  <a:pt x="263144" y="193294"/>
                </a:lnTo>
                <a:lnTo>
                  <a:pt x="257810" y="197612"/>
                </a:lnTo>
                <a:lnTo>
                  <a:pt x="244856" y="197612"/>
                </a:lnTo>
                <a:lnTo>
                  <a:pt x="239649" y="193294"/>
                </a:lnTo>
                <a:lnTo>
                  <a:pt x="239649" y="182626"/>
                </a:lnTo>
                <a:lnTo>
                  <a:pt x="244856" y="178308"/>
                </a:lnTo>
                <a:lnTo>
                  <a:pt x="257810" y="178308"/>
                </a:lnTo>
                <a:lnTo>
                  <a:pt x="263144" y="182626"/>
                </a:lnTo>
                <a:lnTo>
                  <a:pt x="263144" y="168059"/>
                </a:lnTo>
                <a:lnTo>
                  <a:pt x="233045" y="185674"/>
                </a:lnTo>
                <a:lnTo>
                  <a:pt x="234848" y="193014"/>
                </a:lnTo>
                <a:lnTo>
                  <a:pt x="239776" y="198983"/>
                </a:lnTo>
                <a:lnTo>
                  <a:pt x="247078" y="203009"/>
                </a:lnTo>
                <a:lnTo>
                  <a:pt x="256032" y="204470"/>
                </a:lnTo>
                <a:lnTo>
                  <a:pt x="264972" y="203009"/>
                </a:lnTo>
                <a:lnTo>
                  <a:pt x="272275" y="198983"/>
                </a:lnTo>
                <a:lnTo>
                  <a:pt x="273405" y="197612"/>
                </a:lnTo>
                <a:lnTo>
                  <a:pt x="277202" y="193014"/>
                </a:lnTo>
                <a:lnTo>
                  <a:pt x="279019" y="185674"/>
                </a:lnTo>
                <a:close/>
              </a:path>
              <a:path w="413384" h="571500">
                <a:moveTo>
                  <a:pt x="324104" y="455676"/>
                </a:moveTo>
                <a:lnTo>
                  <a:pt x="322186" y="451358"/>
                </a:lnTo>
                <a:lnTo>
                  <a:pt x="321691" y="450215"/>
                </a:lnTo>
                <a:lnTo>
                  <a:pt x="312293" y="442595"/>
                </a:lnTo>
                <a:lnTo>
                  <a:pt x="309118" y="441655"/>
                </a:lnTo>
                <a:lnTo>
                  <a:pt x="309118" y="458851"/>
                </a:lnTo>
                <a:lnTo>
                  <a:pt x="309118" y="466344"/>
                </a:lnTo>
                <a:lnTo>
                  <a:pt x="307848" y="469011"/>
                </a:lnTo>
                <a:lnTo>
                  <a:pt x="305435" y="470916"/>
                </a:lnTo>
                <a:lnTo>
                  <a:pt x="302895" y="472821"/>
                </a:lnTo>
                <a:lnTo>
                  <a:pt x="298831" y="473710"/>
                </a:lnTo>
                <a:lnTo>
                  <a:pt x="272542" y="473710"/>
                </a:lnTo>
                <a:lnTo>
                  <a:pt x="272542" y="451358"/>
                </a:lnTo>
                <a:lnTo>
                  <a:pt x="298450" y="451358"/>
                </a:lnTo>
                <a:lnTo>
                  <a:pt x="302768" y="452374"/>
                </a:lnTo>
                <a:lnTo>
                  <a:pt x="305435" y="454279"/>
                </a:lnTo>
                <a:lnTo>
                  <a:pt x="307975" y="456184"/>
                </a:lnTo>
                <a:lnTo>
                  <a:pt x="309118" y="458851"/>
                </a:lnTo>
                <a:lnTo>
                  <a:pt x="309118" y="441655"/>
                </a:lnTo>
                <a:lnTo>
                  <a:pt x="305435" y="440563"/>
                </a:lnTo>
                <a:lnTo>
                  <a:pt x="257556" y="440563"/>
                </a:lnTo>
                <a:lnTo>
                  <a:pt x="257556" y="512826"/>
                </a:lnTo>
                <a:lnTo>
                  <a:pt x="272542" y="512826"/>
                </a:lnTo>
                <a:lnTo>
                  <a:pt x="272542" y="484505"/>
                </a:lnTo>
                <a:lnTo>
                  <a:pt x="305562" y="484505"/>
                </a:lnTo>
                <a:lnTo>
                  <a:pt x="312420" y="482600"/>
                </a:lnTo>
                <a:lnTo>
                  <a:pt x="321691" y="474853"/>
                </a:lnTo>
                <a:lnTo>
                  <a:pt x="322186" y="473710"/>
                </a:lnTo>
                <a:lnTo>
                  <a:pt x="324104" y="469392"/>
                </a:lnTo>
                <a:lnTo>
                  <a:pt x="324104" y="455676"/>
                </a:lnTo>
                <a:close/>
              </a:path>
              <a:path w="413384" h="571500">
                <a:moveTo>
                  <a:pt x="380873" y="423799"/>
                </a:moveTo>
                <a:lnTo>
                  <a:pt x="371754" y="422287"/>
                </a:lnTo>
                <a:lnTo>
                  <a:pt x="365252" y="418668"/>
                </a:lnTo>
                <a:lnTo>
                  <a:pt x="365252" y="433959"/>
                </a:lnTo>
                <a:lnTo>
                  <a:pt x="365252" y="516255"/>
                </a:lnTo>
                <a:lnTo>
                  <a:pt x="358838" y="519201"/>
                </a:lnTo>
                <a:lnTo>
                  <a:pt x="353250" y="523011"/>
                </a:lnTo>
                <a:lnTo>
                  <a:pt x="348602" y="527596"/>
                </a:lnTo>
                <a:lnTo>
                  <a:pt x="345059" y="532892"/>
                </a:lnTo>
                <a:lnTo>
                  <a:pt x="103886" y="532892"/>
                </a:lnTo>
                <a:lnTo>
                  <a:pt x="100330" y="527596"/>
                </a:lnTo>
                <a:lnTo>
                  <a:pt x="95694" y="523011"/>
                </a:lnTo>
                <a:lnTo>
                  <a:pt x="90093" y="519201"/>
                </a:lnTo>
                <a:lnTo>
                  <a:pt x="83693" y="516255"/>
                </a:lnTo>
                <a:lnTo>
                  <a:pt x="83693" y="433959"/>
                </a:lnTo>
                <a:lnTo>
                  <a:pt x="90093" y="431025"/>
                </a:lnTo>
                <a:lnTo>
                  <a:pt x="95694" y="427215"/>
                </a:lnTo>
                <a:lnTo>
                  <a:pt x="100330" y="422630"/>
                </a:lnTo>
                <a:lnTo>
                  <a:pt x="103886" y="417322"/>
                </a:lnTo>
                <a:lnTo>
                  <a:pt x="345059" y="417322"/>
                </a:lnTo>
                <a:lnTo>
                  <a:pt x="348602" y="422630"/>
                </a:lnTo>
                <a:lnTo>
                  <a:pt x="353250" y="427215"/>
                </a:lnTo>
                <a:lnTo>
                  <a:pt x="358838" y="431025"/>
                </a:lnTo>
                <a:lnTo>
                  <a:pt x="365252" y="433959"/>
                </a:lnTo>
                <a:lnTo>
                  <a:pt x="365252" y="418668"/>
                </a:lnTo>
                <a:lnTo>
                  <a:pt x="364324" y="418147"/>
                </a:lnTo>
                <a:lnTo>
                  <a:pt x="363651" y="417322"/>
                </a:lnTo>
                <a:lnTo>
                  <a:pt x="359333" y="412013"/>
                </a:lnTo>
                <a:lnTo>
                  <a:pt x="357505" y="404495"/>
                </a:lnTo>
                <a:lnTo>
                  <a:pt x="91567" y="404495"/>
                </a:lnTo>
                <a:lnTo>
                  <a:pt x="89712" y="412013"/>
                </a:lnTo>
                <a:lnTo>
                  <a:pt x="84670" y="418147"/>
                </a:lnTo>
                <a:lnTo>
                  <a:pt x="77203" y="422287"/>
                </a:lnTo>
                <a:lnTo>
                  <a:pt x="68072" y="423799"/>
                </a:lnTo>
                <a:lnTo>
                  <a:pt x="68072" y="526415"/>
                </a:lnTo>
                <a:lnTo>
                  <a:pt x="77203" y="527939"/>
                </a:lnTo>
                <a:lnTo>
                  <a:pt x="84670" y="532079"/>
                </a:lnTo>
                <a:lnTo>
                  <a:pt x="89712" y="538213"/>
                </a:lnTo>
                <a:lnTo>
                  <a:pt x="91567" y="545719"/>
                </a:lnTo>
                <a:lnTo>
                  <a:pt x="357505" y="545719"/>
                </a:lnTo>
                <a:lnTo>
                  <a:pt x="380873" y="526415"/>
                </a:lnTo>
                <a:lnTo>
                  <a:pt x="380873" y="423799"/>
                </a:lnTo>
                <a:close/>
              </a:path>
              <a:path w="413384" h="571500">
                <a:moveTo>
                  <a:pt x="412242" y="378841"/>
                </a:moveTo>
                <a:lnTo>
                  <a:pt x="396621" y="378841"/>
                </a:lnTo>
                <a:lnTo>
                  <a:pt x="396621" y="391668"/>
                </a:lnTo>
                <a:lnTo>
                  <a:pt x="396621" y="558546"/>
                </a:lnTo>
                <a:lnTo>
                  <a:pt x="52451" y="558546"/>
                </a:lnTo>
                <a:lnTo>
                  <a:pt x="52451" y="391668"/>
                </a:lnTo>
                <a:lnTo>
                  <a:pt x="396621" y="391668"/>
                </a:lnTo>
                <a:lnTo>
                  <a:pt x="396621" y="378841"/>
                </a:lnTo>
                <a:lnTo>
                  <a:pt x="36830" y="378841"/>
                </a:lnTo>
                <a:lnTo>
                  <a:pt x="36830" y="571385"/>
                </a:lnTo>
                <a:lnTo>
                  <a:pt x="412242" y="571385"/>
                </a:lnTo>
                <a:lnTo>
                  <a:pt x="412242" y="558546"/>
                </a:lnTo>
                <a:lnTo>
                  <a:pt x="412242" y="391668"/>
                </a:lnTo>
                <a:lnTo>
                  <a:pt x="412242" y="378841"/>
                </a:lnTo>
                <a:close/>
              </a:path>
              <a:path w="413384" h="571500">
                <a:moveTo>
                  <a:pt x="413004" y="251333"/>
                </a:moveTo>
                <a:lnTo>
                  <a:pt x="412115" y="248666"/>
                </a:lnTo>
                <a:lnTo>
                  <a:pt x="403047" y="220433"/>
                </a:lnTo>
                <a:lnTo>
                  <a:pt x="394131" y="193014"/>
                </a:lnTo>
                <a:lnTo>
                  <a:pt x="392671" y="188595"/>
                </a:lnTo>
                <a:lnTo>
                  <a:pt x="384556" y="164084"/>
                </a:lnTo>
                <a:lnTo>
                  <a:pt x="384302" y="162179"/>
                </a:lnTo>
                <a:lnTo>
                  <a:pt x="384035" y="158496"/>
                </a:lnTo>
                <a:lnTo>
                  <a:pt x="383540" y="153035"/>
                </a:lnTo>
                <a:lnTo>
                  <a:pt x="383159" y="151765"/>
                </a:lnTo>
                <a:lnTo>
                  <a:pt x="381254" y="134975"/>
                </a:lnTo>
                <a:lnTo>
                  <a:pt x="378523" y="120142"/>
                </a:lnTo>
                <a:lnTo>
                  <a:pt x="376948" y="111544"/>
                </a:lnTo>
                <a:lnTo>
                  <a:pt x="368566" y="85864"/>
                </a:lnTo>
                <a:lnTo>
                  <a:pt x="363982" y="78232"/>
                </a:lnTo>
                <a:lnTo>
                  <a:pt x="363982" y="161544"/>
                </a:lnTo>
                <a:lnTo>
                  <a:pt x="363982" y="168529"/>
                </a:lnTo>
                <a:lnTo>
                  <a:pt x="363347" y="172466"/>
                </a:lnTo>
                <a:lnTo>
                  <a:pt x="362204" y="175895"/>
                </a:lnTo>
                <a:lnTo>
                  <a:pt x="362331" y="175895"/>
                </a:lnTo>
                <a:lnTo>
                  <a:pt x="359029" y="184404"/>
                </a:lnTo>
                <a:lnTo>
                  <a:pt x="351790" y="188595"/>
                </a:lnTo>
                <a:lnTo>
                  <a:pt x="339217" y="188595"/>
                </a:lnTo>
                <a:lnTo>
                  <a:pt x="331978" y="188087"/>
                </a:lnTo>
                <a:lnTo>
                  <a:pt x="328739" y="193116"/>
                </a:lnTo>
                <a:lnTo>
                  <a:pt x="309029" y="216928"/>
                </a:lnTo>
                <a:lnTo>
                  <a:pt x="280936" y="238277"/>
                </a:lnTo>
                <a:lnTo>
                  <a:pt x="246202" y="253644"/>
                </a:lnTo>
                <a:lnTo>
                  <a:pt x="206502" y="259588"/>
                </a:lnTo>
                <a:lnTo>
                  <a:pt x="166852" y="253644"/>
                </a:lnTo>
                <a:lnTo>
                  <a:pt x="103987" y="216928"/>
                </a:lnTo>
                <a:lnTo>
                  <a:pt x="81026" y="188087"/>
                </a:lnTo>
                <a:lnTo>
                  <a:pt x="73787" y="188595"/>
                </a:lnTo>
                <a:lnTo>
                  <a:pt x="72263" y="188595"/>
                </a:lnTo>
                <a:lnTo>
                  <a:pt x="61899" y="187007"/>
                </a:lnTo>
                <a:lnTo>
                  <a:pt x="54483" y="182219"/>
                </a:lnTo>
                <a:lnTo>
                  <a:pt x="49999" y="174244"/>
                </a:lnTo>
                <a:lnTo>
                  <a:pt x="48628" y="163957"/>
                </a:lnTo>
                <a:lnTo>
                  <a:pt x="48717" y="158623"/>
                </a:lnTo>
                <a:lnTo>
                  <a:pt x="48768" y="158496"/>
                </a:lnTo>
                <a:lnTo>
                  <a:pt x="88112" y="155194"/>
                </a:lnTo>
                <a:lnTo>
                  <a:pt x="147408" y="146278"/>
                </a:lnTo>
                <a:lnTo>
                  <a:pt x="209994" y="134175"/>
                </a:lnTo>
                <a:lnTo>
                  <a:pt x="259207" y="121285"/>
                </a:lnTo>
                <a:lnTo>
                  <a:pt x="262001" y="120396"/>
                </a:lnTo>
                <a:lnTo>
                  <a:pt x="265684" y="120142"/>
                </a:lnTo>
                <a:lnTo>
                  <a:pt x="269367" y="120650"/>
                </a:lnTo>
                <a:lnTo>
                  <a:pt x="273050" y="121031"/>
                </a:lnTo>
                <a:lnTo>
                  <a:pt x="276606" y="122174"/>
                </a:lnTo>
                <a:lnTo>
                  <a:pt x="319087" y="147116"/>
                </a:lnTo>
                <a:lnTo>
                  <a:pt x="363601" y="158496"/>
                </a:lnTo>
                <a:lnTo>
                  <a:pt x="363728" y="159004"/>
                </a:lnTo>
                <a:lnTo>
                  <a:pt x="363842" y="160655"/>
                </a:lnTo>
                <a:lnTo>
                  <a:pt x="363982" y="161544"/>
                </a:lnTo>
                <a:lnTo>
                  <a:pt x="363982" y="78232"/>
                </a:lnTo>
                <a:lnTo>
                  <a:pt x="325310" y="38366"/>
                </a:lnTo>
                <a:lnTo>
                  <a:pt x="285635" y="18618"/>
                </a:lnTo>
                <a:lnTo>
                  <a:pt x="243306" y="5143"/>
                </a:lnTo>
                <a:lnTo>
                  <a:pt x="206248" y="0"/>
                </a:lnTo>
                <a:lnTo>
                  <a:pt x="206121" y="0"/>
                </a:lnTo>
                <a:lnTo>
                  <a:pt x="126720" y="18618"/>
                </a:lnTo>
                <a:lnTo>
                  <a:pt x="87045" y="38366"/>
                </a:lnTo>
                <a:lnTo>
                  <a:pt x="43776" y="85864"/>
                </a:lnTo>
                <a:lnTo>
                  <a:pt x="31051" y="134975"/>
                </a:lnTo>
                <a:lnTo>
                  <a:pt x="29210" y="151765"/>
                </a:lnTo>
                <a:lnTo>
                  <a:pt x="28829" y="153289"/>
                </a:lnTo>
                <a:lnTo>
                  <a:pt x="27813" y="164084"/>
                </a:lnTo>
                <a:lnTo>
                  <a:pt x="20383" y="186486"/>
                </a:lnTo>
                <a:lnTo>
                  <a:pt x="15036" y="203009"/>
                </a:lnTo>
                <a:lnTo>
                  <a:pt x="9448" y="220853"/>
                </a:lnTo>
                <a:lnTo>
                  <a:pt x="889" y="248666"/>
                </a:lnTo>
                <a:lnTo>
                  <a:pt x="0" y="251333"/>
                </a:lnTo>
                <a:lnTo>
                  <a:pt x="47523" y="275209"/>
                </a:lnTo>
                <a:lnTo>
                  <a:pt x="74549" y="283464"/>
                </a:lnTo>
                <a:lnTo>
                  <a:pt x="60960" y="291909"/>
                </a:lnTo>
                <a:lnTo>
                  <a:pt x="49911" y="302310"/>
                </a:lnTo>
                <a:lnTo>
                  <a:pt x="42468" y="314312"/>
                </a:lnTo>
                <a:lnTo>
                  <a:pt x="39751" y="327533"/>
                </a:lnTo>
                <a:lnTo>
                  <a:pt x="39751" y="376428"/>
                </a:lnTo>
                <a:lnTo>
                  <a:pt x="177927" y="376428"/>
                </a:lnTo>
                <a:lnTo>
                  <a:pt x="168351" y="358698"/>
                </a:lnTo>
                <a:lnTo>
                  <a:pt x="159994" y="341807"/>
                </a:lnTo>
                <a:lnTo>
                  <a:pt x="156540" y="334899"/>
                </a:lnTo>
                <a:lnTo>
                  <a:pt x="152844" y="327533"/>
                </a:lnTo>
                <a:lnTo>
                  <a:pt x="147320" y="318262"/>
                </a:lnTo>
                <a:lnTo>
                  <a:pt x="147193" y="318135"/>
                </a:lnTo>
                <a:lnTo>
                  <a:pt x="145669" y="315976"/>
                </a:lnTo>
                <a:lnTo>
                  <a:pt x="142875" y="314579"/>
                </a:lnTo>
                <a:lnTo>
                  <a:pt x="138430" y="314579"/>
                </a:lnTo>
                <a:lnTo>
                  <a:pt x="137033" y="314706"/>
                </a:lnTo>
                <a:lnTo>
                  <a:pt x="135890" y="315214"/>
                </a:lnTo>
                <a:lnTo>
                  <a:pt x="135890" y="315341"/>
                </a:lnTo>
                <a:lnTo>
                  <a:pt x="135636" y="315341"/>
                </a:lnTo>
                <a:lnTo>
                  <a:pt x="135509" y="315468"/>
                </a:lnTo>
                <a:lnTo>
                  <a:pt x="126720" y="319862"/>
                </a:lnTo>
                <a:lnTo>
                  <a:pt x="117030" y="325437"/>
                </a:lnTo>
                <a:lnTo>
                  <a:pt x="107429" y="330835"/>
                </a:lnTo>
                <a:lnTo>
                  <a:pt x="98933" y="334645"/>
                </a:lnTo>
                <a:lnTo>
                  <a:pt x="97917" y="334899"/>
                </a:lnTo>
                <a:lnTo>
                  <a:pt x="95504" y="334899"/>
                </a:lnTo>
                <a:lnTo>
                  <a:pt x="93980" y="334264"/>
                </a:lnTo>
                <a:lnTo>
                  <a:pt x="93091" y="333248"/>
                </a:lnTo>
                <a:lnTo>
                  <a:pt x="93091" y="333121"/>
                </a:lnTo>
                <a:lnTo>
                  <a:pt x="90487" y="330301"/>
                </a:lnTo>
                <a:lnTo>
                  <a:pt x="90411" y="324637"/>
                </a:lnTo>
                <a:lnTo>
                  <a:pt x="93472" y="312394"/>
                </a:lnTo>
                <a:lnTo>
                  <a:pt x="100457" y="289052"/>
                </a:lnTo>
                <a:lnTo>
                  <a:pt x="110197" y="290664"/>
                </a:lnTo>
                <a:lnTo>
                  <a:pt x="120942" y="292188"/>
                </a:lnTo>
                <a:lnTo>
                  <a:pt x="132156" y="293535"/>
                </a:lnTo>
                <a:lnTo>
                  <a:pt x="143256" y="294640"/>
                </a:lnTo>
                <a:lnTo>
                  <a:pt x="143510" y="294640"/>
                </a:lnTo>
                <a:lnTo>
                  <a:pt x="143637" y="294767"/>
                </a:lnTo>
                <a:lnTo>
                  <a:pt x="146812" y="294767"/>
                </a:lnTo>
                <a:lnTo>
                  <a:pt x="149225" y="292735"/>
                </a:lnTo>
                <a:lnTo>
                  <a:pt x="149225" y="289052"/>
                </a:lnTo>
                <a:lnTo>
                  <a:pt x="149225" y="266065"/>
                </a:lnTo>
                <a:lnTo>
                  <a:pt x="163334" y="270535"/>
                </a:lnTo>
                <a:lnTo>
                  <a:pt x="177622" y="273799"/>
                </a:lnTo>
                <a:lnTo>
                  <a:pt x="192024" y="275805"/>
                </a:lnTo>
                <a:lnTo>
                  <a:pt x="206629" y="276479"/>
                </a:lnTo>
                <a:lnTo>
                  <a:pt x="220967" y="275805"/>
                </a:lnTo>
                <a:lnTo>
                  <a:pt x="235331" y="273799"/>
                </a:lnTo>
                <a:lnTo>
                  <a:pt x="249593" y="270535"/>
                </a:lnTo>
                <a:lnTo>
                  <a:pt x="263652" y="266065"/>
                </a:lnTo>
                <a:lnTo>
                  <a:pt x="263779" y="292735"/>
                </a:lnTo>
                <a:lnTo>
                  <a:pt x="266192" y="294767"/>
                </a:lnTo>
                <a:lnTo>
                  <a:pt x="269367" y="294767"/>
                </a:lnTo>
                <a:lnTo>
                  <a:pt x="269494" y="294640"/>
                </a:lnTo>
                <a:lnTo>
                  <a:pt x="269748" y="294640"/>
                </a:lnTo>
                <a:lnTo>
                  <a:pt x="280835" y="293535"/>
                </a:lnTo>
                <a:lnTo>
                  <a:pt x="292023" y="292188"/>
                </a:lnTo>
                <a:lnTo>
                  <a:pt x="302742" y="290664"/>
                </a:lnTo>
                <a:lnTo>
                  <a:pt x="312420" y="289052"/>
                </a:lnTo>
                <a:lnTo>
                  <a:pt x="314248" y="295402"/>
                </a:lnTo>
                <a:lnTo>
                  <a:pt x="317919" y="309664"/>
                </a:lnTo>
                <a:lnTo>
                  <a:pt x="320713" y="324637"/>
                </a:lnTo>
                <a:lnTo>
                  <a:pt x="319913" y="333248"/>
                </a:lnTo>
                <a:lnTo>
                  <a:pt x="318897" y="334264"/>
                </a:lnTo>
                <a:lnTo>
                  <a:pt x="317500" y="334899"/>
                </a:lnTo>
                <a:lnTo>
                  <a:pt x="315087" y="334899"/>
                </a:lnTo>
                <a:lnTo>
                  <a:pt x="314071" y="334645"/>
                </a:lnTo>
                <a:lnTo>
                  <a:pt x="305498" y="330771"/>
                </a:lnTo>
                <a:lnTo>
                  <a:pt x="295757" y="325272"/>
                </a:lnTo>
                <a:lnTo>
                  <a:pt x="285902" y="319595"/>
                </a:lnTo>
                <a:lnTo>
                  <a:pt x="276987" y="315214"/>
                </a:lnTo>
                <a:lnTo>
                  <a:pt x="244614" y="358775"/>
                </a:lnTo>
                <a:lnTo>
                  <a:pt x="235077" y="376428"/>
                </a:lnTo>
                <a:lnTo>
                  <a:pt x="373253" y="376428"/>
                </a:lnTo>
                <a:lnTo>
                  <a:pt x="373253" y="334899"/>
                </a:lnTo>
                <a:lnTo>
                  <a:pt x="373253" y="327533"/>
                </a:lnTo>
                <a:lnTo>
                  <a:pt x="352031" y="291909"/>
                </a:lnTo>
                <a:lnTo>
                  <a:pt x="338455" y="283464"/>
                </a:lnTo>
                <a:lnTo>
                  <a:pt x="365455" y="275209"/>
                </a:lnTo>
                <a:lnTo>
                  <a:pt x="386346" y="266623"/>
                </a:lnTo>
                <a:lnTo>
                  <a:pt x="387413" y="266065"/>
                </a:lnTo>
                <a:lnTo>
                  <a:pt x="399884" y="259588"/>
                </a:lnTo>
                <a:lnTo>
                  <a:pt x="401256" y="258876"/>
                </a:lnTo>
                <a:lnTo>
                  <a:pt x="410337" y="253111"/>
                </a:lnTo>
                <a:lnTo>
                  <a:pt x="413004" y="251333"/>
                </a:lnTo>
                <a:close/>
              </a:path>
            </a:pathLst>
          </a:custGeom>
          <a:solidFill>
            <a:srgbClr val="29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29934" y="3601948"/>
            <a:ext cx="124079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0685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Nhận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diện  </a:t>
            </a:r>
            <a:r>
              <a:rPr sz="1400" spc="-20" dirty="0">
                <a:latin typeface="Arial"/>
                <a:cs typeface="Arial"/>
              </a:rPr>
              <a:t>khách </a:t>
            </a:r>
            <a:r>
              <a:rPr sz="1400" dirty="0">
                <a:latin typeface="Arial"/>
                <a:cs typeface="Arial"/>
              </a:rPr>
              <a:t>hàng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VIP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704" y="2954527"/>
            <a:ext cx="12182475" cy="3903979"/>
            <a:chOff x="9704" y="2954527"/>
            <a:chExt cx="12182475" cy="3903979"/>
          </a:xfrm>
        </p:grpSpPr>
        <p:sp>
          <p:nvSpPr>
            <p:cNvPr id="26" name="object 26"/>
            <p:cNvSpPr/>
            <p:nvPr/>
          </p:nvSpPr>
          <p:spPr>
            <a:xfrm>
              <a:off x="9255760" y="2954527"/>
              <a:ext cx="1667510" cy="579755"/>
            </a:xfrm>
            <a:custGeom>
              <a:avLst/>
              <a:gdLst/>
              <a:ahLst/>
              <a:cxnLst/>
              <a:rect l="l" t="t" r="r" b="b"/>
              <a:pathLst>
                <a:path w="1667509" h="579754">
                  <a:moveTo>
                    <a:pt x="219456" y="300101"/>
                  </a:moveTo>
                  <a:lnTo>
                    <a:pt x="216484" y="284861"/>
                  </a:lnTo>
                  <a:lnTo>
                    <a:pt x="212890" y="279781"/>
                  </a:lnTo>
                  <a:lnTo>
                    <a:pt x="208407" y="273431"/>
                  </a:lnTo>
                  <a:lnTo>
                    <a:pt x="196405" y="264541"/>
                  </a:lnTo>
                  <a:lnTo>
                    <a:pt x="181737" y="262001"/>
                  </a:lnTo>
                  <a:lnTo>
                    <a:pt x="167030" y="264541"/>
                  </a:lnTo>
                  <a:lnTo>
                    <a:pt x="155003" y="273431"/>
                  </a:lnTo>
                  <a:lnTo>
                    <a:pt x="146875" y="284861"/>
                  </a:lnTo>
                  <a:lnTo>
                    <a:pt x="143891" y="300101"/>
                  </a:lnTo>
                  <a:lnTo>
                    <a:pt x="143891" y="305181"/>
                  </a:lnTo>
                  <a:lnTo>
                    <a:pt x="147701" y="308991"/>
                  </a:lnTo>
                  <a:lnTo>
                    <a:pt x="157099" y="308991"/>
                  </a:lnTo>
                  <a:lnTo>
                    <a:pt x="160909" y="305181"/>
                  </a:lnTo>
                  <a:lnTo>
                    <a:pt x="160909" y="300101"/>
                  </a:lnTo>
                  <a:lnTo>
                    <a:pt x="162547" y="291211"/>
                  </a:lnTo>
                  <a:lnTo>
                    <a:pt x="167030" y="284861"/>
                  </a:lnTo>
                  <a:lnTo>
                    <a:pt x="173659" y="281051"/>
                  </a:lnTo>
                  <a:lnTo>
                    <a:pt x="181737" y="279781"/>
                  </a:lnTo>
                  <a:lnTo>
                    <a:pt x="189801" y="281051"/>
                  </a:lnTo>
                  <a:lnTo>
                    <a:pt x="196430" y="284861"/>
                  </a:lnTo>
                  <a:lnTo>
                    <a:pt x="200914" y="291211"/>
                  </a:lnTo>
                  <a:lnTo>
                    <a:pt x="202565" y="300101"/>
                  </a:lnTo>
                  <a:lnTo>
                    <a:pt x="202565" y="305181"/>
                  </a:lnTo>
                  <a:lnTo>
                    <a:pt x="206248" y="308991"/>
                  </a:lnTo>
                  <a:lnTo>
                    <a:pt x="215646" y="308991"/>
                  </a:lnTo>
                  <a:lnTo>
                    <a:pt x="219456" y="305181"/>
                  </a:lnTo>
                  <a:lnTo>
                    <a:pt x="219456" y="300101"/>
                  </a:lnTo>
                  <a:close/>
                </a:path>
                <a:path w="1667509" h="579754">
                  <a:moveTo>
                    <a:pt x="248539" y="554101"/>
                  </a:moveTo>
                  <a:lnTo>
                    <a:pt x="246532" y="545211"/>
                  </a:lnTo>
                  <a:lnTo>
                    <a:pt x="241058" y="536321"/>
                  </a:lnTo>
                  <a:lnTo>
                    <a:pt x="232943" y="531241"/>
                  </a:lnTo>
                  <a:lnTo>
                    <a:pt x="231521" y="530885"/>
                  </a:lnTo>
                  <a:lnTo>
                    <a:pt x="231521" y="550291"/>
                  </a:lnTo>
                  <a:lnTo>
                    <a:pt x="231521" y="559181"/>
                  </a:lnTo>
                  <a:lnTo>
                    <a:pt x="227711" y="562991"/>
                  </a:lnTo>
                  <a:lnTo>
                    <a:pt x="20828" y="562991"/>
                  </a:lnTo>
                  <a:lnTo>
                    <a:pt x="17018" y="559181"/>
                  </a:lnTo>
                  <a:lnTo>
                    <a:pt x="17018" y="352171"/>
                  </a:lnTo>
                  <a:lnTo>
                    <a:pt x="20828" y="348361"/>
                  </a:lnTo>
                  <a:lnTo>
                    <a:pt x="30226" y="348361"/>
                  </a:lnTo>
                  <a:lnTo>
                    <a:pt x="34036" y="352171"/>
                  </a:lnTo>
                  <a:lnTo>
                    <a:pt x="34036" y="542671"/>
                  </a:lnTo>
                  <a:lnTo>
                    <a:pt x="37719" y="546481"/>
                  </a:lnTo>
                  <a:lnTo>
                    <a:pt x="227711" y="546481"/>
                  </a:lnTo>
                  <a:lnTo>
                    <a:pt x="231521" y="550291"/>
                  </a:lnTo>
                  <a:lnTo>
                    <a:pt x="231521" y="530885"/>
                  </a:lnTo>
                  <a:lnTo>
                    <a:pt x="223012" y="528701"/>
                  </a:lnTo>
                  <a:lnTo>
                    <a:pt x="50927" y="528701"/>
                  </a:lnTo>
                  <a:lnTo>
                    <a:pt x="50927" y="357251"/>
                  </a:lnTo>
                  <a:lnTo>
                    <a:pt x="49161" y="348361"/>
                  </a:lnTo>
                  <a:lnTo>
                    <a:pt x="48920" y="347091"/>
                  </a:lnTo>
                  <a:lnTo>
                    <a:pt x="43459" y="339471"/>
                  </a:lnTo>
                  <a:lnTo>
                    <a:pt x="35382" y="334391"/>
                  </a:lnTo>
                  <a:lnTo>
                    <a:pt x="25527" y="331851"/>
                  </a:lnTo>
                  <a:lnTo>
                    <a:pt x="15582" y="334391"/>
                  </a:lnTo>
                  <a:lnTo>
                    <a:pt x="7467" y="339471"/>
                  </a:lnTo>
                  <a:lnTo>
                    <a:pt x="1993" y="347091"/>
                  </a:lnTo>
                  <a:lnTo>
                    <a:pt x="0" y="357251"/>
                  </a:lnTo>
                  <a:lnTo>
                    <a:pt x="0" y="554101"/>
                  </a:lnTo>
                  <a:lnTo>
                    <a:pt x="1993" y="564261"/>
                  </a:lnTo>
                  <a:lnTo>
                    <a:pt x="7467" y="573151"/>
                  </a:lnTo>
                  <a:lnTo>
                    <a:pt x="15582" y="578231"/>
                  </a:lnTo>
                  <a:lnTo>
                    <a:pt x="25527" y="579501"/>
                  </a:lnTo>
                  <a:lnTo>
                    <a:pt x="223012" y="579501"/>
                  </a:lnTo>
                  <a:lnTo>
                    <a:pt x="232943" y="578231"/>
                  </a:lnTo>
                  <a:lnTo>
                    <a:pt x="241058" y="573151"/>
                  </a:lnTo>
                  <a:lnTo>
                    <a:pt x="246532" y="564261"/>
                  </a:lnTo>
                  <a:lnTo>
                    <a:pt x="246773" y="562991"/>
                  </a:lnTo>
                  <a:lnTo>
                    <a:pt x="248539" y="554101"/>
                  </a:lnTo>
                  <a:close/>
                </a:path>
                <a:path w="1667509" h="579754">
                  <a:moveTo>
                    <a:pt x="248539" y="62611"/>
                  </a:moveTo>
                  <a:lnTo>
                    <a:pt x="246773" y="53721"/>
                  </a:lnTo>
                  <a:lnTo>
                    <a:pt x="246532" y="52451"/>
                  </a:lnTo>
                  <a:lnTo>
                    <a:pt x="241058" y="44831"/>
                  </a:lnTo>
                  <a:lnTo>
                    <a:pt x="232943" y="38481"/>
                  </a:lnTo>
                  <a:lnTo>
                    <a:pt x="231521" y="38303"/>
                  </a:lnTo>
                  <a:lnTo>
                    <a:pt x="231521" y="57531"/>
                  </a:lnTo>
                  <a:lnTo>
                    <a:pt x="231521" y="67691"/>
                  </a:lnTo>
                  <a:lnTo>
                    <a:pt x="227711" y="71501"/>
                  </a:lnTo>
                  <a:lnTo>
                    <a:pt x="37719" y="71501"/>
                  </a:lnTo>
                  <a:lnTo>
                    <a:pt x="34036" y="75311"/>
                  </a:lnTo>
                  <a:lnTo>
                    <a:pt x="34036" y="264541"/>
                  </a:lnTo>
                  <a:lnTo>
                    <a:pt x="30226" y="268351"/>
                  </a:lnTo>
                  <a:lnTo>
                    <a:pt x="20828" y="268351"/>
                  </a:lnTo>
                  <a:lnTo>
                    <a:pt x="17018" y="264541"/>
                  </a:lnTo>
                  <a:lnTo>
                    <a:pt x="17018" y="57531"/>
                  </a:lnTo>
                  <a:lnTo>
                    <a:pt x="20828" y="53721"/>
                  </a:lnTo>
                  <a:lnTo>
                    <a:pt x="227711" y="53721"/>
                  </a:lnTo>
                  <a:lnTo>
                    <a:pt x="231521" y="57531"/>
                  </a:lnTo>
                  <a:lnTo>
                    <a:pt x="231521" y="38303"/>
                  </a:lnTo>
                  <a:lnTo>
                    <a:pt x="223012" y="37211"/>
                  </a:lnTo>
                  <a:lnTo>
                    <a:pt x="25527" y="37211"/>
                  </a:lnTo>
                  <a:lnTo>
                    <a:pt x="15582" y="38481"/>
                  </a:lnTo>
                  <a:lnTo>
                    <a:pt x="7467" y="44831"/>
                  </a:lnTo>
                  <a:lnTo>
                    <a:pt x="1993" y="52451"/>
                  </a:lnTo>
                  <a:lnTo>
                    <a:pt x="0" y="62611"/>
                  </a:lnTo>
                  <a:lnTo>
                    <a:pt x="0" y="259461"/>
                  </a:lnTo>
                  <a:lnTo>
                    <a:pt x="1993" y="269621"/>
                  </a:lnTo>
                  <a:lnTo>
                    <a:pt x="7467" y="277241"/>
                  </a:lnTo>
                  <a:lnTo>
                    <a:pt x="15582" y="283591"/>
                  </a:lnTo>
                  <a:lnTo>
                    <a:pt x="25527" y="284861"/>
                  </a:lnTo>
                  <a:lnTo>
                    <a:pt x="35382" y="283591"/>
                  </a:lnTo>
                  <a:lnTo>
                    <a:pt x="43459" y="277241"/>
                  </a:lnTo>
                  <a:lnTo>
                    <a:pt x="48920" y="269621"/>
                  </a:lnTo>
                  <a:lnTo>
                    <a:pt x="49161" y="268351"/>
                  </a:lnTo>
                  <a:lnTo>
                    <a:pt x="50927" y="259461"/>
                  </a:lnTo>
                  <a:lnTo>
                    <a:pt x="50927" y="88011"/>
                  </a:lnTo>
                  <a:lnTo>
                    <a:pt x="223012" y="88011"/>
                  </a:lnTo>
                  <a:lnTo>
                    <a:pt x="232943" y="85471"/>
                  </a:lnTo>
                  <a:lnTo>
                    <a:pt x="241058" y="80391"/>
                  </a:lnTo>
                  <a:lnTo>
                    <a:pt x="246532" y="72771"/>
                  </a:lnTo>
                  <a:lnTo>
                    <a:pt x="248539" y="62611"/>
                  </a:lnTo>
                  <a:close/>
                </a:path>
                <a:path w="1667509" h="579754">
                  <a:moveTo>
                    <a:pt x="303911" y="305181"/>
                  </a:moveTo>
                  <a:lnTo>
                    <a:pt x="301383" y="292481"/>
                  </a:lnTo>
                  <a:lnTo>
                    <a:pt x="299669" y="289941"/>
                  </a:lnTo>
                  <a:lnTo>
                    <a:pt x="294525" y="282321"/>
                  </a:lnTo>
                  <a:lnTo>
                    <a:pt x="286893" y="277558"/>
                  </a:lnTo>
                  <a:lnTo>
                    <a:pt x="286893" y="296291"/>
                  </a:lnTo>
                  <a:lnTo>
                    <a:pt x="286893" y="349631"/>
                  </a:lnTo>
                  <a:lnTo>
                    <a:pt x="280162" y="357251"/>
                  </a:lnTo>
                  <a:lnTo>
                    <a:pt x="263652" y="357251"/>
                  </a:lnTo>
                  <a:lnTo>
                    <a:pt x="257048" y="349631"/>
                  </a:lnTo>
                  <a:lnTo>
                    <a:pt x="257048" y="296291"/>
                  </a:lnTo>
                  <a:lnTo>
                    <a:pt x="263652" y="289941"/>
                  </a:lnTo>
                  <a:lnTo>
                    <a:pt x="280162" y="289941"/>
                  </a:lnTo>
                  <a:lnTo>
                    <a:pt x="286893" y="296291"/>
                  </a:lnTo>
                  <a:lnTo>
                    <a:pt x="286893" y="277558"/>
                  </a:lnTo>
                  <a:lnTo>
                    <a:pt x="284353" y="275971"/>
                  </a:lnTo>
                  <a:lnTo>
                    <a:pt x="271907" y="273431"/>
                  </a:lnTo>
                  <a:lnTo>
                    <a:pt x="259448" y="275971"/>
                  </a:lnTo>
                  <a:lnTo>
                    <a:pt x="249275" y="282321"/>
                  </a:lnTo>
                  <a:lnTo>
                    <a:pt x="242417" y="292481"/>
                  </a:lnTo>
                  <a:lnTo>
                    <a:pt x="239903" y="305181"/>
                  </a:lnTo>
                  <a:lnTo>
                    <a:pt x="239903" y="342011"/>
                  </a:lnTo>
                  <a:lnTo>
                    <a:pt x="242417" y="354711"/>
                  </a:lnTo>
                  <a:lnTo>
                    <a:pt x="249275" y="364871"/>
                  </a:lnTo>
                  <a:lnTo>
                    <a:pt x="259448" y="371221"/>
                  </a:lnTo>
                  <a:lnTo>
                    <a:pt x="271907" y="373761"/>
                  </a:lnTo>
                  <a:lnTo>
                    <a:pt x="284353" y="371221"/>
                  </a:lnTo>
                  <a:lnTo>
                    <a:pt x="294525" y="364871"/>
                  </a:lnTo>
                  <a:lnTo>
                    <a:pt x="299669" y="357251"/>
                  </a:lnTo>
                  <a:lnTo>
                    <a:pt x="301383" y="354711"/>
                  </a:lnTo>
                  <a:lnTo>
                    <a:pt x="303911" y="342011"/>
                  </a:lnTo>
                  <a:lnTo>
                    <a:pt x="303911" y="305181"/>
                  </a:lnTo>
                  <a:close/>
                </a:path>
                <a:path w="1667509" h="579754">
                  <a:moveTo>
                    <a:pt x="353695" y="354711"/>
                  </a:moveTo>
                  <a:lnTo>
                    <a:pt x="349885" y="350901"/>
                  </a:lnTo>
                  <a:lnTo>
                    <a:pt x="340487" y="350901"/>
                  </a:lnTo>
                  <a:lnTo>
                    <a:pt x="336677" y="354711"/>
                  </a:lnTo>
                  <a:lnTo>
                    <a:pt x="336677" y="358521"/>
                  </a:lnTo>
                  <a:lnTo>
                    <a:pt x="331584" y="383921"/>
                  </a:lnTo>
                  <a:lnTo>
                    <a:pt x="317715" y="404241"/>
                  </a:lnTo>
                  <a:lnTo>
                    <a:pt x="297129" y="418211"/>
                  </a:lnTo>
                  <a:lnTo>
                    <a:pt x="271907" y="423291"/>
                  </a:lnTo>
                  <a:lnTo>
                    <a:pt x="246748" y="418211"/>
                  </a:lnTo>
                  <a:lnTo>
                    <a:pt x="226199" y="404241"/>
                  </a:lnTo>
                  <a:lnTo>
                    <a:pt x="212344" y="383921"/>
                  </a:lnTo>
                  <a:lnTo>
                    <a:pt x="207264" y="358521"/>
                  </a:lnTo>
                  <a:lnTo>
                    <a:pt x="207264" y="354711"/>
                  </a:lnTo>
                  <a:lnTo>
                    <a:pt x="203454" y="350901"/>
                  </a:lnTo>
                  <a:lnTo>
                    <a:pt x="194056" y="350901"/>
                  </a:lnTo>
                  <a:lnTo>
                    <a:pt x="190246" y="354711"/>
                  </a:lnTo>
                  <a:lnTo>
                    <a:pt x="190246" y="358521"/>
                  </a:lnTo>
                  <a:lnTo>
                    <a:pt x="196672" y="390271"/>
                  </a:lnTo>
                  <a:lnTo>
                    <a:pt x="214210" y="416941"/>
                  </a:lnTo>
                  <a:lnTo>
                    <a:pt x="240169" y="433451"/>
                  </a:lnTo>
                  <a:lnTo>
                    <a:pt x="271907" y="439801"/>
                  </a:lnTo>
                  <a:lnTo>
                    <a:pt x="303695" y="433451"/>
                  </a:lnTo>
                  <a:lnTo>
                    <a:pt x="319697" y="423291"/>
                  </a:lnTo>
                  <a:lnTo>
                    <a:pt x="329704" y="416941"/>
                  </a:lnTo>
                  <a:lnTo>
                    <a:pt x="347243" y="390271"/>
                  </a:lnTo>
                  <a:lnTo>
                    <a:pt x="353695" y="358521"/>
                  </a:lnTo>
                  <a:lnTo>
                    <a:pt x="353695" y="354711"/>
                  </a:lnTo>
                  <a:close/>
                </a:path>
                <a:path w="1667509" h="579754">
                  <a:moveTo>
                    <a:pt x="400050" y="300101"/>
                  </a:moveTo>
                  <a:lnTo>
                    <a:pt x="397002" y="284861"/>
                  </a:lnTo>
                  <a:lnTo>
                    <a:pt x="393395" y="279781"/>
                  </a:lnTo>
                  <a:lnTo>
                    <a:pt x="388886" y="273431"/>
                  </a:lnTo>
                  <a:lnTo>
                    <a:pt x="376885" y="264541"/>
                  </a:lnTo>
                  <a:lnTo>
                    <a:pt x="362204" y="262001"/>
                  </a:lnTo>
                  <a:lnTo>
                    <a:pt x="347446" y="264541"/>
                  </a:lnTo>
                  <a:lnTo>
                    <a:pt x="335419" y="273431"/>
                  </a:lnTo>
                  <a:lnTo>
                    <a:pt x="327317" y="284861"/>
                  </a:lnTo>
                  <a:lnTo>
                    <a:pt x="324358" y="300101"/>
                  </a:lnTo>
                  <a:lnTo>
                    <a:pt x="324358" y="305181"/>
                  </a:lnTo>
                  <a:lnTo>
                    <a:pt x="328168" y="308991"/>
                  </a:lnTo>
                  <a:lnTo>
                    <a:pt x="337566" y="308991"/>
                  </a:lnTo>
                  <a:lnTo>
                    <a:pt x="341376" y="305181"/>
                  </a:lnTo>
                  <a:lnTo>
                    <a:pt x="341376" y="300101"/>
                  </a:lnTo>
                  <a:lnTo>
                    <a:pt x="343001" y="291211"/>
                  </a:lnTo>
                  <a:lnTo>
                    <a:pt x="347446" y="284861"/>
                  </a:lnTo>
                  <a:lnTo>
                    <a:pt x="354063" y="281051"/>
                  </a:lnTo>
                  <a:lnTo>
                    <a:pt x="362204" y="279781"/>
                  </a:lnTo>
                  <a:lnTo>
                    <a:pt x="370268" y="281051"/>
                  </a:lnTo>
                  <a:lnTo>
                    <a:pt x="376897" y="284861"/>
                  </a:lnTo>
                  <a:lnTo>
                    <a:pt x="381381" y="291211"/>
                  </a:lnTo>
                  <a:lnTo>
                    <a:pt x="383032" y="300101"/>
                  </a:lnTo>
                  <a:lnTo>
                    <a:pt x="383032" y="305181"/>
                  </a:lnTo>
                  <a:lnTo>
                    <a:pt x="386842" y="308991"/>
                  </a:lnTo>
                  <a:lnTo>
                    <a:pt x="396240" y="308991"/>
                  </a:lnTo>
                  <a:lnTo>
                    <a:pt x="400050" y="305181"/>
                  </a:lnTo>
                  <a:lnTo>
                    <a:pt x="400050" y="300101"/>
                  </a:lnTo>
                  <a:close/>
                </a:path>
                <a:path w="1667509" h="579754">
                  <a:moveTo>
                    <a:pt x="469646" y="308991"/>
                  </a:moveTo>
                  <a:lnTo>
                    <a:pt x="468172" y="284861"/>
                  </a:lnTo>
                  <a:lnTo>
                    <a:pt x="463842" y="262001"/>
                  </a:lnTo>
                  <a:lnTo>
                    <a:pt x="456730" y="239141"/>
                  </a:lnTo>
                  <a:lnTo>
                    <a:pt x="452628" y="230136"/>
                  </a:lnTo>
                  <a:lnTo>
                    <a:pt x="452628" y="308991"/>
                  </a:lnTo>
                  <a:lnTo>
                    <a:pt x="446163" y="357251"/>
                  </a:lnTo>
                  <a:lnTo>
                    <a:pt x="427926" y="400431"/>
                  </a:lnTo>
                  <a:lnTo>
                    <a:pt x="399643" y="435991"/>
                  </a:lnTo>
                  <a:lnTo>
                    <a:pt x="363067" y="465201"/>
                  </a:lnTo>
                  <a:lnTo>
                    <a:pt x="319900" y="482981"/>
                  </a:lnTo>
                  <a:lnTo>
                    <a:pt x="271907" y="489331"/>
                  </a:lnTo>
                  <a:lnTo>
                    <a:pt x="223901" y="482981"/>
                  </a:lnTo>
                  <a:lnTo>
                    <a:pt x="180733" y="465201"/>
                  </a:lnTo>
                  <a:lnTo>
                    <a:pt x="144157" y="435991"/>
                  </a:lnTo>
                  <a:lnTo>
                    <a:pt x="115874" y="400431"/>
                  </a:lnTo>
                  <a:lnTo>
                    <a:pt x="97637" y="357251"/>
                  </a:lnTo>
                  <a:lnTo>
                    <a:pt x="91186" y="308991"/>
                  </a:lnTo>
                  <a:lnTo>
                    <a:pt x="92176" y="289941"/>
                  </a:lnTo>
                  <a:lnTo>
                    <a:pt x="95135" y="270891"/>
                  </a:lnTo>
                  <a:lnTo>
                    <a:pt x="100025" y="253111"/>
                  </a:lnTo>
                  <a:lnTo>
                    <a:pt x="106807" y="235331"/>
                  </a:lnTo>
                  <a:lnTo>
                    <a:pt x="126288" y="241681"/>
                  </a:lnTo>
                  <a:lnTo>
                    <a:pt x="146253" y="246761"/>
                  </a:lnTo>
                  <a:lnTo>
                    <a:pt x="166611" y="249301"/>
                  </a:lnTo>
                  <a:lnTo>
                    <a:pt x="187325" y="249301"/>
                  </a:lnTo>
                  <a:lnTo>
                    <a:pt x="225425" y="246761"/>
                  </a:lnTo>
                  <a:lnTo>
                    <a:pt x="262229" y="237871"/>
                  </a:lnTo>
                  <a:lnTo>
                    <a:pt x="268008" y="235331"/>
                  </a:lnTo>
                  <a:lnTo>
                    <a:pt x="273799" y="232791"/>
                  </a:lnTo>
                  <a:lnTo>
                    <a:pt x="296926" y="222631"/>
                  </a:lnTo>
                  <a:lnTo>
                    <a:pt x="328676" y="201041"/>
                  </a:lnTo>
                  <a:lnTo>
                    <a:pt x="349250" y="209931"/>
                  </a:lnTo>
                  <a:lnTo>
                    <a:pt x="370789" y="217551"/>
                  </a:lnTo>
                  <a:lnTo>
                    <a:pt x="393014" y="221361"/>
                  </a:lnTo>
                  <a:lnTo>
                    <a:pt x="415671" y="222631"/>
                  </a:lnTo>
                  <a:lnTo>
                    <a:pt x="425450" y="222631"/>
                  </a:lnTo>
                  <a:lnTo>
                    <a:pt x="430276" y="221361"/>
                  </a:lnTo>
                  <a:lnTo>
                    <a:pt x="439928" y="241681"/>
                  </a:lnTo>
                  <a:lnTo>
                    <a:pt x="446925" y="263271"/>
                  </a:lnTo>
                  <a:lnTo>
                    <a:pt x="451180" y="286131"/>
                  </a:lnTo>
                  <a:lnTo>
                    <a:pt x="452628" y="308991"/>
                  </a:lnTo>
                  <a:lnTo>
                    <a:pt x="452628" y="230136"/>
                  </a:lnTo>
                  <a:lnTo>
                    <a:pt x="448640" y="221361"/>
                  </a:lnTo>
                  <a:lnTo>
                    <a:pt x="446913" y="217551"/>
                  </a:lnTo>
                  <a:lnTo>
                    <a:pt x="448818" y="215011"/>
                  </a:lnTo>
                  <a:lnTo>
                    <a:pt x="450469" y="213741"/>
                  </a:lnTo>
                  <a:lnTo>
                    <a:pt x="451612" y="211201"/>
                  </a:lnTo>
                  <a:lnTo>
                    <a:pt x="454152" y="204851"/>
                  </a:lnTo>
                  <a:lnTo>
                    <a:pt x="453771" y="198501"/>
                  </a:lnTo>
                  <a:lnTo>
                    <a:pt x="450469" y="193421"/>
                  </a:lnTo>
                  <a:lnTo>
                    <a:pt x="436118" y="176466"/>
                  </a:lnTo>
                  <a:lnTo>
                    <a:pt x="436118" y="203581"/>
                  </a:lnTo>
                  <a:lnTo>
                    <a:pt x="435991" y="204851"/>
                  </a:lnTo>
                  <a:lnTo>
                    <a:pt x="415671" y="204851"/>
                  </a:lnTo>
                  <a:lnTo>
                    <a:pt x="393788" y="203581"/>
                  </a:lnTo>
                  <a:lnTo>
                    <a:pt x="379488" y="201041"/>
                  </a:lnTo>
                  <a:lnTo>
                    <a:pt x="372338" y="199771"/>
                  </a:lnTo>
                  <a:lnTo>
                    <a:pt x="351637" y="193421"/>
                  </a:lnTo>
                  <a:lnTo>
                    <a:pt x="331978" y="183261"/>
                  </a:lnTo>
                  <a:lnTo>
                    <a:pt x="328930" y="181991"/>
                  </a:lnTo>
                  <a:lnTo>
                    <a:pt x="325120" y="181991"/>
                  </a:lnTo>
                  <a:lnTo>
                    <a:pt x="322453" y="184531"/>
                  </a:lnTo>
                  <a:lnTo>
                    <a:pt x="292290" y="204851"/>
                  </a:lnTo>
                  <a:lnTo>
                    <a:pt x="259168" y="220091"/>
                  </a:lnTo>
                  <a:lnTo>
                    <a:pt x="223901" y="230251"/>
                  </a:lnTo>
                  <a:lnTo>
                    <a:pt x="187325" y="232791"/>
                  </a:lnTo>
                  <a:lnTo>
                    <a:pt x="164871" y="231521"/>
                  </a:lnTo>
                  <a:lnTo>
                    <a:pt x="142913" y="228981"/>
                  </a:lnTo>
                  <a:lnTo>
                    <a:pt x="121500" y="222631"/>
                  </a:lnTo>
                  <a:lnTo>
                    <a:pt x="100711" y="215011"/>
                  </a:lnTo>
                  <a:lnTo>
                    <a:pt x="131978" y="173101"/>
                  </a:lnTo>
                  <a:lnTo>
                    <a:pt x="172542" y="141351"/>
                  </a:lnTo>
                  <a:lnTo>
                    <a:pt x="219989" y="121031"/>
                  </a:lnTo>
                  <a:lnTo>
                    <a:pt x="271907" y="113411"/>
                  </a:lnTo>
                  <a:lnTo>
                    <a:pt x="320548" y="119761"/>
                  </a:lnTo>
                  <a:lnTo>
                    <a:pt x="365391" y="137541"/>
                  </a:lnTo>
                  <a:lnTo>
                    <a:pt x="404545" y="165481"/>
                  </a:lnTo>
                  <a:lnTo>
                    <a:pt x="436118" y="203581"/>
                  </a:lnTo>
                  <a:lnTo>
                    <a:pt x="436118" y="176466"/>
                  </a:lnTo>
                  <a:lnTo>
                    <a:pt x="416077" y="152781"/>
                  </a:lnTo>
                  <a:lnTo>
                    <a:pt x="373519" y="122301"/>
                  </a:lnTo>
                  <a:lnTo>
                    <a:pt x="350774" y="113411"/>
                  </a:lnTo>
                  <a:lnTo>
                    <a:pt x="324789" y="103251"/>
                  </a:lnTo>
                  <a:lnTo>
                    <a:pt x="271907" y="96901"/>
                  </a:lnTo>
                  <a:lnTo>
                    <a:pt x="226453" y="101981"/>
                  </a:lnTo>
                  <a:lnTo>
                    <a:pt x="183781" y="115951"/>
                  </a:lnTo>
                  <a:lnTo>
                    <a:pt x="145249" y="138811"/>
                  </a:lnTo>
                  <a:lnTo>
                    <a:pt x="112153" y="169291"/>
                  </a:lnTo>
                  <a:lnTo>
                    <a:pt x="85852" y="206121"/>
                  </a:lnTo>
                  <a:lnTo>
                    <a:pt x="83058" y="215011"/>
                  </a:lnTo>
                  <a:lnTo>
                    <a:pt x="84582" y="220091"/>
                  </a:lnTo>
                  <a:lnTo>
                    <a:pt x="85852" y="223901"/>
                  </a:lnTo>
                  <a:lnTo>
                    <a:pt x="88138" y="226441"/>
                  </a:lnTo>
                  <a:lnTo>
                    <a:pt x="91186" y="228981"/>
                  </a:lnTo>
                  <a:lnTo>
                    <a:pt x="83769" y="248031"/>
                  </a:lnTo>
                  <a:lnTo>
                    <a:pt x="78498" y="267081"/>
                  </a:lnTo>
                  <a:lnTo>
                    <a:pt x="75336" y="287401"/>
                  </a:lnTo>
                  <a:lnTo>
                    <a:pt x="74295" y="308991"/>
                  </a:lnTo>
                  <a:lnTo>
                    <a:pt x="79514" y="353441"/>
                  </a:lnTo>
                  <a:lnTo>
                    <a:pt x="94399" y="395351"/>
                  </a:lnTo>
                  <a:lnTo>
                    <a:pt x="117754" y="432181"/>
                  </a:lnTo>
                  <a:lnTo>
                    <a:pt x="148374" y="462661"/>
                  </a:lnTo>
                  <a:lnTo>
                    <a:pt x="185077" y="485521"/>
                  </a:lnTo>
                  <a:lnTo>
                    <a:pt x="226644" y="500761"/>
                  </a:lnTo>
                  <a:lnTo>
                    <a:pt x="271907" y="505841"/>
                  </a:lnTo>
                  <a:lnTo>
                    <a:pt x="317207" y="500761"/>
                  </a:lnTo>
                  <a:lnTo>
                    <a:pt x="348411" y="489331"/>
                  </a:lnTo>
                  <a:lnTo>
                    <a:pt x="358813" y="485521"/>
                  </a:lnTo>
                  <a:lnTo>
                    <a:pt x="395528" y="462661"/>
                  </a:lnTo>
                  <a:lnTo>
                    <a:pt x="426161" y="432181"/>
                  </a:lnTo>
                  <a:lnTo>
                    <a:pt x="449516" y="395351"/>
                  </a:lnTo>
                  <a:lnTo>
                    <a:pt x="464413" y="353441"/>
                  </a:lnTo>
                  <a:lnTo>
                    <a:pt x="469646" y="308991"/>
                  </a:lnTo>
                  <a:close/>
                </a:path>
                <a:path w="1667509" h="579754">
                  <a:moveTo>
                    <a:pt x="543941" y="357251"/>
                  </a:moveTo>
                  <a:lnTo>
                    <a:pt x="542163" y="348361"/>
                  </a:lnTo>
                  <a:lnTo>
                    <a:pt x="541909" y="347091"/>
                  </a:lnTo>
                  <a:lnTo>
                    <a:pt x="536409" y="339471"/>
                  </a:lnTo>
                  <a:lnTo>
                    <a:pt x="528294" y="334391"/>
                  </a:lnTo>
                  <a:lnTo>
                    <a:pt x="526923" y="334048"/>
                  </a:lnTo>
                  <a:lnTo>
                    <a:pt x="526923" y="352171"/>
                  </a:lnTo>
                  <a:lnTo>
                    <a:pt x="526923" y="559181"/>
                  </a:lnTo>
                  <a:lnTo>
                    <a:pt x="522986" y="562991"/>
                  </a:lnTo>
                  <a:lnTo>
                    <a:pt x="316103" y="562991"/>
                  </a:lnTo>
                  <a:lnTo>
                    <a:pt x="312293" y="559181"/>
                  </a:lnTo>
                  <a:lnTo>
                    <a:pt x="312293" y="550291"/>
                  </a:lnTo>
                  <a:lnTo>
                    <a:pt x="316103" y="546481"/>
                  </a:lnTo>
                  <a:lnTo>
                    <a:pt x="506095" y="546481"/>
                  </a:lnTo>
                  <a:lnTo>
                    <a:pt x="509905" y="542671"/>
                  </a:lnTo>
                  <a:lnTo>
                    <a:pt x="509905" y="352171"/>
                  </a:lnTo>
                  <a:lnTo>
                    <a:pt x="513715" y="348361"/>
                  </a:lnTo>
                  <a:lnTo>
                    <a:pt x="522986" y="348361"/>
                  </a:lnTo>
                  <a:lnTo>
                    <a:pt x="526923" y="352171"/>
                  </a:lnTo>
                  <a:lnTo>
                    <a:pt x="526923" y="334048"/>
                  </a:lnTo>
                  <a:lnTo>
                    <a:pt x="492887" y="357251"/>
                  </a:lnTo>
                  <a:lnTo>
                    <a:pt x="492887" y="528701"/>
                  </a:lnTo>
                  <a:lnTo>
                    <a:pt x="320802" y="528701"/>
                  </a:lnTo>
                  <a:lnTo>
                    <a:pt x="310883" y="531241"/>
                  </a:lnTo>
                  <a:lnTo>
                    <a:pt x="302806" y="536321"/>
                  </a:lnTo>
                  <a:lnTo>
                    <a:pt x="297383" y="545211"/>
                  </a:lnTo>
                  <a:lnTo>
                    <a:pt x="295402" y="554101"/>
                  </a:lnTo>
                  <a:lnTo>
                    <a:pt x="297383" y="564261"/>
                  </a:lnTo>
                  <a:lnTo>
                    <a:pt x="302806" y="573151"/>
                  </a:lnTo>
                  <a:lnTo>
                    <a:pt x="310883" y="578231"/>
                  </a:lnTo>
                  <a:lnTo>
                    <a:pt x="320802" y="579501"/>
                  </a:lnTo>
                  <a:lnTo>
                    <a:pt x="518414" y="579501"/>
                  </a:lnTo>
                  <a:lnTo>
                    <a:pt x="528294" y="578231"/>
                  </a:lnTo>
                  <a:lnTo>
                    <a:pt x="536409" y="573151"/>
                  </a:lnTo>
                  <a:lnTo>
                    <a:pt x="541909" y="564261"/>
                  </a:lnTo>
                  <a:lnTo>
                    <a:pt x="542163" y="562991"/>
                  </a:lnTo>
                  <a:lnTo>
                    <a:pt x="543941" y="554101"/>
                  </a:lnTo>
                  <a:lnTo>
                    <a:pt x="543941" y="357251"/>
                  </a:lnTo>
                  <a:close/>
                </a:path>
                <a:path w="1667509" h="579754">
                  <a:moveTo>
                    <a:pt x="543941" y="62611"/>
                  </a:moveTo>
                  <a:lnTo>
                    <a:pt x="542163" y="53721"/>
                  </a:lnTo>
                  <a:lnTo>
                    <a:pt x="541909" y="52451"/>
                  </a:lnTo>
                  <a:lnTo>
                    <a:pt x="536409" y="44831"/>
                  </a:lnTo>
                  <a:lnTo>
                    <a:pt x="528294" y="38481"/>
                  </a:lnTo>
                  <a:lnTo>
                    <a:pt x="526923" y="38315"/>
                  </a:lnTo>
                  <a:lnTo>
                    <a:pt x="526923" y="57531"/>
                  </a:lnTo>
                  <a:lnTo>
                    <a:pt x="526923" y="264541"/>
                  </a:lnTo>
                  <a:lnTo>
                    <a:pt x="522986" y="268351"/>
                  </a:lnTo>
                  <a:lnTo>
                    <a:pt x="513715" y="268351"/>
                  </a:lnTo>
                  <a:lnTo>
                    <a:pt x="509905" y="264541"/>
                  </a:lnTo>
                  <a:lnTo>
                    <a:pt x="509905" y="75311"/>
                  </a:lnTo>
                  <a:lnTo>
                    <a:pt x="506095" y="71501"/>
                  </a:lnTo>
                  <a:lnTo>
                    <a:pt x="316103" y="71501"/>
                  </a:lnTo>
                  <a:lnTo>
                    <a:pt x="312293" y="67691"/>
                  </a:lnTo>
                  <a:lnTo>
                    <a:pt x="312293" y="57531"/>
                  </a:lnTo>
                  <a:lnTo>
                    <a:pt x="316103" y="53721"/>
                  </a:lnTo>
                  <a:lnTo>
                    <a:pt x="522986" y="53721"/>
                  </a:lnTo>
                  <a:lnTo>
                    <a:pt x="526923" y="57531"/>
                  </a:lnTo>
                  <a:lnTo>
                    <a:pt x="526923" y="38315"/>
                  </a:lnTo>
                  <a:lnTo>
                    <a:pt x="518414" y="37211"/>
                  </a:lnTo>
                  <a:lnTo>
                    <a:pt x="320802" y="37211"/>
                  </a:lnTo>
                  <a:lnTo>
                    <a:pt x="310883" y="38481"/>
                  </a:lnTo>
                  <a:lnTo>
                    <a:pt x="302806" y="44831"/>
                  </a:lnTo>
                  <a:lnTo>
                    <a:pt x="297383" y="52451"/>
                  </a:lnTo>
                  <a:lnTo>
                    <a:pt x="295402" y="62611"/>
                  </a:lnTo>
                  <a:lnTo>
                    <a:pt x="297383" y="72771"/>
                  </a:lnTo>
                  <a:lnTo>
                    <a:pt x="302806" y="80391"/>
                  </a:lnTo>
                  <a:lnTo>
                    <a:pt x="310883" y="85471"/>
                  </a:lnTo>
                  <a:lnTo>
                    <a:pt x="320802" y="88011"/>
                  </a:lnTo>
                  <a:lnTo>
                    <a:pt x="492887" y="88011"/>
                  </a:lnTo>
                  <a:lnTo>
                    <a:pt x="492887" y="259461"/>
                  </a:lnTo>
                  <a:lnTo>
                    <a:pt x="494880" y="269621"/>
                  </a:lnTo>
                  <a:lnTo>
                    <a:pt x="500354" y="277241"/>
                  </a:lnTo>
                  <a:lnTo>
                    <a:pt x="508469" y="283591"/>
                  </a:lnTo>
                  <a:lnTo>
                    <a:pt x="518414" y="284861"/>
                  </a:lnTo>
                  <a:lnTo>
                    <a:pt x="528294" y="283591"/>
                  </a:lnTo>
                  <a:lnTo>
                    <a:pt x="536409" y="277241"/>
                  </a:lnTo>
                  <a:lnTo>
                    <a:pt x="541909" y="269621"/>
                  </a:lnTo>
                  <a:lnTo>
                    <a:pt x="542163" y="268351"/>
                  </a:lnTo>
                  <a:lnTo>
                    <a:pt x="543941" y="259461"/>
                  </a:lnTo>
                  <a:lnTo>
                    <a:pt x="543941" y="62611"/>
                  </a:lnTo>
                  <a:close/>
                </a:path>
                <a:path w="1667509" h="579754">
                  <a:moveTo>
                    <a:pt x="1239774" y="259461"/>
                  </a:moveTo>
                  <a:lnTo>
                    <a:pt x="1211580" y="249047"/>
                  </a:lnTo>
                  <a:lnTo>
                    <a:pt x="1200277" y="249047"/>
                  </a:lnTo>
                  <a:lnTo>
                    <a:pt x="1098677" y="354584"/>
                  </a:lnTo>
                  <a:lnTo>
                    <a:pt x="1098677" y="537083"/>
                  </a:lnTo>
                  <a:lnTo>
                    <a:pt x="1102741" y="541147"/>
                  </a:lnTo>
                  <a:lnTo>
                    <a:pt x="1235583" y="541147"/>
                  </a:lnTo>
                  <a:lnTo>
                    <a:pt x="1239774" y="537083"/>
                  </a:lnTo>
                  <a:lnTo>
                    <a:pt x="1239774" y="259461"/>
                  </a:lnTo>
                  <a:close/>
                </a:path>
                <a:path w="1667509" h="579754">
                  <a:moveTo>
                    <a:pt x="1459611" y="336042"/>
                  </a:moveTo>
                  <a:lnTo>
                    <a:pt x="1455547" y="331978"/>
                  </a:lnTo>
                  <a:lnTo>
                    <a:pt x="1322705" y="331978"/>
                  </a:lnTo>
                  <a:lnTo>
                    <a:pt x="1318641" y="336042"/>
                  </a:lnTo>
                  <a:lnTo>
                    <a:pt x="1318641" y="537083"/>
                  </a:lnTo>
                  <a:lnTo>
                    <a:pt x="1322705" y="541147"/>
                  </a:lnTo>
                  <a:lnTo>
                    <a:pt x="1455547" y="541147"/>
                  </a:lnTo>
                  <a:lnTo>
                    <a:pt x="1459611" y="537083"/>
                  </a:lnTo>
                  <a:lnTo>
                    <a:pt x="1459611" y="336042"/>
                  </a:lnTo>
                  <a:close/>
                </a:path>
                <a:path w="1667509" h="579754">
                  <a:moveTo>
                    <a:pt x="1661414" y="115062"/>
                  </a:moveTo>
                  <a:lnTo>
                    <a:pt x="1661033" y="112268"/>
                  </a:lnTo>
                  <a:lnTo>
                    <a:pt x="1658264" y="81534"/>
                  </a:lnTo>
                  <a:lnTo>
                    <a:pt x="1651508" y="6350"/>
                  </a:lnTo>
                  <a:lnTo>
                    <a:pt x="1651508" y="2667"/>
                  </a:lnTo>
                  <a:lnTo>
                    <a:pt x="1647825" y="0"/>
                  </a:lnTo>
                  <a:lnTo>
                    <a:pt x="1644269" y="508"/>
                  </a:lnTo>
                  <a:lnTo>
                    <a:pt x="1538605" y="9906"/>
                  </a:lnTo>
                  <a:lnTo>
                    <a:pt x="1535811" y="9906"/>
                  </a:lnTo>
                  <a:lnTo>
                    <a:pt x="1533144" y="11811"/>
                  </a:lnTo>
                  <a:lnTo>
                    <a:pt x="1532636" y="14478"/>
                  </a:lnTo>
                  <a:lnTo>
                    <a:pt x="1532255" y="15367"/>
                  </a:lnTo>
                  <a:lnTo>
                    <a:pt x="1532255" y="19050"/>
                  </a:lnTo>
                  <a:lnTo>
                    <a:pt x="1533144" y="20828"/>
                  </a:lnTo>
                  <a:lnTo>
                    <a:pt x="1534541" y="21717"/>
                  </a:lnTo>
                  <a:lnTo>
                    <a:pt x="1578483" y="58420"/>
                  </a:lnTo>
                  <a:lnTo>
                    <a:pt x="1401191" y="251333"/>
                  </a:lnTo>
                  <a:lnTo>
                    <a:pt x="1302626" y="215138"/>
                  </a:lnTo>
                  <a:lnTo>
                    <a:pt x="1198880" y="177038"/>
                  </a:lnTo>
                  <a:lnTo>
                    <a:pt x="1192149" y="174371"/>
                  </a:lnTo>
                  <a:lnTo>
                    <a:pt x="1184402" y="176149"/>
                  </a:lnTo>
                  <a:lnTo>
                    <a:pt x="1179449" y="181610"/>
                  </a:lnTo>
                  <a:lnTo>
                    <a:pt x="1055624" y="310134"/>
                  </a:lnTo>
                  <a:lnTo>
                    <a:pt x="1051763" y="316204"/>
                  </a:lnTo>
                  <a:lnTo>
                    <a:pt x="1064260" y="340995"/>
                  </a:lnTo>
                  <a:lnTo>
                    <a:pt x="1073785" y="340995"/>
                  </a:lnTo>
                  <a:lnTo>
                    <a:pt x="1078357" y="339090"/>
                  </a:lnTo>
                  <a:lnTo>
                    <a:pt x="1081913" y="335534"/>
                  </a:lnTo>
                  <a:lnTo>
                    <a:pt x="1197610" y="215138"/>
                  </a:lnTo>
                  <a:lnTo>
                    <a:pt x="1400302" y="289306"/>
                  </a:lnTo>
                  <a:lnTo>
                    <a:pt x="1407033" y="292100"/>
                  </a:lnTo>
                  <a:lnTo>
                    <a:pt x="1414780" y="290195"/>
                  </a:lnTo>
                  <a:lnTo>
                    <a:pt x="1419733" y="284861"/>
                  </a:lnTo>
                  <a:lnTo>
                    <a:pt x="1450467" y="251333"/>
                  </a:lnTo>
                  <a:lnTo>
                    <a:pt x="1606169" y="81534"/>
                  </a:lnTo>
                  <a:lnTo>
                    <a:pt x="1649730" y="118237"/>
                  </a:lnTo>
                  <a:lnTo>
                    <a:pt x="1651889" y="120015"/>
                  </a:lnTo>
                  <a:lnTo>
                    <a:pt x="1655064" y="120015"/>
                  </a:lnTo>
                  <a:lnTo>
                    <a:pt x="1657350" y="118618"/>
                  </a:lnTo>
                  <a:lnTo>
                    <a:pt x="1659636" y="117729"/>
                  </a:lnTo>
                  <a:lnTo>
                    <a:pt x="1661414" y="115062"/>
                  </a:lnTo>
                  <a:close/>
                </a:path>
                <a:path w="1667509" h="579754">
                  <a:moveTo>
                    <a:pt x="1667383" y="139954"/>
                  </a:moveTo>
                  <a:lnTo>
                    <a:pt x="1666494" y="140335"/>
                  </a:lnTo>
                  <a:lnTo>
                    <a:pt x="1665986" y="140843"/>
                  </a:lnTo>
                  <a:lnTo>
                    <a:pt x="1665605" y="140843"/>
                  </a:lnTo>
                  <a:lnTo>
                    <a:pt x="1661033" y="143510"/>
                  </a:lnTo>
                  <a:lnTo>
                    <a:pt x="1655572" y="144399"/>
                  </a:lnTo>
                  <a:lnTo>
                    <a:pt x="1642872" y="144399"/>
                  </a:lnTo>
                  <a:lnTo>
                    <a:pt x="1635125" y="141732"/>
                  </a:lnTo>
                  <a:lnTo>
                    <a:pt x="1629283" y="137160"/>
                  </a:lnTo>
                  <a:lnTo>
                    <a:pt x="1607058" y="118237"/>
                  </a:lnTo>
                  <a:lnTo>
                    <a:pt x="1525905" y="206502"/>
                  </a:lnTo>
                  <a:lnTo>
                    <a:pt x="1525905" y="537083"/>
                  </a:lnTo>
                  <a:lnTo>
                    <a:pt x="1529969" y="541147"/>
                  </a:lnTo>
                  <a:lnTo>
                    <a:pt x="1663319" y="541147"/>
                  </a:lnTo>
                  <a:lnTo>
                    <a:pt x="1667383" y="537083"/>
                  </a:lnTo>
                  <a:lnTo>
                    <a:pt x="1667383" y="144399"/>
                  </a:lnTo>
                  <a:lnTo>
                    <a:pt x="1667383" y="139954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02" y="4835474"/>
              <a:ext cx="12182475" cy="2023110"/>
            </a:xfrm>
            <a:custGeom>
              <a:avLst/>
              <a:gdLst/>
              <a:ahLst/>
              <a:cxnLst/>
              <a:rect l="l" t="t" r="r" b="b"/>
              <a:pathLst>
                <a:path w="12182475" h="2023109">
                  <a:moveTo>
                    <a:pt x="92786" y="1682813"/>
                  </a:moveTo>
                  <a:lnTo>
                    <a:pt x="92113" y="1633270"/>
                  </a:lnTo>
                  <a:lnTo>
                    <a:pt x="90652" y="1583969"/>
                  </a:lnTo>
                  <a:lnTo>
                    <a:pt x="88353" y="1534947"/>
                  </a:lnTo>
                  <a:lnTo>
                    <a:pt x="88353" y="1530642"/>
                  </a:lnTo>
                  <a:lnTo>
                    <a:pt x="84226" y="1530642"/>
                  </a:lnTo>
                  <a:lnTo>
                    <a:pt x="84226" y="1711706"/>
                  </a:lnTo>
                  <a:lnTo>
                    <a:pt x="80098" y="1711706"/>
                  </a:lnTo>
                  <a:lnTo>
                    <a:pt x="80098" y="1737575"/>
                  </a:lnTo>
                  <a:lnTo>
                    <a:pt x="84226" y="1737575"/>
                  </a:lnTo>
                  <a:lnTo>
                    <a:pt x="82181" y="1786724"/>
                  </a:lnTo>
                  <a:lnTo>
                    <a:pt x="80733" y="1835873"/>
                  </a:lnTo>
                  <a:lnTo>
                    <a:pt x="79476" y="1885022"/>
                  </a:lnTo>
                  <a:lnTo>
                    <a:pt x="78028" y="1934159"/>
                  </a:lnTo>
                  <a:lnTo>
                    <a:pt x="75971" y="1983308"/>
                  </a:lnTo>
                  <a:lnTo>
                    <a:pt x="75971" y="1987626"/>
                  </a:lnTo>
                  <a:lnTo>
                    <a:pt x="84226" y="1987626"/>
                  </a:lnTo>
                  <a:lnTo>
                    <a:pt x="84226" y="1983308"/>
                  </a:lnTo>
                  <a:lnTo>
                    <a:pt x="86817" y="1933016"/>
                  </a:lnTo>
                  <a:lnTo>
                    <a:pt x="89027" y="1882762"/>
                  </a:lnTo>
                  <a:lnTo>
                    <a:pt x="90792" y="1832584"/>
                  </a:lnTo>
                  <a:lnTo>
                    <a:pt x="92062" y="1782508"/>
                  </a:lnTo>
                  <a:lnTo>
                    <a:pt x="92671" y="1737575"/>
                  </a:lnTo>
                  <a:lnTo>
                    <a:pt x="92786" y="1682813"/>
                  </a:lnTo>
                  <a:close/>
                </a:path>
                <a:path w="12182475" h="2023109">
                  <a:moveTo>
                    <a:pt x="168503" y="1763331"/>
                  </a:moveTo>
                  <a:lnTo>
                    <a:pt x="168300" y="1710093"/>
                  </a:lnTo>
                  <a:lnTo>
                    <a:pt x="167678" y="1657057"/>
                  </a:lnTo>
                  <a:lnTo>
                    <a:pt x="166662" y="1604429"/>
                  </a:lnTo>
                  <a:lnTo>
                    <a:pt x="165239" y="1548091"/>
                  </a:lnTo>
                  <a:lnTo>
                    <a:pt x="156514" y="1548091"/>
                  </a:lnTo>
                  <a:lnTo>
                    <a:pt x="155079" y="1604429"/>
                  </a:lnTo>
                  <a:lnTo>
                    <a:pt x="154051" y="1657057"/>
                  </a:lnTo>
                  <a:lnTo>
                    <a:pt x="153441" y="1710093"/>
                  </a:lnTo>
                  <a:lnTo>
                    <a:pt x="153238" y="1763331"/>
                  </a:lnTo>
                  <a:lnTo>
                    <a:pt x="153441" y="1816557"/>
                  </a:lnTo>
                  <a:lnTo>
                    <a:pt x="154051" y="1869592"/>
                  </a:lnTo>
                  <a:lnTo>
                    <a:pt x="155079" y="1922221"/>
                  </a:lnTo>
                  <a:lnTo>
                    <a:pt x="156514" y="1974253"/>
                  </a:lnTo>
                  <a:lnTo>
                    <a:pt x="156514" y="1982863"/>
                  </a:lnTo>
                  <a:lnTo>
                    <a:pt x="165239" y="1982863"/>
                  </a:lnTo>
                  <a:lnTo>
                    <a:pt x="165239" y="1974253"/>
                  </a:lnTo>
                  <a:lnTo>
                    <a:pt x="166662" y="1922221"/>
                  </a:lnTo>
                  <a:lnTo>
                    <a:pt x="167678" y="1869592"/>
                  </a:lnTo>
                  <a:lnTo>
                    <a:pt x="168300" y="1816557"/>
                  </a:lnTo>
                  <a:lnTo>
                    <a:pt x="168503" y="1763331"/>
                  </a:lnTo>
                  <a:close/>
                </a:path>
                <a:path w="12182475" h="2023109">
                  <a:moveTo>
                    <a:pt x="261277" y="1630692"/>
                  </a:moveTo>
                  <a:lnTo>
                    <a:pt x="259029" y="1579613"/>
                  </a:lnTo>
                  <a:lnTo>
                    <a:pt x="246557" y="1535391"/>
                  </a:lnTo>
                  <a:lnTo>
                    <a:pt x="242189" y="1535391"/>
                  </a:lnTo>
                  <a:lnTo>
                    <a:pt x="237832" y="1539697"/>
                  </a:lnTo>
                  <a:lnTo>
                    <a:pt x="237832" y="1544015"/>
                  </a:lnTo>
                  <a:lnTo>
                    <a:pt x="242189" y="1544015"/>
                  </a:lnTo>
                  <a:lnTo>
                    <a:pt x="244627" y="1595704"/>
                  </a:lnTo>
                  <a:lnTo>
                    <a:pt x="246253" y="1647380"/>
                  </a:lnTo>
                  <a:lnTo>
                    <a:pt x="247192" y="1699069"/>
                  </a:lnTo>
                  <a:lnTo>
                    <a:pt x="247599" y="1750745"/>
                  </a:lnTo>
                  <a:lnTo>
                    <a:pt x="247599" y="1802422"/>
                  </a:lnTo>
                  <a:lnTo>
                    <a:pt x="247357" y="1854111"/>
                  </a:lnTo>
                  <a:lnTo>
                    <a:pt x="247002" y="1905787"/>
                  </a:lnTo>
                  <a:lnTo>
                    <a:pt x="246684" y="1957476"/>
                  </a:lnTo>
                  <a:lnTo>
                    <a:pt x="246557" y="2009152"/>
                  </a:lnTo>
                  <a:lnTo>
                    <a:pt x="246557" y="2017776"/>
                  </a:lnTo>
                  <a:lnTo>
                    <a:pt x="259651" y="2017776"/>
                  </a:lnTo>
                  <a:lnTo>
                    <a:pt x="259651" y="1729206"/>
                  </a:lnTo>
                  <a:lnTo>
                    <a:pt x="259435" y="1682572"/>
                  </a:lnTo>
                  <a:lnTo>
                    <a:pt x="261277" y="1630692"/>
                  </a:lnTo>
                  <a:close/>
                </a:path>
                <a:path w="12182475" h="2023109">
                  <a:moveTo>
                    <a:pt x="368554" y="1893277"/>
                  </a:moveTo>
                  <a:lnTo>
                    <a:pt x="368515" y="1843684"/>
                  </a:lnTo>
                  <a:lnTo>
                    <a:pt x="367957" y="1793875"/>
                  </a:lnTo>
                  <a:lnTo>
                    <a:pt x="366928" y="1743900"/>
                  </a:lnTo>
                  <a:lnTo>
                    <a:pt x="365455" y="1693773"/>
                  </a:lnTo>
                  <a:lnTo>
                    <a:pt x="363575" y="1643532"/>
                  </a:lnTo>
                  <a:lnTo>
                    <a:pt x="361327" y="1593227"/>
                  </a:lnTo>
                  <a:lnTo>
                    <a:pt x="358736" y="1542884"/>
                  </a:lnTo>
                  <a:lnTo>
                    <a:pt x="358736" y="1538566"/>
                  </a:lnTo>
                  <a:lnTo>
                    <a:pt x="350481" y="1538566"/>
                  </a:lnTo>
                  <a:lnTo>
                    <a:pt x="350786" y="1693773"/>
                  </a:lnTo>
                  <a:lnTo>
                    <a:pt x="351205" y="1743900"/>
                  </a:lnTo>
                  <a:lnTo>
                    <a:pt x="351891" y="1793875"/>
                  </a:lnTo>
                  <a:lnTo>
                    <a:pt x="352920" y="1843684"/>
                  </a:lnTo>
                  <a:lnTo>
                    <a:pt x="354355" y="1893277"/>
                  </a:lnTo>
                  <a:lnTo>
                    <a:pt x="356273" y="1942630"/>
                  </a:lnTo>
                  <a:lnTo>
                    <a:pt x="358736" y="1991690"/>
                  </a:lnTo>
                  <a:lnTo>
                    <a:pt x="358736" y="2000313"/>
                  </a:lnTo>
                  <a:lnTo>
                    <a:pt x="366991" y="2000313"/>
                  </a:lnTo>
                  <a:lnTo>
                    <a:pt x="366991" y="1991690"/>
                  </a:lnTo>
                  <a:lnTo>
                    <a:pt x="368058" y="1942630"/>
                  </a:lnTo>
                  <a:lnTo>
                    <a:pt x="368554" y="1893277"/>
                  </a:lnTo>
                  <a:close/>
                </a:path>
                <a:path w="12182475" h="2023109">
                  <a:moveTo>
                    <a:pt x="455129" y="1701050"/>
                  </a:moveTo>
                  <a:lnTo>
                    <a:pt x="454863" y="1647037"/>
                  </a:lnTo>
                  <a:lnTo>
                    <a:pt x="454012" y="1593227"/>
                  </a:lnTo>
                  <a:lnTo>
                    <a:pt x="452678" y="1535391"/>
                  </a:lnTo>
                  <a:lnTo>
                    <a:pt x="448551" y="1535391"/>
                  </a:lnTo>
                  <a:lnTo>
                    <a:pt x="448183" y="1593227"/>
                  </a:lnTo>
                  <a:lnTo>
                    <a:pt x="447192" y="1647037"/>
                  </a:lnTo>
                  <a:lnTo>
                    <a:pt x="445719" y="1701050"/>
                  </a:lnTo>
                  <a:lnTo>
                    <a:pt x="437883" y="1917115"/>
                  </a:lnTo>
                  <a:lnTo>
                    <a:pt x="436168" y="1970620"/>
                  </a:lnTo>
                  <a:lnTo>
                    <a:pt x="436168" y="1974926"/>
                  </a:lnTo>
                  <a:lnTo>
                    <a:pt x="444423" y="1974926"/>
                  </a:lnTo>
                  <a:lnTo>
                    <a:pt x="444423" y="1970620"/>
                  </a:lnTo>
                  <a:lnTo>
                    <a:pt x="448487" y="1917115"/>
                  </a:lnTo>
                  <a:lnTo>
                    <a:pt x="451510" y="1863293"/>
                  </a:lnTo>
                  <a:lnTo>
                    <a:pt x="453555" y="1809280"/>
                  </a:lnTo>
                  <a:lnTo>
                    <a:pt x="454723" y="1755165"/>
                  </a:lnTo>
                  <a:lnTo>
                    <a:pt x="455129" y="1701050"/>
                  </a:lnTo>
                  <a:close/>
                </a:path>
                <a:path w="12182475" h="2023109">
                  <a:moveTo>
                    <a:pt x="542480" y="1495729"/>
                  </a:moveTo>
                  <a:lnTo>
                    <a:pt x="534225" y="1495729"/>
                  </a:lnTo>
                  <a:lnTo>
                    <a:pt x="530098" y="1504378"/>
                  </a:lnTo>
                  <a:lnTo>
                    <a:pt x="527862" y="1554848"/>
                  </a:lnTo>
                  <a:lnTo>
                    <a:pt x="526097" y="1605114"/>
                  </a:lnTo>
                  <a:lnTo>
                    <a:pt x="524789" y="1655216"/>
                  </a:lnTo>
                  <a:lnTo>
                    <a:pt x="523887" y="1705216"/>
                  </a:lnTo>
                  <a:lnTo>
                    <a:pt x="523392" y="1755165"/>
                  </a:lnTo>
                  <a:lnTo>
                    <a:pt x="523265" y="1805114"/>
                  </a:lnTo>
                  <a:lnTo>
                    <a:pt x="523481" y="1855114"/>
                  </a:lnTo>
                  <a:lnTo>
                    <a:pt x="524027" y="1905215"/>
                  </a:lnTo>
                  <a:lnTo>
                    <a:pt x="524865" y="1955482"/>
                  </a:lnTo>
                  <a:lnTo>
                    <a:pt x="525983" y="2005952"/>
                  </a:lnTo>
                  <a:lnTo>
                    <a:pt x="525983" y="2014601"/>
                  </a:lnTo>
                  <a:lnTo>
                    <a:pt x="534225" y="2014601"/>
                  </a:lnTo>
                  <a:lnTo>
                    <a:pt x="534225" y="2005952"/>
                  </a:lnTo>
                  <a:lnTo>
                    <a:pt x="538911" y="1805114"/>
                  </a:lnTo>
                  <a:lnTo>
                    <a:pt x="540753" y="1705216"/>
                  </a:lnTo>
                  <a:lnTo>
                    <a:pt x="542010" y="1605114"/>
                  </a:lnTo>
                  <a:lnTo>
                    <a:pt x="542480" y="1495729"/>
                  </a:lnTo>
                  <a:close/>
                </a:path>
                <a:path w="12182475" h="2023109">
                  <a:moveTo>
                    <a:pt x="632917" y="1724558"/>
                  </a:moveTo>
                  <a:lnTo>
                    <a:pt x="632574" y="1673885"/>
                  </a:lnTo>
                  <a:lnTo>
                    <a:pt x="631698" y="1623199"/>
                  </a:lnTo>
                  <a:lnTo>
                    <a:pt x="629069" y="1517942"/>
                  </a:lnTo>
                  <a:lnTo>
                    <a:pt x="620458" y="1517942"/>
                  </a:lnTo>
                  <a:lnTo>
                    <a:pt x="620153" y="1572475"/>
                  </a:lnTo>
                  <a:lnTo>
                    <a:pt x="619315" y="1622704"/>
                  </a:lnTo>
                  <a:lnTo>
                    <a:pt x="618058" y="1672920"/>
                  </a:lnTo>
                  <a:lnTo>
                    <a:pt x="614692" y="1773364"/>
                  </a:lnTo>
                  <a:lnTo>
                    <a:pt x="609117" y="1924037"/>
                  </a:lnTo>
                  <a:lnTo>
                    <a:pt x="607542" y="1974253"/>
                  </a:lnTo>
                  <a:lnTo>
                    <a:pt x="607542" y="1982863"/>
                  </a:lnTo>
                  <a:lnTo>
                    <a:pt x="616153" y="1982863"/>
                  </a:lnTo>
                  <a:lnTo>
                    <a:pt x="625424" y="1925167"/>
                  </a:lnTo>
                  <a:lnTo>
                    <a:pt x="628980" y="1875548"/>
                  </a:lnTo>
                  <a:lnTo>
                    <a:pt x="631291" y="1825498"/>
                  </a:lnTo>
                  <a:lnTo>
                    <a:pt x="632548" y="1775142"/>
                  </a:lnTo>
                  <a:lnTo>
                    <a:pt x="632917" y="1724558"/>
                  </a:lnTo>
                  <a:close/>
                </a:path>
                <a:path w="12182475" h="2023109">
                  <a:moveTo>
                    <a:pt x="701154" y="1535391"/>
                  </a:moveTo>
                  <a:lnTo>
                    <a:pt x="696849" y="1535391"/>
                  </a:lnTo>
                  <a:lnTo>
                    <a:pt x="696849" y="1539709"/>
                  </a:lnTo>
                  <a:lnTo>
                    <a:pt x="690803" y="1591691"/>
                  </a:lnTo>
                  <a:lnTo>
                    <a:pt x="685736" y="1643976"/>
                  </a:lnTo>
                  <a:lnTo>
                    <a:pt x="681774" y="1696453"/>
                  </a:lnTo>
                  <a:lnTo>
                    <a:pt x="679069" y="1749044"/>
                  </a:lnTo>
                  <a:lnTo>
                    <a:pt x="677786" y="1801622"/>
                  </a:lnTo>
                  <a:lnTo>
                    <a:pt x="678065" y="1854111"/>
                  </a:lnTo>
                  <a:lnTo>
                    <a:pt x="680059" y="1906384"/>
                  </a:lnTo>
                  <a:lnTo>
                    <a:pt x="683920" y="1958365"/>
                  </a:lnTo>
                  <a:lnTo>
                    <a:pt x="683920" y="1966988"/>
                  </a:lnTo>
                  <a:lnTo>
                    <a:pt x="696849" y="1966988"/>
                  </a:lnTo>
                  <a:lnTo>
                    <a:pt x="695769" y="1750656"/>
                  </a:lnTo>
                  <a:lnTo>
                    <a:pt x="695998" y="1698358"/>
                  </a:lnTo>
                  <a:lnTo>
                    <a:pt x="696849" y="1645793"/>
                  </a:lnTo>
                  <a:lnTo>
                    <a:pt x="698487" y="1592935"/>
                  </a:lnTo>
                  <a:lnTo>
                    <a:pt x="701154" y="1539709"/>
                  </a:lnTo>
                  <a:lnTo>
                    <a:pt x="701154" y="1535391"/>
                  </a:lnTo>
                  <a:close/>
                </a:path>
                <a:path w="12182475" h="2023109">
                  <a:moveTo>
                    <a:pt x="761669" y="1671231"/>
                  </a:moveTo>
                  <a:lnTo>
                    <a:pt x="761301" y="1621167"/>
                  </a:lnTo>
                  <a:lnTo>
                    <a:pt x="759891" y="1571472"/>
                  </a:lnTo>
                  <a:lnTo>
                    <a:pt x="757478" y="1522260"/>
                  </a:lnTo>
                  <a:lnTo>
                    <a:pt x="757478" y="1517942"/>
                  </a:lnTo>
                  <a:lnTo>
                    <a:pt x="753122" y="1517942"/>
                  </a:lnTo>
                  <a:lnTo>
                    <a:pt x="752373" y="1572463"/>
                  </a:lnTo>
                  <a:lnTo>
                    <a:pt x="750366" y="1622412"/>
                  </a:lnTo>
                  <a:lnTo>
                    <a:pt x="747458" y="1672183"/>
                  </a:lnTo>
                  <a:lnTo>
                    <a:pt x="736955" y="1821141"/>
                  </a:lnTo>
                  <a:lnTo>
                    <a:pt x="734047" y="1870913"/>
                  </a:lnTo>
                  <a:lnTo>
                    <a:pt x="732040" y="1920862"/>
                  </a:lnTo>
                  <a:lnTo>
                    <a:pt x="731304" y="1979688"/>
                  </a:lnTo>
                  <a:lnTo>
                    <a:pt x="740029" y="1975370"/>
                  </a:lnTo>
                  <a:lnTo>
                    <a:pt x="740029" y="1971052"/>
                  </a:lnTo>
                  <a:lnTo>
                    <a:pt x="746658" y="1921852"/>
                  </a:lnTo>
                  <a:lnTo>
                    <a:pt x="752030" y="1872157"/>
                  </a:lnTo>
                  <a:lnTo>
                    <a:pt x="756183" y="1822094"/>
                  </a:lnTo>
                  <a:lnTo>
                    <a:pt x="759155" y="1771827"/>
                  </a:lnTo>
                  <a:lnTo>
                    <a:pt x="760971" y="1721497"/>
                  </a:lnTo>
                  <a:lnTo>
                    <a:pt x="761669" y="1671231"/>
                  </a:lnTo>
                  <a:close/>
                </a:path>
                <a:path w="12182475" h="2023109">
                  <a:moveTo>
                    <a:pt x="792200" y="1193800"/>
                  </a:moveTo>
                  <a:lnTo>
                    <a:pt x="779335" y="1193800"/>
                  </a:lnTo>
                  <a:lnTo>
                    <a:pt x="779335" y="1206500"/>
                  </a:lnTo>
                  <a:lnTo>
                    <a:pt x="787908" y="1206500"/>
                  </a:lnTo>
                  <a:lnTo>
                    <a:pt x="792200" y="1193800"/>
                  </a:lnTo>
                  <a:close/>
                </a:path>
                <a:path w="12182475" h="2023109">
                  <a:moveTo>
                    <a:pt x="1066647" y="1828800"/>
                  </a:moveTo>
                  <a:lnTo>
                    <a:pt x="1032865" y="1828800"/>
                  </a:lnTo>
                  <a:lnTo>
                    <a:pt x="1008405" y="1841500"/>
                  </a:lnTo>
                  <a:lnTo>
                    <a:pt x="1046670" y="1841500"/>
                  </a:lnTo>
                  <a:lnTo>
                    <a:pt x="1066647" y="1828800"/>
                  </a:lnTo>
                  <a:close/>
                </a:path>
                <a:path w="12182475" h="2023109">
                  <a:moveTo>
                    <a:pt x="1927682" y="2005076"/>
                  </a:moveTo>
                  <a:lnTo>
                    <a:pt x="1927415" y="1949919"/>
                  </a:lnTo>
                  <a:lnTo>
                    <a:pt x="1926653" y="1898929"/>
                  </a:lnTo>
                  <a:lnTo>
                    <a:pt x="1925421" y="1847824"/>
                  </a:lnTo>
                  <a:lnTo>
                    <a:pt x="1923757" y="1796618"/>
                  </a:lnTo>
                  <a:lnTo>
                    <a:pt x="1921675" y="1745361"/>
                  </a:lnTo>
                  <a:lnTo>
                    <a:pt x="1919211" y="1694078"/>
                  </a:lnTo>
                  <a:lnTo>
                    <a:pt x="1916404" y="1642783"/>
                  </a:lnTo>
                  <a:lnTo>
                    <a:pt x="1913267" y="1591525"/>
                  </a:lnTo>
                  <a:lnTo>
                    <a:pt x="1909838" y="1540332"/>
                  </a:lnTo>
                  <a:lnTo>
                    <a:pt x="1902218" y="1438236"/>
                  </a:lnTo>
                  <a:lnTo>
                    <a:pt x="1898091" y="1387386"/>
                  </a:lnTo>
                  <a:lnTo>
                    <a:pt x="1898091" y="1383068"/>
                  </a:lnTo>
                  <a:lnTo>
                    <a:pt x="1889582" y="1383068"/>
                  </a:lnTo>
                  <a:lnTo>
                    <a:pt x="1889582" y="1387386"/>
                  </a:lnTo>
                  <a:lnTo>
                    <a:pt x="1896605" y="1540332"/>
                  </a:lnTo>
                  <a:lnTo>
                    <a:pt x="1914652" y="1898929"/>
                  </a:lnTo>
                  <a:lnTo>
                    <a:pt x="1919173" y="2000758"/>
                  </a:lnTo>
                  <a:lnTo>
                    <a:pt x="1919173" y="2005076"/>
                  </a:lnTo>
                  <a:lnTo>
                    <a:pt x="1927682" y="2005076"/>
                  </a:lnTo>
                  <a:close/>
                </a:path>
                <a:path w="12182475" h="2023109">
                  <a:moveTo>
                    <a:pt x="1997113" y="1914283"/>
                  </a:moveTo>
                  <a:lnTo>
                    <a:pt x="1996643" y="1862175"/>
                  </a:lnTo>
                  <a:lnTo>
                    <a:pt x="1995665" y="1810004"/>
                  </a:lnTo>
                  <a:lnTo>
                    <a:pt x="1994268" y="1757845"/>
                  </a:lnTo>
                  <a:lnTo>
                    <a:pt x="1992503" y="1705724"/>
                  </a:lnTo>
                  <a:lnTo>
                    <a:pt x="1988248" y="1601800"/>
                  </a:lnTo>
                  <a:lnTo>
                    <a:pt x="1978863" y="1396466"/>
                  </a:lnTo>
                  <a:lnTo>
                    <a:pt x="1978863" y="1387830"/>
                  </a:lnTo>
                  <a:lnTo>
                    <a:pt x="1970100" y="1387830"/>
                  </a:lnTo>
                  <a:lnTo>
                    <a:pt x="1969782" y="1601800"/>
                  </a:lnTo>
                  <a:lnTo>
                    <a:pt x="1970049" y="1653692"/>
                  </a:lnTo>
                  <a:lnTo>
                    <a:pt x="1970659" y="1705724"/>
                  </a:lnTo>
                  <a:lnTo>
                    <a:pt x="1971738" y="1757845"/>
                  </a:lnTo>
                  <a:lnTo>
                    <a:pt x="1973364" y="1810004"/>
                  </a:lnTo>
                  <a:lnTo>
                    <a:pt x="1975662" y="1862175"/>
                  </a:lnTo>
                  <a:lnTo>
                    <a:pt x="1978736" y="1914283"/>
                  </a:lnTo>
                  <a:lnTo>
                    <a:pt x="1982685" y="1966315"/>
                  </a:lnTo>
                  <a:lnTo>
                    <a:pt x="1987626" y="2018207"/>
                  </a:lnTo>
                  <a:lnTo>
                    <a:pt x="1987626" y="2022525"/>
                  </a:lnTo>
                  <a:lnTo>
                    <a:pt x="1996262" y="2022525"/>
                  </a:lnTo>
                  <a:lnTo>
                    <a:pt x="1997011" y="1966315"/>
                  </a:lnTo>
                  <a:lnTo>
                    <a:pt x="1997113" y="1914283"/>
                  </a:lnTo>
                  <a:close/>
                </a:path>
                <a:path w="12182475" h="2023109">
                  <a:moveTo>
                    <a:pt x="2057425" y="1809991"/>
                  </a:moveTo>
                  <a:lnTo>
                    <a:pt x="2057019" y="1757870"/>
                  </a:lnTo>
                  <a:lnTo>
                    <a:pt x="2055952" y="1705787"/>
                  </a:lnTo>
                  <a:lnTo>
                    <a:pt x="2054453" y="1653768"/>
                  </a:lnTo>
                  <a:lnTo>
                    <a:pt x="2051024" y="1550212"/>
                  </a:lnTo>
                  <a:lnTo>
                    <a:pt x="2049526" y="1498777"/>
                  </a:lnTo>
                  <a:lnTo>
                    <a:pt x="2048471" y="1447660"/>
                  </a:lnTo>
                  <a:lnTo>
                    <a:pt x="2048078" y="1396898"/>
                  </a:lnTo>
                  <a:lnTo>
                    <a:pt x="2048078" y="1392593"/>
                  </a:lnTo>
                  <a:lnTo>
                    <a:pt x="2039315" y="1392593"/>
                  </a:lnTo>
                  <a:lnTo>
                    <a:pt x="2039315" y="1396898"/>
                  </a:lnTo>
                  <a:lnTo>
                    <a:pt x="2037461" y="1448943"/>
                  </a:lnTo>
                  <a:lnTo>
                    <a:pt x="2036343" y="1501470"/>
                  </a:lnTo>
                  <a:lnTo>
                    <a:pt x="2035975" y="1554226"/>
                  </a:lnTo>
                  <a:lnTo>
                    <a:pt x="2036343" y="1606981"/>
                  </a:lnTo>
                  <a:lnTo>
                    <a:pt x="2037461" y="1659509"/>
                  </a:lnTo>
                  <a:lnTo>
                    <a:pt x="2039315" y="1711540"/>
                  </a:lnTo>
                  <a:lnTo>
                    <a:pt x="2038108" y="1761998"/>
                  </a:lnTo>
                  <a:lnTo>
                    <a:pt x="2036064" y="1814106"/>
                  </a:lnTo>
                  <a:lnTo>
                    <a:pt x="2035492" y="1866404"/>
                  </a:lnTo>
                  <a:lnTo>
                    <a:pt x="2038718" y="1917471"/>
                  </a:lnTo>
                  <a:lnTo>
                    <a:pt x="2048078" y="1965858"/>
                  </a:lnTo>
                  <a:lnTo>
                    <a:pt x="2048078" y="1970163"/>
                  </a:lnTo>
                  <a:lnTo>
                    <a:pt x="2052523" y="1965858"/>
                  </a:lnTo>
                  <a:lnTo>
                    <a:pt x="2055393" y="1914042"/>
                  </a:lnTo>
                  <a:lnTo>
                    <a:pt x="2056955" y="1862061"/>
                  </a:lnTo>
                  <a:lnTo>
                    <a:pt x="2057425" y="1809991"/>
                  </a:lnTo>
                  <a:close/>
                </a:path>
                <a:path w="12182475" h="2023109">
                  <a:moveTo>
                    <a:pt x="2149132" y="1610575"/>
                  </a:moveTo>
                  <a:lnTo>
                    <a:pt x="2148522" y="1561096"/>
                  </a:lnTo>
                  <a:lnTo>
                    <a:pt x="2147036" y="1511858"/>
                  </a:lnTo>
                  <a:lnTo>
                    <a:pt x="2144712" y="1462976"/>
                  </a:lnTo>
                  <a:lnTo>
                    <a:pt x="2141601" y="1414576"/>
                  </a:lnTo>
                  <a:lnTo>
                    <a:pt x="2137740" y="1366761"/>
                  </a:lnTo>
                  <a:lnTo>
                    <a:pt x="2137740" y="1362443"/>
                  </a:lnTo>
                  <a:lnTo>
                    <a:pt x="2133422" y="1362443"/>
                  </a:lnTo>
                  <a:lnTo>
                    <a:pt x="2133079" y="1415389"/>
                  </a:lnTo>
                  <a:lnTo>
                    <a:pt x="2132165" y="1464170"/>
                  </a:lnTo>
                  <a:lnTo>
                    <a:pt x="2130780" y="1513065"/>
                  </a:lnTo>
                  <a:lnTo>
                    <a:pt x="2127059" y="1611109"/>
                  </a:lnTo>
                  <a:lnTo>
                    <a:pt x="2120900" y="1758315"/>
                  </a:lnTo>
                  <a:lnTo>
                    <a:pt x="2119160" y="1807298"/>
                  </a:lnTo>
                  <a:lnTo>
                    <a:pt x="2117775" y="1856193"/>
                  </a:lnTo>
                  <a:lnTo>
                    <a:pt x="2116861" y="1904974"/>
                  </a:lnTo>
                  <a:lnTo>
                    <a:pt x="2116531" y="1957920"/>
                  </a:lnTo>
                  <a:lnTo>
                    <a:pt x="2125040" y="1962238"/>
                  </a:lnTo>
                  <a:lnTo>
                    <a:pt x="2125040" y="1953602"/>
                  </a:lnTo>
                  <a:lnTo>
                    <a:pt x="2131822" y="1905800"/>
                  </a:lnTo>
                  <a:lnTo>
                    <a:pt x="2137422" y="1857400"/>
                  </a:lnTo>
                  <a:lnTo>
                    <a:pt x="2141880" y="1808518"/>
                  </a:lnTo>
                  <a:lnTo>
                    <a:pt x="2145233" y="1759267"/>
                  </a:lnTo>
                  <a:lnTo>
                    <a:pt x="2147532" y="1709788"/>
                  </a:lnTo>
                  <a:lnTo>
                    <a:pt x="2148814" y="1660182"/>
                  </a:lnTo>
                  <a:lnTo>
                    <a:pt x="2149132" y="1610575"/>
                  </a:lnTo>
                  <a:close/>
                </a:path>
                <a:path w="12182475" h="2023109">
                  <a:moveTo>
                    <a:pt x="2230767" y="1756041"/>
                  </a:moveTo>
                  <a:lnTo>
                    <a:pt x="2230475" y="1703108"/>
                  </a:lnTo>
                  <a:lnTo>
                    <a:pt x="2229612" y="1650136"/>
                  </a:lnTo>
                  <a:lnTo>
                    <a:pt x="2228253" y="1597190"/>
                  </a:lnTo>
                  <a:lnTo>
                    <a:pt x="2226513" y="1544370"/>
                  </a:lnTo>
                  <a:lnTo>
                    <a:pt x="2222233" y="1439392"/>
                  </a:lnTo>
                  <a:lnTo>
                    <a:pt x="2219909" y="1387386"/>
                  </a:lnTo>
                  <a:lnTo>
                    <a:pt x="2219909" y="1383068"/>
                  </a:lnTo>
                  <a:lnTo>
                    <a:pt x="2211273" y="1383068"/>
                  </a:lnTo>
                  <a:lnTo>
                    <a:pt x="2210206" y="1650428"/>
                  </a:lnTo>
                  <a:lnTo>
                    <a:pt x="2210473" y="1755228"/>
                  </a:lnTo>
                  <a:lnTo>
                    <a:pt x="2211057" y="1807705"/>
                  </a:lnTo>
                  <a:lnTo>
                    <a:pt x="2212060" y="1860270"/>
                  </a:lnTo>
                  <a:lnTo>
                    <a:pt x="2213533" y="1912975"/>
                  </a:lnTo>
                  <a:lnTo>
                    <a:pt x="2215591" y="1965845"/>
                  </a:lnTo>
                  <a:lnTo>
                    <a:pt x="2215591" y="1970163"/>
                  </a:lnTo>
                  <a:lnTo>
                    <a:pt x="2224227" y="1970163"/>
                  </a:lnTo>
                  <a:lnTo>
                    <a:pt x="2224227" y="1965845"/>
                  </a:lnTo>
                  <a:lnTo>
                    <a:pt x="2227211" y="1913851"/>
                  </a:lnTo>
                  <a:lnTo>
                    <a:pt x="2229231" y="1861489"/>
                  </a:lnTo>
                  <a:lnTo>
                    <a:pt x="2230386" y="1808873"/>
                  </a:lnTo>
                  <a:lnTo>
                    <a:pt x="2230767" y="1756041"/>
                  </a:lnTo>
                  <a:close/>
                </a:path>
                <a:path w="12182475" h="2023109">
                  <a:moveTo>
                    <a:pt x="2304173" y="1675028"/>
                  </a:moveTo>
                  <a:lnTo>
                    <a:pt x="2303589" y="1623301"/>
                  </a:lnTo>
                  <a:lnTo>
                    <a:pt x="2302433" y="1571637"/>
                  </a:lnTo>
                  <a:lnTo>
                    <a:pt x="2300744" y="1520088"/>
                  </a:lnTo>
                  <a:lnTo>
                    <a:pt x="2298573" y="1468716"/>
                  </a:lnTo>
                  <a:lnTo>
                    <a:pt x="2295944" y="1417586"/>
                  </a:lnTo>
                  <a:lnTo>
                    <a:pt x="2292934" y="1366748"/>
                  </a:lnTo>
                  <a:lnTo>
                    <a:pt x="2288616" y="1362443"/>
                  </a:lnTo>
                  <a:lnTo>
                    <a:pt x="2284298" y="1362443"/>
                  </a:lnTo>
                  <a:lnTo>
                    <a:pt x="2285111" y="1418412"/>
                  </a:lnTo>
                  <a:lnTo>
                    <a:pt x="2285466" y="1469910"/>
                  </a:lnTo>
                  <a:lnTo>
                    <a:pt x="2285441" y="1521294"/>
                  </a:lnTo>
                  <a:lnTo>
                    <a:pt x="2284501" y="1623834"/>
                  </a:lnTo>
                  <a:lnTo>
                    <a:pt x="2280589" y="1880158"/>
                  </a:lnTo>
                  <a:lnTo>
                    <a:pt x="2280145" y="1931657"/>
                  </a:lnTo>
                  <a:lnTo>
                    <a:pt x="2279980" y="1987626"/>
                  </a:lnTo>
                  <a:lnTo>
                    <a:pt x="2292934" y="1987626"/>
                  </a:lnTo>
                  <a:lnTo>
                    <a:pt x="2292934" y="1983308"/>
                  </a:lnTo>
                  <a:lnTo>
                    <a:pt x="2296769" y="1932482"/>
                  </a:lnTo>
                  <a:lnTo>
                    <a:pt x="2299766" y="1881352"/>
                  </a:lnTo>
                  <a:lnTo>
                    <a:pt x="2301964" y="1829981"/>
                  </a:lnTo>
                  <a:lnTo>
                    <a:pt x="2303399" y="1778431"/>
                  </a:lnTo>
                  <a:lnTo>
                    <a:pt x="2304123" y="1726768"/>
                  </a:lnTo>
                  <a:lnTo>
                    <a:pt x="2304173" y="1675028"/>
                  </a:lnTo>
                  <a:close/>
                </a:path>
                <a:path w="12182475" h="2023109">
                  <a:moveTo>
                    <a:pt x="2375598" y="1744345"/>
                  </a:moveTo>
                  <a:lnTo>
                    <a:pt x="2375192" y="1694751"/>
                  </a:lnTo>
                  <a:lnTo>
                    <a:pt x="2374290" y="1645107"/>
                  </a:lnTo>
                  <a:lnTo>
                    <a:pt x="2371509" y="1545869"/>
                  </a:lnTo>
                  <a:lnTo>
                    <a:pt x="2366721" y="1398066"/>
                  </a:lnTo>
                  <a:lnTo>
                    <a:pt x="2365451" y="1344993"/>
                  </a:lnTo>
                  <a:lnTo>
                    <a:pt x="2356688" y="1344993"/>
                  </a:lnTo>
                  <a:lnTo>
                    <a:pt x="2351773" y="1545869"/>
                  </a:lnTo>
                  <a:lnTo>
                    <a:pt x="2350782" y="1595462"/>
                  </a:lnTo>
                  <a:lnTo>
                    <a:pt x="2350058" y="1645107"/>
                  </a:lnTo>
                  <a:lnTo>
                    <a:pt x="2349716" y="1694751"/>
                  </a:lnTo>
                  <a:lnTo>
                    <a:pt x="2349830" y="1744345"/>
                  </a:lnTo>
                  <a:lnTo>
                    <a:pt x="2350490" y="1793811"/>
                  </a:lnTo>
                  <a:lnTo>
                    <a:pt x="2351786" y="1843100"/>
                  </a:lnTo>
                  <a:lnTo>
                    <a:pt x="2353818" y="1892160"/>
                  </a:lnTo>
                  <a:lnTo>
                    <a:pt x="2356688" y="1940902"/>
                  </a:lnTo>
                  <a:lnTo>
                    <a:pt x="2361006" y="1949538"/>
                  </a:lnTo>
                  <a:lnTo>
                    <a:pt x="2369896" y="1949538"/>
                  </a:lnTo>
                  <a:lnTo>
                    <a:pt x="2369896" y="1940902"/>
                  </a:lnTo>
                  <a:lnTo>
                    <a:pt x="2372664" y="1892160"/>
                  </a:lnTo>
                  <a:lnTo>
                    <a:pt x="2374455" y="1843100"/>
                  </a:lnTo>
                  <a:lnTo>
                    <a:pt x="2375395" y="1793811"/>
                  </a:lnTo>
                  <a:lnTo>
                    <a:pt x="2375598" y="1744345"/>
                  </a:lnTo>
                  <a:close/>
                </a:path>
                <a:path w="12182475" h="2023109">
                  <a:moveTo>
                    <a:pt x="2468956" y="1993900"/>
                  </a:moveTo>
                  <a:lnTo>
                    <a:pt x="2465260" y="1943100"/>
                  </a:lnTo>
                  <a:lnTo>
                    <a:pt x="2462161" y="1892300"/>
                  </a:lnTo>
                  <a:lnTo>
                    <a:pt x="2459596" y="1841500"/>
                  </a:lnTo>
                  <a:lnTo>
                    <a:pt x="2457539" y="1790700"/>
                  </a:lnTo>
                  <a:lnTo>
                    <a:pt x="2455951" y="1739900"/>
                  </a:lnTo>
                  <a:lnTo>
                    <a:pt x="2454795" y="1689100"/>
                  </a:lnTo>
                  <a:lnTo>
                    <a:pt x="2454046" y="1638300"/>
                  </a:lnTo>
                  <a:lnTo>
                    <a:pt x="2453767" y="1600200"/>
                  </a:lnTo>
                  <a:lnTo>
                    <a:pt x="2453640" y="1562100"/>
                  </a:lnTo>
                  <a:lnTo>
                    <a:pt x="2453729" y="1511300"/>
                  </a:lnTo>
                  <a:lnTo>
                    <a:pt x="2453856" y="1485900"/>
                  </a:lnTo>
                  <a:lnTo>
                    <a:pt x="2454351" y="1435100"/>
                  </a:lnTo>
                  <a:lnTo>
                    <a:pt x="2455087" y="1384300"/>
                  </a:lnTo>
                  <a:lnTo>
                    <a:pt x="2456002" y="1333500"/>
                  </a:lnTo>
                  <a:lnTo>
                    <a:pt x="2451684" y="1333500"/>
                  </a:lnTo>
                  <a:lnTo>
                    <a:pt x="2446286" y="1384300"/>
                  </a:lnTo>
                  <a:lnTo>
                    <a:pt x="2441905" y="1435100"/>
                  </a:lnTo>
                  <a:lnTo>
                    <a:pt x="2438489" y="1485900"/>
                  </a:lnTo>
                  <a:lnTo>
                    <a:pt x="2436012" y="1536700"/>
                  </a:lnTo>
                  <a:lnTo>
                    <a:pt x="2434399" y="1587500"/>
                  </a:lnTo>
                  <a:lnTo>
                    <a:pt x="2433624" y="1638300"/>
                  </a:lnTo>
                  <a:lnTo>
                    <a:pt x="2433624" y="1689100"/>
                  </a:lnTo>
                  <a:lnTo>
                    <a:pt x="2434374" y="1739900"/>
                  </a:lnTo>
                  <a:lnTo>
                    <a:pt x="2435809" y="1790700"/>
                  </a:lnTo>
                  <a:lnTo>
                    <a:pt x="2437879" y="1841500"/>
                  </a:lnTo>
                  <a:lnTo>
                    <a:pt x="2440546" y="1892300"/>
                  </a:lnTo>
                  <a:lnTo>
                    <a:pt x="2443772" y="1943100"/>
                  </a:lnTo>
                  <a:lnTo>
                    <a:pt x="2447493" y="1993900"/>
                  </a:lnTo>
                  <a:lnTo>
                    <a:pt x="2450846" y="2006600"/>
                  </a:lnTo>
                  <a:lnTo>
                    <a:pt x="2465590" y="2006600"/>
                  </a:lnTo>
                  <a:lnTo>
                    <a:pt x="2468956" y="1993900"/>
                  </a:lnTo>
                  <a:close/>
                </a:path>
                <a:path w="12182475" h="2023109">
                  <a:moveTo>
                    <a:pt x="3184347" y="1927606"/>
                  </a:moveTo>
                  <a:lnTo>
                    <a:pt x="3166872" y="1927606"/>
                  </a:lnTo>
                  <a:lnTo>
                    <a:pt x="3150501" y="1923796"/>
                  </a:lnTo>
                  <a:lnTo>
                    <a:pt x="3141548" y="1923796"/>
                  </a:lnTo>
                  <a:lnTo>
                    <a:pt x="3141421" y="1848866"/>
                  </a:lnTo>
                  <a:lnTo>
                    <a:pt x="3140608" y="1763776"/>
                  </a:lnTo>
                  <a:lnTo>
                    <a:pt x="3140392" y="1754886"/>
                  </a:lnTo>
                  <a:lnTo>
                    <a:pt x="3139325" y="1710436"/>
                  </a:lnTo>
                  <a:lnTo>
                    <a:pt x="3137230" y="1655826"/>
                  </a:lnTo>
                  <a:lnTo>
                    <a:pt x="3150057" y="1655826"/>
                  </a:lnTo>
                  <a:lnTo>
                    <a:pt x="3154375" y="1652016"/>
                  </a:lnTo>
                  <a:lnTo>
                    <a:pt x="3154375" y="1643126"/>
                  </a:lnTo>
                  <a:lnTo>
                    <a:pt x="3137230" y="1643126"/>
                  </a:lnTo>
                  <a:lnTo>
                    <a:pt x="3137230" y="1582166"/>
                  </a:lnTo>
                  <a:lnTo>
                    <a:pt x="3154375" y="1582166"/>
                  </a:lnTo>
                  <a:lnTo>
                    <a:pt x="3154375" y="1578356"/>
                  </a:lnTo>
                  <a:lnTo>
                    <a:pt x="3154375" y="1569466"/>
                  </a:lnTo>
                  <a:lnTo>
                    <a:pt x="3137230" y="1569466"/>
                  </a:lnTo>
                  <a:lnTo>
                    <a:pt x="3136481" y="1527556"/>
                  </a:lnTo>
                  <a:lnTo>
                    <a:pt x="3134525" y="1485646"/>
                  </a:lnTo>
                  <a:lnTo>
                    <a:pt x="3133775" y="1474216"/>
                  </a:lnTo>
                  <a:lnTo>
                    <a:pt x="3131667" y="1442466"/>
                  </a:lnTo>
                  <a:lnTo>
                    <a:pt x="3128594" y="1401826"/>
                  </a:lnTo>
                  <a:lnTo>
                    <a:pt x="3128594" y="1923796"/>
                  </a:lnTo>
                  <a:lnTo>
                    <a:pt x="3100374" y="1922526"/>
                  </a:lnTo>
                  <a:lnTo>
                    <a:pt x="3073374" y="1922526"/>
                  </a:lnTo>
                  <a:lnTo>
                    <a:pt x="3047187" y="1921256"/>
                  </a:lnTo>
                  <a:lnTo>
                    <a:pt x="3021406" y="1923796"/>
                  </a:lnTo>
                  <a:lnTo>
                    <a:pt x="3022079" y="1904746"/>
                  </a:lnTo>
                  <a:lnTo>
                    <a:pt x="3025038" y="1865376"/>
                  </a:lnTo>
                  <a:lnTo>
                    <a:pt x="3025724" y="1846326"/>
                  </a:lnTo>
                  <a:lnTo>
                    <a:pt x="3051365" y="1842516"/>
                  </a:lnTo>
                  <a:lnTo>
                    <a:pt x="3076625" y="1839976"/>
                  </a:lnTo>
                  <a:lnTo>
                    <a:pt x="3101098" y="1836166"/>
                  </a:lnTo>
                  <a:lnTo>
                    <a:pt x="3124403" y="1833626"/>
                  </a:lnTo>
                  <a:lnTo>
                    <a:pt x="3124466" y="1855216"/>
                  </a:lnTo>
                  <a:lnTo>
                    <a:pt x="3124924" y="1878076"/>
                  </a:lnTo>
                  <a:lnTo>
                    <a:pt x="3126168" y="1900936"/>
                  </a:lnTo>
                  <a:lnTo>
                    <a:pt x="3128594" y="1923796"/>
                  </a:lnTo>
                  <a:lnTo>
                    <a:pt x="3128594" y="1401826"/>
                  </a:lnTo>
                  <a:lnTo>
                    <a:pt x="3132912" y="1401826"/>
                  </a:lnTo>
                  <a:lnTo>
                    <a:pt x="3137230" y="1396746"/>
                  </a:lnTo>
                  <a:lnTo>
                    <a:pt x="3150057" y="1396746"/>
                  </a:lnTo>
                  <a:lnTo>
                    <a:pt x="3147034" y="1387856"/>
                  </a:lnTo>
                  <a:lnTo>
                    <a:pt x="3145739" y="1384046"/>
                  </a:lnTo>
                  <a:lnTo>
                    <a:pt x="3141548" y="1387856"/>
                  </a:lnTo>
                  <a:lnTo>
                    <a:pt x="3128594" y="1387856"/>
                  </a:lnTo>
                  <a:lnTo>
                    <a:pt x="3124403" y="1304290"/>
                  </a:lnTo>
                  <a:lnTo>
                    <a:pt x="3124403" y="1747266"/>
                  </a:lnTo>
                  <a:lnTo>
                    <a:pt x="3124403" y="1759966"/>
                  </a:lnTo>
                  <a:lnTo>
                    <a:pt x="3124403" y="1819656"/>
                  </a:lnTo>
                  <a:lnTo>
                    <a:pt x="3076625" y="1824736"/>
                  </a:lnTo>
                  <a:lnTo>
                    <a:pt x="3051365" y="1826006"/>
                  </a:lnTo>
                  <a:lnTo>
                    <a:pt x="3025724" y="1828546"/>
                  </a:lnTo>
                  <a:lnTo>
                    <a:pt x="3026397" y="1814576"/>
                  </a:lnTo>
                  <a:lnTo>
                    <a:pt x="3027870" y="1800606"/>
                  </a:lnTo>
                  <a:lnTo>
                    <a:pt x="3029356" y="1784096"/>
                  </a:lnTo>
                  <a:lnTo>
                    <a:pt x="3030042" y="1768856"/>
                  </a:lnTo>
                  <a:lnTo>
                    <a:pt x="3053194" y="1767586"/>
                  </a:lnTo>
                  <a:lnTo>
                    <a:pt x="3089173" y="1763776"/>
                  </a:lnTo>
                  <a:lnTo>
                    <a:pt x="3124403" y="1759966"/>
                  </a:lnTo>
                  <a:lnTo>
                    <a:pt x="3124403" y="1747266"/>
                  </a:lnTo>
                  <a:lnTo>
                    <a:pt x="3101175" y="1747266"/>
                  </a:lnTo>
                  <a:lnTo>
                    <a:pt x="3030042" y="1754886"/>
                  </a:lnTo>
                  <a:lnTo>
                    <a:pt x="3030042" y="1668526"/>
                  </a:lnTo>
                  <a:lnTo>
                    <a:pt x="3057055" y="1664716"/>
                  </a:lnTo>
                  <a:lnTo>
                    <a:pt x="3120085" y="1655826"/>
                  </a:lnTo>
                  <a:lnTo>
                    <a:pt x="3120720" y="1677416"/>
                  </a:lnTo>
                  <a:lnTo>
                    <a:pt x="3120834" y="1679956"/>
                  </a:lnTo>
                  <a:lnTo>
                    <a:pt x="3123717" y="1724406"/>
                  </a:lnTo>
                  <a:lnTo>
                    <a:pt x="3124403" y="1747266"/>
                  </a:lnTo>
                  <a:lnTo>
                    <a:pt x="3124403" y="1304290"/>
                  </a:lnTo>
                  <a:lnTo>
                    <a:pt x="3124263" y="1301496"/>
                  </a:lnTo>
                  <a:lnTo>
                    <a:pt x="3120339" y="1224026"/>
                  </a:lnTo>
                  <a:lnTo>
                    <a:pt x="3120085" y="1219022"/>
                  </a:lnTo>
                  <a:lnTo>
                    <a:pt x="3120085" y="1574546"/>
                  </a:lnTo>
                  <a:lnTo>
                    <a:pt x="3120085" y="1587246"/>
                  </a:lnTo>
                  <a:lnTo>
                    <a:pt x="3120085" y="1643126"/>
                  </a:lnTo>
                  <a:lnTo>
                    <a:pt x="3097593" y="1645666"/>
                  </a:lnTo>
                  <a:lnTo>
                    <a:pt x="3075533" y="1646936"/>
                  </a:lnTo>
                  <a:lnTo>
                    <a:pt x="3034233" y="1652016"/>
                  </a:lnTo>
                  <a:lnTo>
                    <a:pt x="3034233" y="1596136"/>
                  </a:lnTo>
                  <a:lnTo>
                    <a:pt x="3054286" y="1594866"/>
                  </a:lnTo>
                  <a:lnTo>
                    <a:pt x="3120085" y="1587246"/>
                  </a:lnTo>
                  <a:lnTo>
                    <a:pt x="3120085" y="1574546"/>
                  </a:lnTo>
                  <a:lnTo>
                    <a:pt x="3097593" y="1574546"/>
                  </a:lnTo>
                  <a:lnTo>
                    <a:pt x="3034233" y="1578356"/>
                  </a:lnTo>
                  <a:lnTo>
                    <a:pt x="3034233" y="1491996"/>
                  </a:lnTo>
                  <a:lnTo>
                    <a:pt x="3054223" y="1488186"/>
                  </a:lnTo>
                  <a:lnTo>
                    <a:pt x="3087459" y="1483106"/>
                  </a:lnTo>
                  <a:lnTo>
                    <a:pt x="3095764" y="1481836"/>
                  </a:lnTo>
                  <a:lnTo>
                    <a:pt x="3115767" y="1479296"/>
                  </a:lnTo>
                  <a:lnTo>
                    <a:pt x="3116440" y="1502156"/>
                  </a:lnTo>
                  <a:lnTo>
                    <a:pt x="3119399" y="1550416"/>
                  </a:lnTo>
                  <a:lnTo>
                    <a:pt x="3120085" y="1574546"/>
                  </a:lnTo>
                  <a:lnTo>
                    <a:pt x="3120085" y="1219022"/>
                  </a:lnTo>
                  <a:lnTo>
                    <a:pt x="3115767" y="1133856"/>
                  </a:lnTo>
                  <a:lnTo>
                    <a:pt x="3115767" y="1470406"/>
                  </a:lnTo>
                  <a:lnTo>
                    <a:pt x="3095764" y="1470406"/>
                  </a:lnTo>
                  <a:lnTo>
                    <a:pt x="3054223" y="1474216"/>
                  </a:lnTo>
                  <a:lnTo>
                    <a:pt x="3034233" y="1474216"/>
                  </a:lnTo>
                  <a:lnTo>
                    <a:pt x="3034157" y="1458976"/>
                  </a:lnTo>
                  <a:lnTo>
                    <a:pt x="3033699" y="1442466"/>
                  </a:lnTo>
                  <a:lnTo>
                    <a:pt x="3032455" y="1425956"/>
                  </a:lnTo>
                  <a:lnTo>
                    <a:pt x="3030042" y="1409446"/>
                  </a:lnTo>
                  <a:lnTo>
                    <a:pt x="3051797" y="1409446"/>
                  </a:lnTo>
                  <a:lnTo>
                    <a:pt x="3082239" y="1405636"/>
                  </a:lnTo>
                  <a:lnTo>
                    <a:pt x="3111449" y="1401826"/>
                  </a:lnTo>
                  <a:lnTo>
                    <a:pt x="3113938" y="1418336"/>
                  </a:lnTo>
                  <a:lnTo>
                    <a:pt x="3115221" y="1436116"/>
                  </a:lnTo>
                  <a:lnTo>
                    <a:pt x="3115665" y="1452626"/>
                  </a:lnTo>
                  <a:lnTo>
                    <a:pt x="3115767" y="1470406"/>
                  </a:lnTo>
                  <a:lnTo>
                    <a:pt x="3115767" y="1133856"/>
                  </a:lnTo>
                  <a:lnTo>
                    <a:pt x="3124403" y="1133856"/>
                  </a:lnTo>
                  <a:lnTo>
                    <a:pt x="3132912" y="1128776"/>
                  </a:lnTo>
                  <a:lnTo>
                    <a:pt x="3130753" y="1124966"/>
                  </a:lnTo>
                  <a:lnTo>
                    <a:pt x="3128594" y="1121156"/>
                  </a:lnTo>
                  <a:lnTo>
                    <a:pt x="3115767" y="1121156"/>
                  </a:lnTo>
                  <a:lnTo>
                    <a:pt x="3111449" y="1068565"/>
                  </a:lnTo>
                  <a:lnTo>
                    <a:pt x="3111449" y="1387856"/>
                  </a:lnTo>
                  <a:lnTo>
                    <a:pt x="3072358" y="1392936"/>
                  </a:lnTo>
                  <a:lnTo>
                    <a:pt x="3051797" y="1394206"/>
                  </a:lnTo>
                  <a:lnTo>
                    <a:pt x="3030042" y="1396746"/>
                  </a:lnTo>
                  <a:lnTo>
                    <a:pt x="3030042" y="1319276"/>
                  </a:lnTo>
                  <a:lnTo>
                    <a:pt x="3049295" y="1316736"/>
                  </a:lnTo>
                  <a:lnTo>
                    <a:pt x="3087865" y="1312926"/>
                  </a:lnTo>
                  <a:lnTo>
                    <a:pt x="3107131" y="1310386"/>
                  </a:lnTo>
                  <a:lnTo>
                    <a:pt x="3109620" y="1329436"/>
                  </a:lnTo>
                  <a:lnTo>
                    <a:pt x="3110903" y="1349756"/>
                  </a:lnTo>
                  <a:lnTo>
                    <a:pt x="3111347" y="1367536"/>
                  </a:lnTo>
                  <a:lnTo>
                    <a:pt x="3111449" y="1387856"/>
                  </a:lnTo>
                  <a:lnTo>
                    <a:pt x="3111449" y="1068565"/>
                  </a:lnTo>
                  <a:lnTo>
                    <a:pt x="3109303" y="1042416"/>
                  </a:lnTo>
                  <a:lnTo>
                    <a:pt x="3107131" y="1016571"/>
                  </a:lnTo>
                  <a:lnTo>
                    <a:pt x="3107131" y="1220216"/>
                  </a:lnTo>
                  <a:lnTo>
                    <a:pt x="3107131" y="1232916"/>
                  </a:lnTo>
                  <a:lnTo>
                    <a:pt x="3107131" y="1301496"/>
                  </a:lnTo>
                  <a:lnTo>
                    <a:pt x="3030042" y="1301496"/>
                  </a:lnTo>
                  <a:lnTo>
                    <a:pt x="3029966" y="1288796"/>
                  </a:lnTo>
                  <a:lnTo>
                    <a:pt x="3029496" y="1273556"/>
                  </a:lnTo>
                  <a:lnTo>
                    <a:pt x="3028213" y="1259586"/>
                  </a:lnTo>
                  <a:lnTo>
                    <a:pt x="3025724" y="1245616"/>
                  </a:lnTo>
                  <a:lnTo>
                    <a:pt x="3047479" y="1243076"/>
                  </a:lnTo>
                  <a:lnTo>
                    <a:pt x="3054324" y="1241806"/>
                  </a:lnTo>
                  <a:lnTo>
                    <a:pt x="3068040" y="1239266"/>
                  </a:lnTo>
                  <a:lnTo>
                    <a:pt x="3087801" y="1236726"/>
                  </a:lnTo>
                  <a:lnTo>
                    <a:pt x="3107131" y="1232916"/>
                  </a:lnTo>
                  <a:lnTo>
                    <a:pt x="3107131" y="1220216"/>
                  </a:lnTo>
                  <a:lnTo>
                    <a:pt x="3085363" y="1220216"/>
                  </a:lnTo>
                  <a:lnTo>
                    <a:pt x="3064802" y="1221486"/>
                  </a:lnTo>
                  <a:lnTo>
                    <a:pt x="3045041" y="1224026"/>
                  </a:lnTo>
                  <a:lnTo>
                    <a:pt x="3025724" y="1224026"/>
                  </a:lnTo>
                  <a:lnTo>
                    <a:pt x="3025648" y="1204976"/>
                  </a:lnTo>
                  <a:lnTo>
                    <a:pt x="3025178" y="1185926"/>
                  </a:lnTo>
                  <a:lnTo>
                    <a:pt x="3023895" y="1165606"/>
                  </a:lnTo>
                  <a:lnTo>
                    <a:pt x="3021406" y="1146556"/>
                  </a:lnTo>
                  <a:lnTo>
                    <a:pt x="3043161" y="1144016"/>
                  </a:lnTo>
                  <a:lnTo>
                    <a:pt x="3063735" y="1142746"/>
                  </a:lnTo>
                  <a:lnTo>
                    <a:pt x="3102940" y="1137666"/>
                  </a:lnTo>
                  <a:lnTo>
                    <a:pt x="3103029" y="1159256"/>
                  </a:lnTo>
                  <a:lnTo>
                    <a:pt x="3103461" y="1178306"/>
                  </a:lnTo>
                  <a:lnTo>
                    <a:pt x="3104705" y="1199896"/>
                  </a:lnTo>
                  <a:lnTo>
                    <a:pt x="3107131" y="1220216"/>
                  </a:lnTo>
                  <a:lnTo>
                    <a:pt x="3107131" y="1016571"/>
                  </a:lnTo>
                  <a:lnTo>
                    <a:pt x="3106102" y="1004316"/>
                  </a:lnTo>
                  <a:lnTo>
                    <a:pt x="3102940" y="964946"/>
                  </a:lnTo>
                  <a:lnTo>
                    <a:pt x="3102940" y="1121156"/>
                  </a:lnTo>
                  <a:lnTo>
                    <a:pt x="3082937" y="1123696"/>
                  </a:lnTo>
                  <a:lnTo>
                    <a:pt x="3062173" y="1124966"/>
                  </a:lnTo>
                  <a:lnTo>
                    <a:pt x="3021406" y="1124966"/>
                  </a:lnTo>
                  <a:lnTo>
                    <a:pt x="3021406" y="1064006"/>
                  </a:lnTo>
                  <a:lnTo>
                    <a:pt x="3038170" y="1061466"/>
                  </a:lnTo>
                  <a:lnTo>
                    <a:pt x="3045193" y="1060196"/>
                  </a:lnTo>
                  <a:lnTo>
                    <a:pt x="3073285" y="1055116"/>
                  </a:lnTo>
                  <a:lnTo>
                    <a:pt x="3089986" y="1051306"/>
                  </a:lnTo>
                  <a:lnTo>
                    <a:pt x="3098622" y="1051306"/>
                  </a:lnTo>
                  <a:lnTo>
                    <a:pt x="3096768" y="1047496"/>
                  </a:lnTo>
                  <a:lnTo>
                    <a:pt x="3094304" y="1042416"/>
                  </a:lnTo>
                  <a:lnTo>
                    <a:pt x="3089986" y="1042416"/>
                  </a:lnTo>
                  <a:lnTo>
                    <a:pt x="3017088" y="1047496"/>
                  </a:lnTo>
                  <a:lnTo>
                    <a:pt x="3017012" y="1027176"/>
                  </a:lnTo>
                  <a:lnTo>
                    <a:pt x="3016554" y="1008126"/>
                  </a:lnTo>
                  <a:lnTo>
                    <a:pt x="3015310" y="986536"/>
                  </a:lnTo>
                  <a:lnTo>
                    <a:pt x="3012897" y="964946"/>
                  </a:lnTo>
                  <a:lnTo>
                    <a:pt x="3012897" y="1229106"/>
                  </a:lnTo>
                  <a:lnTo>
                    <a:pt x="3012897" y="1245616"/>
                  </a:lnTo>
                  <a:lnTo>
                    <a:pt x="3012897" y="1599946"/>
                  </a:lnTo>
                  <a:lnTo>
                    <a:pt x="3010395" y="1612646"/>
                  </a:lnTo>
                  <a:lnTo>
                    <a:pt x="3009112" y="1626616"/>
                  </a:lnTo>
                  <a:lnTo>
                    <a:pt x="3008642" y="1640586"/>
                  </a:lnTo>
                  <a:lnTo>
                    <a:pt x="3008579" y="1655826"/>
                  </a:lnTo>
                  <a:lnTo>
                    <a:pt x="3008579" y="1668526"/>
                  </a:lnTo>
                  <a:lnTo>
                    <a:pt x="3008579" y="1759966"/>
                  </a:lnTo>
                  <a:lnTo>
                    <a:pt x="3008579" y="1772666"/>
                  </a:lnTo>
                  <a:lnTo>
                    <a:pt x="3007893" y="1786636"/>
                  </a:lnTo>
                  <a:lnTo>
                    <a:pt x="3006420" y="1800606"/>
                  </a:lnTo>
                  <a:lnTo>
                    <a:pt x="3004934" y="1817116"/>
                  </a:lnTo>
                  <a:lnTo>
                    <a:pt x="3004261" y="1833626"/>
                  </a:lnTo>
                  <a:lnTo>
                    <a:pt x="3004261" y="1846326"/>
                  </a:lnTo>
                  <a:lnTo>
                    <a:pt x="3004261" y="1923796"/>
                  </a:lnTo>
                  <a:lnTo>
                    <a:pt x="2939872" y="1923796"/>
                  </a:lnTo>
                  <a:lnTo>
                    <a:pt x="2939935" y="1904746"/>
                  </a:lnTo>
                  <a:lnTo>
                    <a:pt x="2940405" y="1886966"/>
                  </a:lnTo>
                  <a:lnTo>
                    <a:pt x="2941688" y="1869186"/>
                  </a:lnTo>
                  <a:lnTo>
                    <a:pt x="2944190" y="1850136"/>
                  </a:lnTo>
                  <a:lnTo>
                    <a:pt x="2972600" y="1850136"/>
                  </a:lnTo>
                  <a:lnTo>
                    <a:pt x="2988221" y="1848866"/>
                  </a:lnTo>
                  <a:lnTo>
                    <a:pt x="3004261" y="1846326"/>
                  </a:lnTo>
                  <a:lnTo>
                    <a:pt x="3004261" y="1833626"/>
                  </a:lnTo>
                  <a:lnTo>
                    <a:pt x="2974225" y="1833626"/>
                  </a:lnTo>
                  <a:lnTo>
                    <a:pt x="2959608" y="1834896"/>
                  </a:lnTo>
                  <a:lnTo>
                    <a:pt x="2944190" y="1837436"/>
                  </a:lnTo>
                  <a:lnTo>
                    <a:pt x="2944190" y="1776476"/>
                  </a:lnTo>
                  <a:lnTo>
                    <a:pt x="2960281" y="1773936"/>
                  </a:lnTo>
                  <a:lnTo>
                    <a:pt x="2976384" y="1772666"/>
                  </a:lnTo>
                  <a:lnTo>
                    <a:pt x="3008579" y="1772666"/>
                  </a:lnTo>
                  <a:lnTo>
                    <a:pt x="3008579" y="1759966"/>
                  </a:lnTo>
                  <a:lnTo>
                    <a:pt x="2979077" y="1759966"/>
                  </a:lnTo>
                  <a:lnTo>
                    <a:pt x="2965742" y="1761236"/>
                  </a:lnTo>
                  <a:lnTo>
                    <a:pt x="2952826" y="1763776"/>
                  </a:lnTo>
                  <a:lnTo>
                    <a:pt x="2944190" y="1763776"/>
                  </a:lnTo>
                  <a:lnTo>
                    <a:pt x="2944190" y="1677416"/>
                  </a:lnTo>
                  <a:lnTo>
                    <a:pt x="2960281" y="1674876"/>
                  </a:lnTo>
                  <a:lnTo>
                    <a:pt x="2971012" y="1673606"/>
                  </a:lnTo>
                  <a:lnTo>
                    <a:pt x="2992475" y="1671066"/>
                  </a:lnTo>
                  <a:lnTo>
                    <a:pt x="3008579" y="1668526"/>
                  </a:lnTo>
                  <a:lnTo>
                    <a:pt x="3008579" y="1655826"/>
                  </a:lnTo>
                  <a:lnTo>
                    <a:pt x="2976384" y="1658366"/>
                  </a:lnTo>
                  <a:lnTo>
                    <a:pt x="2960281" y="1660906"/>
                  </a:lnTo>
                  <a:lnTo>
                    <a:pt x="2944190" y="1664716"/>
                  </a:lnTo>
                  <a:lnTo>
                    <a:pt x="2944190" y="1603756"/>
                  </a:lnTo>
                  <a:lnTo>
                    <a:pt x="2944190" y="1599946"/>
                  </a:lnTo>
                  <a:lnTo>
                    <a:pt x="3012897" y="1599946"/>
                  </a:lnTo>
                  <a:lnTo>
                    <a:pt x="3012897" y="1582166"/>
                  </a:lnTo>
                  <a:lnTo>
                    <a:pt x="2944190" y="1587246"/>
                  </a:lnTo>
                  <a:lnTo>
                    <a:pt x="2944190" y="1500886"/>
                  </a:lnTo>
                  <a:lnTo>
                    <a:pt x="2944190" y="1495806"/>
                  </a:lnTo>
                  <a:lnTo>
                    <a:pt x="2987065" y="1495806"/>
                  </a:lnTo>
                  <a:lnTo>
                    <a:pt x="2999956" y="1494536"/>
                  </a:lnTo>
                  <a:lnTo>
                    <a:pt x="3012897" y="1491996"/>
                  </a:lnTo>
                  <a:lnTo>
                    <a:pt x="3012897" y="1479296"/>
                  </a:lnTo>
                  <a:lnTo>
                    <a:pt x="2996730" y="1479296"/>
                  </a:lnTo>
                  <a:lnTo>
                    <a:pt x="2980156" y="1480566"/>
                  </a:lnTo>
                  <a:lnTo>
                    <a:pt x="2962783" y="1483106"/>
                  </a:lnTo>
                  <a:lnTo>
                    <a:pt x="2944190" y="1483106"/>
                  </a:lnTo>
                  <a:lnTo>
                    <a:pt x="2944190" y="1414526"/>
                  </a:lnTo>
                  <a:lnTo>
                    <a:pt x="2960954" y="1414526"/>
                  </a:lnTo>
                  <a:lnTo>
                    <a:pt x="2996120" y="1411986"/>
                  </a:lnTo>
                  <a:lnTo>
                    <a:pt x="3012897" y="1409446"/>
                  </a:lnTo>
                  <a:lnTo>
                    <a:pt x="3012897" y="1396746"/>
                  </a:lnTo>
                  <a:lnTo>
                    <a:pt x="2944190" y="1401826"/>
                  </a:lnTo>
                  <a:lnTo>
                    <a:pt x="2944114" y="1381506"/>
                  </a:lnTo>
                  <a:lnTo>
                    <a:pt x="2943644" y="1362456"/>
                  </a:lnTo>
                  <a:lnTo>
                    <a:pt x="2942361" y="1344676"/>
                  </a:lnTo>
                  <a:lnTo>
                    <a:pt x="2939872" y="1328166"/>
                  </a:lnTo>
                  <a:lnTo>
                    <a:pt x="2958528" y="1325626"/>
                  </a:lnTo>
                  <a:lnTo>
                    <a:pt x="2994228" y="1321816"/>
                  </a:lnTo>
                  <a:lnTo>
                    <a:pt x="3012897" y="1319276"/>
                  </a:lnTo>
                  <a:lnTo>
                    <a:pt x="3012897" y="1306576"/>
                  </a:lnTo>
                  <a:lnTo>
                    <a:pt x="2994228" y="1306576"/>
                  </a:lnTo>
                  <a:lnTo>
                    <a:pt x="2958528" y="1310386"/>
                  </a:lnTo>
                  <a:lnTo>
                    <a:pt x="2939872" y="1310386"/>
                  </a:lnTo>
                  <a:lnTo>
                    <a:pt x="2939872" y="1250696"/>
                  </a:lnTo>
                  <a:lnTo>
                    <a:pt x="2956699" y="1250696"/>
                  </a:lnTo>
                  <a:lnTo>
                    <a:pt x="2993618" y="1248156"/>
                  </a:lnTo>
                  <a:lnTo>
                    <a:pt x="3012897" y="1245616"/>
                  </a:lnTo>
                  <a:lnTo>
                    <a:pt x="3012897" y="1229106"/>
                  </a:lnTo>
                  <a:lnTo>
                    <a:pt x="2993618" y="1229106"/>
                  </a:lnTo>
                  <a:lnTo>
                    <a:pt x="2939872" y="1232916"/>
                  </a:lnTo>
                  <a:lnTo>
                    <a:pt x="2937446" y="1213866"/>
                  </a:lnTo>
                  <a:lnTo>
                    <a:pt x="2936202" y="1193546"/>
                  </a:lnTo>
                  <a:lnTo>
                    <a:pt x="2935833" y="1178306"/>
                  </a:lnTo>
                  <a:lnTo>
                    <a:pt x="2935706" y="1164336"/>
                  </a:lnTo>
                  <a:lnTo>
                    <a:pt x="2935681" y="1155446"/>
                  </a:lnTo>
                  <a:lnTo>
                    <a:pt x="2954261" y="1152906"/>
                  </a:lnTo>
                  <a:lnTo>
                    <a:pt x="2989910" y="1149096"/>
                  </a:lnTo>
                  <a:lnTo>
                    <a:pt x="3008579" y="1146556"/>
                  </a:lnTo>
                  <a:lnTo>
                    <a:pt x="3008642" y="1166876"/>
                  </a:lnTo>
                  <a:lnTo>
                    <a:pt x="3009112" y="1187196"/>
                  </a:lnTo>
                  <a:lnTo>
                    <a:pt x="3010395" y="1208786"/>
                  </a:lnTo>
                  <a:lnTo>
                    <a:pt x="3012897" y="1229106"/>
                  </a:lnTo>
                  <a:lnTo>
                    <a:pt x="3012897" y="964946"/>
                  </a:lnTo>
                  <a:lnTo>
                    <a:pt x="3094304" y="964946"/>
                  </a:lnTo>
                  <a:lnTo>
                    <a:pt x="3096857" y="1004316"/>
                  </a:lnTo>
                  <a:lnTo>
                    <a:pt x="3100374" y="1081786"/>
                  </a:lnTo>
                  <a:lnTo>
                    <a:pt x="3102940" y="1121156"/>
                  </a:lnTo>
                  <a:lnTo>
                    <a:pt x="3102940" y="964946"/>
                  </a:lnTo>
                  <a:lnTo>
                    <a:pt x="3107131" y="964946"/>
                  </a:lnTo>
                  <a:lnTo>
                    <a:pt x="3107131" y="952246"/>
                  </a:lnTo>
                  <a:lnTo>
                    <a:pt x="3102940" y="952246"/>
                  </a:lnTo>
                  <a:lnTo>
                    <a:pt x="3100438" y="939546"/>
                  </a:lnTo>
                  <a:lnTo>
                    <a:pt x="3099155" y="928116"/>
                  </a:lnTo>
                  <a:lnTo>
                    <a:pt x="3098685" y="916686"/>
                  </a:lnTo>
                  <a:lnTo>
                    <a:pt x="3098622" y="900176"/>
                  </a:lnTo>
                  <a:lnTo>
                    <a:pt x="3089986" y="900176"/>
                  </a:lnTo>
                  <a:lnTo>
                    <a:pt x="3089986" y="905256"/>
                  </a:lnTo>
                  <a:lnTo>
                    <a:pt x="3090659" y="916686"/>
                  </a:lnTo>
                  <a:lnTo>
                    <a:pt x="3093618" y="939546"/>
                  </a:lnTo>
                  <a:lnTo>
                    <a:pt x="3094304" y="952246"/>
                  </a:lnTo>
                  <a:lnTo>
                    <a:pt x="3074365" y="949706"/>
                  </a:lnTo>
                  <a:lnTo>
                    <a:pt x="3053588" y="948436"/>
                  </a:lnTo>
                  <a:lnTo>
                    <a:pt x="3012897" y="948436"/>
                  </a:lnTo>
                  <a:lnTo>
                    <a:pt x="3012897" y="912876"/>
                  </a:lnTo>
                  <a:lnTo>
                    <a:pt x="3008579" y="912876"/>
                  </a:lnTo>
                  <a:lnTo>
                    <a:pt x="3008579" y="1047496"/>
                  </a:lnTo>
                  <a:lnTo>
                    <a:pt x="3008579" y="1064006"/>
                  </a:lnTo>
                  <a:lnTo>
                    <a:pt x="3008579" y="1128776"/>
                  </a:lnTo>
                  <a:lnTo>
                    <a:pt x="2989326" y="1130046"/>
                  </a:lnTo>
                  <a:lnTo>
                    <a:pt x="2970504" y="1132586"/>
                  </a:lnTo>
                  <a:lnTo>
                    <a:pt x="2933179" y="1121156"/>
                  </a:lnTo>
                  <a:lnTo>
                    <a:pt x="2931363" y="1072896"/>
                  </a:lnTo>
                  <a:lnTo>
                    <a:pt x="2950667" y="1072896"/>
                  </a:lnTo>
                  <a:lnTo>
                    <a:pt x="2979610" y="1069086"/>
                  </a:lnTo>
                  <a:lnTo>
                    <a:pt x="2989262" y="1067816"/>
                  </a:lnTo>
                  <a:lnTo>
                    <a:pt x="3008579" y="1064006"/>
                  </a:lnTo>
                  <a:lnTo>
                    <a:pt x="3008579" y="1047496"/>
                  </a:lnTo>
                  <a:lnTo>
                    <a:pt x="2989186" y="1050036"/>
                  </a:lnTo>
                  <a:lnTo>
                    <a:pt x="2969425" y="1053846"/>
                  </a:lnTo>
                  <a:lnTo>
                    <a:pt x="2948851" y="1056386"/>
                  </a:lnTo>
                  <a:lnTo>
                    <a:pt x="2927045" y="1060196"/>
                  </a:lnTo>
                  <a:lnTo>
                    <a:pt x="2927045" y="1401826"/>
                  </a:lnTo>
                  <a:lnTo>
                    <a:pt x="2927045" y="1414526"/>
                  </a:lnTo>
                  <a:lnTo>
                    <a:pt x="2927045" y="1923796"/>
                  </a:lnTo>
                  <a:lnTo>
                    <a:pt x="2894317" y="1923796"/>
                  </a:lnTo>
                  <a:lnTo>
                    <a:pt x="2876981" y="1925066"/>
                  </a:lnTo>
                  <a:lnTo>
                    <a:pt x="2858465" y="1927606"/>
                  </a:lnTo>
                  <a:lnTo>
                    <a:pt x="2859138" y="1908556"/>
                  </a:lnTo>
                  <a:lnTo>
                    <a:pt x="2862097" y="1869186"/>
                  </a:lnTo>
                  <a:lnTo>
                    <a:pt x="2862783" y="1850136"/>
                  </a:lnTo>
                  <a:lnTo>
                    <a:pt x="2927045" y="1850136"/>
                  </a:lnTo>
                  <a:lnTo>
                    <a:pt x="2927045" y="1837436"/>
                  </a:lnTo>
                  <a:lnTo>
                    <a:pt x="2910941" y="1837436"/>
                  </a:lnTo>
                  <a:lnTo>
                    <a:pt x="2878798" y="1841246"/>
                  </a:lnTo>
                  <a:lnTo>
                    <a:pt x="2862783" y="1841246"/>
                  </a:lnTo>
                  <a:lnTo>
                    <a:pt x="2862783" y="1785366"/>
                  </a:lnTo>
                  <a:lnTo>
                    <a:pt x="2878798" y="1782826"/>
                  </a:lnTo>
                  <a:lnTo>
                    <a:pt x="2889516" y="1781556"/>
                  </a:lnTo>
                  <a:lnTo>
                    <a:pt x="2910941" y="1779016"/>
                  </a:lnTo>
                  <a:lnTo>
                    <a:pt x="2927045" y="1776476"/>
                  </a:lnTo>
                  <a:lnTo>
                    <a:pt x="2927045" y="1768856"/>
                  </a:lnTo>
                  <a:lnTo>
                    <a:pt x="2910941" y="1768856"/>
                  </a:lnTo>
                  <a:lnTo>
                    <a:pt x="2862783" y="1772666"/>
                  </a:lnTo>
                  <a:lnTo>
                    <a:pt x="2862783" y="1686306"/>
                  </a:lnTo>
                  <a:lnTo>
                    <a:pt x="2878798" y="1683766"/>
                  </a:lnTo>
                  <a:lnTo>
                    <a:pt x="2889516" y="1682496"/>
                  </a:lnTo>
                  <a:lnTo>
                    <a:pt x="2910941" y="1679956"/>
                  </a:lnTo>
                  <a:lnTo>
                    <a:pt x="2927045" y="1677416"/>
                  </a:lnTo>
                  <a:lnTo>
                    <a:pt x="2927045" y="1664716"/>
                  </a:lnTo>
                  <a:lnTo>
                    <a:pt x="2910941" y="1667256"/>
                  </a:lnTo>
                  <a:lnTo>
                    <a:pt x="2878798" y="1671066"/>
                  </a:lnTo>
                  <a:lnTo>
                    <a:pt x="2862783" y="1673606"/>
                  </a:lnTo>
                  <a:lnTo>
                    <a:pt x="2862783" y="1603756"/>
                  </a:lnTo>
                  <a:lnTo>
                    <a:pt x="2927045" y="1603756"/>
                  </a:lnTo>
                  <a:lnTo>
                    <a:pt x="2927045" y="1587246"/>
                  </a:lnTo>
                  <a:lnTo>
                    <a:pt x="2910941" y="1589786"/>
                  </a:lnTo>
                  <a:lnTo>
                    <a:pt x="2878798" y="1593596"/>
                  </a:lnTo>
                  <a:lnTo>
                    <a:pt x="2862783" y="1596136"/>
                  </a:lnTo>
                  <a:lnTo>
                    <a:pt x="2862783" y="1504696"/>
                  </a:lnTo>
                  <a:lnTo>
                    <a:pt x="2878798" y="1504696"/>
                  </a:lnTo>
                  <a:lnTo>
                    <a:pt x="2910941" y="1500886"/>
                  </a:lnTo>
                  <a:lnTo>
                    <a:pt x="2927045" y="1500886"/>
                  </a:lnTo>
                  <a:lnTo>
                    <a:pt x="2927045" y="1483106"/>
                  </a:lnTo>
                  <a:lnTo>
                    <a:pt x="2910941" y="1485646"/>
                  </a:lnTo>
                  <a:lnTo>
                    <a:pt x="2878798" y="1488186"/>
                  </a:lnTo>
                  <a:lnTo>
                    <a:pt x="2862783" y="1488186"/>
                  </a:lnTo>
                  <a:lnTo>
                    <a:pt x="2862783" y="1414526"/>
                  </a:lnTo>
                  <a:lnTo>
                    <a:pt x="2927045" y="1414526"/>
                  </a:lnTo>
                  <a:lnTo>
                    <a:pt x="2927045" y="1401826"/>
                  </a:lnTo>
                  <a:lnTo>
                    <a:pt x="2910941" y="1401826"/>
                  </a:lnTo>
                  <a:lnTo>
                    <a:pt x="2862783" y="1405636"/>
                  </a:lnTo>
                  <a:lnTo>
                    <a:pt x="2862707" y="1386586"/>
                  </a:lnTo>
                  <a:lnTo>
                    <a:pt x="2862237" y="1367536"/>
                  </a:lnTo>
                  <a:lnTo>
                    <a:pt x="2860954" y="1349756"/>
                  </a:lnTo>
                  <a:lnTo>
                    <a:pt x="2858465" y="1331976"/>
                  </a:lnTo>
                  <a:lnTo>
                    <a:pt x="2874530" y="1329436"/>
                  </a:lnTo>
                  <a:lnTo>
                    <a:pt x="2890596" y="1328166"/>
                  </a:lnTo>
                  <a:lnTo>
                    <a:pt x="2922727" y="1328166"/>
                  </a:lnTo>
                  <a:lnTo>
                    <a:pt x="2925216" y="1347216"/>
                  </a:lnTo>
                  <a:lnTo>
                    <a:pt x="2926499" y="1364996"/>
                  </a:lnTo>
                  <a:lnTo>
                    <a:pt x="2926943" y="1381506"/>
                  </a:lnTo>
                  <a:lnTo>
                    <a:pt x="2927045" y="1401826"/>
                  </a:lnTo>
                  <a:lnTo>
                    <a:pt x="2927045" y="1060196"/>
                  </a:lnTo>
                  <a:lnTo>
                    <a:pt x="2926969" y="1037336"/>
                  </a:lnTo>
                  <a:lnTo>
                    <a:pt x="2926499" y="1014476"/>
                  </a:lnTo>
                  <a:lnTo>
                    <a:pt x="2925216" y="991616"/>
                  </a:lnTo>
                  <a:lnTo>
                    <a:pt x="2922727" y="970026"/>
                  </a:lnTo>
                  <a:lnTo>
                    <a:pt x="2922727" y="1232916"/>
                  </a:lnTo>
                  <a:lnTo>
                    <a:pt x="2922727" y="1250696"/>
                  </a:lnTo>
                  <a:lnTo>
                    <a:pt x="2922727" y="1315466"/>
                  </a:lnTo>
                  <a:lnTo>
                    <a:pt x="2906649" y="1315466"/>
                  </a:lnTo>
                  <a:lnTo>
                    <a:pt x="2858465" y="1319276"/>
                  </a:lnTo>
                  <a:lnTo>
                    <a:pt x="2858465" y="1250696"/>
                  </a:lnTo>
                  <a:lnTo>
                    <a:pt x="2922727" y="1250696"/>
                  </a:lnTo>
                  <a:lnTo>
                    <a:pt x="2922727" y="1232916"/>
                  </a:lnTo>
                  <a:lnTo>
                    <a:pt x="2906649" y="1235456"/>
                  </a:lnTo>
                  <a:lnTo>
                    <a:pt x="2890596" y="1236726"/>
                  </a:lnTo>
                  <a:lnTo>
                    <a:pt x="2858465" y="1236726"/>
                  </a:lnTo>
                  <a:lnTo>
                    <a:pt x="2858389" y="1217676"/>
                  </a:lnTo>
                  <a:lnTo>
                    <a:pt x="2857919" y="1198626"/>
                  </a:lnTo>
                  <a:lnTo>
                    <a:pt x="2856636" y="1178306"/>
                  </a:lnTo>
                  <a:lnTo>
                    <a:pt x="2854147" y="1159256"/>
                  </a:lnTo>
                  <a:lnTo>
                    <a:pt x="2870238" y="1159256"/>
                  </a:lnTo>
                  <a:lnTo>
                    <a:pt x="2902432" y="1155446"/>
                  </a:lnTo>
                  <a:lnTo>
                    <a:pt x="2918536" y="1155446"/>
                  </a:lnTo>
                  <a:lnTo>
                    <a:pt x="2919184" y="1174496"/>
                  </a:lnTo>
                  <a:lnTo>
                    <a:pt x="2922066" y="1213866"/>
                  </a:lnTo>
                  <a:lnTo>
                    <a:pt x="2922727" y="1232916"/>
                  </a:lnTo>
                  <a:lnTo>
                    <a:pt x="2922727" y="970026"/>
                  </a:lnTo>
                  <a:lnTo>
                    <a:pt x="2942717" y="970026"/>
                  </a:lnTo>
                  <a:lnTo>
                    <a:pt x="2984258" y="967486"/>
                  </a:lnTo>
                  <a:lnTo>
                    <a:pt x="3004261" y="964946"/>
                  </a:lnTo>
                  <a:lnTo>
                    <a:pt x="3004934" y="986536"/>
                  </a:lnTo>
                  <a:lnTo>
                    <a:pt x="3006407" y="1008126"/>
                  </a:lnTo>
                  <a:lnTo>
                    <a:pt x="3007893" y="1027176"/>
                  </a:lnTo>
                  <a:lnTo>
                    <a:pt x="3008579" y="1047496"/>
                  </a:lnTo>
                  <a:lnTo>
                    <a:pt x="3008579" y="912876"/>
                  </a:lnTo>
                  <a:lnTo>
                    <a:pt x="3004261" y="912876"/>
                  </a:lnTo>
                  <a:lnTo>
                    <a:pt x="3004261" y="948436"/>
                  </a:lnTo>
                  <a:lnTo>
                    <a:pt x="2984258" y="948436"/>
                  </a:lnTo>
                  <a:lnTo>
                    <a:pt x="2922727" y="952246"/>
                  </a:lnTo>
                  <a:lnTo>
                    <a:pt x="2918676" y="912876"/>
                  </a:lnTo>
                  <a:lnTo>
                    <a:pt x="2918536" y="891286"/>
                  </a:lnTo>
                  <a:lnTo>
                    <a:pt x="2918536" y="1060196"/>
                  </a:lnTo>
                  <a:lnTo>
                    <a:pt x="2918536" y="1072896"/>
                  </a:lnTo>
                  <a:lnTo>
                    <a:pt x="2918536" y="1137666"/>
                  </a:lnTo>
                  <a:lnTo>
                    <a:pt x="2902432" y="1140206"/>
                  </a:lnTo>
                  <a:lnTo>
                    <a:pt x="2870238" y="1144016"/>
                  </a:lnTo>
                  <a:lnTo>
                    <a:pt x="2854147" y="1146556"/>
                  </a:lnTo>
                  <a:lnTo>
                    <a:pt x="2854147" y="1081786"/>
                  </a:lnTo>
                  <a:lnTo>
                    <a:pt x="2870238" y="1079246"/>
                  </a:lnTo>
                  <a:lnTo>
                    <a:pt x="2902432" y="1075436"/>
                  </a:lnTo>
                  <a:lnTo>
                    <a:pt x="2918536" y="1072896"/>
                  </a:lnTo>
                  <a:lnTo>
                    <a:pt x="2918536" y="1060196"/>
                  </a:lnTo>
                  <a:lnTo>
                    <a:pt x="2902432" y="1062736"/>
                  </a:lnTo>
                  <a:lnTo>
                    <a:pt x="2870238" y="1066546"/>
                  </a:lnTo>
                  <a:lnTo>
                    <a:pt x="2854147" y="1069086"/>
                  </a:lnTo>
                  <a:lnTo>
                    <a:pt x="2851581" y="1044956"/>
                  </a:lnTo>
                  <a:lnTo>
                    <a:pt x="2849829" y="1020914"/>
                  </a:lnTo>
                  <a:lnTo>
                    <a:pt x="2849829" y="1323086"/>
                  </a:lnTo>
                  <a:lnTo>
                    <a:pt x="2849829" y="1673606"/>
                  </a:lnTo>
                  <a:lnTo>
                    <a:pt x="2845511" y="1674469"/>
                  </a:lnTo>
                  <a:lnTo>
                    <a:pt x="2845511" y="1927606"/>
                  </a:lnTo>
                  <a:lnTo>
                    <a:pt x="2794076" y="1927606"/>
                  </a:lnTo>
                  <a:lnTo>
                    <a:pt x="2794076" y="1850136"/>
                  </a:lnTo>
                  <a:lnTo>
                    <a:pt x="2845511" y="1850136"/>
                  </a:lnTo>
                  <a:lnTo>
                    <a:pt x="2845511" y="1841246"/>
                  </a:lnTo>
                  <a:lnTo>
                    <a:pt x="2794076" y="1841246"/>
                  </a:lnTo>
                  <a:lnTo>
                    <a:pt x="2794139" y="1828546"/>
                  </a:lnTo>
                  <a:lnTo>
                    <a:pt x="2794609" y="1813306"/>
                  </a:lnTo>
                  <a:lnTo>
                    <a:pt x="2795892" y="1796796"/>
                  </a:lnTo>
                  <a:lnTo>
                    <a:pt x="2798394" y="1781556"/>
                  </a:lnTo>
                  <a:lnTo>
                    <a:pt x="2808744" y="1784096"/>
                  </a:lnTo>
                  <a:lnTo>
                    <a:pt x="2820327" y="1785366"/>
                  </a:lnTo>
                  <a:lnTo>
                    <a:pt x="2845511" y="1785366"/>
                  </a:lnTo>
                  <a:lnTo>
                    <a:pt x="2845511" y="1776476"/>
                  </a:lnTo>
                  <a:lnTo>
                    <a:pt x="2820327" y="1776476"/>
                  </a:lnTo>
                  <a:lnTo>
                    <a:pt x="2808744" y="1775206"/>
                  </a:lnTo>
                  <a:lnTo>
                    <a:pt x="2798394" y="1772666"/>
                  </a:lnTo>
                  <a:lnTo>
                    <a:pt x="2798394" y="1690116"/>
                  </a:lnTo>
                  <a:lnTo>
                    <a:pt x="2811183" y="1690116"/>
                  </a:lnTo>
                  <a:lnTo>
                    <a:pt x="2823565" y="1688846"/>
                  </a:lnTo>
                  <a:lnTo>
                    <a:pt x="2835148" y="1686306"/>
                  </a:lnTo>
                  <a:lnTo>
                    <a:pt x="2845511" y="1686306"/>
                  </a:lnTo>
                  <a:lnTo>
                    <a:pt x="2845511" y="1674469"/>
                  </a:lnTo>
                  <a:lnTo>
                    <a:pt x="2836964" y="1676146"/>
                  </a:lnTo>
                  <a:lnTo>
                    <a:pt x="2811246" y="1679956"/>
                  </a:lnTo>
                  <a:lnTo>
                    <a:pt x="2798394" y="1682496"/>
                  </a:lnTo>
                  <a:lnTo>
                    <a:pt x="2798394" y="1608836"/>
                  </a:lnTo>
                  <a:lnTo>
                    <a:pt x="2849829" y="1603756"/>
                  </a:lnTo>
                  <a:lnTo>
                    <a:pt x="2849829" y="1596136"/>
                  </a:lnTo>
                  <a:lnTo>
                    <a:pt x="2824111" y="1596136"/>
                  </a:lnTo>
                  <a:lnTo>
                    <a:pt x="2811246" y="1597406"/>
                  </a:lnTo>
                  <a:lnTo>
                    <a:pt x="2798394" y="1599946"/>
                  </a:lnTo>
                  <a:lnTo>
                    <a:pt x="2798394" y="1495806"/>
                  </a:lnTo>
                  <a:lnTo>
                    <a:pt x="2811246" y="1499616"/>
                  </a:lnTo>
                  <a:lnTo>
                    <a:pt x="2836964" y="1504696"/>
                  </a:lnTo>
                  <a:lnTo>
                    <a:pt x="2849829" y="1504696"/>
                  </a:lnTo>
                  <a:lnTo>
                    <a:pt x="2849829" y="1491996"/>
                  </a:lnTo>
                  <a:lnTo>
                    <a:pt x="2798394" y="1491996"/>
                  </a:lnTo>
                  <a:lnTo>
                    <a:pt x="2798394" y="1409446"/>
                  </a:lnTo>
                  <a:lnTo>
                    <a:pt x="2811246" y="1411986"/>
                  </a:lnTo>
                  <a:lnTo>
                    <a:pt x="2836964" y="1414526"/>
                  </a:lnTo>
                  <a:lnTo>
                    <a:pt x="2849829" y="1414526"/>
                  </a:lnTo>
                  <a:lnTo>
                    <a:pt x="2849829" y="1405636"/>
                  </a:lnTo>
                  <a:lnTo>
                    <a:pt x="2798394" y="1405636"/>
                  </a:lnTo>
                  <a:lnTo>
                    <a:pt x="2798457" y="1386586"/>
                  </a:lnTo>
                  <a:lnTo>
                    <a:pt x="2798927" y="1368806"/>
                  </a:lnTo>
                  <a:lnTo>
                    <a:pt x="2800210" y="1351026"/>
                  </a:lnTo>
                  <a:lnTo>
                    <a:pt x="2802712" y="1331976"/>
                  </a:lnTo>
                  <a:lnTo>
                    <a:pt x="2849829" y="1331976"/>
                  </a:lnTo>
                  <a:lnTo>
                    <a:pt x="2849829" y="1323086"/>
                  </a:lnTo>
                  <a:lnTo>
                    <a:pt x="2813062" y="1326896"/>
                  </a:lnTo>
                  <a:lnTo>
                    <a:pt x="2802712" y="1328166"/>
                  </a:lnTo>
                  <a:lnTo>
                    <a:pt x="2802712" y="1245616"/>
                  </a:lnTo>
                  <a:lnTo>
                    <a:pt x="2845511" y="1250696"/>
                  </a:lnTo>
                  <a:lnTo>
                    <a:pt x="2846184" y="1267206"/>
                  </a:lnTo>
                  <a:lnTo>
                    <a:pt x="2847759" y="1286256"/>
                  </a:lnTo>
                  <a:lnTo>
                    <a:pt x="2849143" y="1304036"/>
                  </a:lnTo>
                  <a:lnTo>
                    <a:pt x="2849829" y="1323086"/>
                  </a:lnTo>
                  <a:lnTo>
                    <a:pt x="2849829" y="1020914"/>
                  </a:lnTo>
                  <a:lnTo>
                    <a:pt x="2848064" y="996696"/>
                  </a:lnTo>
                  <a:lnTo>
                    <a:pt x="2845511" y="973836"/>
                  </a:lnTo>
                  <a:lnTo>
                    <a:pt x="2845511" y="1146556"/>
                  </a:lnTo>
                  <a:lnTo>
                    <a:pt x="2835884" y="1149096"/>
                  </a:lnTo>
                  <a:lnTo>
                    <a:pt x="2816644" y="1152906"/>
                  </a:lnTo>
                  <a:lnTo>
                    <a:pt x="2807030" y="1155446"/>
                  </a:lnTo>
                  <a:lnTo>
                    <a:pt x="2802712" y="1155446"/>
                  </a:lnTo>
                  <a:lnTo>
                    <a:pt x="2802712" y="1159256"/>
                  </a:lnTo>
                  <a:lnTo>
                    <a:pt x="2845511" y="1159256"/>
                  </a:lnTo>
                  <a:lnTo>
                    <a:pt x="2845511" y="1236726"/>
                  </a:lnTo>
                  <a:lnTo>
                    <a:pt x="2835821" y="1239266"/>
                  </a:lnTo>
                  <a:lnTo>
                    <a:pt x="2814828" y="1241806"/>
                  </a:lnTo>
                  <a:lnTo>
                    <a:pt x="2802712" y="1241806"/>
                  </a:lnTo>
                  <a:lnTo>
                    <a:pt x="2802585" y="1198626"/>
                  </a:lnTo>
                  <a:lnTo>
                    <a:pt x="2802166" y="1164336"/>
                  </a:lnTo>
                  <a:lnTo>
                    <a:pt x="2800883" y="1124966"/>
                  </a:lnTo>
                  <a:lnTo>
                    <a:pt x="2798394" y="1085596"/>
                  </a:lnTo>
                  <a:lnTo>
                    <a:pt x="2810510" y="1083056"/>
                  </a:lnTo>
                  <a:lnTo>
                    <a:pt x="2821419" y="1081786"/>
                  </a:lnTo>
                  <a:lnTo>
                    <a:pt x="2841320" y="1081786"/>
                  </a:lnTo>
                  <a:lnTo>
                    <a:pt x="2843733" y="1098296"/>
                  </a:lnTo>
                  <a:lnTo>
                    <a:pt x="2844977" y="1113536"/>
                  </a:lnTo>
                  <a:lnTo>
                    <a:pt x="2845409" y="1128776"/>
                  </a:lnTo>
                  <a:lnTo>
                    <a:pt x="2845511" y="1146556"/>
                  </a:lnTo>
                  <a:lnTo>
                    <a:pt x="2845511" y="973836"/>
                  </a:lnTo>
                  <a:lnTo>
                    <a:pt x="2897441" y="970026"/>
                  </a:lnTo>
                  <a:lnTo>
                    <a:pt x="2914218" y="970026"/>
                  </a:lnTo>
                  <a:lnTo>
                    <a:pt x="2914269" y="986536"/>
                  </a:lnTo>
                  <a:lnTo>
                    <a:pt x="2914383" y="996696"/>
                  </a:lnTo>
                  <a:lnTo>
                    <a:pt x="2914751" y="1014476"/>
                  </a:lnTo>
                  <a:lnTo>
                    <a:pt x="2916034" y="1037336"/>
                  </a:lnTo>
                  <a:lnTo>
                    <a:pt x="2918536" y="1060196"/>
                  </a:lnTo>
                  <a:lnTo>
                    <a:pt x="2918536" y="891286"/>
                  </a:lnTo>
                  <a:lnTo>
                    <a:pt x="2909900" y="891286"/>
                  </a:lnTo>
                  <a:lnTo>
                    <a:pt x="2909900" y="896366"/>
                  </a:lnTo>
                  <a:lnTo>
                    <a:pt x="2910573" y="910336"/>
                  </a:lnTo>
                  <a:lnTo>
                    <a:pt x="2913532" y="938276"/>
                  </a:lnTo>
                  <a:lnTo>
                    <a:pt x="2914218" y="952246"/>
                  </a:lnTo>
                  <a:lnTo>
                    <a:pt x="2895612" y="956056"/>
                  </a:lnTo>
                  <a:lnTo>
                    <a:pt x="2878239" y="958596"/>
                  </a:lnTo>
                  <a:lnTo>
                    <a:pt x="2861665" y="962406"/>
                  </a:lnTo>
                  <a:lnTo>
                    <a:pt x="2845511" y="964946"/>
                  </a:lnTo>
                  <a:lnTo>
                    <a:pt x="2845511" y="930656"/>
                  </a:lnTo>
                  <a:lnTo>
                    <a:pt x="2841320" y="930656"/>
                  </a:lnTo>
                  <a:lnTo>
                    <a:pt x="2841320" y="964946"/>
                  </a:lnTo>
                  <a:lnTo>
                    <a:pt x="2841320" y="973836"/>
                  </a:lnTo>
                  <a:lnTo>
                    <a:pt x="2841320" y="1072896"/>
                  </a:lnTo>
                  <a:lnTo>
                    <a:pt x="2831554" y="1072896"/>
                  </a:lnTo>
                  <a:lnTo>
                    <a:pt x="2810510" y="1075436"/>
                  </a:lnTo>
                  <a:lnTo>
                    <a:pt x="2798394" y="1077976"/>
                  </a:lnTo>
                  <a:lnTo>
                    <a:pt x="2798394" y="977646"/>
                  </a:lnTo>
                  <a:lnTo>
                    <a:pt x="2808681" y="977646"/>
                  </a:lnTo>
                  <a:lnTo>
                    <a:pt x="2841320" y="973836"/>
                  </a:lnTo>
                  <a:lnTo>
                    <a:pt x="2841320" y="964946"/>
                  </a:lnTo>
                  <a:lnTo>
                    <a:pt x="2819806" y="967486"/>
                  </a:lnTo>
                  <a:lnTo>
                    <a:pt x="2808681" y="971296"/>
                  </a:lnTo>
                  <a:lnTo>
                    <a:pt x="2798394" y="973836"/>
                  </a:lnTo>
                  <a:lnTo>
                    <a:pt x="2798394" y="909066"/>
                  </a:lnTo>
                  <a:lnTo>
                    <a:pt x="2789758" y="909066"/>
                  </a:lnTo>
                  <a:lnTo>
                    <a:pt x="2789758" y="1077976"/>
                  </a:lnTo>
                  <a:lnTo>
                    <a:pt x="2781249" y="1077976"/>
                  </a:lnTo>
                  <a:lnTo>
                    <a:pt x="2781249" y="1081786"/>
                  </a:lnTo>
                  <a:lnTo>
                    <a:pt x="2776931" y="1081786"/>
                  </a:lnTo>
                  <a:lnTo>
                    <a:pt x="2776931" y="1085596"/>
                  </a:lnTo>
                  <a:lnTo>
                    <a:pt x="2785567" y="1085596"/>
                  </a:lnTo>
                  <a:lnTo>
                    <a:pt x="2785567" y="1328166"/>
                  </a:lnTo>
                  <a:lnTo>
                    <a:pt x="2776931" y="1331976"/>
                  </a:lnTo>
                  <a:lnTo>
                    <a:pt x="2785567" y="1331976"/>
                  </a:lnTo>
                  <a:lnTo>
                    <a:pt x="2783065" y="1373886"/>
                  </a:lnTo>
                  <a:lnTo>
                    <a:pt x="2781820" y="1411986"/>
                  </a:lnTo>
                  <a:lnTo>
                    <a:pt x="2781312" y="1452626"/>
                  </a:lnTo>
                  <a:lnTo>
                    <a:pt x="2781249" y="1491996"/>
                  </a:lnTo>
                  <a:lnTo>
                    <a:pt x="2772613" y="1491996"/>
                  </a:lnTo>
                  <a:lnTo>
                    <a:pt x="2772613" y="1500886"/>
                  </a:lnTo>
                  <a:lnTo>
                    <a:pt x="2781249" y="1500886"/>
                  </a:lnTo>
                  <a:lnTo>
                    <a:pt x="2781249" y="1599946"/>
                  </a:lnTo>
                  <a:lnTo>
                    <a:pt x="2776931" y="1599946"/>
                  </a:lnTo>
                  <a:lnTo>
                    <a:pt x="2776931" y="1608836"/>
                  </a:lnTo>
                  <a:lnTo>
                    <a:pt x="2781249" y="1608836"/>
                  </a:lnTo>
                  <a:lnTo>
                    <a:pt x="2781249" y="1682496"/>
                  </a:lnTo>
                  <a:lnTo>
                    <a:pt x="2772613" y="1686306"/>
                  </a:lnTo>
                  <a:lnTo>
                    <a:pt x="2751277" y="1686306"/>
                  </a:lnTo>
                  <a:lnTo>
                    <a:pt x="2751277" y="1695196"/>
                  </a:lnTo>
                  <a:lnTo>
                    <a:pt x="2764104" y="1695196"/>
                  </a:lnTo>
                  <a:lnTo>
                    <a:pt x="2772613" y="1690116"/>
                  </a:lnTo>
                  <a:lnTo>
                    <a:pt x="2781249" y="1690116"/>
                  </a:lnTo>
                  <a:lnTo>
                    <a:pt x="2781249" y="1772666"/>
                  </a:lnTo>
                  <a:lnTo>
                    <a:pt x="2776931" y="1772666"/>
                  </a:lnTo>
                  <a:lnTo>
                    <a:pt x="2772613" y="1768856"/>
                  </a:lnTo>
                  <a:lnTo>
                    <a:pt x="2764104" y="1768856"/>
                  </a:lnTo>
                  <a:lnTo>
                    <a:pt x="2764104" y="1772666"/>
                  </a:lnTo>
                  <a:lnTo>
                    <a:pt x="2768422" y="1776476"/>
                  </a:lnTo>
                  <a:lnTo>
                    <a:pt x="2776931" y="1776476"/>
                  </a:lnTo>
                  <a:lnTo>
                    <a:pt x="2781249" y="1781556"/>
                  </a:lnTo>
                  <a:lnTo>
                    <a:pt x="2781249" y="1841246"/>
                  </a:lnTo>
                  <a:lnTo>
                    <a:pt x="2755468" y="1841246"/>
                  </a:lnTo>
                  <a:lnTo>
                    <a:pt x="2755468" y="1846326"/>
                  </a:lnTo>
                  <a:lnTo>
                    <a:pt x="2764104" y="1846326"/>
                  </a:lnTo>
                  <a:lnTo>
                    <a:pt x="2772613" y="1850136"/>
                  </a:lnTo>
                  <a:lnTo>
                    <a:pt x="2781249" y="1850136"/>
                  </a:lnTo>
                  <a:lnTo>
                    <a:pt x="2781249" y="1927606"/>
                  </a:lnTo>
                  <a:lnTo>
                    <a:pt x="2768422" y="1927606"/>
                  </a:lnTo>
                  <a:lnTo>
                    <a:pt x="2768422" y="1936496"/>
                  </a:lnTo>
                  <a:lnTo>
                    <a:pt x="2781249" y="1936496"/>
                  </a:lnTo>
                  <a:lnTo>
                    <a:pt x="2781249" y="1988566"/>
                  </a:lnTo>
                  <a:lnTo>
                    <a:pt x="2794076" y="1988566"/>
                  </a:lnTo>
                  <a:lnTo>
                    <a:pt x="2794076" y="1941576"/>
                  </a:lnTo>
                  <a:lnTo>
                    <a:pt x="2845511" y="1941576"/>
                  </a:lnTo>
                  <a:lnTo>
                    <a:pt x="2845511" y="2005076"/>
                  </a:lnTo>
                  <a:lnTo>
                    <a:pt x="2854147" y="2005076"/>
                  </a:lnTo>
                  <a:lnTo>
                    <a:pt x="2854147" y="2001266"/>
                  </a:lnTo>
                  <a:lnTo>
                    <a:pt x="2854820" y="1986026"/>
                  </a:lnTo>
                  <a:lnTo>
                    <a:pt x="2857779" y="1956816"/>
                  </a:lnTo>
                  <a:lnTo>
                    <a:pt x="2858465" y="1941576"/>
                  </a:lnTo>
                  <a:lnTo>
                    <a:pt x="2877045" y="1941576"/>
                  </a:lnTo>
                  <a:lnTo>
                    <a:pt x="2931363" y="1945386"/>
                  </a:lnTo>
                  <a:lnTo>
                    <a:pt x="2931363" y="1958086"/>
                  </a:lnTo>
                  <a:lnTo>
                    <a:pt x="2922727" y="1958086"/>
                  </a:lnTo>
                  <a:lnTo>
                    <a:pt x="2922727" y="1988566"/>
                  </a:lnTo>
                  <a:lnTo>
                    <a:pt x="2935681" y="1988566"/>
                  </a:lnTo>
                  <a:lnTo>
                    <a:pt x="2935681" y="1979676"/>
                  </a:lnTo>
                  <a:lnTo>
                    <a:pt x="2938094" y="1970786"/>
                  </a:lnTo>
                  <a:lnTo>
                    <a:pt x="2939338" y="1963166"/>
                  </a:lnTo>
                  <a:lnTo>
                    <a:pt x="2939732" y="1955546"/>
                  </a:lnTo>
                  <a:lnTo>
                    <a:pt x="2939808" y="1953006"/>
                  </a:lnTo>
                  <a:lnTo>
                    <a:pt x="2939872" y="1945386"/>
                  </a:lnTo>
                  <a:lnTo>
                    <a:pt x="3004261" y="1945386"/>
                  </a:lnTo>
                  <a:lnTo>
                    <a:pt x="3004261" y="1988566"/>
                  </a:lnTo>
                  <a:lnTo>
                    <a:pt x="3017088" y="1988566"/>
                  </a:lnTo>
                  <a:lnTo>
                    <a:pt x="3017151" y="1974596"/>
                  </a:lnTo>
                  <a:lnTo>
                    <a:pt x="3017621" y="1964436"/>
                  </a:lnTo>
                  <a:lnTo>
                    <a:pt x="3018904" y="1955546"/>
                  </a:lnTo>
                  <a:lnTo>
                    <a:pt x="3021406" y="1945386"/>
                  </a:lnTo>
                  <a:lnTo>
                    <a:pt x="3128594" y="1945386"/>
                  </a:lnTo>
                  <a:lnTo>
                    <a:pt x="3128594" y="1997456"/>
                  </a:lnTo>
                  <a:lnTo>
                    <a:pt x="3145739" y="1997456"/>
                  </a:lnTo>
                  <a:lnTo>
                    <a:pt x="3145739" y="1988566"/>
                  </a:lnTo>
                  <a:lnTo>
                    <a:pt x="3145078" y="1975866"/>
                  </a:lnTo>
                  <a:lnTo>
                    <a:pt x="3142196" y="1953006"/>
                  </a:lnTo>
                  <a:lnTo>
                    <a:pt x="3141764" y="1945386"/>
                  </a:lnTo>
                  <a:lnTo>
                    <a:pt x="3141548" y="1941576"/>
                  </a:lnTo>
                  <a:lnTo>
                    <a:pt x="3184347" y="1941576"/>
                  </a:lnTo>
                  <a:lnTo>
                    <a:pt x="3184347" y="1927606"/>
                  </a:lnTo>
                  <a:close/>
                </a:path>
                <a:path w="12182475" h="2023109">
                  <a:moveTo>
                    <a:pt x="3553790" y="914400"/>
                  </a:moveTo>
                  <a:lnTo>
                    <a:pt x="3545281" y="914400"/>
                  </a:lnTo>
                  <a:lnTo>
                    <a:pt x="3549472" y="927100"/>
                  </a:lnTo>
                  <a:lnTo>
                    <a:pt x="3553790" y="914400"/>
                  </a:lnTo>
                  <a:close/>
                </a:path>
                <a:path w="12182475" h="2023109">
                  <a:moveTo>
                    <a:pt x="3909517" y="757897"/>
                  </a:moveTo>
                  <a:lnTo>
                    <a:pt x="3905199" y="757897"/>
                  </a:lnTo>
                  <a:lnTo>
                    <a:pt x="3905199" y="762190"/>
                  </a:lnTo>
                  <a:lnTo>
                    <a:pt x="3899585" y="785431"/>
                  </a:lnTo>
                  <a:lnTo>
                    <a:pt x="3896449" y="809472"/>
                  </a:lnTo>
                  <a:lnTo>
                    <a:pt x="3896563" y="833513"/>
                  </a:lnTo>
                  <a:lnTo>
                    <a:pt x="3900754" y="856742"/>
                  </a:lnTo>
                  <a:lnTo>
                    <a:pt x="3905199" y="861034"/>
                  </a:lnTo>
                  <a:lnTo>
                    <a:pt x="3909517" y="856742"/>
                  </a:lnTo>
                  <a:lnTo>
                    <a:pt x="3909517" y="852436"/>
                  </a:lnTo>
                  <a:lnTo>
                    <a:pt x="3906456" y="829881"/>
                  </a:lnTo>
                  <a:lnTo>
                    <a:pt x="3904602" y="807326"/>
                  </a:lnTo>
                  <a:lnTo>
                    <a:pt x="3905212" y="784758"/>
                  </a:lnTo>
                  <a:lnTo>
                    <a:pt x="3909517" y="762190"/>
                  </a:lnTo>
                  <a:lnTo>
                    <a:pt x="3909517" y="757897"/>
                  </a:lnTo>
                  <a:close/>
                </a:path>
                <a:path w="12182475" h="2023109">
                  <a:moveTo>
                    <a:pt x="4012641" y="1993900"/>
                  </a:moveTo>
                  <a:lnTo>
                    <a:pt x="4009796" y="1943100"/>
                  </a:lnTo>
                  <a:lnTo>
                    <a:pt x="4007370" y="1892300"/>
                  </a:lnTo>
                  <a:lnTo>
                    <a:pt x="4005326" y="1841500"/>
                  </a:lnTo>
                  <a:lnTo>
                    <a:pt x="4003611" y="1790700"/>
                  </a:lnTo>
                  <a:lnTo>
                    <a:pt x="4002163" y="1739900"/>
                  </a:lnTo>
                  <a:lnTo>
                    <a:pt x="4000957" y="1689100"/>
                  </a:lnTo>
                  <a:lnTo>
                    <a:pt x="3999928" y="1625600"/>
                  </a:lnTo>
                  <a:lnTo>
                    <a:pt x="3999039" y="1574800"/>
                  </a:lnTo>
                  <a:lnTo>
                    <a:pt x="3998239" y="1524000"/>
                  </a:lnTo>
                  <a:lnTo>
                    <a:pt x="3996728" y="1422400"/>
                  </a:lnTo>
                  <a:lnTo>
                    <a:pt x="3995902" y="1371600"/>
                  </a:lnTo>
                  <a:lnTo>
                    <a:pt x="3994988" y="1320800"/>
                  </a:lnTo>
                  <a:lnTo>
                    <a:pt x="3993921" y="1270000"/>
                  </a:lnTo>
                  <a:lnTo>
                    <a:pt x="3992664" y="1219200"/>
                  </a:lnTo>
                  <a:lnTo>
                    <a:pt x="3991165" y="1168400"/>
                  </a:lnTo>
                  <a:lnTo>
                    <a:pt x="3989362" y="1117600"/>
                  </a:lnTo>
                  <a:lnTo>
                    <a:pt x="3987241" y="1066800"/>
                  </a:lnTo>
                  <a:lnTo>
                    <a:pt x="3984714" y="1016000"/>
                  </a:lnTo>
                  <a:lnTo>
                    <a:pt x="3981767" y="952500"/>
                  </a:lnTo>
                  <a:lnTo>
                    <a:pt x="3978351" y="901700"/>
                  </a:lnTo>
                  <a:lnTo>
                    <a:pt x="3965524" y="901700"/>
                  </a:lnTo>
                  <a:lnTo>
                    <a:pt x="3964241" y="863600"/>
                  </a:lnTo>
                  <a:lnTo>
                    <a:pt x="3961739" y="825500"/>
                  </a:lnTo>
                  <a:lnTo>
                    <a:pt x="3960050" y="800100"/>
                  </a:lnTo>
                  <a:lnTo>
                    <a:pt x="3961206" y="762000"/>
                  </a:lnTo>
                  <a:lnTo>
                    <a:pt x="3952570" y="762000"/>
                  </a:lnTo>
                  <a:lnTo>
                    <a:pt x="3950271" y="800100"/>
                  </a:lnTo>
                  <a:lnTo>
                    <a:pt x="3949954" y="825500"/>
                  </a:lnTo>
                  <a:lnTo>
                    <a:pt x="3952024" y="863600"/>
                  </a:lnTo>
                  <a:lnTo>
                    <a:pt x="3956888" y="901700"/>
                  </a:lnTo>
                  <a:lnTo>
                    <a:pt x="3862527" y="901700"/>
                  </a:lnTo>
                  <a:lnTo>
                    <a:pt x="3862933" y="850900"/>
                  </a:lnTo>
                  <a:lnTo>
                    <a:pt x="3862540" y="812800"/>
                  </a:lnTo>
                  <a:lnTo>
                    <a:pt x="3858933" y="762000"/>
                  </a:lnTo>
                  <a:lnTo>
                    <a:pt x="3849700" y="723900"/>
                  </a:lnTo>
                  <a:lnTo>
                    <a:pt x="3849700" y="711200"/>
                  </a:lnTo>
                  <a:lnTo>
                    <a:pt x="3836873" y="711200"/>
                  </a:lnTo>
                  <a:lnTo>
                    <a:pt x="3836873" y="723900"/>
                  </a:lnTo>
                  <a:lnTo>
                    <a:pt x="3836441" y="762000"/>
                  </a:lnTo>
                  <a:lnTo>
                    <a:pt x="3840048" y="812800"/>
                  </a:lnTo>
                  <a:lnTo>
                    <a:pt x="3845255" y="850900"/>
                  </a:lnTo>
                  <a:lnTo>
                    <a:pt x="3849700" y="901700"/>
                  </a:lnTo>
                  <a:lnTo>
                    <a:pt x="3817455" y="901700"/>
                  </a:lnTo>
                  <a:lnTo>
                    <a:pt x="3784828" y="889000"/>
                  </a:lnTo>
                  <a:lnTo>
                    <a:pt x="3716731" y="889000"/>
                  </a:lnTo>
                  <a:lnTo>
                    <a:pt x="3720427" y="850900"/>
                  </a:lnTo>
                  <a:lnTo>
                    <a:pt x="3722992" y="800100"/>
                  </a:lnTo>
                  <a:lnTo>
                    <a:pt x="3724567" y="749300"/>
                  </a:lnTo>
                  <a:lnTo>
                    <a:pt x="3725278" y="698500"/>
                  </a:lnTo>
                  <a:lnTo>
                    <a:pt x="3725278" y="647700"/>
                  </a:lnTo>
                  <a:lnTo>
                    <a:pt x="3724719" y="596900"/>
                  </a:lnTo>
                  <a:lnTo>
                    <a:pt x="3723729" y="546100"/>
                  </a:lnTo>
                  <a:lnTo>
                    <a:pt x="3722459" y="495300"/>
                  </a:lnTo>
                  <a:lnTo>
                    <a:pt x="3721049" y="457200"/>
                  </a:lnTo>
                  <a:lnTo>
                    <a:pt x="3720833" y="393700"/>
                  </a:lnTo>
                  <a:lnTo>
                    <a:pt x="3720173" y="342900"/>
                  </a:lnTo>
                  <a:lnTo>
                    <a:pt x="3719004" y="292100"/>
                  </a:lnTo>
                  <a:lnTo>
                    <a:pt x="3717277" y="241300"/>
                  </a:lnTo>
                  <a:lnTo>
                    <a:pt x="3714953" y="190500"/>
                  </a:lnTo>
                  <a:lnTo>
                    <a:pt x="3711994" y="127000"/>
                  </a:lnTo>
                  <a:lnTo>
                    <a:pt x="3708311" y="76200"/>
                  </a:lnTo>
                  <a:lnTo>
                    <a:pt x="3703904" y="25400"/>
                  </a:lnTo>
                  <a:lnTo>
                    <a:pt x="3712540" y="25400"/>
                  </a:lnTo>
                  <a:lnTo>
                    <a:pt x="3712540" y="12700"/>
                  </a:lnTo>
                  <a:lnTo>
                    <a:pt x="3699586" y="12700"/>
                  </a:lnTo>
                  <a:lnTo>
                    <a:pt x="3699586" y="0"/>
                  </a:lnTo>
                  <a:lnTo>
                    <a:pt x="3275025" y="0"/>
                  </a:lnTo>
                  <a:lnTo>
                    <a:pt x="3273348" y="50800"/>
                  </a:lnTo>
                  <a:lnTo>
                    <a:pt x="3272244" y="101600"/>
                  </a:lnTo>
                  <a:lnTo>
                    <a:pt x="3271634" y="152400"/>
                  </a:lnTo>
                  <a:lnTo>
                    <a:pt x="3271583" y="215900"/>
                  </a:lnTo>
                  <a:lnTo>
                    <a:pt x="3271786" y="254000"/>
                  </a:lnTo>
                  <a:lnTo>
                    <a:pt x="3272447" y="304800"/>
                  </a:lnTo>
                  <a:lnTo>
                    <a:pt x="3273437" y="355600"/>
                  </a:lnTo>
                  <a:lnTo>
                    <a:pt x="3274707" y="406400"/>
                  </a:lnTo>
                  <a:lnTo>
                    <a:pt x="3276206" y="457200"/>
                  </a:lnTo>
                  <a:lnTo>
                    <a:pt x="3277908" y="508000"/>
                  </a:lnTo>
                  <a:lnTo>
                    <a:pt x="3279737" y="546100"/>
                  </a:lnTo>
                  <a:lnTo>
                    <a:pt x="3281667" y="596900"/>
                  </a:lnTo>
                  <a:lnTo>
                    <a:pt x="3283661" y="647700"/>
                  </a:lnTo>
                  <a:lnTo>
                    <a:pt x="3118561" y="647700"/>
                  </a:lnTo>
                  <a:lnTo>
                    <a:pt x="3011373" y="635000"/>
                  </a:lnTo>
                  <a:lnTo>
                    <a:pt x="2953461" y="635000"/>
                  </a:lnTo>
                  <a:lnTo>
                    <a:pt x="2949143" y="647700"/>
                  </a:lnTo>
                  <a:lnTo>
                    <a:pt x="2949206" y="698500"/>
                  </a:lnTo>
                  <a:lnTo>
                    <a:pt x="2949676" y="736600"/>
                  </a:lnTo>
                  <a:lnTo>
                    <a:pt x="2950959" y="787400"/>
                  </a:lnTo>
                  <a:lnTo>
                    <a:pt x="2953461" y="825500"/>
                  </a:lnTo>
                  <a:lnTo>
                    <a:pt x="2850591" y="825500"/>
                  </a:lnTo>
                  <a:lnTo>
                    <a:pt x="2852597" y="774700"/>
                  </a:lnTo>
                  <a:lnTo>
                    <a:pt x="2853601" y="723900"/>
                  </a:lnTo>
                  <a:lnTo>
                    <a:pt x="2853601" y="660400"/>
                  </a:lnTo>
                  <a:lnTo>
                    <a:pt x="2852597" y="609600"/>
                  </a:lnTo>
                  <a:lnTo>
                    <a:pt x="2851086" y="571500"/>
                  </a:lnTo>
                  <a:lnTo>
                    <a:pt x="2850591" y="558800"/>
                  </a:lnTo>
                  <a:lnTo>
                    <a:pt x="2850591" y="546100"/>
                  </a:lnTo>
                  <a:lnTo>
                    <a:pt x="2203018" y="546100"/>
                  </a:lnTo>
                  <a:lnTo>
                    <a:pt x="2195893" y="609600"/>
                  </a:lnTo>
                  <a:lnTo>
                    <a:pt x="2193836" y="660400"/>
                  </a:lnTo>
                  <a:lnTo>
                    <a:pt x="2192490" y="698500"/>
                  </a:lnTo>
                  <a:lnTo>
                    <a:pt x="2191791" y="749300"/>
                  </a:lnTo>
                  <a:lnTo>
                    <a:pt x="2191804" y="812800"/>
                  </a:lnTo>
                  <a:lnTo>
                    <a:pt x="2192134" y="850900"/>
                  </a:lnTo>
                  <a:lnTo>
                    <a:pt x="2193099" y="901700"/>
                  </a:lnTo>
                  <a:lnTo>
                    <a:pt x="2194509" y="952500"/>
                  </a:lnTo>
                  <a:lnTo>
                    <a:pt x="2195880" y="1003300"/>
                  </a:lnTo>
                  <a:lnTo>
                    <a:pt x="2196833" y="1054100"/>
                  </a:lnTo>
                  <a:lnTo>
                    <a:pt x="2197938" y="1104900"/>
                  </a:lnTo>
                  <a:lnTo>
                    <a:pt x="2199805" y="1155700"/>
                  </a:lnTo>
                  <a:lnTo>
                    <a:pt x="2203005" y="1206500"/>
                  </a:lnTo>
                  <a:lnTo>
                    <a:pt x="2208161" y="1257300"/>
                  </a:lnTo>
                  <a:lnTo>
                    <a:pt x="2215845" y="1308100"/>
                  </a:lnTo>
                  <a:lnTo>
                    <a:pt x="2165070" y="1320800"/>
                  </a:lnTo>
                  <a:lnTo>
                    <a:pt x="2014296" y="1320800"/>
                  </a:lnTo>
                  <a:lnTo>
                    <a:pt x="2013712" y="1270000"/>
                  </a:lnTo>
                  <a:lnTo>
                    <a:pt x="2011222" y="1016000"/>
                  </a:lnTo>
                  <a:lnTo>
                    <a:pt x="2010702" y="965200"/>
                  </a:lnTo>
                  <a:lnTo>
                    <a:pt x="2010143" y="914400"/>
                  </a:lnTo>
                  <a:lnTo>
                    <a:pt x="2009533" y="863600"/>
                  </a:lnTo>
                  <a:lnTo>
                    <a:pt x="2008847" y="812800"/>
                  </a:lnTo>
                  <a:lnTo>
                    <a:pt x="2008085" y="762000"/>
                  </a:lnTo>
                  <a:lnTo>
                    <a:pt x="2007235" y="711200"/>
                  </a:lnTo>
                  <a:lnTo>
                    <a:pt x="2006257" y="660400"/>
                  </a:lnTo>
                  <a:lnTo>
                    <a:pt x="2005177" y="609600"/>
                  </a:lnTo>
                  <a:lnTo>
                    <a:pt x="2003945" y="558800"/>
                  </a:lnTo>
                  <a:lnTo>
                    <a:pt x="2002574" y="508000"/>
                  </a:lnTo>
                  <a:lnTo>
                    <a:pt x="2001037" y="469900"/>
                  </a:lnTo>
                  <a:lnTo>
                    <a:pt x="1999310" y="419100"/>
                  </a:lnTo>
                  <a:lnTo>
                    <a:pt x="1997405" y="368300"/>
                  </a:lnTo>
                  <a:lnTo>
                    <a:pt x="1995284" y="317500"/>
                  </a:lnTo>
                  <a:lnTo>
                    <a:pt x="1993531" y="279400"/>
                  </a:lnTo>
                  <a:lnTo>
                    <a:pt x="1992960" y="266700"/>
                  </a:lnTo>
                  <a:lnTo>
                    <a:pt x="1992960" y="254000"/>
                  </a:lnTo>
                  <a:lnTo>
                    <a:pt x="1803704" y="254000"/>
                  </a:lnTo>
                  <a:lnTo>
                    <a:pt x="1790636" y="241300"/>
                  </a:lnTo>
                  <a:lnTo>
                    <a:pt x="1782775" y="215900"/>
                  </a:lnTo>
                  <a:lnTo>
                    <a:pt x="1782064" y="177800"/>
                  </a:lnTo>
                  <a:lnTo>
                    <a:pt x="1786559" y="139700"/>
                  </a:lnTo>
                  <a:lnTo>
                    <a:pt x="1787042" y="101600"/>
                  </a:lnTo>
                  <a:lnTo>
                    <a:pt x="1782775" y="88900"/>
                  </a:lnTo>
                  <a:lnTo>
                    <a:pt x="1778520" y="76200"/>
                  </a:lnTo>
                  <a:lnTo>
                    <a:pt x="1774266" y="63500"/>
                  </a:lnTo>
                  <a:lnTo>
                    <a:pt x="1666468" y="63500"/>
                  </a:lnTo>
                  <a:lnTo>
                    <a:pt x="1627149" y="76200"/>
                  </a:lnTo>
                  <a:lnTo>
                    <a:pt x="1557667" y="76200"/>
                  </a:lnTo>
                  <a:lnTo>
                    <a:pt x="1525485" y="63500"/>
                  </a:lnTo>
                  <a:lnTo>
                    <a:pt x="1452575" y="63500"/>
                  </a:lnTo>
                  <a:lnTo>
                    <a:pt x="1452575" y="76200"/>
                  </a:lnTo>
                  <a:lnTo>
                    <a:pt x="1447711" y="127000"/>
                  </a:lnTo>
                  <a:lnTo>
                    <a:pt x="1445653" y="177800"/>
                  </a:lnTo>
                  <a:lnTo>
                    <a:pt x="1445958" y="241300"/>
                  </a:lnTo>
                  <a:lnTo>
                    <a:pt x="1448257" y="292100"/>
                  </a:lnTo>
                  <a:lnTo>
                    <a:pt x="1269517" y="292100"/>
                  </a:lnTo>
                  <a:lnTo>
                    <a:pt x="1267091" y="304800"/>
                  </a:lnTo>
                  <a:lnTo>
                    <a:pt x="1280998" y="304800"/>
                  </a:lnTo>
                  <a:lnTo>
                    <a:pt x="1280998" y="533400"/>
                  </a:lnTo>
                  <a:lnTo>
                    <a:pt x="1276807" y="520700"/>
                  </a:lnTo>
                  <a:lnTo>
                    <a:pt x="1268171" y="520700"/>
                  </a:lnTo>
                  <a:lnTo>
                    <a:pt x="1217777" y="533400"/>
                  </a:lnTo>
                  <a:lnTo>
                    <a:pt x="706437" y="533400"/>
                  </a:lnTo>
                  <a:lnTo>
                    <a:pt x="702144" y="546100"/>
                  </a:lnTo>
                  <a:lnTo>
                    <a:pt x="706437" y="546100"/>
                  </a:lnTo>
                  <a:lnTo>
                    <a:pt x="706589" y="596900"/>
                  </a:lnTo>
                  <a:lnTo>
                    <a:pt x="707059" y="647700"/>
                  </a:lnTo>
                  <a:lnTo>
                    <a:pt x="707859" y="698500"/>
                  </a:lnTo>
                  <a:lnTo>
                    <a:pt x="708964" y="736600"/>
                  </a:lnTo>
                  <a:lnTo>
                    <a:pt x="710399" y="787400"/>
                  </a:lnTo>
                  <a:lnTo>
                    <a:pt x="712139" y="838200"/>
                  </a:lnTo>
                  <a:lnTo>
                    <a:pt x="714209" y="889000"/>
                  </a:lnTo>
                  <a:lnTo>
                    <a:pt x="716597" y="927100"/>
                  </a:lnTo>
                  <a:lnTo>
                    <a:pt x="719302" y="977900"/>
                  </a:lnTo>
                  <a:lnTo>
                    <a:pt x="436270" y="977900"/>
                  </a:lnTo>
                  <a:lnTo>
                    <a:pt x="436168" y="1028700"/>
                  </a:lnTo>
                  <a:lnTo>
                    <a:pt x="436054" y="1054100"/>
                  </a:lnTo>
                  <a:lnTo>
                    <a:pt x="435470" y="1143000"/>
                  </a:lnTo>
                  <a:lnTo>
                    <a:pt x="435406" y="1155700"/>
                  </a:lnTo>
                  <a:lnTo>
                    <a:pt x="435343" y="1257300"/>
                  </a:lnTo>
                  <a:lnTo>
                    <a:pt x="435635" y="1295400"/>
                  </a:lnTo>
                  <a:lnTo>
                    <a:pt x="436562" y="1346200"/>
                  </a:lnTo>
                  <a:lnTo>
                    <a:pt x="438150" y="1397000"/>
                  </a:lnTo>
                  <a:lnTo>
                    <a:pt x="440563" y="1460500"/>
                  </a:lnTo>
                  <a:lnTo>
                    <a:pt x="292277" y="1460500"/>
                  </a:lnTo>
                  <a:lnTo>
                    <a:pt x="221195" y="1473200"/>
                  </a:lnTo>
                  <a:lnTo>
                    <a:pt x="20307" y="1473200"/>
                  </a:lnTo>
                  <a:lnTo>
                    <a:pt x="20307" y="1460500"/>
                  </a:lnTo>
                  <a:lnTo>
                    <a:pt x="16014" y="1460500"/>
                  </a:lnTo>
                  <a:lnTo>
                    <a:pt x="16014" y="1473200"/>
                  </a:lnTo>
                  <a:lnTo>
                    <a:pt x="11734" y="1473200"/>
                  </a:lnTo>
                  <a:lnTo>
                    <a:pt x="11734" y="1485900"/>
                  </a:lnTo>
                  <a:lnTo>
                    <a:pt x="10109" y="1536700"/>
                  </a:lnTo>
                  <a:lnTo>
                    <a:pt x="7988" y="1587500"/>
                  </a:lnTo>
                  <a:lnTo>
                    <a:pt x="5676" y="1638300"/>
                  </a:lnTo>
                  <a:lnTo>
                    <a:pt x="3429" y="1689100"/>
                  </a:lnTo>
                  <a:lnTo>
                    <a:pt x="1549" y="1739900"/>
                  </a:lnTo>
                  <a:lnTo>
                    <a:pt x="304" y="1790700"/>
                  </a:lnTo>
                  <a:lnTo>
                    <a:pt x="0" y="1841500"/>
                  </a:lnTo>
                  <a:lnTo>
                    <a:pt x="889" y="1892300"/>
                  </a:lnTo>
                  <a:lnTo>
                    <a:pt x="3276" y="1943100"/>
                  </a:lnTo>
                  <a:lnTo>
                    <a:pt x="7442" y="1993900"/>
                  </a:lnTo>
                  <a:lnTo>
                    <a:pt x="16014" y="1993900"/>
                  </a:lnTo>
                  <a:lnTo>
                    <a:pt x="22631" y="1943100"/>
                  </a:lnTo>
                  <a:lnTo>
                    <a:pt x="27241" y="1892300"/>
                  </a:lnTo>
                  <a:lnTo>
                    <a:pt x="30149" y="1841500"/>
                  </a:lnTo>
                  <a:lnTo>
                    <a:pt x="31661" y="1790700"/>
                  </a:lnTo>
                  <a:lnTo>
                    <a:pt x="31991" y="1752600"/>
                  </a:lnTo>
                  <a:lnTo>
                    <a:pt x="31927" y="1714500"/>
                  </a:lnTo>
                  <a:lnTo>
                    <a:pt x="31762" y="1689100"/>
                  </a:lnTo>
                  <a:lnTo>
                    <a:pt x="30975" y="1638300"/>
                  </a:lnTo>
                  <a:lnTo>
                    <a:pt x="30022" y="1587500"/>
                  </a:lnTo>
                  <a:lnTo>
                    <a:pt x="29222" y="1536700"/>
                  </a:lnTo>
                  <a:lnTo>
                    <a:pt x="28879" y="1485900"/>
                  </a:lnTo>
                  <a:lnTo>
                    <a:pt x="363372" y="1485900"/>
                  </a:lnTo>
                  <a:lnTo>
                    <a:pt x="749312" y="1473200"/>
                  </a:lnTo>
                  <a:lnTo>
                    <a:pt x="794334" y="1473200"/>
                  </a:lnTo>
                  <a:lnTo>
                    <a:pt x="812165" y="1460500"/>
                  </a:lnTo>
                  <a:lnTo>
                    <a:pt x="839368" y="1460500"/>
                  </a:lnTo>
                  <a:lnTo>
                    <a:pt x="833564" y="1511300"/>
                  </a:lnTo>
                  <a:lnTo>
                    <a:pt x="829043" y="1562100"/>
                  </a:lnTo>
                  <a:lnTo>
                    <a:pt x="825741" y="1625600"/>
                  </a:lnTo>
                  <a:lnTo>
                    <a:pt x="823658" y="1676400"/>
                  </a:lnTo>
                  <a:lnTo>
                    <a:pt x="822972" y="1714500"/>
                  </a:lnTo>
                  <a:lnTo>
                    <a:pt x="822871" y="1752600"/>
                  </a:lnTo>
                  <a:lnTo>
                    <a:pt x="822998" y="1778000"/>
                  </a:lnTo>
                  <a:lnTo>
                    <a:pt x="824382" y="1828800"/>
                  </a:lnTo>
                  <a:lnTo>
                    <a:pt x="826871" y="1879600"/>
                  </a:lnTo>
                  <a:lnTo>
                    <a:pt x="830440" y="1943100"/>
                  </a:lnTo>
                  <a:lnTo>
                    <a:pt x="835075" y="1993900"/>
                  </a:lnTo>
                  <a:lnTo>
                    <a:pt x="856526" y="1993900"/>
                  </a:lnTo>
                  <a:lnTo>
                    <a:pt x="853973" y="1943100"/>
                  </a:lnTo>
                  <a:lnTo>
                    <a:pt x="852017" y="1892300"/>
                  </a:lnTo>
                  <a:lnTo>
                    <a:pt x="850633" y="1841500"/>
                  </a:lnTo>
                  <a:lnTo>
                    <a:pt x="849782" y="1790700"/>
                  </a:lnTo>
                  <a:lnTo>
                    <a:pt x="849515" y="1752600"/>
                  </a:lnTo>
                  <a:lnTo>
                    <a:pt x="849528" y="1689100"/>
                  </a:lnTo>
                  <a:lnTo>
                    <a:pt x="850049" y="1638300"/>
                  </a:lnTo>
                  <a:lnTo>
                    <a:pt x="850963" y="1587500"/>
                  </a:lnTo>
                  <a:lnTo>
                    <a:pt x="852233" y="1536700"/>
                  </a:lnTo>
                  <a:lnTo>
                    <a:pt x="890828" y="1536700"/>
                  </a:lnTo>
                  <a:lnTo>
                    <a:pt x="890828" y="1638300"/>
                  </a:lnTo>
                  <a:lnTo>
                    <a:pt x="877963" y="1638300"/>
                  </a:lnTo>
                  <a:lnTo>
                    <a:pt x="877963" y="1651000"/>
                  </a:lnTo>
                  <a:lnTo>
                    <a:pt x="890828" y="1651000"/>
                  </a:lnTo>
                  <a:lnTo>
                    <a:pt x="890828" y="1739900"/>
                  </a:lnTo>
                  <a:lnTo>
                    <a:pt x="882256" y="1739900"/>
                  </a:lnTo>
                  <a:lnTo>
                    <a:pt x="882256" y="1752600"/>
                  </a:lnTo>
                  <a:lnTo>
                    <a:pt x="890828" y="1752600"/>
                  </a:lnTo>
                  <a:lnTo>
                    <a:pt x="891489" y="1765300"/>
                  </a:lnTo>
                  <a:lnTo>
                    <a:pt x="894448" y="1816100"/>
                  </a:lnTo>
                  <a:lnTo>
                    <a:pt x="895121" y="1828800"/>
                  </a:lnTo>
                  <a:lnTo>
                    <a:pt x="882256" y="1828800"/>
                  </a:lnTo>
                  <a:lnTo>
                    <a:pt x="882256" y="1841500"/>
                  </a:lnTo>
                  <a:lnTo>
                    <a:pt x="895121" y="1841500"/>
                  </a:lnTo>
                  <a:lnTo>
                    <a:pt x="895184" y="1854200"/>
                  </a:lnTo>
                  <a:lnTo>
                    <a:pt x="895654" y="1879600"/>
                  </a:lnTo>
                  <a:lnTo>
                    <a:pt x="896924" y="1892300"/>
                  </a:lnTo>
                  <a:lnTo>
                    <a:pt x="899401" y="1917700"/>
                  </a:lnTo>
                  <a:lnTo>
                    <a:pt x="869391" y="1917700"/>
                  </a:lnTo>
                  <a:lnTo>
                    <a:pt x="869391" y="1930400"/>
                  </a:lnTo>
                  <a:lnTo>
                    <a:pt x="899401" y="1930400"/>
                  </a:lnTo>
                  <a:lnTo>
                    <a:pt x="900061" y="1943100"/>
                  </a:lnTo>
                  <a:lnTo>
                    <a:pt x="903020" y="1968500"/>
                  </a:lnTo>
                  <a:lnTo>
                    <a:pt x="903693" y="1981200"/>
                  </a:lnTo>
                  <a:lnTo>
                    <a:pt x="912266" y="1981200"/>
                  </a:lnTo>
                  <a:lnTo>
                    <a:pt x="912266" y="1930400"/>
                  </a:lnTo>
                  <a:lnTo>
                    <a:pt x="968019" y="1930400"/>
                  </a:lnTo>
                  <a:lnTo>
                    <a:pt x="968679" y="1943100"/>
                  </a:lnTo>
                  <a:lnTo>
                    <a:pt x="970153" y="1955800"/>
                  </a:lnTo>
                  <a:lnTo>
                    <a:pt x="971626" y="1955800"/>
                  </a:lnTo>
                  <a:lnTo>
                    <a:pt x="972299" y="1968500"/>
                  </a:lnTo>
                  <a:lnTo>
                    <a:pt x="972299" y="1981200"/>
                  </a:lnTo>
                  <a:lnTo>
                    <a:pt x="980884" y="1981200"/>
                  </a:lnTo>
                  <a:lnTo>
                    <a:pt x="980884" y="1930400"/>
                  </a:lnTo>
                  <a:lnTo>
                    <a:pt x="1088085" y="1930400"/>
                  </a:lnTo>
                  <a:lnTo>
                    <a:pt x="1088085" y="1968500"/>
                  </a:lnTo>
                  <a:lnTo>
                    <a:pt x="1100950" y="1968500"/>
                  </a:lnTo>
                  <a:lnTo>
                    <a:pt x="1100950" y="1930400"/>
                  </a:lnTo>
                  <a:lnTo>
                    <a:pt x="1173848" y="1930400"/>
                  </a:lnTo>
                  <a:lnTo>
                    <a:pt x="1173848" y="1968500"/>
                  </a:lnTo>
                  <a:lnTo>
                    <a:pt x="1186713" y="1968500"/>
                  </a:lnTo>
                  <a:lnTo>
                    <a:pt x="1186713" y="1917700"/>
                  </a:lnTo>
                  <a:lnTo>
                    <a:pt x="1246746" y="1917700"/>
                  </a:lnTo>
                  <a:lnTo>
                    <a:pt x="1246746" y="1914550"/>
                  </a:lnTo>
                  <a:lnTo>
                    <a:pt x="1246047" y="1905000"/>
                  </a:lnTo>
                  <a:lnTo>
                    <a:pt x="1186713" y="1905000"/>
                  </a:lnTo>
                  <a:lnTo>
                    <a:pt x="1186713" y="1828800"/>
                  </a:lnTo>
                  <a:lnTo>
                    <a:pt x="1186713" y="1816100"/>
                  </a:lnTo>
                  <a:lnTo>
                    <a:pt x="1242466" y="1816100"/>
                  </a:lnTo>
                  <a:lnTo>
                    <a:pt x="1243190" y="1854200"/>
                  </a:lnTo>
                  <a:lnTo>
                    <a:pt x="1245133" y="1892300"/>
                  </a:lnTo>
                  <a:lnTo>
                    <a:pt x="1246047" y="1905000"/>
                  </a:lnTo>
                  <a:lnTo>
                    <a:pt x="1246746" y="1905000"/>
                  </a:lnTo>
                  <a:lnTo>
                    <a:pt x="1246746" y="1914550"/>
                  </a:lnTo>
                  <a:lnTo>
                    <a:pt x="1247876" y="1930400"/>
                  </a:lnTo>
                  <a:lnTo>
                    <a:pt x="1251038" y="1968500"/>
                  </a:lnTo>
                  <a:lnTo>
                    <a:pt x="1263853" y="1968500"/>
                  </a:lnTo>
                  <a:lnTo>
                    <a:pt x="1263751" y="1905000"/>
                  </a:lnTo>
                  <a:lnTo>
                    <a:pt x="1263573" y="1866900"/>
                  </a:lnTo>
                  <a:lnTo>
                    <a:pt x="1262926" y="1816100"/>
                  </a:lnTo>
                  <a:lnTo>
                    <a:pt x="1261668" y="1765300"/>
                  </a:lnTo>
                  <a:lnTo>
                    <a:pt x="1259611" y="1714500"/>
                  </a:lnTo>
                  <a:lnTo>
                    <a:pt x="1268171" y="1714500"/>
                  </a:lnTo>
                  <a:lnTo>
                    <a:pt x="1272349" y="1701800"/>
                  </a:lnTo>
                  <a:lnTo>
                    <a:pt x="1259611" y="1701800"/>
                  </a:lnTo>
                  <a:lnTo>
                    <a:pt x="1259535" y="1676400"/>
                  </a:lnTo>
                  <a:lnTo>
                    <a:pt x="1259065" y="1651000"/>
                  </a:lnTo>
                  <a:lnTo>
                    <a:pt x="1257795" y="1638300"/>
                  </a:lnTo>
                  <a:lnTo>
                    <a:pt x="1255331" y="1612900"/>
                  </a:lnTo>
                  <a:lnTo>
                    <a:pt x="1261732" y="1612900"/>
                  </a:lnTo>
                  <a:lnTo>
                    <a:pt x="1274584" y="1600200"/>
                  </a:lnTo>
                  <a:lnTo>
                    <a:pt x="1285176" y="1600200"/>
                  </a:lnTo>
                  <a:lnTo>
                    <a:pt x="1285328" y="1587500"/>
                  </a:lnTo>
                  <a:lnTo>
                    <a:pt x="1255331" y="1587500"/>
                  </a:lnTo>
                  <a:lnTo>
                    <a:pt x="1254658" y="1549400"/>
                  </a:lnTo>
                  <a:lnTo>
                    <a:pt x="1251699" y="1473200"/>
                  </a:lnTo>
                  <a:lnTo>
                    <a:pt x="1251038" y="1435100"/>
                  </a:lnTo>
                  <a:lnTo>
                    <a:pt x="1263853" y="1435100"/>
                  </a:lnTo>
                  <a:lnTo>
                    <a:pt x="1263853" y="1422400"/>
                  </a:lnTo>
                  <a:lnTo>
                    <a:pt x="1251038" y="1422400"/>
                  </a:lnTo>
                  <a:lnTo>
                    <a:pt x="1248549" y="1397000"/>
                  </a:lnTo>
                  <a:lnTo>
                    <a:pt x="1247279" y="1358900"/>
                  </a:lnTo>
                  <a:lnTo>
                    <a:pt x="1246809" y="1333500"/>
                  </a:lnTo>
                  <a:lnTo>
                    <a:pt x="1246746" y="1295400"/>
                  </a:lnTo>
                  <a:lnTo>
                    <a:pt x="1285316" y="1295400"/>
                  </a:lnTo>
                  <a:lnTo>
                    <a:pt x="1285316" y="1282700"/>
                  </a:lnTo>
                  <a:lnTo>
                    <a:pt x="1246746" y="1282700"/>
                  </a:lnTo>
                  <a:lnTo>
                    <a:pt x="1244269" y="1257300"/>
                  </a:lnTo>
                  <a:lnTo>
                    <a:pt x="1242999" y="1219200"/>
                  </a:lnTo>
                  <a:lnTo>
                    <a:pt x="1242529" y="1193800"/>
                  </a:lnTo>
                  <a:lnTo>
                    <a:pt x="1242466" y="1168400"/>
                  </a:lnTo>
                  <a:lnTo>
                    <a:pt x="1242466" y="1803400"/>
                  </a:lnTo>
                  <a:lnTo>
                    <a:pt x="1186713" y="1803400"/>
                  </a:lnTo>
                  <a:lnTo>
                    <a:pt x="1184236" y="1790700"/>
                  </a:lnTo>
                  <a:lnTo>
                    <a:pt x="1182966" y="1765300"/>
                  </a:lnTo>
                  <a:lnTo>
                    <a:pt x="1182497" y="1752600"/>
                  </a:lnTo>
                  <a:lnTo>
                    <a:pt x="1182433" y="1727200"/>
                  </a:lnTo>
                  <a:lnTo>
                    <a:pt x="1224635" y="1727200"/>
                  </a:lnTo>
                  <a:lnTo>
                    <a:pt x="1238173" y="1714500"/>
                  </a:lnTo>
                  <a:lnTo>
                    <a:pt x="1238237" y="1739900"/>
                  </a:lnTo>
                  <a:lnTo>
                    <a:pt x="1238707" y="1765300"/>
                  </a:lnTo>
                  <a:lnTo>
                    <a:pt x="1239977" y="1778000"/>
                  </a:lnTo>
                  <a:lnTo>
                    <a:pt x="1242466" y="1803400"/>
                  </a:lnTo>
                  <a:lnTo>
                    <a:pt x="1242466" y="1168400"/>
                  </a:lnTo>
                  <a:lnTo>
                    <a:pt x="1259611" y="1168400"/>
                  </a:lnTo>
                  <a:lnTo>
                    <a:pt x="1259611" y="1143000"/>
                  </a:lnTo>
                  <a:lnTo>
                    <a:pt x="1242466" y="1143000"/>
                  </a:lnTo>
                  <a:lnTo>
                    <a:pt x="1241171" y="1092200"/>
                  </a:lnTo>
                  <a:lnTo>
                    <a:pt x="1239913" y="1041400"/>
                  </a:lnTo>
                  <a:lnTo>
                    <a:pt x="1238707" y="990600"/>
                  </a:lnTo>
                  <a:lnTo>
                    <a:pt x="1238173" y="966355"/>
                  </a:lnTo>
                  <a:lnTo>
                    <a:pt x="1238173" y="1701800"/>
                  </a:lnTo>
                  <a:lnTo>
                    <a:pt x="1224635" y="1701800"/>
                  </a:lnTo>
                  <a:lnTo>
                    <a:pt x="1195959" y="1714500"/>
                  </a:lnTo>
                  <a:lnTo>
                    <a:pt x="1182433" y="1714500"/>
                  </a:lnTo>
                  <a:lnTo>
                    <a:pt x="1182433" y="1625600"/>
                  </a:lnTo>
                  <a:lnTo>
                    <a:pt x="1233881" y="1612900"/>
                  </a:lnTo>
                  <a:lnTo>
                    <a:pt x="1234541" y="1638300"/>
                  </a:lnTo>
                  <a:lnTo>
                    <a:pt x="1237500" y="1676400"/>
                  </a:lnTo>
                  <a:lnTo>
                    <a:pt x="1238173" y="1701800"/>
                  </a:lnTo>
                  <a:lnTo>
                    <a:pt x="1238173" y="966355"/>
                  </a:lnTo>
                  <a:lnTo>
                    <a:pt x="1237589" y="939800"/>
                  </a:lnTo>
                  <a:lnTo>
                    <a:pt x="1236560" y="889000"/>
                  </a:lnTo>
                  <a:lnTo>
                    <a:pt x="1235659" y="825500"/>
                  </a:lnTo>
                  <a:lnTo>
                    <a:pt x="1234922" y="774700"/>
                  </a:lnTo>
                  <a:lnTo>
                    <a:pt x="1234351" y="723900"/>
                  </a:lnTo>
                  <a:lnTo>
                    <a:pt x="1234084" y="685800"/>
                  </a:lnTo>
                  <a:lnTo>
                    <a:pt x="1233970" y="660400"/>
                  </a:lnTo>
                  <a:lnTo>
                    <a:pt x="1233881" y="622300"/>
                  </a:lnTo>
                  <a:lnTo>
                    <a:pt x="1233881" y="1422400"/>
                  </a:lnTo>
                  <a:lnTo>
                    <a:pt x="1233881" y="1435100"/>
                  </a:lnTo>
                  <a:lnTo>
                    <a:pt x="1233881" y="1600200"/>
                  </a:lnTo>
                  <a:lnTo>
                    <a:pt x="1182433" y="1612900"/>
                  </a:lnTo>
                  <a:lnTo>
                    <a:pt x="1179944" y="1587500"/>
                  </a:lnTo>
                  <a:lnTo>
                    <a:pt x="1178674" y="1574800"/>
                  </a:lnTo>
                  <a:lnTo>
                    <a:pt x="1178204" y="1549400"/>
                  </a:lnTo>
                  <a:lnTo>
                    <a:pt x="1178166" y="1536700"/>
                  </a:lnTo>
                  <a:lnTo>
                    <a:pt x="1178140" y="1524000"/>
                  </a:lnTo>
                  <a:lnTo>
                    <a:pt x="1229601" y="1524000"/>
                  </a:lnTo>
                  <a:lnTo>
                    <a:pt x="1229601" y="1511300"/>
                  </a:lnTo>
                  <a:lnTo>
                    <a:pt x="1178140" y="1511300"/>
                  </a:lnTo>
                  <a:lnTo>
                    <a:pt x="1178140" y="1447800"/>
                  </a:lnTo>
                  <a:lnTo>
                    <a:pt x="1191069" y="1435100"/>
                  </a:lnTo>
                  <a:lnTo>
                    <a:pt x="1233881" y="1435100"/>
                  </a:lnTo>
                  <a:lnTo>
                    <a:pt x="1233881" y="1422400"/>
                  </a:lnTo>
                  <a:lnTo>
                    <a:pt x="1178140" y="1422400"/>
                  </a:lnTo>
                  <a:lnTo>
                    <a:pt x="1177467" y="1397000"/>
                  </a:lnTo>
                  <a:lnTo>
                    <a:pt x="1174508" y="1333500"/>
                  </a:lnTo>
                  <a:lnTo>
                    <a:pt x="1173848" y="1308100"/>
                  </a:lnTo>
                  <a:lnTo>
                    <a:pt x="1173848" y="1905000"/>
                  </a:lnTo>
                  <a:lnTo>
                    <a:pt x="1100950" y="1905000"/>
                  </a:lnTo>
                  <a:lnTo>
                    <a:pt x="1100950" y="1828800"/>
                  </a:lnTo>
                  <a:lnTo>
                    <a:pt x="1165275" y="1828800"/>
                  </a:lnTo>
                  <a:lnTo>
                    <a:pt x="1167815" y="1841500"/>
                  </a:lnTo>
                  <a:lnTo>
                    <a:pt x="1171295" y="1879600"/>
                  </a:lnTo>
                  <a:lnTo>
                    <a:pt x="1173848" y="1905000"/>
                  </a:lnTo>
                  <a:lnTo>
                    <a:pt x="1173848" y="1308100"/>
                  </a:lnTo>
                  <a:lnTo>
                    <a:pt x="1189189" y="1308100"/>
                  </a:lnTo>
                  <a:lnTo>
                    <a:pt x="1203325" y="1295400"/>
                  </a:lnTo>
                  <a:lnTo>
                    <a:pt x="1229601" y="1295400"/>
                  </a:lnTo>
                  <a:lnTo>
                    <a:pt x="1230261" y="1333500"/>
                  </a:lnTo>
                  <a:lnTo>
                    <a:pt x="1231734" y="1358900"/>
                  </a:lnTo>
                  <a:lnTo>
                    <a:pt x="1233208" y="1397000"/>
                  </a:lnTo>
                  <a:lnTo>
                    <a:pt x="1233881" y="1422400"/>
                  </a:lnTo>
                  <a:lnTo>
                    <a:pt x="1233881" y="622300"/>
                  </a:lnTo>
                  <a:lnTo>
                    <a:pt x="1229601" y="609600"/>
                  </a:lnTo>
                  <a:lnTo>
                    <a:pt x="1225308" y="609600"/>
                  </a:lnTo>
                  <a:lnTo>
                    <a:pt x="1225384" y="762000"/>
                  </a:lnTo>
                  <a:lnTo>
                    <a:pt x="1225511" y="812800"/>
                  </a:lnTo>
                  <a:lnTo>
                    <a:pt x="1225702" y="863600"/>
                  </a:lnTo>
                  <a:lnTo>
                    <a:pt x="1226413" y="952500"/>
                  </a:lnTo>
                  <a:lnTo>
                    <a:pt x="1226959" y="1003300"/>
                  </a:lnTo>
                  <a:lnTo>
                    <a:pt x="1227658" y="1054100"/>
                  </a:lnTo>
                  <a:lnTo>
                    <a:pt x="1228521" y="1104900"/>
                  </a:lnTo>
                  <a:lnTo>
                    <a:pt x="1229601" y="1155700"/>
                  </a:lnTo>
                  <a:lnTo>
                    <a:pt x="1229601" y="1168400"/>
                  </a:lnTo>
                  <a:lnTo>
                    <a:pt x="1229601" y="1282700"/>
                  </a:lnTo>
                  <a:lnTo>
                    <a:pt x="1173848" y="1282700"/>
                  </a:lnTo>
                  <a:lnTo>
                    <a:pt x="1173848" y="1168400"/>
                  </a:lnTo>
                  <a:lnTo>
                    <a:pt x="1229601" y="1168400"/>
                  </a:lnTo>
                  <a:lnTo>
                    <a:pt x="1229601" y="1155700"/>
                  </a:lnTo>
                  <a:lnTo>
                    <a:pt x="1173848" y="1155700"/>
                  </a:lnTo>
                  <a:lnTo>
                    <a:pt x="1173772" y="1130300"/>
                  </a:lnTo>
                  <a:lnTo>
                    <a:pt x="1173302" y="1117600"/>
                  </a:lnTo>
                  <a:lnTo>
                    <a:pt x="1172032" y="1092200"/>
                  </a:lnTo>
                  <a:lnTo>
                    <a:pt x="1169568" y="1079500"/>
                  </a:lnTo>
                  <a:lnTo>
                    <a:pt x="1178534" y="1079500"/>
                  </a:lnTo>
                  <a:lnTo>
                    <a:pt x="1194892" y="1066800"/>
                  </a:lnTo>
                  <a:lnTo>
                    <a:pt x="1212443" y="1066800"/>
                  </a:lnTo>
                  <a:lnTo>
                    <a:pt x="1212443" y="1054100"/>
                  </a:lnTo>
                  <a:lnTo>
                    <a:pt x="1169568" y="1054100"/>
                  </a:lnTo>
                  <a:lnTo>
                    <a:pt x="1169568" y="990600"/>
                  </a:lnTo>
                  <a:lnTo>
                    <a:pt x="1184833" y="990600"/>
                  </a:lnTo>
                  <a:lnTo>
                    <a:pt x="1198499" y="977900"/>
                  </a:lnTo>
                  <a:lnTo>
                    <a:pt x="1208747" y="977900"/>
                  </a:lnTo>
                  <a:lnTo>
                    <a:pt x="1205471" y="965200"/>
                  </a:lnTo>
                  <a:lnTo>
                    <a:pt x="1212443" y="965200"/>
                  </a:lnTo>
                  <a:lnTo>
                    <a:pt x="1208747" y="977900"/>
                  </a:lnTo>
                  <a:lnTo>
                    <a:pt x="1210564" y="977900"/>
                  </a:lnTo>
                  <a:lnTo>
                    <a:pt x="1221016" y="965200"/>
                  </a:lnTo>
                  <a:lnTo>
                    <a:pt x="1221016" y="952500"/>
                  </a:lnTo>
                  <a:lnTo>
                    <a:pt x="1208151" y="952500"/>
                  </a:lnTo>
                  <a:lnTo>
                    <a:pt x="1204595" y="965200"/>
                  </a:lnTo>
                  <a:lnTo>
                    <a:pt x="1169568" y="965200"/>
                  </a:lnTo>
                  <a:lnTo>
                    <a:pt x="1169568" y="850900"/>
                  </a:lnTo>
                  <a:lnTo>
                    <a:pt x="1208151" y="850900"/>
                  </a:lnTo>
                  <a:lnTo>
                    <a:pt x="1208151" y="838200"/>
                  </a:lnTo>
                  <a:lnTo>
                    <a:pt x="1169568" y="838200"/>
                  </a:lnTo>
                  <a:lnTo>
                    <a:pt x="1169568" y="736600"/>
                  </a:lnTo>
                  <a:lnTo>
                    <a:pt x="1182433" y="736600"/>
                  </a:lnTo>
                  <a:lnTo>
                    <a:pt x="1182433" y="723900"/>
                  </a:lnTo>
                  <a:lnTo>
                    <a:pt x="1169568" y="723900"/>
                  </a:lnTo>
                  <a:lnTo>
                    <a:pt x="1169568" y="673100"/>
                  </a:lnTo>
                  <a:lnTo>
                    <a:pt x="1204391" y="673100"/>
                  </a:lnTo>
                  <a:lnTo>
                    <a:pt x="1199578" y="660400"/>
                  </a:lnTo>
                  <a:lnTo>
                    <a:pt x="1169568" y="660400"/>
                  </a:lnTo>
                  <a:lnTo>
                    <a:pt x="1169568" y="609600"/>
                  </a:lnTo>
                  <a:lnTo>
                    <a:pt x="1165275" y="609600"/>
                  </a:lnTo>
                  <a:lnTo>
                    <a:pt x="1165275" y="1803400"/>
                  </a:lnTo>
                  <a:lnTo>
                    <a:pt x="1100950" y="1816100"/>
                  </a:lnTo>
                  <a:lnTo>
                    <a:pt x="1100950" y="1739900"/>
                  </a:lnTo>
                  <a:lnTo>
                    <a:pt x="1147381" y="1739900"/>
                  </a:lnTo>
                  <a:lnTo>
                    <a:pt x="1160983" y="1727200"/>
                  </a:lnTo>
                  <a:lnTo>
                    <a:pt x="1163459" y="1752600"/>
                  </a:lnTo>
                  <a:lnTo>
                    <a:pt x="1164729" y="1765300"/>
                  </a:lnTo>
                  <a:lnTo>
                    <a:pt x="1165199" y="1790700"/>
                  </a:lnTo>
                  <a:lnTo>
                    <a:pt x="1165275" y="1803400"/>
                  </a:lnTo>
                  <a:lnTo>
                    <a:pt x="1165275" y="609600"/>
                  </a:lnTo>
                  <a:lnTo>
                    <a:pt x="1160983" y="609600"/>
                  </a:lnTo>
                  <a:lnTo>
                    <a:pt x="1160983" y="660400"/>
                  </a:lnTo>
                  <a:lnTo>
                    <a:pt x="1160983" y="673100"/>
                  </a:lnTo>
                  <a:lnTo>
                    <a:pt x="1160983" y="1714500"/>
                  </a:lnTo>
                  <a:lnTo>
                    <a:pt x="1116952" y="1714500"/>
                  </a:lnTo>
                  <a:lnTo>
                    <a:pt x="1100950" y="1727200"/>
                  </a:lnTo>
                  <a:lnTo>
                    <a:pt x="1100950" y="1638300"/>
                  </a:lnTo>
                  <a:lnTo>
                    <a:pt x="1143762" y="1638300"/>
                  </a:lnTo>
                  <a:lnTo>
                    <a:pt x="1156703" y="1625600"/>
                  </a:lnTo>
                  <a:lnTo>
                    <a:pt x="1159167" y="1651000"/>
                  </a:lnTo>
                  <a:lnTo>
                    <a:pt x="1160437" y="1676400"/>
                  </a:lnTo>
                  <a:lnTo>
                    <a:pt x="1160907" y="1689100"/>
                  </a:lnTo>
                  <a:lnTo>
                    <a:pt x="1160983" y="1714500"/>
                  </a:lnTo>
                  <a:lnTo>
                    <a:pt x="1160983" y="673100"/>
                  </a:lnTo>
                  <a:lnTo>
                    <a:pt x="1158506" y="685800"/>
                  </a:lnTo>
                  <a:lnTo>
                    <a:pt x="1157236" y="698500"/>
                  </a:lnTo>
                  <a:lnTo>
                    <a:pt x="1156766" y="711200"/>
                  </a:lnTo>
                  <a:lnTo>
                    <a:pt x="1156703" y="723900"/>
                  </a:lnTo>
                  <a:lnTo>
                    <a:pt x="1156703" y="736600"/>
                  </a:lnTo>
                  <a:lnTo>
                    <a:pt x="1156703" y="838200"/>
                  </a:lnTo>
                  <a:lnTo>
                    <a:pt x="1156703" y="850900"/>
                  </a:lnTo>
                  <a:lnTo>
                    <a:pt x="1156703" y="1511300"/>
                  </a:lnTo>
                  <a:lnTo>
                    <a:pt x="1156703" y="1536700"/>
                  </a:lnTo>
                  <a:lnTo>
                    <a:pt x="1156703" y="1612900"/>
                  </a:lnTo>
                  <a:lnTo>
                    <a:pt x="1130427" y="1612900"/>
                  </a:lnTo>
                  <a:lnTo>
                    <a:pt x="1116291" y="1625600"/>
                  </a:lnTo>
                  <a:lnTo>
                    <a:pt x="1100950" y="1625600"/>
                  </a:lnTo>
                  <a:lnTo>
                    <a:pt x="1100950" y="1536700"/>
                  </a:lnTo>
                  <a:lnTo>
                    <a:pt x="1156703" y="1536700"/>
                  </a:lnTo>
                  <a:lnTo>
                    <a:pt x="1156703" y="1511300"/>
                  </a:lnTo>
                  <a:lnTo>
                    <a:pt x="1100950" y="1511300"/>
                  </a:lnTo>
                  <a:lnTo>
                    <a:pt x="1100950" y="1447800"/>
                  </a:lnTo>
                  <a:lnTo>
                    <a:pt x="1152410" y="1447800"/>
                  </a:lnTo>
                  <a:lnTo>
                    <a:pt x="1152474" y="1460500"/>
                  </a:lnTo>
                  <a:lnTo>
                    <a:pt x="1152944" y="1473200"/>
                  </a:lnTo>
                  <a:lnTo>
                    <a:pt x="1154214" y="1498600"/>
                  </a:lnTo>
                  <a:lnTo>
                    <a:pt x="1156703" y="1511300"/>
                  </a:lnTo>
                  <a:lnTo>
                    <a:pt x="1156703" y="850900"/>
                  </a:lnTo>
                  <a:lnTo>
                    <a:pt x="1154214" y="876300"/>
                  </a:lnTo>
                  <a:lnTo>
                    <a:pt x="1152944" y="914400"/>
                  </a:lnTo>
                  <a:lnTo>
                    <a:pt x="1152474" y="939800"/>
                  </a:lnTo>
                  <a:lnTo>
                    <a:pt x="1152410" y="965200"/>
                  </a:lnTo>
                  <a:lnTo>
                    <a:pt x="1152410" y="990600"/>
                  </a:lnTo>
                  <a:lnTo>
                    <a:pt x="1152410" y="1066800"/>
                  </a:lnTo>
                  <a:lnTo>
                    <a:pt x="1152410" y="1422400"/>
                  </a:lnTo>
                  <a:lnTo>
                    <a:pt x="1100950" y="1422400"/>
                  </a:lnTo>
                  <a:lnTo>
                    <a:pt x="1100950" y="1308100"/>
                  </a:lnTo>
                  <a:lnTo>
                    <a:pt x="1152410" y="1308100"/>
                  </a:lnTo>
                  <a:lnTo>
                    <a:pt x="1152410" y="1282700"/>
                  </a:lnTo>
                  <a:lnTo>
                    <a:pt x="1113815" y="1282700"/>
                  </a:lnTo>
                  <a:lnTo>
                    <a:pt x="1100950" y="1295400"/>
                  </a:lnTo>
                  <a:lnTo>
                    <a:pt x="1100277" y="1257300"/>
                  </a:lnTo>
                  <a:lnTo>
                    <a:pt x="1097318" y="1206500"/>
                  </a:lnTo>
                  <a:lnTo>
                    <a:pt x="1096657" y="1168400"/>
                  </a:lnTo>
                  <a:lnTo>
                    <a:pt x="1152410" y="1168400"/>
                  </a:lnTo>
                  <a:lnTo>
                    <a:pt x="1152410" y="1155700"/>
                  </a:lnTo>
                  <a:lnTo>
                    <a:pt x="1096657" y="1155700"/>
                  </a:lnTo>
                  <a:lnTo>
                    <a:pt x="1096657" y="1079500"/>
                  </a:lnTo>
                  <a:lnTo>
                    <a:pt x="1152410" y="1079500"/>
                  </a:lnTo>
                  <a:lnTo>
                    <a:pt x="1152410" y="1066800"/>
                  </a:lnTo>
                  <a:lnTo>
                    <a:pt x="1096657" y="1066800"/>
                  </a:lnTo>
                  <a:lnTo>
                    <a:pt x="1096657" y="990600"/>
                  </a:lnTo>
                  <a:lnTo>
                    <a:pt x="1152410" y="990600"/>
                  </a:lnTo>
                  <a:lnTo>
                    <a:pt x="1152410" y="965200"/>
                  </a:lnTo>
                  <a:lnTo>
                    <a:pt x="1096657" y="965200"/>
                  </a:lnTo>
                  <a:lnTo>
                    <a:pt x="1096657" y="850900"/>
                  </a:lnTo>
                  <a:lnTo>
                    <a:pt x="1156703" y="850900"/>
                  </a:lnTo>
                  <a:lnTo>
                    <a:pt x="1156703" y="838200"/>
                  </a:lnTo>
                  <a:lnTo>
                    <a:pt x="1096657" y="838200"/>
                  </a:lnTo>
                  <a:lnTo>
                    <a:pt x="1096657" y="736600"/>
                  </a:lnTo>
                  <a:lnTo>
                    <a:pt x="1156703" y="736600"/>
                  </a:lnTo>
                  <a:lnTo>
                    <a:pt x="1156703" y="723900"/>
                  </a:lnTo>
                  <a:lnTo>
                    <a:pt x="1096657" y="723900"/>
                  </a:lnTo>
                  <a:lnTo>
                    <a:pt x="1096657" y="673100"/>
                  </a:lnTo>
                  <a:lnTo>
                    <a:pt x="1160983" y="673100"/>
                  </a:lnTo>
                  <a:lnTo>
                    <a:pt x="1160983" y="660400"/>
                  </a:lnTo>
                  <a:lnTo>
                    <a:pt x="1144892" y="647700"/>
                  </a:lnTo>
                  <a:lnTo>
                    <a:pt x="1096657" y="647700"/>
                  </a:lnTo>
                  <a:lnTo>
                    <a:pt x="1095984" y="635000"/>
                  </a:lnTo>
                  <a:lnTo>
                    <a:pt x="1093038" y="622300"/>
                  </a:lnTo>
                  <a:lnTo>
                    <a:pt x="1092377" y="609600"/>
                  </a:lnTo>
                  <a:lnTo>
                    <a:pt x="1092377" y="596900"/>
                  </a:lnTo>
                  <a:lnTo>
                    <a:pt x="1088085" y="596900"/>
                  </a:lnTo>
                  <a:lnTo>
                    <a:pt x="1088085" y="1905000"/>
                  </a:lnTo>
                  <a:lnTo>
                    <a:pt x="1036091" y="1905000"/>
                  </a:lnTo>
                  <a:lnTo>
                    <a:pt x="1009091" y="1917700"/>
                  </a:lnTo>
                  <a:lnTo>
                    <a:pt x="980884" y="1917700"/>
                  </a:lnTo>
                  <a:lnTo>
                    <a:pt x="983348" y="1892300"/>
                  </a:lnTo>
                  <a:lnTo>
                    <a:pt x="984618" y="1879600"/>
                  </a:lnTo>
                  <a:lnTo>
                    <a:pt x="985088" y="1866900"/>
                  </a:lnTo>
                  <a:lnTo>
                    <a:pt x="985164" y="1752600"/>
                  </a:lnTo>
                  <a:lnTo>
                    <a:pt x="1008341" y="1739900"/>
                  </a:lnTo>
                  <a:lnTo>
                    <a:pt x="1079512" y="1739900"/>
                  </a:lnTo>
                  <a:lnTo>
                    <a:pt x="1080173" y="1765300"/>
                  </a:lnTo>
                  <a:lnTo>
                    <a:pt x="1083119" y="1803400"/>
                  </a:lnTo>
                  <a:lnTo>
                    <a:pt x="1083792" y="1828800"/>
                  </a:lnTo>
                  <a:lnTo>
                    <a:pt x="1083856" y="1854200"/>
                  </a:lnTo>
                  <a:lnTo>
                    <a:pt x="1084326" y="1866900"/>
                  </a:lnTo>
                  <a:lnTo>
                    <a:pt x="1085596" y="1892300"/>
                  </a:lnTo>
                  <a:lnTo>
                    <a:pt x="1088085" y="1905000"/>
                  </a:lnTo>
                  <a:lnTo>
                    <a:pt x="1088085" y="596900"/>
                  </a:lnTo>
                  <a:lnTo>
                    <a:pt x="1083792" y="596900"/>
                  </a:lnTo>
                  <a:lnTo>
                    <a:pt x="1083792" y="647700"/>
                  </a:lnTo>
                  <a:lnTo>
                    <a:pt x="1083792" y="660400"/>
                  </a:lnTo>
                  <a:lnTo>
                    <a:pt x="1083792" y="723900"/>
                  </a:lnTo>
                  <a:lnTo>
                    <a:pt x="1083792" y="736600"/>
                  </a:lnTo>
                  <a:lnTo>
                    <a:pt x="1081316" y="762000"/>
                  </a:lnTo>
                  <a:lnTo>
                    <a:pt x="1080046" y="787400"/>
                  </a:lnTo>
                  <a:lnTo>
                    <a:pt x="1079576" y="812800"/>
                  </a:lnTo>
                  <a:lnTo>
                    <a:pt x="1079512" y="838200"/>
                  </a:lnTo>
                  <a:lnTo>
                    <a:pt x="1079512" y="850900"/>
                  </a:lnTo>
                  <a:lnTo>
                    <a:pt x="1079512" y="965200"/>
                  </a:lnTo>
                  <a:lnTo>
                    <a:pt x="1079512" y="1727200"/>
                  </a:lnTo>
                  <a:lnTo>
                    <a:pt x="1008341" y="1727200"/>
                  </a:lnTo>
                  <a:lnTo>
                    <a:pt x="985164" y="1739900"/>
                  </a:lnTo>
                  <a:lnTo>
                    <a:pt x="984491" y="1714500"/>
                  </a:lnTo>
                  <a:lnTo>
                    <a:pt x="981544" y="1676400"/>
                  </a:lnTo>
                  <a:lnTo>
                    <a:pt x="980884" y="1651000"/>
                  </a:lnTo>
                  <a:lnTo>
                    <a:pt x="1075220" y="1651000"/>
                  </a:lnTo>
                  <a:lnTo>
                    <a:pt x="1077696" y="1663700"/>
                  </a:lnTo>
                  <a:lnTo>
                    <a:pt x="1078966" y="1689100"/>
                  </a:lnTo>
                  <a:lnTo>
                    <a:pt x="1079436" y="1701800"/>
                  </a:lnTo>
                  <a:lnTo>
                    <a:pt x="1079512" y="1727200"/>
                  </a:lnTo>
                  <a:lnTo>
                    <a:pt x="1079512" y="965200"/>
                  </a:lnTo>
                  <a:lnTo>
                    <a:pt x="1075220" y="967701"/>
                  </a:lnTo>
                  <a:lnTo>
                    <a:pt x="1075220" y="990600"/>
                  </a:lnTo>
                  <a:lnTo>
                    <a:pt x="1075220" y="1066800"/>
                  </a:lnTo>
                  <a:lnTo>
                    <a:pt x="1075220" y="1625600"/>
                  </a:lnTo>
                  <a:lnTo>
                    <a:pt x="1052639" y="1625600"/>
                  </a:lnTo>
                  <a:lnTo>
                    <a:pt x="1029652" y="1638300"/>
                  </a:lnTo>
                  <a:lnTo>
                    <a:pt x="980884" y="1638300"/>
                  </a:lnTo>
                  <a:lnTo>
                    <a:pt x="980884" y="1536700"/>
                  </a:lnTo>
                  <a:lnTo>
                    <a:pt x="1075220" y="1536700"/>
                  </a:lnTo>
                  <a:lnTo>
                    <a:pt x="1075220" y="1524000"/>
                  </a:lnTo>
                  <a:lnTo>
                    <a:pt x="980884" y="1524000"/>
                  </a:lnTo>
                  <a:lnTo>
                    <a:pt x="980808" y="1498600"/>
                  </a:lnTo>
                  <a:lnTo>
                    <a:pt x="980338" y="1485900"/>
                  </a:lnTo>
                  <a:lnTo>
                    <a:pt x="979068" y="1460500"/>
                  </a:lnTo>
                  <a:lnTo>
                    <a:pt x="976591" y="1447800"/>
                  </a:lnTo>
                  <a:lnTo>
                    <a:pt x="1075220" y="1447800"/>
                  </a:lnTo>
                  <a:lnTo>
                    <a:pt x="1075220" y="1435100"/>
                  </a:lnTo>
                  <a:lnTo>
                    <a:pt x="976591" y="1435100"/>
                  </a:lnTo>
                  <a:lnTo>
                    <a:pt x="976591" y="1320800"/>
                  </a:lnTo>
                  <a:lnTo>
                    <a:pt x="1049553" y="1320800"/>
                  </a:lnTo>
                  <a:lnTo>
                    <a:pt x="1075220" y="1308100"/>
                  </a:lnTo>
                  <a:lnTo>
                    <a:pt x="1075220" y="1295400"/>
                  </a:lnTo>
                  <a:lnTo>
                    <a:pt x="999832" y="1295400"/>
                  </a:lnTo>
                  <a:lnTo>
                    <a:pt x="976591" y="1308100"/>
                  </a:lnTo>
                  <a:lnTo>
                    <a:pt x="976591" y="1181100"/>
                  </a:lnTo>
                  <a:lnTo>
                    <a:pt x="1049553" y="1181100"/>
                  </a:lnTo>
                  <a:lnTo>
                    <a:pt x="1075220" y="1168400"/>
                  </a:lnTo>
                  <a:lnTo>
                    <a:pt x="1075220" y="1155700"/>
                  </a:lnTo>
                  <a:lnTo>
                    <a:pt x="1049489" y="1155700"/>
                  </a:lnTo>
                  <a:lnTo>
                    <a:pt x="1023759" y="1168400"/>
                  </a:lnTo>
                  <a:lnTo>
                    <a:pt x="972299" y="1168400"/>
                  </a:lnTo>
                  <a:lnTo>
                    <a:pt x="972299" y="1092200"/>
                  </a:lnTo>
                  <a:lnTo>
                    <a:pt x="998029" y="1079500"/>
                  </a:lnTo>
                  <a:lnTo>
                    <a:pt x="1075220" y="1079500"/>
                  </a:lnTo>
                  <a:lnTo>
                    <a:pt x="1075220" y="1066800"/>
                  </a:lnTo>
                  <a:lnTo>
                    <a:pt x="972299" y="1066800"/>
                  </a:lnTo>
                  <a:lnTo>
                    <a:pt x="972299" y="990600"/>
                  </a:lnTo>
                  <a:lnTo>
                    <a:pt x="1075220" y="990600"/>
                  </a:lnTo>
                  <a:lnTo>
                    <a:pt x="1075220" y="967701"/>
                  </a:lnTo>
                  <a:lnTo>
                    <a:pt x="1057656" y="977900"/>
                  </a:lnTo>
                  <a:lnTo>
                    <a:pt x="972299" y="977900"/>
                  </a:lnTo>
                  <a:lnTo>
                    <a:pt x="972299" y="863600"/>
                  </a:lnTo>
                  <a:lnTo>
                    <a:pt x="1019797" y="863600"/>
                  </a:lnTo>
                  <a:lnTo>
                    <a:pt x="1040371" y="850900"/>
                  </a:lnTo>
                  <a:lnTo>
                    <a:pt x="1079512" y="850900"/>
                  </a:lnTo>
                  <a:lnTo>
                    <a:pt x="1079512" y="838200"/>
                  </a:lnTo>
                  <a:lnTo>
                    <a:pt x="1053109" y="838200"/>
                  </a:lnTo>
                  <a:lnTo>
                    <a:pt x="998702" y="850900"/>
                  </a:lnTo>
                  <a:lnTo>
                    <a:pt x="972299" y="850900"/>
                  </a:lnTo>
                  <a:lnTo>
                    <a:pt x="969822" y="825500"/>
                  </a:lnTo>
                  <a:lnTo>
                    <a:pt x="968552" y="800100"/>
                  </a:lnTo>
                  <a:lnTo>
                    <a:pt x="968082" y="774700"/>
                  </a:lnTo>
                  <a:lnTo>
                    <a:pt x="968019" y="749300"/>
                  </a:lnTo>
                  <a:lnTo>
                    <a:pt x="968019" y="1841500"/>
                  </a:lnTo>
                  <a:lnTo>
                    <a:pt x="968019" y="1917700"/>
                  </a:lnTo>
                  <a:lnTo>
                    <a:pt x="912266" y="1917700"/>
                  </a:lnTo>
                  <a:lnTo>
                    <a:pt x="912266" y="1841500"/>
                  </a:lnTo>
                  <a:lnTo>
                    <a:pt x="925131" y="1841500"/>
                  </a:lnTo>
                  <a:lnTo>
                    <a:pt x="912266" y="1828800"/>
                  </a:lnTo>
                  <a:lnTo>
                    <a:pt x="912266" y="1752600"/>
                  </a:lnTo>
                  <a:lnTo>
                    <a:pt x="963726" y="1752600"/>
                  </a:lnTo>
                  <a:lnTo>
                    <a:pt x="963726" y="1841500"/>
                  </a:lnTo>
                  <a:lnTo>
                    <a:pt x="968019" y="1841500"/>
                  </a:lnTo>
                  <a:lnTo>
                    <a:pt x="968019" y="749300"/>
                  </a:lnTo>
                  <a:lnTo>
                    <a:pt x="1061948" y="749300"/>
                  </a:lnTo>
                  <a:lnTo>
                    <a:pt x="1083792" y="736600"/>
                  </a:lnTo>
                  <a:lnTo>
                    <a:pt x="1083792" y="723900"/>
                  </a:lnTo>
                  <a:lnTo>
                    <a:pt x="1054849" y="736600"/>
                  </a:lnTo>
                  <a:lnTo>
                    <a:pt x="968019" y="736600"/>
                  </a:lnTo>
                  <a:lnTo>
                    <a:pt x="967943" y="723900"/>
                  </a:lnTo>
                  <a:lnTo>
                    <a:pt x="967473" y="698500"/>
                  </a:lnTo>
                  <a:lnTo>
                    <a:pt x="966203" y="673100"/>
                  </a:lnTo>
                  <a:lnTo>
                    <a:pt x="963726" y="660400"/>
                  </a:lnTo>
                  <a:lnTo>
                    <a:pt x="963726" y="1295400"/>
                  </a:lnTo>
                  <a:lnTo>
                    <a:pt x="963726" y="1308100"/>
                  </a:lnTo>
                  <a:lnTo>
                    <a:pt x="963726" y="1739900"/>
                  </a:lnTo>
                  <a:lnTo>
                    <a:pt x="912266" y="1739900"/>
                  </a:lnTo>
                  <a:lnTo>
                    <a:pt x="912266" y="1651000"/>
                  </a:lnTo>
                  <a:lnTo>
                    <a:pt x="963726" y="1651000"/>
                  </a:lnTo>
                  <a:lnTo>
                    <a:pt x="963726" y="1638300"/>
                  </a:lnTo>
                  <a:lnTo>
                    <a:pt x="912266" y="1638300"/>
                  </a:lnTo>
                  <a:lnTo>
                    <a:pt x="909789" y="1612900"/>
                  </a:lnTo>
                  <a:lnTo>
                    <a:pt x="908519" y="1587500"/>
                  </a:lnTo>
                  <a:lnTo>
                    <a:pt x="908050" y="1562100"/>
                  </a:lnTo>
                  <a:lnTo>
                    <a:pt x="907986" y="1536700"/>
                  </a:lnTo>
                  <a:lnTo>
                    <a:pt x="963726" y="1536700"/>
                  </a:lnTo>
                  <a:lnTo>
                    <a:pt x="963726" y="1524000"/>
                  </a:lnTo>
                  <a:lnTo>
                    <a:pt x="907986" y="1524000"/>
                  </a:lnTo>
                  <a:lnTo>
                    <a:pt x="907986" y="1447800"/>
                  </a:lnTo>
                  <a:lnTo>
                    <a:pt x="963726" y="1447800"/>
                  </a:lnTo>
                  <a:lnTo>
                    <a:pt x="963726" y="1435100"/>
                  </a:lnTo>
                  <a:lnTo>
                    <a:pt x="907986" y="1435100"/>
                  </a:lnTo>
                  <a:lnTo>
                    <a:pt x="907986" y="1320800"/>
                  </a:lnTo>
                  <a:lnTo>
                    <a:pt x="963726" y="1320800"/>
                  </a:lnTo>
                  <a:lnTo>
                    <a:pt x="963726" y="1308100"/>
                  </a:lnTo>
                  <a:lnTo>
                    <a:pt x="907986" y="1308100"/>
                  </a:lnTo>
                  <a:lnTo>
                    <a:pt x="907986" y="1193800"/>
                  </a:lnTo>
                  <a:lnTo>
                    <a:pt x="907986" y="1181100"/>
                  </a:lnTo>
                  <a:lnTo>
                    <a:pt x="959434" y="1181100"/>
                  </a:lnTo>
                  <a:lnTo>
                    <a:pt x="960094" y="1206500"/>
                  </a:lnTo>
                  <a:lnTo>
                    <a:pt x="963053" y="1270000"/>
                  </a:lnTo>
                  <a:lnTo>
                    <a:pt x="963726" y="1295400"/>
                  </a:lnTo>
                  <a:lnTo>
                    <a:pt x="963726" y="660400"/>
                  </a:lnTo>
                  <a:lnTo>
                    <a:pt x="1083792" y="660400"/>
                  </a:lnTo>
                  <a:lnTo>
                    <a:pt x="1083792" y="647700"/>
                  </a:lnTo>
                  <a:lnTo>
                    <a:pt x="1025372" y="647700"/>
                  </a:lnTo>
                  <a:lnTo>
                    <a:pt x="995146" y="635000"/>
                  </a:lnTo>
                  <a:lnTo>
                    <a:pt x="963726" y="635000"/>
                  </a:lnTo>
                  <a:lnTo>
                    <a:pt x="963726" y="609600"/>
                  </a:lnTo>
                  <a:lnTo>
                    <a:pt x="959434" y="609600"/>
                  </a:lnTo>
                  <a:lnTo>
                    <a:pt x="959434" y="635000"/>
                  </a:lnTo>
                  <a:lnTo>
                    <a:pt x="959434" y="660400"/>
                  </a:lnTo>
                  <a:lnTo>
                    <a:pt x="959434" y="736600"/>
                  </a:lnTo>
                  <a:lnTo>
                    <a:pt x="949782" y="736600"/>
                  </a:lnTo>
                  <a:lnTo>
                    <a:pt x="930478" y="749300"/>
                  </a:lnTo>
                  <a:lnTo>
                    <a:pt x="959434" y="749300"/>
                  </a:lnTo>
                  <a:lnTo>
                    <a:pt x="959434" y="850900"/>
                  </a:lnTo>
                  <a:lnTo>
                    <a:pt x="959434" y="1168400"/>
                  </a:lnTo>
                  <a:lnTo>
                    <a:pt x="907986" y="1168400"/>
                  </a:lnTo>
                  <a:lnTo>
                    <a:pt x="907986" y="1092200"/>
                  </a:lnTo>
                  <a:lnTo>
                    <a:pt x="959434" y="1092200"/>
                  </a:lnTo>
                  <a:lnTo>
                    <a:pt x="959434" y="1066800"/>
                  </a:lnTo>
                  <a:lnTo>
                    <a:pt x="946569" y="1066800"/>
                  </a:lnTo>
                  <a:lnTo>
                    <a:pt x="933704" y="1079500"/>
                  </a:lnTo>
                  <a:lnTo>
                    <a:pt x="907986" y="1079500"/>
                  </a:lnTo>
                  <a:lnTo>
                    <a:pt x="910450" y="1054100"/>
                  </a:lnTo>
                  <a:lnTo>
                    <a:pt x="911720" y="1028700"/>
                  </a:lnTo>
                  <a:lnTo>
                    <a:pt x="912190" y="1016000"/>
                  </a:lnTo>
                  <a:lnTo>
                    <a:pt x="912266" y="990600"/>
                  </a:lnTo>
                  <a:lnTo>
                    <a:pt x="959434" y="990600"/>
                  </a:lnTo>
                  <a:lnTo>
                    <a:pt x="959434" y="977900"/>
                  </a:lnTo>
                  <a:lnTo>
                    <a:pt x="912266" y="977900"/>
                  </a:lnTo>
                  <a:lnTo>
                    <a:pt x="912329" y="952500"/>
                  </a:lnTo>
                  <a:lnTo>
                    <a:pt x="912799" y="927100"/>
                  </a:lnTo>
                  <a:lnTo>
                    <a:pt x="914069" y="901700"/>
                  </a:lnTo>
                  <a:lnTo>
                    <a:pt x="916559" y="863600"/>
                  </a:lnTo>
                  <a:lnTo>
                    <a:pt x="959434" y="863600"/>
                  </a:lnTo>
                  <a:lnTo>
                    <a:pt x="959434" y="850900"/>
                  </a:lnTo>
                  <a:lnTo>
                    <a:pt x="916559" y="850900"/>
                  </a:lnTo>
                  <a:lnTo>
                    <a:pt x="916559" y="749300"/>
                  </a:lnTo>
                  <a:lnTo>
                    <a:pt x="920838" y="749300"/>
                  </a:lnTo>
                  <a:lnTo>
                    <a:pt x="920838" y="647700"/>
                  </a:lnTo>
                  <a:lnTo>
                    <a:pt x="930478" y="660400"/>
                  </a:lnTo>
                  <a:lnTo>
                    <a:pt x="959434" y="660400"/>
                  </a:lnTo>
                  <a:lnTo>
                    <a:pt x="959434" y="635000"/>
                  </a:lnTo>
                  <a:lnTo>
                    <a:pt x="920838" y="635000"/>
                  </a:lnTo>
                  <a:lnTo>
                    <a:pt x="920838" y="622300"/>
                  </a:lnTo>
                  <a:lnTo>
                    <a:pt x="916559" y="622300"/>
                  </a:lnTo>
                  <a:lnTo>
                    <a:pt x="916559" y="635000"/>
                  </a:lnTo>
                  <a:lnTo>
                    <a:pt x="916559" y="647700"/>
                  </a:lnTo>
                  <a:lnTo>
                    <a:pt x="914006" y="673100"/>
                  </a:lnTo>
                  <a:lnTo>
                    <a:pt x="910526" y="723900"/>
                  </a:lnTo>
                  <a:lnTo>
                    <a:pt x="907986" y="749300"/>
                  </a:lnTo>
                  <a:lnTo>
                    <a:pt x="907986" y="762000"/>
                  </a:lnTo>
                  <a:lnTo>
                    <a:pt x="907313" y="787400"/>
                  </a:lnTo>
                  <a:lnTo>
                    <a:pt x="904354" y="838200"/>
                  </a:lnTo>
                  <a:lnTo>
                    <a:pt x="903693" y="863600"/>
                  </a:lnTo>
                  <a:lnTo>
                    <a:pt x="901204" y="901700"/>
                  </a:lnTo>
                  <a:lnTo>
                    <a:pt x="899934" y="927100"/>
                  </a:lnTo>
                  <a:lnTo>
                    <a:pt x="899464" y="952500"/>
                  </a:lnTo>
                  <a:lnTo>
                    <a:pt x="899401" y="990600"/>
                  </a:lnTo>
                  <a:lnTo>
                    <a:pt x="898728" y="1016000"/>
                  </a:lnTo>
                  <a:lnTo>
                    <a:pt x="895781" y="1054100"/>
                  </a:lnTo>
                  <a:lnTo>
                    <a:pt x="895121" y="1079500"/>
                  </a:lnTo>
                  <a:lnTo>
                    <a:pt x="895121" y="1092200"/>
                  </a:lnTo>
                  <a:lnTo>
                    <a:pt x="895121" y="1181100"/>
                  </a:lnTo>
                  <a:lnTo>
                    <a:pt x="826503" y="1181100"/>
                  </a:lnTo>
                  <a:lnTo>
                    <a:pt x="826503" y="1092200"/>
                  </a:lnTo>
                  <a:lnTo>
                    <a:pt x="895121" y="1092200"/>
                  </a:lnTo>
                  <a:lnTo>
                    <a:pt x="895121" y="1079500"/>
                  </a:lnTo>
                  <a:lnTo>
                    <a:pt x="826503" y="1079500"/>
                  </a:lnTo>
                  <a:lnTo>
                    <a:pt x="824014" y="1066800"/>
                  </a:lnTo>
                  <a:lnTo>
                    <a:pt x="822744" y="1041400"/>
                  </a:lnTo>
                  <a:lnTo>
                    <a:pt x="822274" y="1016000"/>
                  </a:lnTo>
                  <a:lnTo>
                    <a:pt x="822198" y="1003300"/>
                  </a:lnTo>
                  <a:lnTo>
                    <a:pt x="841502" y="1003300"/>
                  </a:lnTo>
                  <a:lnTo>
                    <a:pt x="860806" y="990600"/>
                  </a:lnTo>
                  <a:lnTo>
                    <a:pt x="822198" y="990600"/>
                  </a:lnTo>
                  <a:lnTo>
                    <a:pt x="819658" y="965200"/>
                  </a:lnTo>
                  <a:lnTo>
                    <a:pt x="816178" y="914400"/>
                  </a:lnTo>
                  <a:lnTo>
                    <a:pt x="813638" y="889000"/>
                  </a:lnTo>
                  <a:lnTo>
                    <a:pt x="822198" y="889000"/>
                  </a:lnTo>
                  <a:lnTo>
                    <a:pt x="822198" y="876300"/>
                  </a:lnTo>
                  <a:lnTo>
                    <a:pt x="877697" y="876300"/>
                  </a:lnTo>
                  <a:lnTo>
                    <a:pt x="895121" y="863600"/>
                  </a:lnTo>
                  <a:lnTo>
                    <a:pt x="836142" y="863600"/>
                  </a:lnTo>
                  <a:lnTo>
                    <a:pt x="813638" y="876300"/>
                  </a:lnTo>
                  <a:lnTo>
                    <a:pt x="812888" y="850900"/>
                  </a:lnTo>
                  <a:lnTo>
                    <a:pt x="810945" y="825500"/>
                  </a:lnTo>
                  <a:lnTo>
                    <a:pt x="808202" y="800100"/>
                  </a:lnTo>
                  <a:lnTo>
                    <a:pt x="805065" y="787400"/>
                  </a:lnTo>
                  <a:lnTo>
                    <a:pt x="813638" y="787400"/>
                  </a:lnTo>
                  <a:lnTo>
                    <a:pt x="809345" y="774700"/>
                  </a:lnTo>
                  <a:lnTo>
                    <a:pt x="849007" y="774700"/>
                  </a:lnTo>
                  <a:lnTo>
                    <a:pt x="881710" y="762000"/>
                  </a:lnTo>
                  <a:lnTo>
                    <a:pt x="907986" y="762000"/>
                  </a:lnTo>
                  <a:lnTo>
                    <a:pt x="907986" y="749300"/>
                  </a:lnTo>
                  <a:lnTo>
                    <a:pt x="882243" y="749300"/>
                  </a:lnTo>
                  <a:lnTo>
                    <a:pt x="830783" y="762000"/>
                  </a:lnTo>
                  <a:lnTo>
                    <a:pt x="805065" y="762000"/>
                  </a:lnTo>
                  <a:lnTo>
                    <a:pt x="798626" y="711200"/>
                  </a:lnTo>
                  <a:lnTo>
                    <a:pt x="795401" y="673100"/>
                  </a:lnTo>
                  <a:lnTo>
                    <a:pt x="792200" y="647700"/>
                  </a:lnTo>
                  <a:lnTo>
                    <a:pt x="916559" y="647700"/>
                  </a:lnTo>
                  <a:lnTo>
                    <a:pt x="916559" y="635000"/>
                  </a:lnTo>
                  <a:lnTo>
                    <a:pt x="791527" y="635000"/>
                  </a:lnTo>
                  <a:lnTo>
                    <a:pt x="788568" y="622300"/>
                  </a:lnTo>
                  <a:lnTo>
                    <a:pt x="787908" y="609600"/>
                  </a:lnTo>
                  <a:lnTo>
                    <a:pt x="783615" y="609600"/>
                  </a:lnTo>
                  <a:lnTo>
                    <a:pt x="796480" y="990600"/>
                  </a:lnTo>
                  <a:lnTo>
                    <a:pt x="775042" y="990600"/>
                  </a:lnTo>
                  <a:lnTo>
                    <a:pt x="775042" y="1003300"/>
                  </a:lnTo>
                  <a:lnTo>
                    <a:pt x="796480" y="1003300"/>
                  </a:lnTo>
                  <a:lnTo>
                    <a:pt x="796544" y="1016000"/>
                  </a:lnTo>
                  <a:lnTo>
                    <a:pt x="797013" y="1041400"/>
                  </a:lnTo>
                  <a:lnTo>
                    <a:pt x="798283" y="1066800"/>
                  </a:lnTo>
                  <a:lnTo>
                    <a:pt x="800773" y="1079500"/>
                  </a:lnTo>
                  <a:lnTo>
                    <a:pt x="787971" y="1092200"/>
                  </a:lnTo>
                  <a:lnTo>
                    <a:pt x="800773" y="1092200"/>
                  </a:lnTo>
                  <a:lnTo>
                    <a:pt x="800773" y="1193800"/>
                  </a:lnTo>
                  <a:lnTo>
                    <a:pt x="803249" y="1231900"/>
                  </a:lnTo>
                  <a:lnTo>
                    <a:pt x="804519" y="1257300"/>
                  </a:lnTo>
                  <a:lnTo>
                    <a:pt x="804989" y="1282700"/>
                  </a:lnTo>
                  <a:lnTo>
                    <a:pt x="805065" y="1320800"/>
                  </a:lnTo>
                  <a:lnTo>
                    <a:pt x="807529" y="1333500"/>
                  </a:lnTo>
                  <a:lnTo>
                    <a:pt x="808799" y="1358900"/>
                  </a:lnTo>
                  <a:lnTo>
                    <a:pt x="809269" y="1371600"/>
                  </a:lnTo>
                  <a:lnTo>
                    <a:pt x="809345" y="1384300"/>
                  </a:lnTo>
                  <a:lnTo>
                    <a:pt x="817930" y="1384300"/>
                  </a:lnTo>
                  <a:lnTo>
                    <a:pt x="818591" y="1371600"/>
                  </a:lnTo>
                  <a:lnTo>
                    <a:pt x="820064" y="1358900"/>
                  </a:lnTo>
                  <a:lnTo>
                    <a:pt x="821537" y="1333500"/>
                  </a:lnTo>
                  <a:lnTo>
                    <a:pt x="822198" y="1320800"/>
                  </a:lnTo>
                  <a:lnTo>
                    <a:pt x="822871" y="1282700"/>
                  </a:lnTo>
                  <a:lnTo>
                    <a:pt x="825830" y="1231900"/>
                  </a:lnTo>
                  <a:lnTo>
                    <a:pt x="826503" y="1193800"/>
                  </a:lnTo>
                  <a:lnTo>
                    <a:pt x="895121" y="1193800"/>
                  </a:lnTo>
                  <a:lnTo>
                    <a:pt x="892632" y="1219200"/>
                  </a:lnTo>
                  <a:lnTo>
                    <a:pt x="891362" y="1244600"/>
                  </a:lnTo>
                  <a:lnTo>
                    <a:pt x="890892" y="1270000"/>
                  </a:lnTo>
                  <a:lnTo>
                    <a:pt x="890828" y="1308100"/>
                  </a:lnTo>
                  <a:lnTo>
                    <a:pt x="838962" y="1308100"/>
                  </a:lnTo>
                  <a:lnTo>
                    <a:pt x="822198" y="1320800"/>
                  </a:lnTo>
                  <a:lnTo>
                    <a:pt x="890828" y="1320800"/>
                  </a:lnTo>
                  <a:lnTo>
                    <a:pt x="890828" y="1524000"/>
                  </a:lnTo>
                  <a:lnTo>
                    <a:pt x="852233" y="1524000"/>
                  </a:lnTo>
                  <a:lnTo>
                    <a:pt x="852233" y="1447800"/>
                  </a:lnTo>
                  <a:lnTo>
                    <a:pt x="757897" y="1447800"/>
                  </a:lnTo>
                  <a:lnTo>
                    <a:pt x="757643" y="1397000"/>
                  </a:lnTo>
                  <a:lnTo>
                    <a:pt x="756945" y="1346200"/>
                  </a:lnTo>
                  <a:lnTo>
                    <a:pt x="755865" y="1295400"/>
                  </a:lnTo>
                  <a:lnTo>
                    <a:pt x="754481" y="1244600"/>
                  </a:lnTo>
                  <a:lnTo>
                    <a:pt x="752881" y="1193800"/>
                  </a:lnTo>
                  <a:lnTo>
                    <a:pt x="751128" y="1143000"/>
                  </a:lnTo>
                  <a:lnTo>
                    <a:pt x="749312" y="1092200"/>
                  </a:lnTo>
                  <a:lnTo>
                    <a:pt x="749312" y="1447800"/>
                  </a:lnTo>
                  <a:lnTo>
                    <a:pt x="615835" y="1447800"/>
                  </a:lnTo>
                  <a:lnTo>
                    <a:pt x="563486" y="1460500"/>
                  </a:lnTo>
                  <a:lnTo>
                    <a:pt x="457720" y="1460500"/>
                  </a:lnTo>
                  <a:lnTo>
                    <a:pt x="457377" y="1397000"/>
                  </a:lnTo>
                  <a:lnTo>
                    <a:pt x="457174" y="1346200"/>
                  </a:lnTo>
                  <a:lnTo>
                    <a:pt x="457276" y="1206500"/>
                  </a:lnTo>
                  <a:lnTo>
                    <a:pt x="458343" y="1104900"/>
                  </a:lnTo>
                  <a:lnTo>
                    <a:pt x="460019" y="1054100"/>
                  </a:lnTo>
                  <a:lnTo>
                    <a:pt x="462610" y="1016000"/>
                  </a:lnTo>
                  <a:lnTo>
                    <a:pt x="466293" y="1003300"/>
                  </a:lnTo>
                  <a:lnTo>
                    <a:pt x="474865" y="1003300"/>
                  </a:lnTo>
                  <a:lnTo>
                    <a:pt x="474865" y="990600"/>
                  </a:lnTo>
                  <a:lnTo>
                    <a:pt x="501929" y="1003300"/>
                  </a:lnTo>
                  <a:lnTo>
                    <a:pt x="719302" y="1003300"/>
                  </a:lnTo>
                  <a:lnTo>
                    <a:pt x="720890" y="1054100"/>
                  </a:lnTo>
                  <a:lnTo>
                    <a:pt x="722833" y="1104900"/>
                  </a:lnTo>
                  <a:lnTo>
                    <a:pt x="725170" y="1155700"/>
                  </a:lnTo>
                  <a:lnTo>
                    <a:pt x="727925" y="1206500"/>
                  </a:lnTo>
                  <a:lnTo>
                    <a:pt x="731139" y="1244600"/>
                  </a:lnTo>
                  <a:lnTo>
                    <a:pt x="734860" y="1295400"/>
                  </a:lnTo>
                  <a:lnTo>
                    <a:pt x="739101" y="1346200"/>
                  </a:lnTo>
                  <a:lnTo>
                    <a:pt x="743902" y="1397000"/>
                  </a:lnTo>
                  <a:lnTo>
                    <a:pt x="749312" y="1447800"/>
                  </a:lnTo>
                  <a:lnTo>
                    <a:pt x="749312" y="1092200"/>
                  </a:lnTo>
                  <a:lnTo>
                    <a:pt x="747941" y="1041400"/>
                  </a:lnTo>
                  <a:lnTo>
                    <a:pt x="746201" y="990600"/>
                  </a:lnTo>
                  <a:lnTo>
                    <a:pt x="744143" y="939800"/>
                  </a:lnTo>
                  <a:lnTo>
                    <a:pt x="741845" y="889000"/>
                  </a:lnTo>
                  <a:lnTo>
                    <a:pt x="739355" y="850900"/>
                  </a:lnTo>
                  <a:lnTo>
                    <a:pt x="736727" y="800100"/>
                  </a:lnTo>
                  <a:lnTo>
                    <a:pt x="731291" y="698500"/>
                  </a:lnTo>
                  <a:lnTo>
                    <a:pt x="728611" y="647700"/>
                  </a:lnTo>
                  <a:lnTo>
                    <a:pt x="726008" y="596900"/>
                  </a:lnTo>
                  <a:lnTo>
                    <a:pt x="723582" y="558800"/>
                  </a:lnTo>
                  <a:lnTo>
                    <a:pt x="976071" y="558800"/>
                  </a:lnTo>
                  <a:lnTo>
                    <a:pt x="1026363" y="571500"/>
                  </a:lnTo>
                  <a:lnTo>
                    <a:pt x="1126109" y="571500"/>
                  </a:lnTo>
                  <a:lnTo>
                    <a:pt x="1175410" y="558800"/>
                  </a:lnTo>
                  <a:lnTo>
                    <a:pt x="1224229" y="558800"/>
                  </a:lnTo>
                  <a:lnTo>
                    <a:pt x="1272489" y="546100"/>
                  </a:lnTo>
                  <a:lnTo>
                    <a:pt x="1280998" y="546100"/>
                  </a:lnTo>
                  <a:lnTo>
                    <a:pt x="1281518" y="596900"/>
                  </a:lnTo>
                  <a:lnTo>
                    <a:pt x="1282179" y="647700"/>
                  </a:lnTo>
                  <a:lnTo>
                    <a:pt x="1282992" y="698500"/>
                  </a:lnTo>
                  <a:lnTo>
                    <a:pt x="1283919" y="749300"/>
                  </a:lnTo>
                  <a:lnTo>
                    <a:pt x="1284986" y="800100"/>
                  </a:lnTo>
                  <a:lnTo>
                    <a:pt x="1286167" y="850900"/>
                  </a:lnTo>
                  <a:lnTo>
                    <a:pt x="1287449" y="901700"/>
                  </a:lnTo>
                  <a:lnTo>
                    <a:pt x="1288834" y="952500"/>
                  </a:lnTo>
                  <a:lnTo>
                    <a:pt x="1290320" y="1003300"/>
                  </a:lnTo>
                  <a:lnTo>
                    <a:pt x="1291882" y="1054100"/>
                  </a:lnTo>
                  <a:lnTo>
                    <a:pt x="1293533" y="1104900"/>
                  </a:lnTo>
                  <a:lnTo>
                    <a:pt x="1295247" y="1155700"/>
                  </a:lnTo>
                  <a:lnTo>
                    <a:pt x="1297025" y="1193800"/>
                  </a:lnTo>
                  <a:lnTo>
                    <a:pt x="1298867" y="1244600"/>
                  </a:lnTo>
                  <a:lnTo>
                    <a:pt x="1300759" y="1295400"/>
                  </a:lnTo>
                  <a:lnTo>
                    <a:pt x="1302689" y="1346200"/>
                  </a:lnTo>
                  <a:lnTo>
                    <a:pt x="1304645" y="1397000"/>
                  </a:lnTo>
                  <a:lnTo>
                    <a:pt x="1308658" y="1498600"/>
                  </a:lnTo>
                  <a:lnTo>
                    <a:pt x="1316748" y="1701800"/>
                  </a:lnTo>
                  <a:lnTo>
                    <a:pt x="1320723" y="1803400"/>
                  </a:lnTo>
                  <a:lnTo>
                    <a:pt x="1322666" y="1854200"/>
                  </a:lnTo>
                  <a:lnTo>
                    <a:pt x="1325041" y="1917700"/>
                  </a:lnTo>
                  <a:lnTo>
                    <a:pt x="1326438" y="1955800"/>
                  </a:lnTo>
                  <a:lnTo>
                    <a:pt x="1328242" y="2006600"/>
                  </a:lnTo>
                  <a:lnTo>
                    <a:pt x="1330909" y="2019300"/>
                  </a:lnTo>
                  <a:lnTo>
                    <a:pt x="1342707" y="2019300"/>
                  </a:lnTo>
                  <a:lnTo>
                    <a:pt x="1345387" y="2006600"/>
                  </a:lnTo>
                  <a:lnTo>
                    <a:pt x="1344244" y="1955800"/>
                  </a:lnTo>
                  <a:lnTo>
                    <a:pt x="1343177" y="1905000"/>
                  </a:lnTo>
                  <a:lnTo>
                    <a:pt x="1342161" y="1854200"/>
                  </a:lnTo>
                  <a:lnTo>
                    <a:pt x="1341196" y="1803400"/>
                  </a:lnTo>
                  <a:lnTo>
                    <a:pt x="1340256" y="1752600"/>
                  </a:lnTo>
                  <a:lnTo>
                    <a:pt x="1338453" y="1651000"/>
                  </a:lnTo>
                  <a:lnTo>
                    <a:pt x="1335824" y="1498600"/>
                  </a:lnTo>
                  <a:lnTo>
                    <a:pt x="1334008" y="1384300"/>
                  </a:lnTo>
                  <a:lnTo>
                    <a:pt x="1333042" y="1333500"/>
                  </a:lnTo>
                  <a:lnTo>
                    <a:pt x="1332052" y="1282700"/>
                  </a:lnTo>
                  <a:lnTo>
                    <a:pt x="1331010" y="1231900"/>
                  </a:lnTo>
                  <a:lnTo>
                    <a:pt x="1329905" y="1181100"/>
                  </a:lnTo>
                  <a:lnTo>
                    <a:pt x="1328737" y="1130300"/>
                  </a:lnTo>
                  <a:lnTo>
                    <a:pt x="1327492" y="1079500"/>
                  </a:lnTo>
                  <a:lnTo>
                    <a:pt x="1326159" y="1028700"/>
                  </a:lnTo>
                  <a:lnTo>
                    <a:pt x="1324749" y="977900"/>
                  </a:lnTo>
                  <a:lnTo>
                    <a:pt x="1323225" y="927100"/>
                  </a:lnTo>
                  <a:lnTo>
                    <a:pt x="1321587" y="876300"/>
                  </a:lnTo>
                  <a:lnTo>
                    <a:pt x="1319834" y="825500"/>
                  </a:lnTo>
                  <a:lnTo>
                    <a:pt x="1317967" y="774700"/>
                  </a:lnTo>
                  <a:lnTo>
                    <a:pt x="1315948" y="723900"/>
                  </a:lnTo>
                  <a:lnTo>
                    <a:pt x="1313789" y="673100"/>
                  </a:lnTo>
                  <a:lnTo>
                    <a:pt x="1311490" y="622300"/>
                  </a:lnTo>
                  <a:lnTo>
                    <a:pt x="1309014" y="571500"/>
                  </a:lnTo>
                  <a:lnTo>
                    <a:pt x="1306372" y="520700"/>
                  </a:lnTo>
                  <a:lnTo>
                    <a:pt x="1303553" y="469900"/>
                  </a:lnTo>
                  <a:lnTo>
                    <a:pt x="1300556" y="419100"/>
                  </a:lnTo>
                  <a:lnTo>
                    <a:pt x="1297355" y="368300"/>
                  </a:lnTo>
                  <a:lnTo>
                    <a:pt x="1293952" y="304800"/>
                  </a:lnTo>
                  <a:lnTo>
                    <a:pt x="1336421" y="317500"/>
                  </a:lnTo>
                  <a:lnTo>
                    <a:pt x="1465402" y="317500"/>
                  </a:lnTo>
                  <a:lnTo>
                    <a:pt x="1475041" y="304800"/>
                  </a:lnTo>
                  <a:lnTo>
                    <a:pt x="1478254" y="304800"/>
                  </a:lnTo>
                  <a:lnTo>
                    <a:pt x="1475041" y="292100"/>
                  </a:lnTo>
                  <a:lnTo>
                    <a:pt x="1461211" y="292100"/>
                  </a:lnTo>
                  <a:lnTo>
                    <a:pt x="1460119" y="254000"/>
                  </a:lnTo>
                  <a:lnTo>
                    <a:pt x="1459026" y="203200"/>
                  </a:lnTo>
                  <a:lnTo>
                    <a:pt x="1461147" y="165100"/>
                  </a:lnTo>
                  <a:lnTo>
                    <a:pt x="1469720" y="127000"/>
                  </a:lnTo>
                  <a:lnTo>
                    <a:pt x="1488465" y="88900"/>
                  </a:lnTo>
                  <a:lnTo>
                    <a:pt x="1718513" y="88900"/>
                  </a:lnTo>
                  <a:lnTo>
                    <a:pt x="1747189" y="114300"/>
                  </a:lnTo>
                  <a:lnTo>
                    <a:pt x="1759813" y="152400"/>
                  </a:lnTo>
                  <a:lnTo>
                    <a:pt x="1761947" y="190500"/>
                  </a:lnTo>
                  <a:lnTo>
                    <a:pt x="1759153" y="241300"/>
                  </a:lnTo>
                  <a:lnTo>
                    <a:pt x="1756994" y="279400"/>
                  </a:lnTo>
                  <a:lnTo>
                    <a:pt x="1761312" y="292100"/>
                  </a:lnTo>
                  <a:lnTo>
                    <a:pt x="1769948" y="292100"/>
                  </a:lnTo>
                  <a:lnTo>
                    <a:pt x="1821383" y="279400"/>
                  </a:lnTo>
                  <a:lnTo>
                    <a:pt x="1975688" y="279400"/>
                  </a:lnTo>
                  <a:lnTo>
                    <a:pt x="1974557" y="330200"/>
                  </a:lnTo>
                  <a:lnTo>
                    <a:pt x="1973745" y="381000"/>
                  </a:lnTo>
                  <a:lnTo>
                    <a:pt x="1973211" y="431800"/>
                  </a:lnTo>
                  <a:lnTo>
                    <a:pt x="1972995" y="571500"/>
                  </a:lnTo>
                  <a:lnTo>
                    <a:pt x="1973097" y="596900"/>
                  </a:lnTo>
                  <a:lnTo>
                    <a:pt x="1973491" y="647700"/>
                  </a:lnTo>
                  <a:lnTo>
                    <a:pt x="1974075" y="698500"/>
                  </a:lnTo>
                  <a:lnTo>
                    <a:pt x="1974824" y="749300"/>
                  </a:lnTo>
                  <a:lnTo>
                    <a:pt x="1975726" y="800100"/>
                  </a:lnTo>
                  <a:lnTo>
                    <a:pt x="1976755" y="850900"/>
                  </a:lnTo>
                  <a:lnTo>
                    <a:pt x="1977898" y="901700"/>
                  </a:lnTo>
                  <a:lnTo>
                    <a:pt x="1979117" y="952500"/>
                  </a:lnTo>
                  <a:lnTo>
                    <a:pt x="1980425" y="1003300"/>
                  </a:lnTo>
                  <a:lnTo>
                    <a:pt x="1981771" y="1066800"/>
                  </a:lnTo>
                  <a:lnTo>
                    <a:pt x="1985949" y="1219200"/>
                  </a:lnTo>
                  <a:lnTo>
                    <a:pt x="1987308" y="1270000"/>
                  </a:lnTo>
                  <a:lnTo>
                    <a:pt x="1988642" y="1320800"/>
                  </a:lnTo>
                  <a:lnTo>
                    <a:pt x="1872805" y="1320800"/>
                  </a:lnTo>
                  <a:lnTo>
                    <a:pt x="1834210" y="1333500"/>
                  </a:lnTo>
                  <a:lnTo>
                    <a:pt x="1821383" y="1333500"/>
                  </a:lnTo>
                  <a:lnTo>
                    <a:pt x="1821675" y="1384300"/>
                  </a:lnTo>
                  <a:lnTo>
                    <a:pt x="1822513" y="1435100"/>
                  </a:lnTo>
                  <a:lnTo>
                    <a:pt x="1823847" y="1485900"/>
                  </a:lnTo>
                  <a:lnTo>
                    <a:pt x="1825625" y="1536700"/>
                  </a:lnTo>
                  <a:lnTo>
                    <a:pt x="1827758" y="1587500"/>
                  </a:lnTo>
                  <a:lnTo>
                    <a:pt x="1830222" y="1638300"/>
                  </a:lnTo>
                  <a:lnTo>
                    <a:pt x="1832940" y="1701800"/>
                  </a:lnTo>
                  <a:lnTo>
                    <a:pt x="1835848" y="1752600"/>
                  </a:lnTo>
                  <a:lnTo>
                    <a:pt x="1838909" y="1803400"/>
                  </a:lnTo>
                  <a:lnTo>
                    <a:pt x="1842046" y="1854200"/>
                  </a:lnTo>
                  <a:lnTo>
                    <a:pt x="1848319" y="1943100"/>
                  </a:lnTo>
                  <a:lnTo>
                    <a:pt x="1851355" y="1993900"/>
                  </a:lnTo>
                  <a:lnTo>
                    <a:pt x="1854708" y="2006600"/>
                  </a:lnTo>
                  <a:lnTo>
                    <a:pt x="1869452" y="2006600"/>
                  </a:lnTo>
                  <a:lnTo>
                    <a:pt x="1872818" y="1993900"/>
                  </a:lnTo>
                  <a:lnTo>
                    <a:pt x="1870837" y="1943100"/>
                  </a:lnTo>
                  <a:lnTo>
                    <a:pt x="1868817" y="1905000"/>
                  </a:lnTo>
                  <a:lnTo>
                    <a:pt x="1866696" y="1854200"/>
                  </a:lnTo>
                  <a:lnTo>
                    <a:pt x="1864423" y="1803400"/>
                  </a:lnTo>
                  <a:lnTo>
                    <a:pt x="1861972" y="1752600"/>
                  </a:lnTo>
                  <a:lnTo>
                    <a:pt x="1859280" y="1701800"/>
                  </a:lnTo>
                  <a:lnTo>
                    <a:pt x="1856295" y="1651000"/>
                  </a:lnTo>
                  <a:lnTo>
                    <a:pt x="1852993" y="1600200"/>
                  </a:lnTo>
                  <a:lnTo>
                    <a:pt x="1849310" y="1549400"/>
                  </a:lnTo>
                  <a:lnTo>
                    <a:pt x="1845208" y="1498600"/>
                  </a:lnTo>
                  <a:lnTo>
                    <a:pt x="1840623" y="1447800"/>
                  </a:lnTo>
                  <a:lnTo>
                    <a:pt x="1835543" y="1397000"/>
                  </a:lnTo>
                  <a:lnTo>
                    <a:pt x="1829892" y="1346200"/>
                  </a:lnTo>
                  <a:lnTo>
                    <a:pt x="2240496" y="1346200"/>
                  </a:lnTo>
                  <a:lnTo>
                    <a:pt x="2291334" y="1333500"/>
                  </a:lnTo>
                  <a:lnTo>
                    <a:pt x="2451684" y="1333500"/>
                  </a:lnTo>
                  <a:lnTo>
                    <a:pt x="2455799" y="1320800"/>
                  </a:lnTo>
                  <a:lnTo>
                    <a:pt x="2455468" y="1320800"/>
                  </a:lnTo>
                  <a:lnTo>
                    <a:pt x="2451125" y="1308100"/>
                  </a:lnTo>
                  <a:lnTo>
                    <a:pt x="2228799" y="1308100"/>
                  </a:lnTo>
                  <a:lnTo>
                    <a:pt x="2229396" y="1257300"/>
                  </a:lnTo>
                  <a:lnTo>
                    <a:pt x="2228062" y="1206500"/>
                  </a:lnTo>
                  <a:lnTo>
                    <a:pt x="2225459" y="1155700"/>
                  </a:lnTo>
                  <a:lnTo>
                    <a:pt x="2222258" y="1092200"/>
                  </a:lnTo>
                  <a:lnTo>
                    <a:pt x="2219134" y="1041400"/>
                  </a:lnTo>
                  <a:lnTo>
                    <a:pt x="2216772" y="990600"/>
                  </a:lnTo>
                  <a:lnTo>
                    <a:pt x="2215845" y="939800"/>
                  </a:lnTo>
                  <a:lnTo>
                    <a:pt x="2214753" y="889000"/>
                  </a:lnTo>
                  <a:lnTo>
                    <a:pt x="2214867" y="825500"/>
                  </a:lnTo>
                  <a:lnTo>
                    <a:pt x="2215781" y="774700"/>
                  </a:lnTo>
                  <a:lnTo>
                    <a:pt x="2217140" y="723900"/>
                  </a:lnTo>
                  <a:lnTo>
                    <a:pt x="2218563" y="673100"/>
                  </a:lnTo>
                  <a:lnTo>
                    <a:pt x="2219693" y="622300"/>
                  </a:lnTo>
                  <a:lnTo>
                    <a:pt x="2220163" y="571500"/>
                  </a:lnTo>
                  <a:lnTo>
                    <a:pt x="2837637" y="571500"/>
                  </a:lnTo>
                  <a:lnTo>
                    <a:pt x="2833484" y="622300"/>
                  </a:lnTo>
                  <a:lnTo>
                    <a:pt x="2830957" y="673100"/>
                  </a:lnTo>
                  <a:lnTo>
                    <a:pt x="2829661" y="723900"/>
                  </a:lnTo>
                  <a:lnTo>
                    <a:pt x="2829191" y="774700"/>
                  </a:lnTo>
                  <a:lnTo>
                    <a:pt x="2829128" y="825500"/>
                  </a:lnTo>
                  <a:lnTo>
                    <a:pt x="2771749" y="825500"/>
                  </a:lnTo>
                  <a:lnTo>
                    <a:pt x="2744076" y="838200"/>
                  </a:lnTo>
                  <a:lnTo>
                    <a:pt x="2713304" y="838200"/>
                  </a:lnTo>
                  <a:lnTo>
                    <a:pt x="2717622" y="850900"/>
                  </a:lnTo>
                  <a:lnTo>
                    <a:pt x="2730449" y="850900"/>
                  </a:lnTo>
                  <a:lnTo>
                    <a:pt x="2723286" y="901700"/>
                  </a:lnTo>
                  <a:lnTo>
                    <a:pt x="2718028" y="952500"/>
                  </a:lnTo>
                  <a:lnTo>
                    <a:pt x="2714434" y="1003300"/>
                  </a:lnTo>
                  <a:lnTo>
                    <a:pt x="2712262" y="1054100"/>
                  </a:lnTo>
                  <a:lnTo>
                    <a:pt x="2711285" y="1104900"/>
                  </a:lnTo>
                  <a:lnTo>
                    <a:pt x="2711272" y="1155700"/>
                  </a:lnTo>
                  <a:lnTo>
                    <a:pt x="2711996" y="1206500"/>
                  </a:lnTo>
                  <a:lnTo>
                    <a:pt x="2713228" y="1257300"/>
                  </a:lnTo>
                  <a:lnTo>
                    <a:pt x="2714726" y="1308100"/>
                  </a:lnTo>
                  <a:lnTo>
                    <a:pt x="2716263" y="1358900"/>
                  </a:lnTo>
                  <a:lnTo>
                    <a:pt x="2717622" y="1409700"/>
                  </a:lnTo>
                  <a:lnTo>
                    <a:pt x="2718790" y="1460500"/>
                  </a:lnTo>
                  <a:lnTo>
                    <a:pt x="2720149" y="1511300"/>
                  </a:lnTo>
                  <a:lnTo>
                    <a:pt x="2721711" y="1562100"/>
                  </a:lnTo>
                  <a:lnTo>
                    <a:pt x="2723489" y="1600200"/>
                  </a:lnTo>
                  <a:lnTo>
                    <a:pt x="2725521" y="1651000"/>
                  </a:lnTo>
                  <a:lnTo>
                    <a:pt x="2727795" y="1701800"/>
                  </a:lnTo>
                  <a:lnTo>
                    <a:pt x="2730335" y="1752600"/>
                  </a:lnTo>
                  <a:lnTo>
                    <a:pt x="2733154" y="1803400"/>
                  </a:lnTo>
                  <a:lnTo>
                    <a:pt x="2736278" y="1854200"/>
                  </a:lnTo>
                  <a:lnTo>
                    <a:pt x="2739720" y="1905000"/>
                  </a:lnTo>
                  <a:lnTo>
                    <a:pt x="2743479" y="1955800"/>
                  </a:lnTo>
                  <a:lnTo>
                    <a:pt x="2747594" y="1993900"/>
                  </a:lnTo>
                  <a:lnTo>
                    <a:pt x="2750261" y="2006600"/>
                  </a:lnTo>
                  <a:lnTo>
                    <a:pt x="2762059" y="2006600"/>
                  </a:lnTo>
                  <a:lnTo>
                    <a:pt x="2764739" y="1993900"/>
                  </a:lnTo>
                  <a:lnTo>
                    <a:pt x="2761246" y="1943100"/>
                  </a:lnTo>
                  <a:lnTo>
                    <a:pt x="2757792" y="1892300"/>
                  </a:lnTo>
                  <a:lnTo>
                    <a:pt x="2754414" y="1841500"/>
                  </a:lnTo>
                  <a:lnTo>
                    <a:pt x="2751150" y="1790700"/>
                  </a:lnTo>
                  <a:lnTo>
                    <a:pt x="2748038" y="1739900"/>
                  </a:lnTo>
                  <a:lnTo>
                    <a:pt x="2745130" y="1689100"/>
                  </a:lnTo>
                  <a:lnTo>
                    <a:pt x="2742438" y="1638300"/>
                  </a:lnTo>
                  <a:lnTo>
                    <a:pt x="2740025" y="1574800"/>
                  </a:lnTo>
                  <a:lnTo>
                    <a:pt x="2737904" y="1524000"/>
                  </a:lnTo>
                  <a:lnTo>
                    <a:pt x="2736138" y="1473200"/>
                  </a:lnTo>
                  <a:lnTo>
                    <a:pt x="2734767" y="1422400"/>
                  </a:lnTo>
                  <a:lnTo>
                    <a:pt x="2734183" y="1371600"/>
                  </a:lnTo>
                  <a:lnTo>
                    <a:pt x="2734602" y="1320800"/>
                  </a:lnTo>
                  <a:lnTo>
                    <a:pt x="2735757" y="1270000"/>
                  </a:lnTo>
                  <a:lnTo>
                    <a:pt x="2737383" y="1219200"/>
                  </a:lnTo>
                  <a:lnTo>
                    <a:pt x="2739212" y="1168400"/>
                  </a:lnTo>
                  <a:lnTo>
                    <a:pt x="2742361" y="1054100"/>
                  </a:lnTo>
                  <a:lnTo>
                    <a:pt x="2743136" y="1003300"/>
                  </a:lnTo>
                  <a:lnTo>
                    <a:pt x="2743035" y="952500"/>
                  </a:lnTo>
                  <a:lnTo>
                    <a:pt x="2741777" y="901700"/>
                  </a:lnTo>
                  <a:lnTo>
                    <a:pt x="2739085" y="850900"/>
                  </a:lnTo>
                  <a:lnTo>
                    <a:pt x="2831007" y="850900"/>
                  </a:lnTo>
                  <a:lnTo>
                    <a:pt x="2878848" y="863600"/>
                  </a:lnTo>
                  <a:lnTo>
                    <a:pt x="2927439" y="863600"/>
                  </a:lnTo>
                  <a:lnTo>
                    <a:pt x="2976372" y="850900"/>
                  </a:lnTo>
                  <a:lnTo>
                    <a:pt x="3121380" y="850900"/>
                  </a:lnTo>
                  <a:lnTo>
                    <a:pt x="3167837" y="838200"/>
                  </a:lnTo>
                  <a:lnTo>
                    <a:pt x="3167545" y="876300"/>
                  </a:lnTo>
                  <a:lnTo>
                    <a:pt x="3167469" y="952500"/>
                  </a:lnTo>
                  <a:lnTo>
                    <a:pt x="3167672" y="990600"/>
                  </a:lnTo>
                  <a:lnTo>
                    <a:pt x="3168243" y="1041400"/>
                  </a:lnTo>
                  <a:lnTo>
                    <a:pt x="3169107" y="1092200"/>
                  </a:lnTo>
                  <a:lnTo>
                    <a:pt x="3171698" y="1206500"/>
                  </a:lnTo>
                  <a:lnTo>
                    <a:pt x="3173399" y="1257300"/>
                  </a:lnTo>
                  <a:lnTo>
                    <a:pt x="3175355" y="1308100"/>
                  </a:lnTo>
                  <a:lnTo>
                    <a:pt x="3177552" y="1358900"/>
                  </a:lnTo>
                  <a:lnTo>
                    <a:pt x="3179978" y="1409700"/>
                  </a:lnTo>
                  <a:lnTo>
                    <a:pt x="3182632" y="1460500"/>
                  </a:lnTo>
                  <a:lnTo>
                    <a:pt x="3185503" y="1511300"/>
                  </a:lnTo>
                  <a:lnTo>
                    <a:pt x="3188563" y="1562100"/>
                  </a:lnTo>
                  <a:lnTo>
                    <a:pt x="3191827" y="1612900"/>
                  </a:lnTo>
                  <a:lnTo>
                    <a:pt x="3195269" y="1663700"/>
                  </a:lnTo>
                  <a:lnTo>
                    <a:pt x="3198888" y="1714500"/>
                  </a:lnTo>
                  <a:lnTo>
                    <a:pt x="3202660" y="1765300"/>
                  </a:lnTo>
                  <a:lnTo>
                    <a:pt x="3206585" y="1816100"/>
                  </a:lnTo>
                  <a:lnTo>
                    <a:pt x="3210649" y="1866900"/>
                  </a:lnTo>
                  <a:lnTo>
                    <a:pt x="3214852" y="1917700"/>
                  </a:lnTo>
                  <a:lnTo>
                    <a:pt x="3219158" y="1968500"/>
                  </a:lnTo>
                  <a:lnTo>
                    <a:pt x="3223590" y="2019300"/>
                  </a:lnTo>
                  <a:lnTo>
                    <a:pt x="3240735" y="2019300"/>
                  </a:lnTo>
                  <a:lnTo>
                    <a:pt x="3236938" y="1968500"/>
                  </a:lnTo>
                  <a:lnTo>
                    <a:pt x="3233369" y="1917700"/>
                  </a:lnTo>
                  <a:lnTo>
                    <a:pt x="3230029" y="1866900"/>
                  </a:lnTo>
                  <a:lnTo>
                    <a:pt x="3226866" y="1816100"/>
                  </a:lnTo>
                  <a:lnTo>
                    <a:pt x="3223895" y="1765300"/>
                  </a:lnTo>
                  <a:lnTo>
                    <a:pt x="3221101" y="1714500"/>
                  </a:lnTo>
                  <a:lnTo>
                    <a:pt x="3218446" y="1651000"/>
                  </a:lnTo>
                  <a:lnTo>
                    <a:pt x="3215944" y="1600200"/>
                  </a:lnTo>
                  <a:lnTo>
                    <a:pt x="3213557" y="1549400"/>
                  </a:lnTo>
                  <a:lnTo>
                    <a:pt x="3211284" y="1498600"/>
                  </a:lnTo>
                  <a:lnTo>
                    <a:pt x="3209099" y="1447800"/>
                  </a:lnTo>
                  <a:lnTo>
                    <a:pt x="3207004" y="1397000"/>
                  </a:lnTo>
                  <a:lnTo>
                    <a:pt x="3204972" y="1346200"/>
                  </a:lnTo>
                  <a:lnTo>
                    <a:pt x="3202978" y="1295400"/>
                  </a:lnTo>
                  <a:lnTo>
                    <a:pt x="3195256" y="1092200"/>
                  </a:lnTo>
                  <a:lnTo>
                    <a:pt x="3193300" y="1041400"/>
                  </a:lnTo>
                  <a:lnTo>
                    <a:pt x="3191319" y="990600"/>
                  </a:lnTo>
                  <a:lnTo>
                    <a:pt x="3189274" y="939800"/>
                  </a:lnTo>
                  <a:lnTo>
                    <a:pt x="3187166" y="889000"/>
                  </a:lnTo>
                  <a:lnTo>
                    <a:pt x="3184982" y="838200"/>
                  </a:lnTo>
                  <a:lnTo>
                    <a:pt x="3180791" y="838200"/>
                  </a:lnTo>
                  <a:lnTo>
                    <a:pt x="3180791" y="825500"/>
                  </a:lnTo>
                  <a:lnTo>
                    <a:pt x="2966288" y="825500"/>
                  </a:lnTo>
                  <a:lnTo>
                    <a:pt x="2966288" y="723900"/>
                  </a:lnTo>
                  <a:lnTo>
                    <a:pt x="2965831" y="711200"/>
                  </a:lnTo>
                  <a:lnTo>
                    <a:pt x="2965793" y="685800"/>
                  </a:lnTo>
                  <a:lnTo>
                    <a:pt x="2968155" y="673100"/>
                  </a:lnTo>
                  <a:lnTo>
                    <a:pt x="2974924" y="673100"/>
                  </a:lnTo>
                  <a:lnTo>
                    <a:pt x="2987306" y="660400"/>
                  </a:lnTo>
                  <a:lnTo>
                    <a:pt x="3132721" y="660400"/>
                  </a:lnTo>
                  <a:lnTo>
                    <a:pt x="3181604" y="673100"/>
                  </a:lnTo>
                  <a:lnTo>
                    <a:pt x="3283661" y="673100"/>
                  </a:lnTo>
                  <a:lnTo>
                    <a:pt x="3286125" y="723900"/>
                  </a:lnTo>
                  <a:lnTo>
                    <a:pt x="3289058" y="774700"/>
                  </a:lnTo>
                  <a:lnTo>
                    <a:pt x="3295396" y="876300"/>
                  </a:lnTo>
                  <a:lnTo>
                    <a:pt x="3298329" y="939800"/>
                  </a:lnTo>
                  <a:lnTo>
                    <a:pt x="3300806" y="990600"/>
                  </a:lnTo>
                  <a:lnTo>
                    <a:pt x="3302863" y="1041400"/>
                  </a:lnTo>
                  <a:lnTo>
                    <a:pt x="3304997" y="1092200"/>
                  </a:lnTo>
                  <a:lnTo>
                    <a:pt x="3307219" y="1143000"/>
                  </a:lnTo>
                  <a:lnTo>
                    <a:pt x="3309518" y="1193800"/>
                  </a:lnTo>
                  <a:lnTo>
                    <a:pt x="3311906" y="1244600"/>
                  </a:lnTo>
                  <a:lnTo>
                    <a:pt x="3314382" y="1295400"/>
                  </a:lnTo>
                  <a:lnTo>
                    <a:pt x="3316948" y="1346200"/>
                  </a:lnTo>
                  <a:lnTo>
                    <a:pt x="3319627" y="1397000"/>
                  </a:lnTo>
                  <a:lnTo>
                    <a:pt x="3322396" y="1460500"/>
                  </a:lnTo>
                  <a:lnTo>
                    <a:pt x="3325266" y="1511300"/>
                  </a:lnTo>
                  <a:lnTo>
                    <a:pt x="3328263" y="1562100"/>
                  </a:lnTo>
                  <a:lnTo>
                    <a:pt x="3331362" y="1612900"/>
                  </a:lnTo>
                  <a:lnTo>
                    <a:pt x="3334575" y="1663700"/>
                  </a:lnTo>
                  <a:lnTo>
                    <a:pt x="3337915" y="1714500"/>
                  </a:lnTo>
                  <a:lnTo>
                    <a:pt x="3341382" y="1765300"/>
                  </a:lnTo>
                  <a:lnTo>
                    <a:pt x="3344964" y="1816100"/>
                  </a:lnTo>
                  <a:lnTo>
                    <a:pt x="3348698" y="1866900"/>
                  </a:lnTo>
                  <a:lnTo>
                    <a:pt x="3352558" y="1917700"/>
                  </a:lnTo>
                  <a:lnTo>
                    <a:pt x="3356559" y="1968500"/>
                  </a:lnTo>
                  <a:lnTo>
                    <a:pt x="3356559" y="1981200"/>
                  </a:lnTo>
                  <a:lnTo>
                    <a:pt x="3373704" y="1981200"/>
                  </a:lnTo>
                  <a:lnTo>
                    <a:pt x="3373704" y="1968500"/>
                  </a:lnTo>
                  <a:lnTo>
                    <a:pt x="3370338" y="1917700"/>
                  </a:lnTo>
                  <a:lnTo>
                    <a:pt x="3367062" y="1866900"/>
                  </a:lnTo>
                  <a:lnTo>
                    <a:pt x="3363836" y="1816100"/>
                  </a:lnTo>
                  <a:lnTo>
                    <a:pt x="3360674" y="1765300"/>
                  </a:lnTo>
                  <a:lnTo>
                    <a:pt x="3357575" y="1714500"/>
                  </a:lnTo>
                  <a:lnTo>
                    <a:pt x="3354514" y="1663700"/>
                  </a:lnTo>
                  <a:lnTo>
                    <a:pt x="3351517" y="1612900"/>
                  </a:lnTo>
                  <a:lnTo>
                    <a:pt x="3348558" y="1562100"/>
                  </a:lnTo>
                  <a:lnTo>
                    <a:pt x="3345650" y="1511300"/>
                  </a:lnTo>
                  <a:lnTo>
                    <a:pt x="3342767" y="1460500"/>
                  </a:lnTo>
                  <a:lnTo>
                    <a:pt x="3339922" y="1397000"/>
                  </a:lnTo>
                  <a:lnTo>
                    <a:pt x="3337115" y="1346200"/>
                  </a:lnTo>
                  <a:lnTo>
                    <a:pt x="3331553" y="1244600"/>
                  </a:lnTo>
                  <a:lnTo>
                    <a:pt x="3323361" y="1092200"/>
                  </a:lnTo>
                  <a:lnTo>
                    <a:pt x="3317938" y="990600"/>
                  </a:lnTo>
                  <a:lnTo>
                    <a:pt x="3316020" y="939800"/>
                  </a:lnTo>
                  <a:lnTo>
                    <a:pt x="3314281" y="889000"/>
                  </a:lnTo>
                  <a:lnTo>
                    <a:pt x="3312693" y="838200"/>
                  </a:lnTo>
                  <a:lnTo>
                    <a:pt x="3311233" y="787400"/>
                  </a:lnTo>
                  <a:lnTo>
                    <a:pt x="3309861" y="736600"/>
                  </a:lnTo>
                  <a:lnTo>
                    <a:pt x="3307918" y="660400"/>
                  </a:lnTo>
                  <a:lnTo>
                    <a:pt x="3307600" y="647700"/>
                  </a:lnTo>
                  <a:lnTo>
                    <a:pt x="3306000" y="584200"/>
                  </a:lnTo>
                  <a:lnTo>
                    <a:pt x="3304705" y="520700"/>
                  </a:lnTo>
                  <a:lnTo>
                    <a:pt x="3303346" y="469900"/>
                  </a:lnTo>
                  <a:lnTo>
                    <a:pt x="3301911" y="419100"/>
                  </a:lnTo>
                  <a:lnTo>
                    <a:pt x="3300349" y="368300"/>
                  </a:lnTo>
                  <a:lnTo>
                    <a:pt x="3298647" y="317500"/>
                  </a:lnTo>
                  <a:lnTo>
                    <a:pt x="3296767" y="266700"/>
                  </a:lnTo>
                  <a:lnTo>
                    <a:pt x="3294672" y="215900"/>
                  </a:lnTo>
                  <a:lnTo>
                    <a:pt x="3292348" y="165100"/>
                  </a:lnTo>
                  <a:lnTo>
                    <a:pt x="3289757" y="114300"/>
                  </a:lnTo>
                  <a:lnTo>
                    <a:pt x="3286874" y="63500"/>
                  </a:lnTo>
                  <a:lnTo>
                    <a:pt x="3283661" y="12700"/>
                  </a:lnTo>
                  <a:lnTo>
                    <a:pt x="3333889" y="12700"/>
                  </a:lnTo>
                  <a:lnTo>
                    <a:pt x="3384715" y="25400"/>
                  </a:lnTo>
                  <a:lnTo>
                    <a:pt x="3691077" y="25400"/>
                  </a:lnTo>
                  <a:lnTo>
                    <a:pt x="3691445" y="76200"/>
                  </a:lnTo>
                  <a:lnTo>
                    <a:pt x="3692461" y="127000"/>
                  </a:lnTo>
                  <a:lnTo>
                    <a:pt x="3693985" y="190500"/>
                  </a:lnTo>
                  <a:lnTo>
                    <a:pt x="3695865" y="241300"/>
                  </a:lnTo>
                  <a:lnTo>
                    <a:pt x="3697948" y="292100"/>
                  </a:lnTo>
                  <a:lnTo>
                    <a:pt x="3700068" y="342900"/>
                  </a:lnTo>
                  <a:lnTo>
                    <a:pt x="3702100" y="393700"/>
                  </a:lnTo>
                  <a:lnTo>
                    <a:pt x="3703904" y="457200"/>
                  </a:lnTo>
                  <a:lnTo>
                    <a:pt x="3703751" y="508000"/>
                  </a:lnTo>
                  <a:lnTo>
                    <a:pt x="3702481" y="647700"/>
                  </a:lnTo>
                  <a:lnTo>
                    <a:pt x="3702126" y="698500"/>
                  </a:lnTo>
                  <a:lnTo>
                    <a:pt x="3702062" y="774700"/>
                  </a:lnTo>
                  <a:lnTo>
                    <a:pt x="3702151" y="800100"/>
                  </a:lnTo>
                  <a:lnTo>
                    <a:pt x="3702761" y="850900"/>
                  </a:lnTo>
                  <a:lnTo>
                    <a:pt x="3703904" y="889000"/>
                  </a:lnTo>
                  <a:lnTo>
                    <a:pt x="3532327" y="889000"/>
                  </a:lnTo>
                  <a:lnTo>
                    <a:pt x="3532327" y="876300"/>
                  </a:lnTo>
                  <a:lnTo>
                    <a:pt x="3523818" y="889000"/>
                  </a:lnTo>
                  <a:lnTo>
                    <a:pt x="3521735" y="939800"/>
                  </a:lnTo>
                  <a:lnTo>
                    <a:pt x="3520160" y="990600"/>
                  </a:lnTo>
                  <a:lnTo>
                    <a:pt x="3519055" y="1041400"/>
                  </a:lnTo>
                  <a:lnTo>
                    <a:pt x="3518395" y="1092200"/>
                  </a:lnTo>
                  <a:lnTo>
                    <a:pt x="3518192" y="1155700"/>
                  </a:lnTo>
                  <a:lnTo>
                    <a:pt x="3518293" y="1193800"/>
                  </a:lnTo>
                  <a:lnTo>
                    <a:pt x="3518789" y="1244600"/>
                  </a:lnTo>
                  <a:lnTo>
                    <a:pt x="3519614" y="1295400"/>
                  </a:lnTo>
                  <a:lnTo>
                    <a:pt x="3520744" y="1346200"/>
                  </a:lnTo>
                  <a:lnTo>
                    <a:pt x="3522141" y="1397000"/>
                  </a:lnTo>
                  <a:lnTo>
                    <a:pt x="3523780" y="1447800"/>
                  </a:lnTo>
                  <a:lnTo>
                    <a:pt x="3525634" y="1485900"/>
                  </a:lnTo>
                  <a:lnTo>
                    <a:pt x="3527666" y="1536700"/>
                  </a:lnTo>
                  <a:lnTo>
                    <a:pt x="3529850" y="1587500"/>
                  </a:lnTo>
                  <a:lnTo>
                    <a:pt x="3532174" y="1638300"/>
                  </a:lnTo>
                  <a:lnTo>
                    <a:pt x="3534575" y="1689100"/>
                  </a:lnTo>
                  <a:lnTo>
                    <a:pt x="3537064" y="1739900"/>
                  </a:lnTo>
                  <a:lnTo>
                    <a:pt x="3544620" y="1892300"/>
                  </a:lnTo>
                  <a:lnTo>
                    <a:pt x="3547084" y="1943100"/>
                  </a:lnTo>
                  <a:lnTo>
                    <a:pt x="3549472" y="1993900"/>
                  </a:lnTo>
                  <a:lnTo>
                    <a:pt x="3552164" y="2006600"/>
                  </a:lnTo>
                  <a:lnTo>
                    <a:pt x="3564039" y="2006600"/>
                  </a:lnTo>
                  <a:lnTo>
                    <a:pt x="3566744" y="1993900"/>
                  </a:lnTo>
                  <a:lnTo>
                    <a:pt x="3564483" y="1943100"/>
                  </a:lnTo>
                  <a:lnTo>
                    <a:pt x="3562400" y="1892300"/>
                  </a:lnTo>
                  <a:lnTo>
                    <a:pt x="3560457" y="1841500"/>
                  </a:lnTo>
                  <a:lnTo>
                    <a:pt x="3558616" y="1790700"/>
                  </a:lnTo>
                  <a:lnTo>
                    <a:pt x="3553307" y="1638300"/>
                  </a:lnTo>
                  <a:lnTo>
                    <a:pt x="3551478" y="1587500"/>
                  </a:lnTo>
                  <a:lnTo>
                    <a:pt x="3549548" y="1536700"/>
                  </a:lnTo>
                  <a:lnTo>
                    <a:pt x="3547503" y="1498600"/>
                  </a:lnTo>
                  <a:lnTo>
                    <a:pt x="3545281" y="1447800"/>
                  </a:lnTo>
                  <a:lnTo>
                    <a:pt x="3544824" y="1384300"/>
                  </a:lnTo>
                  <a:lnTo>
                    <a:pt x="3543757" y="1333500"/>
                  </a:lnTo>
                  <a:lnTo>
                    <a:pt x="3542474" y="1282700"/>
                  </a:lnTo>
                  <a:lnTo>
                    <a:pt x="3541407" y="1219200"/>
                  </a:lnTo>
                  <a:lnTo>
                    <a:pt x="3540963" y="1168400"/>
                  </a:lnTo>
                  <a:lnTo>
                    <a:pt x="3540887" y="1130300"/>
                  </a:lnTo>
                  <a:lnTo>
                    <a:pt x="3540417" y="1092200"/>
                  </a:lnTo>
                  <a:lnTo>
                    <a:pt x="3539134" y="1066800"/>
                  </a:lnTo>
                  <a:lnTo>
                    <a:pt x="3536645" y="1028700"/>
                  </a:lnTo>
                  <a:lnTo>
                    <a:pt x="3537381" y="1003300"/>
                  </a:lnTo>
                  <a:lnTo>
                    <a:pt x="3539337" y="965200"/>
                  </a:lnTo>
                  <a:lnTo>
                    <a:pt x="3542106" y="939800"/>
                  </a:lnTo>
                  <a:lnTo>
                    <a:pt x="3545281" y="914400"/>
                  </a:lnTo>
                  <a:lnTo>
                    <a:pt x="3545281" y="901700"/>
                  </a:lnTo>
                  <a:lnTo>
                    <a:pt x="3596906" y="914400"/>
                  </a:lnTo>
                  <a:lnTo>
                    <a:pt x="3969842" y="914400"/>
                  </a:lnTo>
                  <a:lnTo>
                    <a:pt x="3967086" y="965200"/>
                  </a:lnTo>
                  <a:lnTo>
                    <a:pt x="3964940" y="1016000"/>
                  </a:lnTo>
                  <a:lnTo>
                    <a:pt x="3963378" y="1066800"/>
                  </a:lnTo>
                  <a:lnTo>
                    <a:pt x="3962349" y="1117600"/>
                  </a:lnTo>
                  <a:lnTo>
                    <a:pt x="3961955" y="1155700"/>
                  </a:lnTo>
                  <a:lnTo>
                    <a:pt x="3961879" y="1231900"/>
                  </a:lnTo>
                  <a:lnTo>
                    <a:pt x="3962184" y="1270000"/>
                  </a:lnTo>
                  <a:lnTo>
                    <a:pt x="3962984" y="1320800"/>
                  </a:lnTo>
                  <a:lnTo>
                    <a:pt x="3964165" y="1371600"/>
                  </a:lnTo>
                  <a:lnTo>
                    <a:pt x="3965689" y="1422400"/>
                  </a:lnTo>
                  <a:lnTo>
                    <a:pt x="3967518" y="1473200"/>
                  </a:lnTo>
                  <a:lnTo>
                    <a:pt x="3969626" y="1536700"/>
                  </a:lnTo>
                  <a:lnTo>
                    <a:pt x="3971975" y="1587500"/>
                  </a:lnTo>
                  <a:lnTo>
                    <a:pt x="3974528" y="1638300"/>
                  </a:lnTo>
                  <a:lnTo>
                    <a:pt x="3977259" y="1689100"/>
                  </a:lnTo>
                  <a:lnTo>
                    <a:pt x="3980142" y="1739900"/>
                  </a:lnTo>
                  <a:lnTo>
                    <a:pt x="3983126" y="1790700"/>
                  </a:lnTo>
                  <a:lnTo>
                    <a:pt x="3986187" y="1841500"/>
                  </a:lnTo>
                  <a:lnTo>
                    <a:pt x="3995496" y="1993900"/>
                  </a:lnTo>
                  <a:lnTo>
                    <a:pt x="3998163" y="2006600"/>
                  </a:lnTo>
                  <a:lnTo>
                    <a:pt x="4009961" y="2006600"/>
                  </a:lnTo>
                  <a:lnTo>
                    <a:pt x="4012641" y="1993900"/>
                  </a:lnTo>
                  <a:close/>
                </a:path>
                <a:path w="12182475" h="2023109">
                  <a:moveTo>
                    <a:pt x="4046042" y="1971052"/>
                  </a:moveTo>
                  <a:lnTo>
                    <a:pt x="4042410" y="1768081"/>
                  </a:lnTo>
                  <a:lnTo>
                    <a:pt x="4033380" y="1009015"/>
                  </a:lnTo>
                  <a:lnTo>
                    <a:pt x="4030040" y="807681"/>
                  </a:lnTo>
                  <a:lnTo>
                    <a:pt x="4029024" y="753135"/>
                  </a:lnTo>
                  <a:lnTo>
                    <a:pt x="4020642" y="753135"/>
                  </a:lnTo>
                  <a:lnTo>
                    <a:pt x="4019181" y="807681"/>
                  </a:lnTo>
                  <a:lnTo>
                    <a:pt x="4017010" y="908278"/>
                  </a:lnTo>
                  <a:lnTo>
                    <a:pt x="4015778" y="1009015"/>
                  </a:lnTo>
                  <a:lnTo>
                    <a:pt x="4015371" y="1109903"/>
                  </a:lnTo>
                  <a:lnTo>
                    <a:pt x="4015727" y="1210906"/>
                  </a:lnTo>
                  <a:lnTo>
                    <a:pt x="4016730" y="1312037"/>
                  </a:lnTo>
                  <a:lnTo>
                    <a:pt x="4019296" y="1463903"/>
                  </a:lnTo>
                  <a:lnTo>
                    <a:pt x="4024211" y="1666633"/>
                  </a:lnTo>
                  <a:lnTo>
                    <a:pt x="4033342" y="1971052"/>
                  </a:lnTo>
                  <a:lnTo>
                    <a:pt x="4033342" y="1979688"/>
                  </a:lnTo>
                  <a:lnTo>
                    <a:pt x="4046042" y="1979688"/>
                  </a:lnTo>
                  <a:lnTo>
                    <a:pt x="4046042" y="1971052"/>
                  </a:lnTo>
                  <a:close/>
                </a:path>
                <a:path w="12182475" h="2023109">
                  <a:moveTo>
                    <a:pt x="4114241" y="757897"/>
                  </a:moveTo>
                  <a:lnTo>
                    <a:pt x="4110050" y="757897"/>
                  </a:lnTo>
                  <a:lnTo>
                    <a:pt x="4110050" y="762215"/>
                  </a:lnTo>
                  <a:lnTo>
                    <a:pt x="4105173" y="862685"/>
                  </a:lnTo>
                  <a:lnTo>
                    <a:pt x="4101109" y="963295"/>
                  </a:lnTo>
                  <a:lnTo>
                    <a:pt x="4097782" y="1064018"/>
                  </a:lnTo>
                  <a:lnTo>
                    <a:pt x="4095115" y="1164844"/>
                  </a:lnTo>
                  <a:lnTo>
                    <a:pt x="4093045" y="1265720"/>
                  </a:lnTo>
                  <a:lnTo>
                    <a:pt x="4090873" y="1417091"/>
                  </a:lnTo>
                  <a:lnTo>
                    <a:pt x="4089362" y="1618843"/>
                  </a:lnTo>
                  <a:lnTo>
                    <a:pt x="4088841" y="1979688"/>
                  </a:lnTo>
                  <a:lnTo>
                    <a:pt x="4101541" y="1979688"/>
                  </a:lnTo>
                  <a:lnTo>
                    <a:pt x="4112387" y="1114425"/>
                  </a:lnTo>
                  <a:lnTo>
                    <a:pt x="4113860" y="912964"/>
                  </a:lnTo>
                  <a:lnTo>
                    <a:pt x="4114241" y="757897"/>
                  </a:lnTo>
                  <a:close/>
                </a:path>
                <a:path w="12182475" h="2023109">
                  <a:moveTo>
                    <a:pt x="4211612" y="1065999"/>
                  </a:moveTo>
                  <a:lnTo>
                    <a:pt x="4211358" y="1016000"/>
                  </a:lnTo>
                  <a:lnTo>
                    <a:pt x="4210253" y="966063"/>
                  </a:lnTo>
                  <a:lnTo>
                    <a:pt x="4208246" y="916178"/>
                  </a:lnTo>
                  <a:lnTo>
                    <a:pt x="4205236" y="866368"/>
                  </a:lnTo>
                  <a:lnTo>
                    <a:pt x="4201147" y="816622"/>
                  </a:lnTo>
                  <a:lnTo>
                    <a:pt x="4195902" y="766965"/>
                  </a:lnTo>
                  <a:lnTo>
                    <a:pt x="4195902" y="762660"/>
                  </a:lnTo>
                  <a:lnTo>
                    <a:pt x="4187393" y="762660"/>
                  </a:lnTo>
                  <a:lnTo>
                    <a:pt x="4187393" y="766965"/>
                  </a:lnTo>
                  <a:lnTo>
                    <a:pt x="4191597" y="817105"/>
                  </a:lnTo>
                  <a:lnTo>
                    <a:pt x="4194695" y="867194"/>
                  </a:lnTo>
                  <a:lnTo>
                    <a:pt x="4196778" y="917244"/>
                  </a:lnTo>
                  <a:lnTo>
                    <a:pt x="4197908" y="967257"/>
                  </a:lnTo>
                  <a:lnTo>
                    <a:pt x="4198201" y="1017244"/>
                  </a:lnTo>
                  <a:lnTo>
                    <a:pt x="4197731" y="1067206"/>
                  </a:lnTo>
                  <a:lnTo>
                    <a:pt x="4196575" y="1117155"/>
                  </a:lnTo>
                  <a:lnTo>
                    <a:pt x="4194835" y="1167066"/>
                  </a:lnTo>
                  <a:lnTo>
                    <a:pt x="4192600" y="1216977"/>
                  </a:lnTo>
                  <a:lnTo>
                    <a:pt x="4189933" y="1266875"/>
                  </a:lnTo>
                  <a:lnTo>
                    <a:pt x="4183723" y="1366634"/>
                  </a:lnTo>
                  <a:lnTo>
                    <a:pt x="4170121" y="1566202"/>
                  </a:lnTo>
                  <a:lnTo>
                    <a:pt x="4166971" y="1616125"/>
                  </a:lnTo>
                  <a:lnTo>
                    <a:pt x="4164114" y="1666062"/>
                  </a:lnTo>
                  <a:lnTo>
                    <a:pt x="4161625" y="1716024"/>
                  </a:lnTo>
                  <a:lnTo>
                    <a:pt x="4159580" y="1766011"/>
                  </a:lnTo>
                  <a:lnTo>
                    <a:pt x="4158081" y="1816036"/>
                  </a:lnTo>
                  <a:lnTo>
                    <a:pt x="4157192" y="1866087"/>
                  </a:lnTo>
                  <a:lnTo>
                    <a:pt x="4157040" y="1916176"/>
                  </a:lnTo>
                  <a:lnTo>
                    <a:pt x="4157675" y="1974926"/>
                  </a:lnTo>
                  <a:lnTo>
                    <a:pt x="4166184" y="1974926"/>
                  </a:lnTo>
                  <a:lnTo>
                    <a:pt x="4166184" y="1966302"/>
                  </a:lnTo>
                  <a:lnTo>
                    <a:pt x="4167047" y="1916645"/>
                  </a:lnTo>
                  <a:lnTo>
                    <a:pt x="4168533" y="1866900"/>
                  </a:lnTo>
                  <a:lnTo>
                    <a:pt x="4170578" y="1817090"/>
                  </a:lnTo>
                  <a:lnTo>
                    <a:pt x="4173093" y="1767205"/>
                  </a:lnTo>
                  <a:lnTo>
                    <a:pt x="4175988" y="1717268"/>
                  </a:lnTo>
                  <a:lnTo>
                    <a:pt x="4182592" y="1617243"/>
                  </a:lnTo>
                  <a:lnTo>
                    <a:pt x="4196867" y="1416786"/>
                  </a:lnTo>
                  <a:lnTo>
                    <a:pt x="4200182" y="1366634"/>
                  </a:lnTo>
                  <a:lnTo>
                    <a:pt x="4203230" y="1316482"/>
                  </a:lnTo>
                  <a:lnTo>
                    <a:pt x="4205922" y="1266342"/>
                  </a:lnTo>
                  <a:lnTo>
                    <a:pt x="4208195" y="1216215"/>
                  </a:lnTo>
                  <a:lnTo>
                    <a:pt x="4209948" y="1166114"/>
                  </a:lnTo>
                  <a:lnTo>
                    <a:pt x="4211117" y="1116037"/>
                  </a:lnTo>
                  <a:lnTo>
                    <a:pt x="4211612" y="1065999"/>
                  </a:lnTo>
                  <a:close/>
                </a:path>
                <a:path w="12182475" h="2023109">
                  <a:moveTo>
                    <a:pt x="4294467" y="1355940"/>
                  </a:moveTo>
                  <a:lnTo>
                    <a:pt x="4294302" y="1304429"/>
                  </a:lnTo>
                  <a:lnTo>
                    <a:pt x="4293184" y="1201445"/>
                  </a:lnTo>
                  <a:lnTo>
                    <a:pt x="4291177" y="1098651"/>
                  </a:lnTo>
                  <a:lnTo>
                    <a:pt x="4287024" y="945019"/>
                  </a:lnTo>
                  <a:lnTo>
                    <a:pt x="4282135" y="792365"/>
                  </a:lnTo>
                  <a:lnTo>
                    <a:pt x="4282135" y="788047"/>
                  </a:lnTo>
                  <a:lnTo>
                    <a:pt x="4277944" y="788047"/>
                  </a:lnTo>
                  <a:lnTo>
                    <a:pt x="4279684" y="889838"/>
                  </a:lnTo>
                  <a:lnTo>
                    <a:pt x="4280738" y="987780"/>
                  </a:lnTo>
                  <a:lnTo>
                    <a:pt x="4281081" y="1085964"/>
                  </a:lnTo>
                  <a:lnTo>
                    <a:pt x="4280738" y="1184148"/>
                  </a:lnTo>
                  <a:lnTo>
                    <a:pt x="4279684" y="1282090"/>
                  </a:lnTo>
                  <a:lnTo>
                    <a:pt x="4277944" y="1379550"/>
                  </a:lnTo>
                  <a:lnTo>
                    <a:pt x="4276610" y="1429118"/>
                  </a:lnTo>
                  <a:lnTo>
                    <a:pt x="4274832" y="1478534"/>
                  </a:lnTo>
                  <a:lnTo>
                    <a:pt x="4272699" y="1527835"/>
                  </a:lnTo>
                  <a:lnTo>
                    <a:pt x="4259834" y="1773567"/>
                  </a:lnTo>
                  <a:lnTo>
                    <a:pt x="4257459" y="1822767"/>
                  </a:lnTo>
                  <a:lnTo>
                    <a:pt x="4255338" y="1872068"/>
                  </a:lnTo>
                  <a:lnTo>
                    <a:pt x="4253585" y="1921484"/>
                  </a:lnTo>
                  <a:lnTo>
                    <a:pt x="4252290" y="1971052"/>
                  </a:lnTo>
                  <a:lnTo>
                    <a:pt x="4252290" y="1979688"/>
                  </a:lnTo>
                  <a:lnTo>
                    <a:pt x="4265117" y="1979688"/>
                  </a:lnTo>
                  <a:lnTo>
                    <a:pt x="4265117" y="1971052"/>
                  </a:lnTo>
                  <a:lnTo>
                    <a:pt x="4270362" y="1920303"/>
                  </a:lnTo>
                  <a:lnTo>
                    <a:pt x="4275023" y="1869414"/>
                  </a:lnTo>
                  <a:lnTo>
                    <a:pt x="4279100" y="1818398"/>
                  </a:lnTo>
                  <a:lnTo>
                    <a:pt x="4282630" y="1767281"/>
                  </a:lnTo>
                  <a:lnTo>
                    <a:pt x="4285640" y="1716062"/>
                  </a:lnTo>
                  <a:lnTo>
                    <a:pt x="4288155" y="1664766"/>
                  </a:lnTo>
                  <a:lnTo>
                    <a:pt x="4290212" y="1613395"/>
                  </a:lnTo>
                  <a:lnTo>
                    <a:pt x="4291825" y="1561973"/>
                  </a:lnTo>
                  <a:lnTo>
                    <a:pt x="4293032" y="1510499"/>
                  </a:lnTo>
                  <a:lnTo>
                    <a:pt x="4293857" y="1459001"/>
                  </a:lnTo>
                  <a:lnTo>
                    <a:pt x="4294327" y="1407477"/>
                  </a:lnTo>
                  <a:lnTo>
                    <a:pt x="4294467" y="1355940"/>
                  </a:lnTo>
                  <a:close/>
                </a:path>
                <a:path w="12182475" h="2023109">
                  <a:moveTo>
                    <a:pt x="4391126" y="1430172"/>
                  </a:moveTo>
                  <a:lnTo>
                    <a:pt x="4390860" y="1329601"/>
                  </a:lnTo>
                  <a:lnTo>
                    <a:pt x="4389780" y="1229144"/>
                  </a:lnTo>
                  <a:lnTo>
                    <a:pt x="4387951" y="1128839"/>
                  </a:lnTo>
                  <a:lnTo>
                    <a:pt x="4385411" y="1028738"/>
                  </a:lnTo>
                  <a:lnTo>
                    <a:pt x="4382211" y="928890"/>
                  </a:lnTo>
                  <a:lnTo>
                    <a:pt x="4378376" y="829322"/>
                  </a:lnTo>
                  <a:lnTo>
                    <a:pt x="4376242" y="779665"/>
                  </a:lnTo>
                  <a:lnTo>
                    <a:pt x="4376242" y="775347"/>
                  </a:lnTo>
                  <a:lnTo>
                    <a:pt x="4371797" y="775347"/>
                  </a:lnTo>
                  <a:lnTo>
                    <a:pt x="4365066" y="1331341"/>
                  </a:lnTo>
                  <a:lnTo>
                    <a:pt x="4363732" y="1531950"/>
                  </a:lnTo>
                  <a:lnTo>
                    <a:pt x="4363720" y="1682394"/>
                  </a:lnTo>
                  <a:lnTo>
                    <a:pt x="4364329" y="1782699"/>
                  </a:lnTo>
                  <a:lnTo>
                    <a:pt x="4365510" y="1883003"/>
                  </a:lnTo>
                  <a:lnTo>
                    <a:pt x="4367352" y="1987626"/>
                  </a:lnTo>
                  <a:lnTo>
                    <a:pt x="4376242" y="1987626"/>
                  </a:lnTo>
                  <a:lnTo>
                    <a:pt x="4376242" y="1983308"/>
                  </a:lnTo>
                  <a:lnTo>
                    <a:pt x="4378845" y="1933130"/>
                  </a:lnTo>
                  <a:lnTo>
                    <a:pt x="4381182" y="1882927"/>
                  </a:lnTo>
                  <a:lnTo>
                    <a:pt x="4383265" y="1832673"/>
                  </a:lnTo>
                  <a:lnTo>
                    <a:pt x="4386656" y="1732102"/>
                  </a:lnTo>
                  <a:lnTo>
                    <a:pt x="4389069" y="1631467"/>
                  </a:lnTo>
                  <a:lnTo>
                    <a:pt x="4390542" y="1530807"/>
                  </a:lnTo>
                  <a:lnTo>
                    <a:pt x="4391126" y="1430172"/>
                  </a:lnTo>
                  <a:close/>
                </a:path>
                <a:path w="12182475" h="2023109">
                  <a:moveTo>
                    <a:pt x="4466412" y="783285"/>
                  </a:moveTo>
                  <a:lnTo>
                    <a:pt x="4458030" y="783285"/>
                  </a:lnTo>
                  <a:lnTo>
                    <a:pt x="4455846" y="833945"/>
                  </a:lnTo>
                  <a:lnTo>
                    <a:pt x="4453725" y="884605"/>
                  </a:lnTo>
                  <a:lnTo>
                    <a:pt x="4451680" y="935266"/>
                  </a:lnTo>
                  <a:lnTo>
                    <a:pt x="4449699" y="985913"/>
                  </a:lnTo>
                  <a:lnTo>
                    <a:pt x="4447819" y="1036574"/>
                  </a:lnTo>
                  <a:lnTo>
                    <a:pt x="4446041" y="1087234"/>
                  </a:lnTo>
                  <a:lnTo>
                    <a:pt x="4444365" y="1137894"/>
                  </a:lnTo>
                  <a:lnTo>
                    <a:pt x="4442815" y="1188542"/>
                  </a:lnTo>
                  <a:lnTo>
                    <a:pt x="4441393" y="1239202"/>
                  </a:lnTo>
                  <a:lnTo>
                    <a:pt x="4440110" y="1289862"/>
                  </a:lnTo>
                  <a:lnTo>
                    <a:pt x="4438980" y="1340523"/>
                  </a:lnTo>
                  <a:lnTo>
                    <a:pt x="4438015" y="1391170"/>
                  </a:lnTo>
                  <a:lnTo>
                    <a:pt x="4437227" y="1441831"/>
                  </a:lnTo>
                  <a:lnTo>
                    <a:pt x="4436618" y="1492491"/>
                  </a:lnTo>
                  <a:lnTo>
                    <a:pt x="4436211" y="1543151"/>
                  </a:lnTo>
                  <a:lnTo>
                    <a:pt x="4435995" y="1593799"/>
                  </a:lnTo>
                  <a:lnTo>
                    <a:pt x="4436008" y="1644459"/>
                  </a:lnTo>
                  <a:lnTo>
                    <a:pt x="4436237" y="1695119"/>
                  </a:lnTo>
                  <a:lnTo>
                    <a:pt x="4436694" y="1745780"/>
                  </a:lnTo>
                  <a:lnTo>
                    <a:pt x="4437418" y="1796427"/>
                  </a:lnTo>
                  <a:lnTo>
                    <a:pt x="4438383" y="1847088"/>
                  </a:lnTo>
                  <a:lnTo>
                    <a:pt x="4439615" y="1897748"/>
                  </a:lnTo>
                  <a:lnTo>
                    <a:pt x="4441139" y="1948395"/>
                  </a:lnTo>
                  <a:lnTo>
                    <a:pt x="4441139" y="1952713"/>
                  </a:lnTo>
                  <a:lnTo>
                    <a:pt x="4453839" y="1952713"/>
                  </a:lnTo>
                  <a:lnTo>
                    <a:pt x="4453839" y="1948395"/>
                  </a:lnTo>
                  <a:lnTo>
                    <a:pt x="4455376" y="1897748"/>
                  </a:lnTo>
                  <a:lnTo>
                    <a:pt x="4456747" y="1847088"/>
                  </a:lnTo>
                  <a:lnTo>
                    <a:pt x="4457954" y="1796427"/>
                  </a:lnTo>
                  <a:lnTo>
                    <a:pt x="4459008" y="1745780"/>
                  </a:lnTo>
                  <a:lnTo>
                    <a:pt x="4459910" y="1695119"/>
                  </a:lnTo>
                  <a:lnTo>
                    <a:pt x="4460697" y="1644459"/>
                  </a:lnTo>
                  <a:lnTo>
                    <a:pt x="4461357" y="1593799"/>
                  </a:lnTo>
                  <a:lnTo>
                    <a:pt x="4461929" y="1543151"/>
                  </a:lnTo>
                  <a:lnTo>
                    <a:pt x="4462399" y="1492491"/>
                  </a:lnTo>
                  <a:lnTo>
                    <a:pt x="4462792" y="1441831"/>
                  </a:lnTo>
                  <a:lnTo>
                    <a:pt x="4463123" y="1391170"/>
                  </a:lnTo>
                  <a:lnTo>
                    <a:pt x="4463389" y="1340523"/>
                  </a:lnTo>
                  <a:lnTo>
                    <a:pt x="4463631" y="1289862"/>
                  </a:lnTo>
                  <a:lnTo>
                    <a:pt x="4464393" y="1087234"/>
                  </a:lnTo>
                  <a:lnTo>
                    <a:pt x="4464609" y="1036574"/>
                  </a:lnTo>
                  <a:lnTo>
                    <a:pt x="4464850" y="985913"/>
                  </a:lnTo>
                  <a:lnTo>
                    <a:pt x="4465142" y="935266"/>
                  </a:lnTo>
                  <a:lnTo>
                    <a:pt x="4465485" y="884605"/>
                  </a:lnTo>
                  <a:lnTo>
                    <a:pt x="4465904" y="833945"/>
                  </a:lnTo>
                  <a:lnTo>
                    <a:pt x="4466412" y="783285"/>
                  </a:lnTo>
                  <a:close/>
                </a:path>
                <a:path w="12182475" h="2023109">
                  <a:moveTo>
                    <a:pt x="4570171" y="1368767"/>
                  </a:moveTo>
                  <a:lnTo>
                    <a:pt x="4569866" y="1318717"/>
                  </a:lnTo>
                  <a:lnTo>
                    <a:pt x="4569257" y="1268704"/>
                  </a:lnTo>
                  <a:lnTo>
                    <a:pt x="4568329" y="1218742"/>
                  </a:lnTo>
                  <a:lnTo>
                    <a:pt x="4567123" y="1168869"/>
                  </a:lnTo>
                  <a:lnTo>
                    <a:pt x="4565624" y="1119073"/>
                  </a:lnTo>
                  <a:lnTo>
                    <a:pt x="4563872" y="1069390"/>
                  </a:lnTo>
                  <a:lnTo>
                    <a:pt x="4559605" y="970419"/>
                  </a:lnTo>
                  <a:lnTo>
                    <a:pt x="4554423" y="872058"/>
                  </a:lnTo>
                  <a:lnTo>
                    <a:pt x="4548454" y="774471"/>
                  </a:lnTo>
                  <a:lnTo>
                    <a:pt x="4548454" y="765835"/>
                  </a:lnTo>
                  <a:lnTo>
                    <a:pt x="4539945" y="765835"/>
                  </a:lnTo>
                  <a:lnTo>
                    <a:pt x="4539945" y="774471"/>
                  </a:lnTo>
                  <a:lnTo>
                    <a:pt x="4544974" y="1022769"/>
                  </a:lnTo>
                  <a:lnTo>
                    <a:pt x="4547197" y="1171752"/>
                  </a:lnTo>
                  <a:lnTo>
                    <a:pt x="4548111" y="1271066"/>
                  </a:lnTo>
                  <a:lnTo>
                    <a:pt x="4548454" y="1370380"/>
                  </a:lnTo>
                  <a:lnTo>
                    <a:pt x="4547235" y="1420050"/>
                  </a:lnTo>
                  <a:lnTo>
                    <a:pt x="4544034" y="1519364"/>
                  </a:lnTo>
                  <a:lnTo>
                    <a:pt x="4536643" y="1717992"/>
                  </a:lnTo>
                  <a:lnTo>
                    <a:pt x="4533608" y="1817319"/>
                  </a:lnTo>
                  <a:lnTo>
                    <a:pt x="4532515" y="1866976"/>
                  </a:lnTo>
                  <a:lnTo>
                    <a:pt x="4531804" y="1916633"/>
                  </a:lnTo>
                  <a:lnTo>
                    <a:pt x="4531563" y="1974926"/>
                  </a:lnTo>
                  <a:lnTo>
                    <a:pt x="4544263" y="1974926"/>
                  </a:lnTo>
                  <a:lnTo>
                    <a:pt x="4544263" y="1966290"/>
                  </a:lnTo>
                  <a:lnTo>
                    <a:pt x="4548784" y="1917090"/>
                  </a:lnTo>
                  <a:lnTo>
                    <a:pt x="4552823" y="1867712"/>
                  </a:lnTo>
                  <a:lnTo>
                    <a:pt x="4556417" y="1818195"/>
                  </a:lnTo>
                  <a:lnTo>
                    <a:pt x="4559566" y="1768551"/>
                  </a:lnTo>
                  <a:lnTo>
                    <a:pt x="4562272" y="1718792"/>
                  </a:lnTo>
                  <a:lnTo>
                    <a:pt x="4564558" y="1668945"/>
                  </a:lnTo>
                  <a:lnTo>
                    <a:pt x="4566437" y="1619008"/>
                  </a:lnTo>
                  <a:lnTo>
                    <a:pt x="4567923" y="1569021"/>
                  </a:lnTo>
                  <a:lnTo>
                    <a:pt x="4569028" y="1518983"/>
                  </a:lnTo>
                  <a:lnTo>
                    <a:pt x="4569752" y="1468907"/>
                  </a:lnTo>
                  <a:lnTo>
                    <a:pt x="4570133" y="1418831"/>
                  </a:lnTo>
                  <a:lnTo>
                    <a:pt x="4570171" y="1368767"/>
                  </a:lnTo>
                  <a:close/>
                </a:path>
                <a:path w="12182475" h="2023109">
                  <a:moveTo>
                    <a:pt x="4647387" y="1971408"/>
                  </a:moveTo>
                  <a:lnTo>
                    <a:pt x="4647374" y="1850491"/>
                  </a:lnTo>
                  <a:lnTo>
                    <a:pt x="4646701" y="1811629"/>
                  </a:lnTo>
                  <a:lnTo>
                    <a:pt x="4643742" y="1733892"/>
                  </a:lnTo>
                  <a:lnTo>
                    <a:pt x="4643069" y="1695018"/>
                  </a:lnTo>
                  <a:lnTo>
                    <a:pt x="4643069" y="1384084"/>
                  </a:lnTo>
                  <a:lnTo>
                    <a:pt x="4642066" y="1332268"/>
                  </a:lnTo>
                  <a:lnTo>
                    <a:pt x="4641189" y="1280439"/>
                  </a:lnTo>
                  <a:lnTo>
                    <a:pt x="4639538" y="1176794"/>
                  </a:lnTo>
                  <a:lnTo>
                    <a:pt x="4638662" y="1124978"/>
                  </a:lnTo>
                  <a:lnTo>
                    <a:pt x="4637671" y="1073150"/>
                  </a:lnTo>
                  <a:lnTo>
                    <a:pt x="4636490" y="1021334"/>
                  </a:lnTo>
                  <a:lnTo>
                    <a:pt x="4635068" y="969505"/>
                  </a:lnTo>
                  <a:lnTo>
                    <a:pt x="4633353" y="917689"/>
                  </a:lnTo>
                  <a:lnTo>
                    <a:pt x="4631271" y="865860"/>
                  </a:lnTo>
                  <a:lnTo>
                    <a:pt x="4628769" y="814044"/>
                  </a:lnTo>
                  <a:lnTo>
                    <a:pt x="4625797" y="762215"/>
                  </a:lnTo>
                  <a:lnTo>
                    <a:pt x="4625797" y="757897"/>
                  </a:lnTo>
                  <a:lnTo>
                    <a:pt x="4617161" y="757897"/>
                  </a:lnTo>
                  <a:lnTo>
                    <a:pt x="4617199" y="814044"/>
                  </a:lnTo>
                  <a:lnTo>
                    <a:pt x="4617326" y="865873"/>
                  </a:lnTo>
                  <a:lnTo>
                    <a:pt x="4617529" y="917689"/>
                  </a:lnTo>
                  <a:lnTo>
                    <a:pt x="4617809" y="969518"/>
                  </a:lnTo>
                  <a:lnTo>
                    <a:pt x="4618164" y="1021334"/>
                  </a:lnTo>
                  <a:lnTo>
                    <a:pt x="4618571" y="1073162"/>
                  </a:lnTo>
                  <a:lnTo>
                    <a:pt x="4619041" y="1124978"/>
                  </a:lnTo>
                  <a:lnTo>
                    <a:pt x="4619549" y="1176807"/>
                  </a:lnTo>
                  <a:lnTo>
                    <a:pt x="4620120" y="1228623"/>
                  </a:lnTo>
                  <a:lnTo>
                    <a:pt x="4620717" y="1280452"/>
                  </a:lnTo>
                  <a:lnTo>
                    <a:pt x="4621352" y="1332268"/>
                  </a:lnTo>
                  <a:lnTo>
                    <a:pt x="4622698" y="1435912"/>
                  </a:lnTo>
                  <a:lnTo>
                    <a:pt x="4626965" y="1746846"/>
                  </a:lnTo>
                  <a:lnTo>
                    <a:pt x="4628312" y="1850491"/>
                  </a:lnTo>
                  <a:lnTo>
                    <a:pt x="4628947" y="1902320"/>
                  </a:lnTo>
                  <a:lnTo>
                    <a:pt x="4630013" y="1997329"/>
                  </a:lnTo>
                  <a:lnTo>
                    <a:pt x="4630115" y="2014601"/>
                  </a:lnTo>
                  <a:lnTo>
                    <a:pt x="4643069" y="2014601"/>
                  </a:lnTo>
                  <a:lnTo>
                    <a:pt x="4643069" y="2005965"/>
                  </a:lnTo>
                  <a:lnTo>
                    <a:pt x="4647387" y="1997329"/>
                  </a:lnTo>
                  <a:lnTo>
                    <a:pt x="4647387" y="1980044"/>
                  </a:lnTo>
                  <a:lnTo>
                    <a:pt x="4643069" y="1975726"/>
                  </a:lnTo>
                  <a:lnTo>
                    <a:pt x="4643069" y="1971408"/>
                  </a:lnTo>
                  <a:lnTo>
                    <a:pt x="4647387" y="1971408"/>
                  </a:lnTo>
                  <a:close/>
                </a:path>
                <a:path w="12182475" h="2023109">
                  <a:moveTo>
                    <a:pt x="4788509" y="1614525"/>
                  </a:moveTo>
                  <a:lnTo>
                    <a:pt x="4787912" y="1563827"/>
                  </a:lnTo>
                  <a:lnTo>
                    <a:pt x="4786744" y="1513078"/>
                  </a:lnTo>
                  <a:lnTo>
                    <a:pt x="4785004" y="1462316"/>
                  </a:lnTo>
                  <a:lnTo>
                    <a:pt x="4782731" y="1411541"/>
                  </a:lnTo>
                  <a:lnTo>
                    <a:pt x="4779937" y="1360792"/>
                  </a:lnTo>
                  <a:lnTo>
                    <a:pt x="4776635" y="1310093"/>
                  </a:lnTo>
                  <a:lnTo>
                    <a:pt x="4772825" y="1259459"/>
                  </a:lnTo>
                  <a:lnTo>
                    <a:pt x="4768558" y="1208913"/>
                  </a:lnTo>
                  <a:lnTo>
                    <a:pt x="4763821" y="1158481"/>
                  </a:lnTo>
                  <a:lnTo>
                    <a:pt x="4758639" y="1108189"/>
                  </a:lnTo>
                  <a:lnTo>
                    <a:pt x="4753038" y="1058049"/>
                  </a:lnTo>
                  <a:lnTo>
                    <a:pt x="4747018" y="1008087"/>
                  </a:lnTo>
                  <a:lnTo>
                    <a:pt x="4740618" y="958329"/>
                  </a:lnTo>
                  <a:lnTo>
                    <a:pt x="4733823" y="908799"/>
                  </a:lnTo>
                  <a:lnTo>
                    <a:pt x="4726686" y="859510"/>
                  </a:lnTo>
                  <a:lnTo>
                    <a:pt x="4719205" y="810501"/>
                  </a:lnTo>
                  <a:lnTo>
                    <a:pt x="4711395" y="761771"/>
                  </a:lnTo>
                  <a:lnTo>
                    <a:pt x="4711395" y="753135"/>
                  </a:lnTo>
                  <a:lnTo>
                    <a:pt x="4702886" y="757453"/>
                  </a:lnTo>
                  <a:lnTo>
                    <a:pt x="4702886" y="761771"/>
                  </a:lnTo>
                  <a:lnTo>
                    <a:pt x="4718609" y="910793"/>
                  </a:lnTo>
                  <a:lnTo>
                    <a:pt x="4728515" y="1010335"/>
                  </a:lnTo>
                  <a:lnTo>
                    <a:pt x="4733175" y="1060208"/>
                  </a:lnTo>
                  <a:lnTo>
                    <a:pt x="4737557" y="1110170"/>
                  </a:lnTo>
                  <a:lnTo>
                    <a:pt x="4741634" y="1160246"/>
                  </a:lnTo>
                  <a:lnTo>
                    <a:pt x="4745355" y="1210437"/>
                  </a:lnTo>
                  <a:lnTo>
                    <a:pt x="4748669" y="1260767"/>
                  </a:lnTo>
                  <a:lnTo>
                    <a:pt x="4751552" y="1311236"/>
                  </a:lnTo>
                  <a:lnTo>
                    <a:pt x="4753940" y="1361871"/>
                  </a:lnTo>
                  <a:lnTo>
                    <a:pt x="4756683" y="1412519"/>
                  </a:lnTo>
                  <a:lnTo>
                    <a:pt x="4758652" y="1463014"/>
                  </a:lnTo>
                  <a:lnTo>
                    <a:pt x="4759947" y="1513382"/>
                  </a:lnTo>
                  <a:lnTo>
                    <a:pt x="4760658" y="1563674"/>
                  </a:lnTo>
                  <a:lnTo>
                    <a:pt x="4760912" y="1613890"/>
                  </a:lnTo>
                  <a:lnTo>
                    <a:pt x="4760785" y="1664081"/>
                  </a:lnTo>
                  <a:lnTo>
                    <a:pt x="4758283" y="1915655"/>
                  </a:lnTo>
                  <a:lnTo>
                    <a:pt x="4758131" y="1974926"/>
                  </a:lnTo>
                  <a:lnTo>
                    <a:pt x="4770958" y="1974926"/>
                  </a:lnTo>
                  <a:lnTo>
                    <a:pt x="4775149" y="1966290"/>
                  </a:lnTo>
                  <a:lnTo>
                    <a:pt x="4779048" y="1916531"/>
                  </a:lnTo>
                  <a:lnTo>
                    <a:pt x="4782261" y="1866582"/>
                  </a:lnTo>
                  <a:lnTo>
                    <a:pt x="4784788" y="1816442"/>
                  </a:lnTo>
                  <a:lnTo>
                    <a:pt x="4786668" y="1766138"/>
                  </a:lnTo>
                  <a:lnTo>
                    <a:pt x="4787900" y="1715706"/>
                  </a:lnTo>
                  <a:lnTo>
                    <a:pt x="4788509" y="1665160"/>
                  </a:lnTo>
                  <a:lnTo>
                    <a:pt x="4788509" y="1614525"/>
                  </a:lnTo>
                  <a:close/>
                </a:path>
                <a:path w="12182475" h="2023109">
                  <a:moveTo>
                    <a:pt x="4878425" y="1869681"/>
                  </a:moveTo>
                  <a:lnTo>
                    <a:pt x="4878273" y="1819059"/>
                  </a:lnTo>
                  <a:lnTo>
                    <a:pt x="4877841" y="1768487"/>
                  </a:lnTo>
                  <a:lnTo>
                    <a:pt x="4877117" y="1717941"/>
                  </a:lnTo>
                  <a:lnTo>
                    <a:pt x="4876089" y="1667433"/>
                  </a:lnTo>
                  <a:lnTo>
                    <a:pt x="4874768" y="1616951"/>
                  </a:lnTo>
                  <a:lnTo>
                    <a:pt x="4873142" y="1566506"/>
                  </a:lnTo>
                  <a:lnTo>
                    <a:pt x="4871199" y="1516100"/>
                  </a:lnTo>
                  <a:lnTo>
                    <a:pt x="4868938" y="1465707"/>
                  </a:lnTo>
                  <a:lnTo>
                    <a:pt x="4866348" y="1415351"/>
                  </a:lnTo>
                  <a:lnTo>
                    <a:pt x="4863439" y="1365021"/>
                  </a:lnTo>
                  <a:lnTo>
                    <a:pt x="4860188" y="1314704"/>
                  </a:lnTo>
                  <a:lnTo>
                    <a:pt x="4856607" y="1264412"/>
                  </a:lnTo>
                  <a:lnTo>
                    <a:pt x="4852670" y="1214145"/>
                  </a:lnTo>
                  <a:lnTo>
                    <a:pt x="4848390" y="1163878"/>
                  </a:lnTo>
                  <a:lnTo>
                    <a:pt x="4843742" y="1113637"/>
                  </a:lnTo>
                  <a:lnTo>
                    <a:pt x="4838738" y="1063409"/>
                  </a:lnTo>
                  <a:lnTo>
                    <a:pt x="4833366" y="1013193"/>
                  </a:lnTo>
                  <a:lnTo>
                    <a:pt x="4827625" y="962990"/>
                  </a:lnTo>
                  <a:lnTo>
                    <a:pt x="4821491" y="912787"/>
                  </a:lnTo>
                  <a:lnTo>
                    <a:pt x="4814989" y="862596"/>
                  </a:lnTo>
                  <a:lnTo>
                    <a:pt x="4808093" y="812406"/>
                  </a:lnTo>
                  <a:lnTo>
                    <a:pt x="4800803" y="762215"/>
                  </a:lnTo>
                  <a:lnTo>
                    <a:pt x="4800803" y="757897"/>
                  </a:lnTo>
                  <a:lnTo>
                    <a:pt x="4796485" y="757897"/>
                  </a:lnTo>
                  <a:lnTo>
                    <a:pt x="4796485" y="762215"/>
                  </a:lnTo>
                  <a:lnTo>
                    <a:pt x="4807801" y="862596"/>
                  </a:lnTo>
                  <a:lnTo>
                    <a:pt x="4818202" y="962990"/>
                  </a:lnTo>
                  <a:lnTo>
                    <a:pt x="4827613" y="1063409"/>
                  </a:lnTo>
                  <a:lnTo>
                    <a:pt x="4831931" y="1113637"/>
                  </a:lnTo>
                  <a:lnTo>
                    <a:pt x="4835995" y="1163878"/>
                  </a:lnTo>
                  <a:lnTo>
                    <a:pt x="4839792" y="1214145"/>
                  </a:lnTo>
                  <a:lnTo>
                    <a:pt x="4843310" y="1264412"/>
                  </a:lnTo>
                  <a:lnTo>
                    <a:pt x="4846561" y="1314704"/>
                  </a:lnTo>
                  <a:lnTo>
                    <a:pt x="4849520" y="1365021"/>
                  </a:lnTo>
                  <a:lnTo>
                    <a:pt x="4852187" y="1415351"/>
                  </a:lnTo>
                  <a:lnTo>
                    <a:pt x="4854562" y="1465707"/>
                  </a:lnTo>
                  <a:lnTo>
                    <a:pt x="4856632" y="1516100"/>
                  </a:lnTo>
                  <a:lnTo>
                    <a:pt x="4858385" y="1566506"/>
                  </a:lnTo>
                  <a:lnTo>
                    <a:pt x="4859833" y="1616951"/>
                  </a:lnTo>
                  <a:lnTo>
                    <a:pt x="4860963" y="1667433"/>
                  </a:lnTo>
                  <a:lnTo>
                    <a:pt x="4861776" y="1717941"/>
                  </a:lnTo>
                  <a:lnTo>
                    <a:pt x="4862246" y="1768487"/>
                  </a:lnTo>
                  <a:lnTo>
                    <a:pt x="4862385" y="1819059"/>
                  </a:lnTo>
                  <a:lnTo>
                    <a:pt x="4862195" y="1869681"/>
                  </a:lnTo>
                  <a:lnTo>
                    <a:pt x="4861636" y="1920354"/>
                  </a:lnTo>
                  <a:lnTo>
                    <a:pt x="4860747" y="1971052"/>
                  </a:lnTo>
                  <a:lnTo>
                    <a:pt x="4860747" y="1979688"/>
                  </a:lnTo>
                  <a:lnTo>
                    <a:pt x="4877892" y="1979688"/>
                  </a:lnTo>
                  <a:lnTo>
                    <a:pt x="4878425" y="1869681"/>
                  </a:lnTo>
                  <a:close/>
                </a:path>
                <a:path w="12182475" h="2023109">
                  <a:moveTo>
                    <a:pt x="4890617" y="668959"/>
                  </a:moveTo>
                  <a:lnTo>
                    <a:pt x="4887404" y="661365"/>
                  </a:lnTo>
                  <a:lnTo>
                    <a:pt x="4877765" y="657910"/>
                  </a:lnTo>
                  <a:lnTo>
                    <a:pt x="4670501" y="668261"/>
                  </a:lnTo>
                  <a:lnTo>
                    <a:pt x="4566348" y="672871"/>
                  </a:lnTo>
                  <a:lnTo>
                    <a:pt x="4462411" y="676859"/>
                  </a:lnTo>
                  <a:lnTo>
                    <a:pt x="4359097" y="680008"/>
                  </a:lnTo>
                  <a:lnTo>
                    <a:pt x="4307510" y="680986"/>
                  </a:lnTo>
                  <a:lnTo>
                    <a:pt x="4255719" y="681405"/>
                  </a:lnTo>
                  <a:lnTo>
                    <a:pt x="4099699" y="681685"/>
                  </a:lnTo>
                  <a:lnTo>
                    <a:pt x="4047617" y="682256"/>
                  </a:lnTo>
                  <a:lnTo>
                    <a:pt x="3995597" y="683463"/>
                  </a:lnTo>
                  <a:lnTo>
                    <a:pt x="3943667" y="685558"/>
                  </a:lnTo>
                  <a:lnTo>
                    <a:pt x="3891877" y="688771"/>
                  </a:lnTo>
                  <a:lnTo>
                    <a:pt x="3840302" y="693343"/>
                  </a:lnTo>
                  <a:lnTo>
                    <a:pt x="3831793" y="693343"/>
                  </a:lnTo>
                  <a:lnTo>
                    <a:pt x="3831793" y="702106"/>
                  </a:lnTo>
                  <a:lnTo>
                    <a:pt x="3840302" y="702106"/>
                  </a:lnTo>
                  <a:lnTo>
                    <a:pt x="3890835" y="706526"/>
                  </a:lnTo>
                  <a:lnTo>
                    <a:pt x="3942003" y="709320"/>
                  </a:lnTo>
                  <a:lnTo>
                    <a:pt x="3993692" y="710742"/>
                  </a:lnTo>
                  <a:lnTo>
                    <a:pt x="4045750" y="711022"/>
                  </a:lnTo>
                  <a:lnTo>
                    <a:pt x="4098074" y="710399"/>
                  </a:lnTo>
                  <a:lnTo>
                    <a:pt x="4150525" y="709117"/>
                  </a:lnTo>
                  <a:lnTo>
                    <a:pt x="4307383" y="703668"/>
                  </a:lnTo>
                  <a:lnTo>
                    <a:pt x="4514329" y="697903"/>
                  </a:lnTo>
                  <a:lnTo>
                    <a:pt x="4618431" y="694397"/>
                  </a:lnTo>
                  <a:lnTo>
                    <a:pt x="4670501" y="692277"/>
                  </a:lnTo>
                  <a:lnTo>
                    <a:pt x="4722520" y="689825"/>
                  </a:lnTo>
                  <a:lnTo>
                    <a:pt x="4774438" y="687006"/>
                  </a:lnTo>
                  <a:lnTo>
                    <a:pt x="4826203" y="683755"/>
                  </a:lnTo>
                  <a:lnTo>
                    <a:pt x="4877765" y="680008"/>
                  </a:lnTo>
                  <a:lnTo>
                    <a:pt x="4887404" y="676567"/>
                  </a:lnTo>
                  <a:lnTo>
                    <a:pt x="4890617" y="668959"/>
                  </a:lnTo>
                  <a:close/>
                </a:path>
                <a:path w="12182475" h="2023109">
                  <a:moveTo>
                    <a:pt x="5302707" y="1928876"/>
                  </a:moveTo>
                  <a:lnTo>
                    <a:pt x="5289880" y="1928876"/>
                  </a:lnTo>
                  <a:lnTo>
                    <a:pt x="5292293" y="1909826"/>
                  </a:lnTo>
                  <a:lnTo>
                    <a:pt x="5293538" y="1894586"/>
                  </a:lnTo>
                  <a:lnTo>
                    <a:pt x="5293944" y="1885696"/>
                  </a:lnTo>
                  <a:lnTo>
                    <a:pt x="5294071" y="1880616"/>
                  </a:lnTo>
                  <a:lnTo>
                    <a:pt x="5291645" y="1859026"/>
                  </a:lnTo>
                  <a:lnTo>
                    <a:pt x="5290477" y="1839976"/>
                  </a:lnTo>
                  <a:lnTo>
                    <a:pt x="5290363" y="1837436"/>
                  </a:lnTo>
                  <a:lnTo>
                    <a:pt x="5289969" y="1819656"/>
                  </a:lnTo>
                  <a:lnTo>
                    <a:pt x="5289880" y="1799348"/>
                  </a:lnTo>
                  <a:lnTo>
                    <a:pt x="5288419" y="1772666"/>
                  </a:lnTo>
                  <a:lnTo>
                    <a:pt x="5287315" y="1752358"/>
                  </a:lnTo>
                  <a:lnTo>
                    <a:pt x="5284470" y="1677416"/>
                  </a:lnTo>
                  <a:lnTo>
                    <a:pt x="5283797" y="1659648"/>
                  </a:lnTo>
                  <a:lnTo>
                    <a:pt x="5281244" y="1612646"/>
                  </a:lnTo>
                  <a:lnTo>
                    <a:pt x="5279974" y="1587246"/>
                  </a:lnTo>
                  <a:lnTo>
                    <a:pt x="5276926" y="1524520"/>
                  </a:lnTo>
                  <a:lnTo>
                    <a:pt x="5276926" y="1859026"/>
                  </a:lnTo>
                  <a:lnTo>
                    <a:pt x="5276926" y="1867916"/>
                  </a:lnTo>
                  <a:lnTo>
                    <a:pt x="5276266" y="1881886"/>
                  </a:lnTo>
                  <a:lnTo>
                    <a:pt x="5274830" y="1895856"/>
                  </a:lnTo>
                  <a:lnTo>
                    <a:pt x="5273383" y="1912366"/>
                  </a:lnTo>
                  <a:lnTo>
                    <a:pt x="5272735" y="1928876"/>
                  </a:lnTo>
                  <a:lnTo>
                    <a:pt x="5234127" y="1928876"/>
                  </a:lnTo>
                  <a:lnTo>
                    <a:pt x="5234127" y="1876806"/>
                  </a:lnTo>
                  <a:lnTo>
                    <a:pt x="5255526" y="1874266"/>
                  </a:lnTo>
                  <a:lnTo>
                    <a:pt x="5266626" y="1870456"/>
                  </a:lnTo>
                  <a:lnTo>
                    <a:pt x="5276926" y="1867916"/>
                  </a:lnTo>
                  <a:lnTo>
                    <a:pt x="5276926" y="1859026"/>
                  </a:lnTo>
                  <a:lnTo>
                    <a:pt x="5263032" y="1859026"/>
                  </a:lnTo>
                  <a:lnTo>
                    <a:pt x="5243741" y="1861566"/>
                  </a:lnTo>
                  <a:lnTo>
                    <a:pt x="5234127" y="1864106"/>
                  </a:lnTo>
                  <a:lnTo>
                    <a:pt x="5236616" y="1843786"/>
                  </a:lnTo>
                  <a:lnTo>
                    <a:pt x="5237899" y="1824736"/>
                  </a:lnTo>
                  <a:lnTo>
                    <a:pt x="5238280" y="1809496"/>
                  </a:lnTo>
                  <a:lnTo>
                    <a:pt x="5238407" y="1796796"/>
                  </a:lnTo>
                  <a:lnTo>
                    <a:pt x="5238445" y="1785366"/>
                  </a:lnTo>
                  <a:lnTo>
                    <a:pt x="5247386" y="1785366"/>
                  </a:lnTo>
                  <a:lnTo>
                    <a:pt x="5263705" y="1781556"/>
                  </a:lnTo>
                  <a:lnTo>
                    <a:pt x="5272735" y="1781556"/>
                  </a:lnTo>
                  <a:lnTo>
                    <a:pt x="5272786" y="1799348"/>
                  </a:lnTo>
                  <a:lnTo>
                    <a:pt x="5273256" y="1820926"/>
                  </a:lnTo>
                  <a:lnTo>
                    <a:pt x="5274500" y="1839976"/>
                  </a:lnTo>
                  <a:lnTo>
                    <a:pt x="5276926" y="1859026"/>
                  </a:lnTo>
                  <a:lnTo>
                    <a:pt x="5276926" y="1524520"/>
                  </a:lnTo>
                  <a:lnTo>
                    <a:pt x="5275592" y="1497076"/>
                  </a:lnTo>
                  <a:lnTo>
                    <a:pt x="5272735" y="1437932"/>
                  </a:lnTo>
                  <a:lnTo>
                    <a:pt x="5272735" y="1768856"/>
                  </a:lnTo>
                  <a:lnTo>
                    <a:pt x="5263108" y="1771408"/>
                  </a:lnTo>
                  <a:lnTo>
                    <a:pt x="5253914" y="1772666"/>
                  </a:lnTo>
                  <a:lnTo>
                    <a:pt x="5238445" y="1772666"/>
                  </a:lnTo>
                  <a:lnTo>
                    <a:pt x="5238445" y="1695208"/>
                  </a:lnTo>
                  <a:lnTo>
                    <a:pt x="5245493" y="1692656"/>
                  </a:lnTo>
                  <a:lnTo>
                    <a:pt x="5250764" y="1691398"/>
                  </a:lnTo>
                  <a:lnTo>
                    <a:pt x="5261280" y="1688858"/>
                  </a:lnTo>
                  <a:lnTo>
                    <a:pt x="5272189" y="1729498"/>
                  </a:lnTo>
                  <a:lnTo>
                    <a:pt x="5272735" y="1768856"/>
                  </a:lnTo>
                  <a:lnTo>
                    <a:pt x="5272735" y="1437932"/>
                  </a:lnTo>
                  <a:lnTo>
                    <a:pt x="5271605" y="1414526"/>
                  </a:lnTo>
                  <a:lnTo>
                    <a:pt x="5268417" y="1349756"/>
                  </a:lnTo>
                  <a:lnTo>
                    <a:pt x="5268417" y="1583436"/>
                  </a:lnTo>
                  <a:lnTo>
                    <a:pt x="5268417" y="1591056"/>
                  </a:lnTo>
                  <a:lnTo>
                    <a:pt x="5268417" y="1677416"/>
                  </a:lnTo>
                  <a:lnTo>
                    <a:pt x="5234127" y="1677416"/>
                  </a:lnTo>
                  <a:lnTo>
                    <a:pt x="5234127" y="1596136"/>
                  </a:lnTo>
                  <a:lnTo>
                    <a:pt x="5241264" y="1596136"/>
                  </a:lnTo>
                  <a:lnTo>
                    <a:pt x="5249646" y="1594866"/>
                  </a:lnTo>
                  <a:lnTo>
                    <a:pt x="5258841" y="1593596"/>
                  </a:lnTo>
                  <a:lnTo>
                    <a:pt x="5268417" y="1591056"/>
                  </a:lnTo>
                  <a:lnTo>
                    <a:pt x="5268417" y="1583436"/>
                  </a:lnTo>
                  <a:lnTo>
                    <a:pt x="5234127" y="1583436"/>
                  </a:lnTo>
                  <a:lnTo>
                    <a:pt x="5231625" y="1563116"/>
                  </a:lnTo>
                  <a:lnTo>
                    <a:pt x="5230342" y="1544066"/>
                  </a:lnTo>
                  <a:lnTo>
                    <a:pt x="5229936" y="1527556"/>
                  </a:lnTo>
                  <a:lnTo>
                    <a:pt x="5229809" y="1504696"/>
                  </a:lnTo>
                  <a:lnTo>
                    <a:pt x="5264099" y="1504696"/>
                  </a:lnTo>
                  <a:lnTo>
                    <a:pt x="5264226" y="1527556"/>
                  </a:lnTo>
                  <a:lnTo>
                    <a:pt x="5264632" y="1544066"/>
                  </a:lnTo>
                  <a:lnTo>
                    <a:pt x="5265915" y="1563116"/>
                  </a:lnTo>
                  <a:lnTo>
                    <a:pt x="5268417" y="1583436"/>
                  </a:lnTo>
                  <a:lnTo>
                    <a:pt x="5268417" y="1349756"/>
                  </a:lnTo>
                  <a:lnTo>
                    <a:pt x="5272735" y="1349756"/>
                  </a:lnTo>
                  <a:lnTo>
                    <a:pt x="5272735" y="1345946"/>
                  </a:lnTo>
                  <a:lnTo>
                    <a:pt x="5281244" y="1345946"/>
                  </a:lnTo>
                  <a:lnTo>
                    <a:pt x="5281244" y="1340866"/>
                  </a:lnTo>
                  <a:lnTo>
                    <a:pt x="5281244" y="1337056"/>
                  </a:lnTo>
                  <a:lnTo>
                    <a:pt x="5268417" y="1337056"/>
                  </a:lnTo>
                  <a:lnTo>
                    <a:pt x="5267731" y="1318006"/>
                  </a:lnTo>
                  <a:lnTo>
                    <a:pt x="5264772" y="1278636"/>
                  </a:lnTo>
                  <a:lnTo>
                    <a:pt x="5264099" y="1259586"/>
                  </a:lnTo>
                  <a:lnTo>
                    <a:pt x="5264099" y="1497076"/>
                  </a:lnTo>
                  <a:lnTo>
                    <a:pt x="5254472" y="1494536"/>
                  </a:lnTo>
                  <a:lnTo>
                    <a:pt x="5235181" y="1491996"/>
                  </a:lnTo>
                  <a:lnTo>
                    <a:pt x="5225491" y="1491996"/>
                  </a:lnTo>
                  <a:lnTo>
                    <a:pt x="5224831" y="1475486"/>
                  </a:lnTo>
                  <a:lnTo>
                    <a:pt x="5221948" y="1439926"/>
                  </a:lnTo>
                  <a:lnTo>
                    <a:pt x="5221300" y="1423416"/>
                  </a:lnTo>
                  <a:lnTo>
                    <a:pt x="5221300" y="1864106"/>
                  </a:lnTo>
                  <a:lnTo>
                    <a:pt x="5221300" y="1876806"/>
                  </a:lnTo>
                  <a:lnTo>
                    <a:pt x="5221300" y="1923796"/>
                  </a:lnTo>
                  <a:lnTo>
                    <a:pt x="5152720" y="1928876"/>
                  </a:lnTo>
                  <a:lnTo>
                    <a:pt x="5152720" y="1885696"/>
                  </a:lnTo>
                  <a:lnTo>
                    <a:pt x="5152720" y="1880616"/>
                  </a:lnTo>
                  <a:lnTo>
                    <a:pt x="5186959" y="1880616"/>
                  </a:lnTo>
                  <a:lnTo>
                    <a:pt x="5204523" y="1879346"/>
                  </a:lnTo>
                  <a:lnTo>
                    <a:pt x="5221300" y="1876806"/>
                  </a:lnTo>
                  <a:lnTo>
                    <a:pt x="5221300" y="1864106"/>
                  </a:lnTo>
                  <a:lnTo>
                    <a:pt x="5204523" y="1864106"/>
                  </a:lnTo>
                  <a:lnTo>
                    <a:pt x="5152720" y="1867916"/>
                  </a:lnTo>
                  <a:lnTo>
                    <a:pt x="5152720" y="1799348"/>
                  </a:lnTo>
                  <a:lnTo>
                    <a:pt x="5168735" y="1796796"/>
                  </a:lnTo>
                  <a:lnTo>
                    <a:pt x="5200878" y="1792998"/>
                  </a:lnTo>
                  <a:lnTo>
                    <a:pt x="5216982" y="1790446"/>
                  </a:lnTo>
                  <a:lnTo>
                    <a:pt x="5217655" y="1809496"/>
                  </a:lnTo>
                  <a:lnTo>
                    <a:pt x="5220614" y="1845056"/>
                  </a:lnTo>
                  <a:lnTo>
                    <a:pt x="5221300" y="1864106"/>
                  </a:lnTo>
                  <a:lnTo>
                    <a:pt x="5221300" y="1423416"/>
                  </a:lnTo>
                  <a:lnTo>
                    <a:pt x="5259781" y="1423416"/>
                  </a:lnTo>
                  <a:lnTo>
                    <a:pt x="5262270" y="1439926"/>
                  </a:lnTo>
                  <a:lnTo>
                    <a:pt x="5263553" y="1457706"/>
                  </a:lnTo>
                  <a:lnTo>
                    <a:pt x="5263997" y="1475486"/>
                  </a:lnTo>
                  <a:lnTo>
                    <a:pt x="5264099" y="1497076"/>
                  </a:lnTo>
                  <a:lnTo>
                    <a:pt x="5264099" y="1259586"/>
                  </a:lnTo>
                  <a:lnTo>
                    <a:pt x="5268417" y="1254506"/>
                  </a:lnTo>
                  <a:lnTo>
                    <a:pt x="5268417" y="1245616"/>
                  </a:lnTo>
                  <a:lnTo>
                    <a:pt x="5264099" y="1245616"/>
                  </a:lnTo>
                  <a:lnTo>
                    <a:pt x="5259781" y="1245438"/>
                  </a:lnTo>
                  <a:lnTo>
                    <a:pt x="5259781" y="1337056"/>
                  </a:lnTo>
                  <a:lnTo>
                    <a:pt x="5259781" y="1349756"/>
                  </a:lnTo>
                  <a:lnTo>
                    <a:pt x="5259781" y="1410716"/>
                  </a:lnTo>
                  <a:lnTo>
                    <a:pt x="5250154" y="1408176"/>
                  </a:lnTo>
                  <a:lnTo>
                    <a:pt x="5240540" y="1406906"/>
                  </a:lnTo>
                  <a:lnTo>
                    <a:pt x="5230914" y="1408176"/>
                  </a:lnTo>
                  <a:lnTo>
                    <a:pt x="5221300" y="1410716"/>
                  </a:lnTo>
                  <a:lnTo>
                    <a:pt x="5218798" y="1394206"/>
                  </a:lnTo>
                  <a:lnTo>
                    <a:pt x="5217515" y="1380236"/>
                  </a:lnTo>
                  <a:lnTo>
                    <a:pt x="5217045" y="1367536"/>
                  </a:lnTo>
                  <a:lnTo>
                    <a:pt x="5216982" y="1353566"/>
                  </a:lnTo>
                  <a:lnTo>
                    <a:pt x="5216982" y="1695208"/>
                  </a:lnTo>
                  <a:lnTo>
                    <a:pt x="5216982" y="1772666"/>
                  </a:lnTo>
                  <a:lnTo>
                    <a:pt x="5200878" y="1775206"/>
                  </a:lnTo>
                  <a:lnTo>
                    <a:pt x="5168735" y="1779016"/>
                  </a:lnTo>
                  <a:lnTo>
                    <a:pt x="5152720" y="1781556"/>
                  </a:lnTo>
                  <a:lnTo>
                    <a:pt x="5152720" y="1704098"/>
                  </a:lnTo>
                  <a:lnTo>
                    <a:pt x="5168735" y="1701558"/>
                  </a:lnTo>
                  <a:lnTo>
                    <a:pt x="5200878" y="1697748"/>
                  </a:lnTo>
                  <a:lnTo>
                    <a:pt x="5216982" y="1695208"/>
                  </a:lnTo>
                  <a:lnTo>
                    <a:pt x="5216982" y="1353566"/>
                  </a:lnTo>
                  <a:lnTo>
                    <a:pt x="5227269" y="1353566"/>
                  </a:lnTo>
                  <a:lnTo>
                    <a:pt x="5259781" y="1349756"/>
                  </a:lnTo>
                  <a:lnTo>
                    <a:pt x="5259781" y="1337056"/>
                  </a:lnTo>
                  <a:lnTo>
                    <a:pt x="5212664" y="1337056"/>
                  </a:lnTo>
                  <a:lnTo>
                    <a:pt x="5212664" y="1583436"/>
                  </a:lnTo>
                  <a:lnTo>
                    <a:pt x="5212664" y="1599946"/>
                  </a:lnTo>
                  <a:lnTo>
                    <a:pt x="5212664" y="1682508"/>
                  </a:lnTo>
                  <a:lnTo>
                    <a:pt x="5184254" y="1682508"/>
                  </a:lnTo>
                  <a:lnTo>
                    <a:pt x="5168671" y="1683766"/>
                  </a:lnTo>
                  <a:lnTo>
                    <a:pt x="5152720" y="1686306"/>
                  </a:lnTo>
                  <a:lnTo>
                    <a:pt x="5152720" y="1605026"/>
                  </a:lnTo>
                  <a:lnTo>
                    <a:pt x="5152720" y="1599946"/>
                  </a:lnTo>
                  <a:lnTo>
                    <a:pt x="5212664" y="1599946"/>
                  </a:lnTo>
                  <a:lnTo>
                    <a:pt x="5212664" y="1583436"/>
                  </a:lnTo>
                  <a:lnTo>
                    <a:pt x="5196649" y="1583436"/>
                  </a:lnTo>
                  <a:lnTo>
                    <a:pt x="5152720" y="1587246"/>
                  </a:lnTo>
                  <a:lnTo>
                    <a:pt x="5152034" y="1568196"/>
                  </a:lnTo>
                  <a:lnTo>
                    <a:pt x="5149075" y="1527556"/>
                  </a:lnTo>
                  <a:lnTo>
                    <a:pt x="5148542" y="1509776"/>
                  </a:lnTo>
                  <a:lnTo>
                    <a:pt x="5148402" y="1504696"/>
                  </a:lnTo>
                  <a:lnTo>
                    <a:pt x="5208346" y="1504696"/>
                  </a:lnTo>
                  <a:lnTo>
                    <a:pt x="5209019" y="1525016"/>
                  </a:lnTo>
                  <a:lnTo>
                    <a:pt x="5211978" y="1563116"/>
                  </a:lnTo>
                  <a:lnTo>
                    <a:pt x="5212664" y="1583436"/>
                  </a:lnTo>
                  <a:lnTo>
                    <a:pt x="5212664" y="1337056"/>
                  </a:lnTo>
                  <a:lnTo>
                    <a:pt x="5211915" y="1318006"/>
                  </a:lnTo>
                  <a:lnTo>
                    <a:pt x="5209972" y="1297686"/>
                  </a:lnTo>
                  <a:lnTo>
                    <a:pt x="5208346" y="1286344"/>
                  </a:lnTo>
                  <a:lnTo>
                    <a:pt x="5208346" y="1491996"/>
                  </a:lnTo>
                  <a:lnTo>
                    <a:pt x="5148402" y="1491996"/>
                  </a:lnTo>
                  <a:lnTo>
                    <a:pt x="5148402" y="1427226"/>
                  </a:lnTo>
                  <a:lnTo>
                    <a:pt x="5177891" y="1427226"/>
                  </a:lnTo>
                  <a:lnTo>
                    <a:pt x="5191226" y="1425956"/>
                  </a:lnTo>
                  <a:lnTo>
                    <a:pt x="5208270" y="1475486"/>
                  </a:lnTo>
                  <a:lnTo>
                    <a:pt x="5208346" y="1491996"/>
                  </a:lnTo>
                  <a:lnTo>
                    <a:pt x="5208346" y="1286344"/>
                  </a:lnTo>
                  <a:lnTo>
                    <a:pt x="5207241" y="1278636"/>
                  </a:lnTo>
                  <a:lnTo>
                    <a:pt x="5204155" y="1259586"/>
                  </a:lnTo>
                  <a:lnTo>
                    <a:pt x="5204155" y="1337056"/>
                  </a:lnTo>
                  <a:lnTo>
                    <a:pt x="5204155" y="1353566"/>
                  </a:lnTo>
                  <a:lnTo>
                    <a:pt x="5204155" y="1410716"/>
                  </a:lnTo>
                  <a:lnTo>
                    <a:pt x="5176278" y="1410716"/>
                  </a:lnTo>
                  <a:lnTo>
                    <a:pt x="5161927" y="1411986"/>
                  </a:lnTo>
                  <a:lnTo>
                    <a:pt x="5148402" y="1414526"/>
                  </a:lnTo>
                  <a:lnTo>
                    <a:pt x="5148402" y="1362456"/>
                  </a:lnTo>
                  <a:lnTo>
                    <a:pt x="5148402" y="1358646"/>
                  </a:lnTo>
                  <a:lnTo>
                    <a:pt x="5161318" y="1358646"/>
                  </a:lnTo>
                  <a:lnTo>
                    <a:pt x="5188788" y="1356106"/>
                  </a:lnTo>
                  <a:lnTo>
                    <a:pt x="5204155" y="1353566"/>
                  </a:lnTo>
                  <a:lnTo>
                    <a:pt x="5204155" y="1337056"/>
                  </a:lnTo>
                  <a:lnTo>
                    <a:pt x="5188788" y="1339596"/>
                  </a:lnTo>
                  <a:lnTo>
                    <a:pt x="5174653" y="1340866"/>
                  </a:lnTo>
                  <a:lnTo>
                    <a:pt x="5148402" y="1340866"/>
                  </a:lnTo>
                  <a:lnTo>
                    <a:pt x="5145900" y="1321816"/>
                  </a:lnTo>
                  <a:lnTo>
                    <a:pt x="5144617" y="1301496"/>
                  </a:lnTo>
                  <a:lnTo>
                    <a:pt x="5144173" y="1282446"/>
                  </a:lnTo>
                  <a:lnTo>
                    <a:pt x="5144084" y="1259586"/>
                  </a:lnTo>
                  <a:lnTo>
                    <a:pt x="5199837" y="1259586"/>
                  </a:lnTo>
                  <a:lnTo>
                    <a:pt x="5199900" y="1278636"/>
                  </a:lnTo>
                  <a:lnTo>
                    <a:pt x="5200370" y="1297686"/>
                  </a:lnTo>
                  <a:lnTo>
                    <a:pt x="5201653" y="1318006"/>
                  </a:lnTo>
                  <a:lnTo>
                    <a:pt x="5204155" y="1337056"/>
                  </a:lnTo>
                  <a:lnTo>
                    <a:pt x="5204155" y="1259586"/>
                  </a:lnTo>
                  <a:lnTo>
                    <a:pt x="5255590" y="1259586"/>
                  </a:lnTo>
                  <a:lnTo>
                    <a:pt x="5258003" y="1278636"/>
                  </a:lnTo>
                  <a:lnTo>
                    <a:pt x="5259248" y="1297686"/>
                  </a:lnTo>
                  <a:lnTo>
                    <a:pt x="5259705" y="1318006"/>
                  </a:lnTo>
                  <a:lnTo>
                    <a:pt x="5259781" y="1337056"/>
                  </a:lnTo>
                  <a:lnTo>
                    <a:pt x="5259781" y="1245438"/>
                  </a:lnTo>
                  <a:lnTo>
                    <a:pt x="5173103" y="1241806"/>
                  </a:lnTo>
                  <a:lnTo>
                    <a:pt x="5144084" y="1241806"/>
                  </a:lnTo>
                  <a:lnTo>
                    <a:pt x="5144084" y="1216406"/>
                  </a:lnTo>
                  <a:lnTo>
                    <a:pt x="5139766" y="1216406"/>
                  </a:lnTo>
                  <a:lnTo>
                    <a:pt x="5139766" y="1781556"/>
                  </a:lnTo>
                  <a:lnTo>
                    <a:pt x="5139766" y="1799348"/>
                  </a:lnTo>
                  <a:lnTo>
                    <a:pt x="5139766" y="1867916"/>
                  </a:lnTo>
                  <a:lnTo>
                    <a:pt x="5139766" y="1885696"/>
                  </a:lnTo>
                  <a:lnTo>
                    <a:pt x="5139766" y="1928876"/>
                  </a:lnTo>
                  <a:lnTo>
                    <a:pt x="5110873" y="1928876"/>
                  </a:lnTo>
                  <a:lnTo>
                    <a:pt x="5091608" y="1930577"/>
                  </a:lnTo>
                  <a:lnTo>
                    <a:pt x="5092649" y="1932686"/>
                  </a:lnTo>
                  <a:lnTo>
                    <a:pt x="5079822" y="1932686"/>
                  </a:lnTo>
                  <a:lnTo>
                    <a:pt x="5079822" y="1931606"/>
                  </a:lnTo>
                  <a:lnTo>
                    <a:pt x="5024069" y="1936496"/>
                  </a:lnTo>
                  <a:lnTo>
                    <a:pt x="5024069" y="1880616"/>
                  </a:lnTo>
                  <a:lnTo>
                    <a:pt x="5075504" y="1885696"/>
                  </a:lnTo>
                  <a:lnTo>
                    <a:pt x="5076177" y="1894586"/>
                  </a:lnTo>
                  <a:lnTo>
                    <a:pt x="5079136" y="1913636"/>
                  </a:lnTo>
                  <a:lnTo>
                    <a:pt x="5079822" y="1923796"/>
                  </a:lnTo>
                  <a:lnTo>
                    <a:pt x="5079822" y="1931606"/>
                  </a:lnTo>
                  <a:lnTo>
                    <a:pt x="5091608" y="1930577"/>
                  </a:lnTo>
                  <a:lnTo>
                    <a:pt x="5088331" y="1923796"/>
                  </a:lnTo>
                  <a:lnTo>
                    <a:pt x="5088331" y="1911096"/>
                  </a:lnTo>
                  <a:lnTo>
                    <a:pt x="5081092" y="1907857"/>
                  </a:lnTo>
                  <a:lnTo>
                    <a:pt x="5079822" y="1911096"/>
                  </a:lnTo>
                  <a:lnTo>
                    <a:pt x="5079822" y="1907286"/>
                  </a:lnTo>
                  <a:lnTo>
                    <a:pt x="5081092" y="1907857"/>
                  </a:lnTo>
                  <a:lnTo>
                    <a:pt x="5081308" y="1907286"/>
                  </a:lnTo>
                  <a:lnTo>
                    <a:pt x="5082311" y="1904746"/>
                  </a:lnTo>
                  <a:lnTo>
                    <a:pt x="5083594" y="1898396"/>
                  </a:lnTo>
                  <a:lnTo>
                    <a:pt x="5084064" y="1892046"/>
                  </a:lnTo>
                  <a:lnTo>
                    <a:pt x="5084140" y="1885696"/>
                  </a:lnTo>
                  <a:lnTo>
                    <a:pt x="5139766" y="1885696"/>
                  </a:lnTo>
                  <a:lnTo>
                    <a:pt x="5139766" y="1867916"/>
                  </a:lnTo>
                  <a:lnTo>
                    <a:pt x="5126837" y="1867916"/>
                  </a:lnTo>
                  <a:lnTo>
                    <a:pt x="5113515" y="1870456"/>
                  </a:lnTo>
                  <a:lnTo>
                    <a:pt x="5099418" y="1871726"/>
                  </a:lnTo>
                  <a:lnTo>
                    <a:pt x="5084140" y="1871726"/>
                  </a:lnTo>
                  <a:lnTo>
                    <a:pt x="5086553" y="1853946"/>
                  </a:lnTo>
                  <a:lnTo>
                    <a:pt x="5087798" y="1836166"/>
                  </a:lnTo>
                  <a:lnTo>
                    <a:pt x="5088229" y="1820926"/>
                  </a:lnTo>
                  <a:lnTo>
                    <a:pt x="5088331" y="1803146"/>
                  </a:lnTo>
                  <a:lnTo>
                    <a:pt x="5126901" y="1799348"/>
                  </a:lnTo>
                  <a:lnTo>
                    <a:pt x="5139766" y="1799348"/>
                  </a:lnTo>
                  <a:lnTo>
                    <a:pt x="5139766" y="1781556"/>
                  </a:lnTo>
                  <a:lnTo>
                    <a:pt x="5126901" y="1781556"/>
                  </a:lnTo>
                  <a:lnTo>
                    <a:pt x="5101183" y="1785366"/>
                  </a:lnTo>
                  <a:lnTo>
                    <a:pt x="5088331" y="1785366"/>
                  </a:lnTo>
                  <a:lnTo>
                    <a:pt x="5088255" y="1766316"/>
                  </a:lnTo>
                  <a:lnTo>
                    <a:pt x="5087798" y="1746008"/>
                  </a:lnTo>
                  <a:lnTo>
                    <a:pt x="5086553" y="1725676"/>
                  </a:lnTo>
                  <a:lnTo>
                    <a:pt x="5084140" y="1704098"/>
                  </a:lnTo>
                  <a:lnTo>
                    <a:pt x="5135575" y="1704098"/>
                  </a:lnTo>
                  <a:lnTo>
                    <a:pt x="5135689" y="1725676"/>
                  </a:lnTo>
                  <a:lnTo>
                    <a:pt x="5136096" y="1742198"/>
                  </a:lnTo>
                  <a:lnTo>
                    <a:pt x="5137340" y="1762506"/>
                  </a:lnTo>
                  <a:lnTo>
                    <a:pt x="5139766" y="1781556"/>
                  </a:lnTo>
                  <a:lnTo>
                    <a:pt x="5139766" y="1216406"/>
                  </a:lnTo>
                  <a:lnTo>
                    <a:pt x="5135575" y="1216406"/>
                  </a:lnTo>
                  <a:lnTo>
                    <a:pt x="5135575" y="1241806"/>
                  </a:lnTo>
                  <a:lnTo>
                    <a:pt x="5135575" y="1259586"/>
                  </a:lnTo>
                  <a:lnTo>
                    <a:pt x="5135575" y="1686306"/>
                  </a:lnTo>
                  <a:lnTo>
                    <a:pt x="5122710" y="1688858"/>
                  </a:lnTo>
                  <a:lnTo>
                    <a:pt x="5096992" y="1691398"/>
                  </a:lnTo>
                  <a:lnTo>
                    <a:pt x="5084140" y="1691398"/>
                  </a:lnTo>
                  <a:lnTo>
                    <a:pt x="5083454" y="1668526"/>
                  </a:lnTo>
                  <a:lnTo>
                    <a:pt x="5080495" y="1626616"/>
                  </a:lnTo>
                  <a:lnTo>
                    <a:pt x="5079822" y="1605026"/>
                  </a:lnTo>
                  <a:lnTo>
                    <a:pt x="5135575" y="1605026"/>
                  </a:lnTo>
                  <a:lnTo>
                    <a:pt x="5135575" y="1591056"/>
                  </a:lnTo>
                  <a:lnTo>
                    <a:pt x="5122037" y="1591056"/>
                  </a:lnTo>
                  <a:lnTo>
                    <a:pt x="5093347" y="1593596"/>
                  </a:lnTo>
                  <a:lnTo>
                    <a:pt x="5079822" y="1596136"/>
                  </a:lnTo>
                  <a:lnTo>
                    <a:pt x="5079822" y="1574546"/>
                  </a:lnTo>
                  <a:lnTo>
                    <a:pt x="5077320" y="1558036"/>
                  </a:lnTo>
                  <a:lnTo>
                    <a:pt x="5076037" y="1541526"/>
                  </a:lnTo>
                  <a:lnTo>
                    <a:pt x="5075606" y="1527556"/>
                  </a:lnTo>
                  <a:lnTo>
                    <a:pt x="5075504" y="1509776"/>
                  </a:lnTo>
                  <a:lnTo>
                    <a:pt x="5075504" y="1871726"/>
                  </a:lnTo>
                  <a:lnTo>
                    <a:pt x="5024069" y="1871726"/>
                  </a:lnTo>
                  <a:lnTo>
                    <a:pt x="5024069" y="1803146"/>
                  </a:lnTo>
                  <a:lnTo>
                    <a:pt x="5071186" y="1803146"/>
                  </a:lnTo>
                  <a:lnTo>
                    <a:pt x="5073675" y="1819656"/>
                  </a:lnTo>
                  <a:lnTo>
                    <a:pt x="5074958" y="1837436"/>
                  </a:lnTo>
                  <a:lnTo>
                    <a:pt x="5075402" y="1853946"/>
                  </a:lnTo>
                  <a:lnTo>
                    <a:pt x="5075504" y="1871726"/>
                  </a:lnTo>
                  <a:lnTo>
                    <a:pt x="5075504" y="1509776"/>
                  </a:lnTo>
                  <a:lnTo>
                    <a:pt x="5135575" y="1509776"/>
                  </a:lnTo>
                  <a:lnTo>
                    <a:pt x="5135575" y="1491996"/>
                  </a:lnTo>
                  <a:lnTo>
                    <a:pt x="5120144" y="1494536"/>
                  </a:lnTo>
                  <a:lnTo>
                    <a:pt x="5090922" y="1497076"/>
                  </a:lnTo>
                  <a:lnTo>
                    <a:pt x="5075504" y="1497076"/>
                  </a:lnTo>
                  <a:lnTo>
                    <a:pt x="5074818" y="1480566"/>
                  </a:lnTo>
                  <a:lnTo>
                    <a:pt x="5071859" y="1447546"/>
                  </a:lnTo>
                  <a:lnTo>
                    <a:pt x="5071186" y="1432306"/>
                  </a:lnTo>
                  <a:lnTo>
                    <a:pt x="5071186" y="1790446"/>
                  </a:lnTo>
                  <a:lnTo>
                    <a:pt x="5047627" y="1790446"/>
                  </a:lnTo>
                  <a:lnTo>
                    <a:pt x="5036248" y="1791716"/>
                  </a:lnTo>
                  <a:lnTo>
                    <a:pt x="5024069" y="1794256"/>
                  </a:lnTo>
                  <a:lnTo>
                    <a:pt x="5023383" y="1771408"/>
                  </a:lnTo>
                  <a:lnTo>
                    <a:pt x="5020424" y="1726958"/>
                  </a:lnTo>
                  <a:lnTo>
                    <a:pt x="5019751" y="1704098"/>
                  </a:lnTo>
                  <a:lnTo>
                    <a:pt x="5066995" y="1704098"/>
                  </a:lnTo>
                  <a:lnTo>
                    <a:pt x="5069408" y="1725676"/>
                  </a:lnTo>
                  <a:lnTo>
                    <a:pt x="5070653" y="1747266"/>
                  </a:lnTo>
                  <a:lnTo>
                    <a:pt x="5071084" y="1766316"/>
                  </a:lnTo>
                  <a:lnTo>
                    <a:pt x="5071186" y="1790446"/>
                  </a:lnTo>
                  <a:lnTo>
                    <a:pt x="5071186" y="1432306"/>
                  </a:lnTo>
                  <a:lnTo>
                    <a:pt x="5087277" y="1432306"/>
                  </a:lnTo>
                  <a:lnTo>
                    <a:pt x="5119471" y="1429766"/>
                  </a:lnTo>
                  <a:lnTo>
                    <a:pt x="5135575" y="1427226"/>
                  </a:lnTo>
                  <a:lnTo>
                    <a:pt x="5135575" y="1414526"/>
                  </a:lnTo>
                  <a:lnTo>
                    <a:pt x="5119471" y="1417066"/>
                  </a:lnTo>
                  <a:lnTo>
                    <a:pt x="5087277" y="1420876"/>
                  </a:lnTo>
                  <a:lnTo>
                    <a:pt x="5071186" y="1423416"/>
                  </a:lnTo>
                  <a:lnTo>
                    <a:pt x="5071072" y="1408176"/>
                  </a:lnTo>
                  <a:lnTo>
                    <a:pt x="5070653" y="1394206"/>
                  </a:lnTo>
                  <a:lnTo>
                    <a:pt x="5069408" y="1378966"/>
                  </a:lnTo>
                  <a:lnTo>
                    <a:pt x="5066995" y="1362456"/>
                  </a:lnTo>
                  <a:lnTo>
                    <a:pt x="5066995" y="1596136"/>
                  </a:lnTo>
                  <a:lnTo>
                    <a:pt x="5066995" y="1605026"/>
                  </a:lnTo>
                  <a:lnTo>
                    <a:pt x="5066995" y="1691398"/>
                  </a:lnTo>
                  <a:lnTo>
                    <a:pt x="5056556" y="1693926"/>
                  </a:lnTo>
                  <a:lnTo>
                    <a:pt x="5044935" y="1695208"/>
                  </a:lnTo>
                  <a:lnTo>
                    <a:pt x="5019751" y="1695208"/>
                  </a:lnTo>
                  <a:lnTo>
                    <a:pt x="5019091" y="1673606"/>
                  </a:lnTo>
                  <a:lnTo>
                    <a:pt x="5016208" y="1630426"/>
                  </a:lnTo>
                  <a:lnTo>
                    <a:pt x="5015560" y="1608848"/>
                  </a:lnTo>
                  <a:lnTo>
                    <a:pt x="5041277" y="1608848"/>
                  </a:lnTo>
                  <a:lnTo>
                    <a:pt x="5054130" y="1607566"/>
                  </a:lnTo>
                  <a:lnTo>
                    <a:pt x="5066995" y="1605026"/>
                  </a:lnTo>
                  <a:lnTo>
                    <a:pt x="5066995" y="1596136"/>
                  </a:lnTo>
                  <a:lnTo>
                    <a:pt x="5054130" y="1598676"/>
                  </a:lnTo>
                  <a:lnTo>
                    <a:pt x="5041277" y="1599946"/>
                  </a:lnTo>
                  <a:lnTo>
                    <a:pt x="5015560" y="1599946"/>
                  </a:lnTo>
                  <a:lnTo>
                    <a:pt x="5012995" y="1577086"/>
                  </a:lnTo>
                  <a:lnTo>
                    <a:pt x="5009477" y="1532636"/>
                  </a:lnTo>
                  <a:lnTo>
                    <a:pt x="5006924" y="1509776"/>
                  </a:lnTo>
                  <a:lnTo>
                    <a:pt x="5062677" y="1509776"/>
                  </a:lnTo>
                  <a:lnTo>
                    <a:pt x="5062766" y="1532636"/>
                  </a:lnTo>
                  <a:lnTo>
                    <a:pt x="5063210" y="1552956"/>
                  </a:lnTo>
                  <a:lnTo>
                    <a:pt x="5064493" y="1573276"/>
                  </a:lnTo>
                  <a:lnTo>
                    <a:pt x="5066995" y="1596136"/>
                  </a:lnTo>
                  <a:lnTo>
                    <a:pt x="5066995" y="1362456"/>
                  </a:lnTo>
                  <a:lnTo>
                    <a:pt x="5135575" y="1362456"/>
                  </a:lnTo>
                  <a:lnTo>
                    <a:pt x="5135575" y="1345946"/>
                  </a:lnTo>
                  <a:lnTo>
                    <a:pt x="5119408" y="1345946"/>
                  </a:lnTo>
                  <a:lnTo>
                    <a:pt x="5102847" y="1347216"/>
                  </a:lnTo>
                  <a:lnTo>
                    <a:pt x="5085512" y="1349756"/>
                  </a:lnTo>
                  <a:lnTo>
                    <a:pt x="5066995" y="1349756"/>
                  </a:lnTo>
                  <a:lnTo>
                    <a:pt x="5066919" y="1326896"/>
                  </a:lnTo>
                  <a:lnTo>
                    <a:pt x="5066449" y="1304036"/>
                  </a:lnTo>
                  <a:lnTo>
                    <a:pt x="5065166" y="1282446"/>
                  </a:lnTo>
                  <a:lnTo>
                    <a:pt x="5062677" y="1259586"/>
                  </a:lnTo>
                  <a:lnTo>
                    <a:pt x="5135575" y="1259586"/>
                  </a:lnTo>
                  <a:lnTo>
                    <a:pt x="5135575" y="1241806"/>
                  </a:lnTo>
                  <a:lnTo>
                    <a:pt x="5116906" y="1244346"/>
                  </a:lnTo>
                  <a:lnTo>
                    <a:pt x="5099075" y="1245616"/>
                  </a:lnTo>
                  <a:lnTo>
                    <a:pt x="5062677" y="1245616"/>
                  </a:lnTo>
                  <a:lnTo>
                    <a:pt x="5062677" y="1220216"/>
                  </a:lnTo>
                  <a:lnTo>
                    <a:pt x="5054041" y="1220216"/>
                  </a:lnTo>
                  <a:lnTo>
                    <a:pt x="5054041" y="1245616"/>
                  </a:lnTo>
                  <a:lnTo>
                    <a:pt x="5011242" y="1245616"/>
                  </a:lnTo>
                  <a:lnTo>
                    <a:pt x="5011242" y="1254506"/>
                  </a:lnTo>
                  <a:lnTo>
                    <a:pt x="5015560" y="1259586"/>
                  </a:lnTo>
                  <a:lnTo>
                    <a:pt x="5054041" y="1259586"/>
                  </a:lnTo>
                  <a:lnTo>
                    <a:pt x="5056530" y="1282446"/>
                  </a:lnTo>
                  <a:lnTo>
                    <a:pt x="5057813" y="1305306"/>
                  </a:lnTo>
                  <a:lnTo>
                    <a:pt x="5058232" y="1326896"/>
                  </a:lnTo>
                  <a:lnTo>
                    <a:pt x="5058359" y="1353566"/>
                  </a:lnTo>
                  <a:lnTo>
                    <a:pt x="5046167" y="1354836"/>
                  </a:lnTo>
                  <a:lnTo>
                    <a:pt x="5034800" y="1354836"/>
                  </a:lnTo>
                  <a:lnTo>
                    <a:pt x="5023421" y="1356106"/>
                  </a:lnTo>
                  <a:lnTo>
                    <a:pt x="5011242" y="1358646"/>
                  </a:lnTo>
                  <a:lnTo>
                    <a:pt x="5006924" y="1358646"/>
                  </a:lnTo>
                  <a:lnTo>
                    <a:pt x="5006924" y="1367536"/>
                  </a:lnTo>
                  <a:lnTo>
                    <a:pt x="5023421" y="1367536"/>
                  </a:lnTo>
                  <a:lnTo>
                    <a:pt x="5046167" y="1364996"/>
                  </a:lnTo>
                  <a:lnTo>
                    <a:pt x="5058359" y="1362456"/>
                  </a:lnTo>
                  <a:lnTo>
                    <a:pt x="5058359" y="1427226"/>
                  </a:lnTo>
                  <a:lnTo>
                    <a:pt x="5045532" y="1427226"/>
                  </a:lnTo>
                  <a:lnTo>
                    <a:pt x="5036896" y="1432306"/>
                  </a:lnTo>
                  <a:lnTo>
                    <a:pt x="5032705" y="1432306"/>
                  </a:lnTo>
                  <a:lnTo>
                    <a:pt x="5032705" y="1436116"/>
                  </a:lnTo>
                  <a:lnTo>
                    <a:pt x="5058359" y="1436116"/>
                  </a:lnTo>
                  <a:lnTo>
                    <a:pt x="5060848" y="1452626"/>
                  </a:lnTo>
                  <a:lnTo>
                    <a:pt x="5062131" y="1469136"/>
                  </a:lnTo>
                  <a:lnTo>
                    <a:pt x="5062601" y="1484376"/>
                  </a:lnTo>
                  <a:lnTo>
                    <a:pt x="5062677" y="1500886"/>
                  </a:lnTo>
                  <a:lnTo>
                    <a:pt x="5036959" y="1500886"/>
                  </a:lnTo>
                  <a:lnTo>
                    <a:pt x="5024094" y="1502156"/>
                  </a:lnTo>
                  <a:lnTo>
                    <a:pt x="5011242" y="1504696"/>
                  </a:lnTo>
                  <a:lnTo>
                    <a:pt x="5006924" y="1504696"/>
                  </a:lnTo>
                  <a:lnTo>
                    <a:pt x="5004105" y="1453896"/>
                  </a:lnTo>
                  <a:lnTo>
                    <a:pt x="5000244" y="1401826"/>
                  </a:lnTo>
                  <a:lnTo>
                    <a:pt x="4995659" y="1349756"/>
                  </a:lnTo>
                  <a:lnTo>
                    <a:pt x="4985474" y="1241806"/>
                  </a:lnTo>
                  <a:lnTo>
                    <a:pt x="4981270" y="1194828"/>
                  </a:lnTo>
                  <a:lnTo>
                    <a:pt x="4981270" y="1189736"/>
                  </a:lnTo>
                  <a:lnTo>
                    <a:pt x="4972634" y="1189736"/>
                  </a:lnTo>
                  <a:lnTo>
                    <a:pt x="4972634" y="1194828"/>
                  </a:lnTo>
                  <a:lnTo>
                    <a:pt x="4976444" y="1245616"/>
                  </a:lnTo>
                  <a:lnTo>
                    <a:pt x="4979848" y="1295146"/>
                  </a:lnTo>
                  <a:lnTo>
                    <a:pt x="4984013" y="1358646"/>
                  </a:lnTo>
                  <a:lnTo>
                    <a:pt x="4989233" y="1445006"/>
                  </a:lnTo>
                  <a:lnTo>
                    <a:pt x="4992484" y="1502156"/>
                  </a:lnTo>
                  <a:lnTo>
                    <a:pt x="4994795" y="1544066"/>
                  </a:lnTo>
                  <a:lnTo>
                    <a:pt x="5000041" y="1644408"/>
                  </a:lnTo>
                  <a:lnTo>
                    <a:pt x="5002606" y="1695208"/>
                  </a:lnTo>
                  <a:lnTo>
                    <a:pt x="4994097" y="1695208"/>
                  </a:lnTo>
                  <a:lnTo>
                    <a:pt x="4994097" y="1704098"/>
                  </a:lnTo>
                  <a:lnTo>
                    <a:pt x="5002606" y="1704098"/>
                  </a:lnTo>
                  <a:lnTo>
                    <a:pt x="5003279" y="1726958"/>
                  </a:lnTo>
                  <a:lnTo>
                    <a:pt x="5006238" y="1771408"/>
                  </a:lnTo>
                  <a:lnTo>
                    <a:pt x="5006924" y="1794256"/>
                  </a:lnTo>
                  <a:lnTo>
                    <a:pt x="4994097" y="1794256"/>
                  </a:lnTo>
                  <a:lnTo>
                    <a:pt x="4994097" y="1803146"/>
                  </a:lnTo>
                  <a:lnTo>
                    <a:pt x="5006924" y="1803146"/>
                  </a:lnTo>
                  <a:lnTo>
                    <a:pt x="5007597" y="1819656"/>
                  </a:lnTo>
                  <a:lnTo>
                    <a:pt x="5010556" y="1855216"/>
                  </a:lnTo>
                  <a:lnTo>
                    <a:pt x="5011242" y="1871726"/>
                  </a:lnTo>
                  <a:lnTo>
                    <a:pt x="4998415" y="1871726"/>
                  </a:lnTo>
                  <a:lnTo>
                    <a:pt x="4998415" y="1880616"/>
                  </a:lnTo>
                  <a:lnTo>
                    <a:pt x="5011242" y="1880616"/>
                  </a:lnTo>
                  <a:lnTo>
                    <a:pt x="5011344" y="1895856"/>
                  </a:lnTo>
                  <a:lnTo>
                    <a:pt x="5011775" y="1908556"/>
                  </a:lnTo>
                  <a:lnTo>
                    <a:pt x="5013058" y="1923796"/>
                  </a:lnTo>
                  <a:lnTo>
                    <a:pt x="5015560" y="1936496"/>
                  </a:lnTo>
                  <a:lnTo>
                    <a:pt x="5006924" y="1936496"/>
                  </a:lnTo>
                  <a:lnTo>
                    <a:pt x="5006924" y="1945386"/>
                  </a:lnTo>
                  <a:lnTo>
                    <a:pt x="5015560" y="1945386"/>
                  </a:lnTo>
                  <a:lnTo>
                    <a:pt x="5015560" y="1958086"/>
                  </a:lnTo>
                  <a:lnTo>
                    <a:pt x="5024069" y="1958086"/>
                  </a:lnTo>
                  <a:lnTo>
                    <a:pt x="5024069" y="1945386"/>
                  </a:lnTo>
                  <a:lnTo>
                    <a:pt x="5139766" y="1950478"/>
                  </a:lnTo>
                  <a:lnTo>
                    <a:pt x="5139766" y="1975866"/>
                  </a:lnTo>
                  <a:lnTo>
                    <a:pt x="5152720" y="1975866"/>
                  </a:lnTo>
                  <a:lnTo>
                    <a:pt x="5152720" y="1950478"/>
                  </a:lnTo>
                  <a:lnTo>
                    <a:pt x="5184089" y="1949196"/>
                  </a:lnTo>
                  <a:lnTo>
                    <a:pt x="5272735" y="1941576"/>
                  </a:lnTo>
                  <a:lnTo>
                    <a:pt x="5273522" y="1954276"/>
                  </a:lnTo>
                  <a:lnTo>
                    <a:pt x="5275910" y="1966976"/>
                  </a:lnTo>
                  <a:lnTo>
                    <a:pt x="5279910" y="1978406"/>
                  </a:lnTo>
                  <a:lnTo>
                    <a:pt x="5285562" y="1988566"/>
                  </a:lnTo>
                  <a:lnTo>
                    <a:pt x="5289880" y="1992376"/>
                  </a:lnTo>
                  <a:lnTo>
                    <a:pt x="5294071" y="1992376"/>
                  </a:lnTo>
                  <a:lnTo>
                    <a:pt x="5302707" y="1984756"/>
                  </a:lnTo>
                  <a:lnTo>
                    <a:pt x="5298389" y="1979676"/>
                  </a:lnTo>
                  <a:lnTo>
                    <a:pt x="5298389" y="1975866"/>
                  </a:lnTo>
                  <a:lnTo>
                    <a:pt x="5289880" y="1975866"/>
                  </a:lnTo>
                  <a:lnTo>
                    <a:pt x="5289880" y="1941576"/>
                  </a:lnTo>
                  <a:lnTo>
                    <a:pt x="5302707" y="1941576"/>
                  </a:lnTo>
                  <a:lnTo>
                    <a:pt x="5302707" y="1932686"/>
                  </a:lnTo>
                  <a:lnTo>
                    <a:pt x="5302707" y="1928876"/>
                  </a:lnTo>
                  <a:close/>
                </a:path>
                <a:path w="12182475" h="2023109">
                  <a:moveTo>
                    <a:pt x="6250000" y="1370799"/>
                  </a:moveTo>
                  <a:lnTo>
                    <a:pt x="6239662" y="1317764"/>
                  </a:lnTo>
                  <a:lnTo>
                    <a:pt x="6234341" y="1269047"/>
                  </a:lnTo>
                  <a:lnTo>
                    <a:pt x="6230582" y="1220330"/>
                  </a:lnTo>
                  <a:lnTo>
                    <a:pt x="6229172" y="1171600"/>
                  </a:lnTo>
                  <a:lnTo>
                    <a:pt x="6224981" y="1167269"/>
                  </a:lnTo>
                  <a:lnTo>
                    <a:pt x="6220790" y="1167269"/>
                  </a:lnTo>
                  <a:lnTo>
                    <a:pt x="6219863" y="1220939"/>
                  </a:lnTo>
                  <a:lnTo>
                    <a:pt x="6222860" y="1270673"/>
                  </a:lnTo>
                  <a:lnTo>
                    <a:pt x="6228981" y="1319593"/>
                  </a:lnTo>
                  <a:lnTo>
                    <a:pt x="6237427" y="1366469"/>
                  </a:lnTo>
                  <a:lnTo>
                    <a:pt x="6241618" y="1375130"/>
                  </a:lnTo>
                  <a:lnTo>
                    <a:pt x="6250000" y="1370799"/>
                  </a:lnTo>
                  <a:close/>
                </a:path>
                <a:path w="12182475" h="2023109">
                  <a:moveTo>
                    <a:pt x="6320853" y="1678317"/>
                  </a:moveTo>
                  <a:lnTo>
                    <a:pt x="6320726" y="1626209"/>
                  </a:lnTo>
                  <a:lnTo>
                    <a:pt x="6320002" y="1574050"/>
                  </a:lnTo>
                  <a:lnTo>
                    <a:pt x="6318720" y="1521904"/>
                  </a:lnTo>
                  <a:lnTo>
                    <a:pt x="6316929" y="1469796"/>
                  </a:lnTo>
                  <a:lnTo>
                    <a:pt x="6314656" y="1417751"/>
                  </a:lnTo>
                  <a:lnTo>
                    <a:pt x="6311976" y="1365834"/>
                  </a:lnTo>
                  <a:lnTo>
                    <a:pt x="6308903" y="1314069"/>
                  </a:lnTo>
                  <a:lnTo>
                    <a:pt x="6305499" y="1262481"/>
                  </a:lnTo>
                  <a:lnTo>
                    <a:pt x="6301816" y="1211122"/>
                  </a:lnTo>
                  <a:lnTo>
                    <a:pt x="6297879" y="1160030"/>
                  </a:lnTo>
                  <a:lnTo>
                    <a:pt x="6297879" y="1151407"/>
                  </a:lnTo>
                  <a:lnTo>
                    <a:pt x="6284925" y="1151407"/>
                  </a:lnTo>
                  <a:lnTo>
                    <a:pt x="6289243" y="1160030"/>
                  </a:lnTo>
                  <a:lnTo>
                    <a:pt x="6291415" y="1211783"/>
                  </a:lnTo>
                  <a:lnTo>
                    <a:pt x="6293155" y="1263535"/>
                  </a:lnTo>
                  <a:lnTo>
                    <a:pt x="6294475" y="1315288"/>
                  </a:lnTo>
                  <a:lnTo>
                    <a:pt x="6295441" y="1367040"/>
                  </a:lnTo>
                  <a:lnTo>
                    <a:pt x="6296520" y="1470545"/>
                  </a:lnTo>
                  <a:lnTo>
                    <a:pt x="6296584" y="1832813"/>
                  </a:lnTo>
                  <a:lnTo>
                    <a:pt x="6297206" y="1936318"/>
                  </a:lnTo>
                  <a:lnTo>
                    <a:pt x="6297879" y="1992376"/>
                  </a:lnTo>
                  <a:lnTo>
                    <a:pt x="6306515" y="1992376"/>
                  </a:lnTo>
                  <a:lnTo>
                    <a:pt x="6306515" y="1988070"/>
                  </a:lnTo>
                  <a:lnTo>
                    <a:pt x="6310922" y="1936978"/>
                  </a:lnTo>
                  <a:lnTo>
                    <a:pt x="6314465" y="1885632"/>
                  </a:lnTo>
                  <a:lnTo>
                    <a:pt x="6317183" y="1834045"/>
                  </a:lnTo>
                  <a:lnTo>
                    <a:pt x="6319126" y="1782279"/>
                  </a:lnTo>
                  <a:lnTo>
                    <a:pt x="6320333" y="1730349"/>
                  </a:lnTo>
                  <a:lnTo>
                    <a:pt x="6320853" y="1678317"/>
                  </a:lnTo>
                  <a:close/>
                </a:path>
                <a:path w="12182475" h="2023109">
                  <a:moveTo>
                    <a:pt x="6399365" y="1606054"/>
                  </a:moveTo>
                  <a:lnTo>
                    <a:pt x="6399225" y="1556258"/>
                  </a:lnTo>
                  <a:lnTo>
                    <a:pt x="6398590" y="1506448"/>
                  </a:lnTo>
                  <a:lnTo>
                    <a:pt x="6397511" y="1456664"/>
                  </a:lnTo>
                  <a:lnTo>
                    <a:pt x="6396012" y="1406906"/>
                  </a:lnTo>
                  <a:lnTo>
                    <a:pt x="6394132" y="1357172"/>
                  </a:lnTo>
                  <a:lnTo>
                    <a:pt x="6391923" y="1307503"/>
                  </a:lnTo>
                  <a:lnTo>
                    <a:pt x="6389395" y="1257884"/>
                  </a:lnTo>
                  <a:lnTo>
                    <a:pt x="6383604" y="1158900"/>
                  </a:lnTo>
                  <a:lnTo>
                    <a:pt x="6383604" y="1154582"/>
                  </a:lnTo>
                  <a:lnTo>
                    <a:pt x="6375349" y="1154582"/>
                  </a:lnTo>
                  <a:lnTo>
                    <a:pt x="6376746" y="1208354"/>
                  </a:lnTo>
                  <a:lnTo>
                    <a:pt x="6377889" y="1257884"/>
                  </a:lnTo>
                  <a:lnTo>
                    <a:pt x="6379413" y="1357172"/>
                  </a:lnTo>
                  <a:lnTo>
                    <a:pt x="6380073" y="1456664"/>
                  </a:lnTo>
                  <a:lnTo>
                    <a:pt x="6380010" y="1556258"/>
                  </a:lnTo>
                  <a:lnTo>
                    <a:pt x="6378867" y="1705597"/>
                  </a:lnTo>
                  <a:lnTo>
                    <a:pt x="6375349" y="1962238"/>
                  </a:lnTo>
                  <a:lnTo>
                    <a:pt x="6383604" y="1962238"/>
                  </a:lnTo>
                  <a:lnTo>
                    <a:pt x="6383604" y="1953590"/>
                  </a:lnTo>
                  <a:lnTo>
                    <a:pt x="6387909" y="1904149"/>
                  </a:lnTo>
                  <a:lnTo>
                    <a:pt x="6391465" y="1854619"/>
                  </a:lnTo>
                  <a:lnTo>
                    <a:pt x="6394310" y="1805000"/>
                  </a:lnTo>
                  <a:lnTo>
                    <a:pt x="6396495" y="1755330"/>
                  </a:lnTo>
                  <a:lnTo>
                    <a:pt x="6398031" y="1705597"/>
                  </a:lnTo>
                  <a:lnTo>
                    <a:pt x="6398984" y="1655838"/>
                  </a:lnTo>
                  <a:lnTo>
                    <a:pt x="6399365" y="1606054"/>
                  </a:lnTo>
                  <a:close/>
                </a:path>
                <a:path w="12182475" h="2023109">
                  <a:moveTo>
                    <a:pt x="6472860" y="1675917"/>
                  </a:moveTo>
                  <a:lnTo>
                    <a:pt x="6472593" y="1623644"/>
                  </a:lnTo>
                  <a:lnTo>
                    <a:pt x="6471755" y="1571371"/>
                  </a:lnTo>
                  <a:lnTo>
                    <a:pt x="6470383" y="1519097"/>
                  </a:lnTo>
                  <a:lnTo>
                    <a:pt x="6468491" y="1466850"/>
                  </a:lnTo>
                  <a:lnTo>
                    <a:pt x="6466116" y="1414653"/>
                  </a:lnTo>
                  <a:lnTo>
                    <a:pt x="6463297" y="1362494"/>
                  </a:lnTo>
                  <a:lnTo>
                    <a:pt x="6460058" y="1310411"/>
                  </a:lnTo>
                  <a:lnTo>
                    <a:pt x="6456426" y="1258404"/>
                  </a:lnTo>
                  <a:lnTo>
                    <a:pt x="6452438" y="1206500"/>
                  </a:lnTo>
                  <a:lnTo>
                    <a:pt x="6452438" y="1202194"/>
                  </a:lnTo>
                  <a:lnTo>
                    <a:pt x="6448247" y="1202194"/>
                  </a:lnTo>
                  <a:lnTo>
                    <a:pt x="6448247" y="1206500"/>
                  </a:lnTo>
                  <a:lnTo>
                    <a:pt x="6450533" y="1258354"/>
                  </a:lnTo>
                  <a:lnTo>
                    <a:pt x="6452400" y="1310208"/>
                  </a:lnTo>
                  <a:lnTo>
                    <a:pt x="6453873" y="1362075"/>
                  </a:lnTo>
                  <a:lnTo>
                    <a:pt x="6454965" y="1413967"/>
                  </a:lnTo>
                  <a:lnTo>
                    <a:pt x="6455689" y="1465897"/>
                  </a:lnTo>
                  <a:lnTo>
                    <a:pt x="6456083" y="1517853"/>
                  </a:lnTo>
                  <a:lnTo>
                    <a:pt x="6456172" y="1569859"/>
                  </a:lnTo>
                  <a:lnTo>
                    <a:pt x="6455956" y="1621929"/>
                  </a:lnTo>
                  <a:lnTo>
                    <a:pt x="6454762" y="1726234"/>
                  </a:lnTo>
                  <a:lnTo>
                    <a:pt x="6452667" y="1830857"/>
                  </a:lnTo>
                  <a:lnTo>
                    <a:pt x="6449860" y="1935848"/>
                  </a:lnTo>
                  <a:lnTo>
                    <a:pt x="6448247" y="1988502"/>
                  </a:lnTo>
                  <a:lnTo>
                    <a:pt x="6448247" y="1997138"/>
                  </a:lnTo>
                  <a:lnTo>
                    <a:pt x="6460820" y="1997138"/>
                  </a:lnTo>
                  <a:lnTo>
                    <a:pt x="6460820" y="1988502"/>
                  </a:lnTo>
                  <a:lnTo>
                    <a:pt x="6464592" y="1936597"/>
                  </a:lnTo>
                  <a:lnTo>
                    <a:pt x="6467627" y="1884603"/>
                  </a:lnTo>
                  <a:lnTo>
                    <a:pt x="6469939" y="1832521"/>
                  </a:lnTo>
                  <a:lnTo>
                    <a:pt x="6471564" y="1780362"/>
                  </a:lnTo>
                  <a:lnTo>
                    <a:pt x="6472529" y="1728152"/>
                  </a:lnTo>
                  <a:lnTo>
                    <a:pt x="6472860" y="1675917"/>
                  </a:lnTo>
                  <a:close/>
                </a:path>
                <a:path w="12182475" h="2023109">
                  <a:moveTo>
                    <a:pt x="6550165" y="1713522"/>
                  </a:moveTo>
                  <a:lnTo>
                    <a:pt x="6549771" y="1661033"/>
                  </a:lnTo>
                  <a:lnTo>
                    <a:pt x="6548806" y="1608493"/>
                  </a:lnTo>
                  <a:lnTo>
                    <a:pt x="6547307" y="1555927"/>
                  </a:lnTo>
                  <a:lnTo>
                    <a:pt x="6545326" y="1503387"/>
                  </a:lnTo>
                  <a:lnTo>
                    <a:pt x="6542875" y="1450898"/>
                  </a:lnTo>
                  <a:lnTo>
                    <a:pt x="6540005" y="1398473"/>
                  </a:lnTo>
                  <a:lnTo>
                    <a:pt x="6536741" y="1346161"/>
                  </a:lnTo>
                  <a:lnTo>
                    <a:pt x="6533147" y="1293990"/>
                  </a:lnTo>
                  <a:lnTo>
                    <a:pt x="6529248" y="1241983"/>
                  </a:lnTo>
                  <a:lnTo>
                    <a:pt x="6525069" y="1190167"/>
                  </a:lnTo>
                  <a:lnTo>
                    <a:pt x="6525069" y="1181557"/>
                  </a:lnTo>
                  <a:lnTo>
                    <a:pt x="6516573" y="1181557"/>
                  </a:lnTo>
                  <a:lnTo>
                    <a:pt x="6516573" y="1190167"/>
                  </a:lnTo>
                  <a:lnTo>
                    <a:pt x="6518910" y="1242682"/>
                  </a:lnTo>
                  <a:lnTo>
                    <a:pt x="6520840" y="1295082"/>
                  </a:lnTo>
                  <a:lnTo>
                    <a:pt x="6522415" y="1347406"/>
                  </a:lnTo>
                  <a:lnTo>
                    <a:pt x="6523660" y="1399654"/>
                  </a:lnTo>
                  <a:lnTo>
                    <a:pt x="6525374" y="1504010"/>
                  </a:lnTo>
                  <a:lnTo>
                    <a:pt x="6528067" y="1869338"/>
                  </a:lnTo>
                  <a:lnTo>
                    <a:pt x="6529400" y="1982863"/>
                  </a:lnTo>
                  <a:lnTo>
                    <a:pt x="6542227" y="1982863"/>
                  </a:lnTo>
                  <a:lnTo>
                    <a:pt x="6542227" y="1974240"/>
                  </a:lnTo>
                  <a:lnTo>
                    <a:pt x="6545262" y="1922437"/>
                  </a:lnTo>
                  <a:lnTo>
                    <a:pt x="6547536" y="1870430"/>
                  </a:lnTo>
                  <a:lnTo>
                    <a:pt x="6549085" y="1818259"/>
                  </a:lnTo>
                  <a:lnTo>
                    <a:pt x="6549949" y="1765947"/>
                  </a:lnTo>
                  <a:lnTo>
                    <a:pt x="6550165" y="1713522"/>
                  </a:lnTo>
                  <a:close/>
                </a:path>
                <a:path w="12182475" h="2023109">
                  <a:moveTo>
                    <a:pt x="6620383" y="1532166"/>
                  </a:moveTo>
                  <a:lnTo>
                    <a:pt x="6619608" y="1479829"/>
                  </a:lnTo>
                  <a:lnTo>
                    <a:pt x="6618110" y="1427657"/>
                  </a:lnTo>
                  <a:lnTo>
                    <a:pt x="6615963" y="1375702"/>
                  </a:lnTo>
                  <a:lnTo>
                    <a:pt x="6613220" y="1324051"/>
                  </a:lnTo>
                  <a:lnTo>
                    <a:pt x="6609943" y="1272768"/>
                  </a:lnTo>
                  <a:lnTo>
                    <a:pt x="6606197" y="1221930"/>
                  </a:lnTo>
                  <a:lnTo>
                    <a:pt x="6602044" y="1171587"/>
                  </a:lnTo>
                  <a:lnTo>
                    <a:pt x="6602044" y="1167269"/>
                  </a:lnTo>
                  <a:lnTo>
                    <a:pt x="6593395" y="1167269"/>
                  </a:lnTo>
                  <a:lnTo>
                    <a:pt x="6594856" y="1223327"/>
                  </a:lnTo>
                  <a:lnTo>
                    <a:pt x="6595770" y="1274965"/>
                  </a:lnTo>
                  <a:lnTo>
                    <a:pt x="6596240" y="1326540"/>
                  </a:lnTo>
                  <a:lnTo>
                    <a:pt x="6596278" y="1378064"/>
                  </a:lnTo>
                  <a:lnTo>
                    <a:pt x="6595961" y="1429575"/>
                  </a:lnTo>
                  <a:lnTo>
                    <a:pt x="6594462" y="1532597"/>
                  </a:lnTo>
                  <a:lnTo>
                    <a:pt x="6585737" y="1895856"/>
                  </a:lnTo>
                  <a:lnTo>
                    <a:pt x="6584772" y="1952713"/>
                  </a:lnTo>
                  <a:lnTo>
                    <a:pt x="6593395" y="1952713"/>
                  </a:lnTo>
                  <a:lnTo>
                    <a:pt x="6593395" y="1948395"/>
                  </a:lnTo>
                  <a:lnTo>
                    <a:pt x="6600571" y="1897253"/>
                  </a:lnTo>
                  <a:lnTo>
                    <a:pt x="6606540" y="1845716"/>
                  </a:lnTo>
                  <a:lnTo>
                    <a:pt x="6611353" y="1793862"/>
                  </a:lnTo>
                  <a:lnTo>
                    <a:pt x="6615087" y="1741754"/>
                  </a:lnTo>
                  <a:lnTo>
                    <a:pt x="6617792" y="1689468"/>
                  </a:lnTo>
                  <a:lnTo>
                    <a:pt x="6619545" y="1637055"/>
                  </a:lnTo>
                  <a:lnTo>
                    <a:pt x="6620383" y="1584604"/>
                  </a:lnTo>
                  <a:lnTo>
                    <a:pt x="6620383" y="1532166"/>
                  </a:lnTo>
                  <a:close/>
                </a:path>
                <a:path w="12182475" h="2023109">
                  <a:moveTo>
                    <a:pt x="6682829" y="1568983"/>
                  </a:moveTo>
                  <a:lnTo>
                    <a:pt x="6682295" y="1467319"/>
                  </a:lnTo>
                  <a:lnTo>
                    <a:pt x="6680022" y="1264412"/>
                  </a:lnTo>
                  <a:lnTo>
                    <a:pt x="6679514" y="1159344"/>
                  </a:lnTo>
                  <a:lnTo>
                    <a:pt x="6670878" y="1159344"/>
                  </a:lnTo>
                  <a:lnTo>
                    <a:pt x="6670878" y="1163662"/>
                  </a:lnTo>
                  <a:lnTo>
                    <a:pt x="6667068" y="1264234"/>
                  </a:lnTo>
                  <a:lnTo>
                    <a:pt x="6655879" y="1516773"/>
                  </a:lnTo>
                  <a:lnTo>
                    <a:pt x="6653924" y="1567357"/>
                  </a:lnTo>
                  <a:lnTo>
                    <a:pt x="6652209" y="1617954"/>
                  </a:lnTo>
                  <a:lnTo>
                    <a:pt x="6650837" y="1668538"/>
                  </a:lnTo>
                  <a:lnTo>
                    <a:pt x="6649847" y="1719097"/>
                  </a:lnTo>
                  <a:lnTo>
                    <a:pt x="6649339" y="1769618"/>
                  </a:lnTo>
                  <a:lnTo>
                    <a:pt x="6649352" y="1820075"/>
                  </a:lnTo>
                  <a:lnTo>
                    <a:pt x="6649987" y="1870481"/>
                  </a:lnTo>
                  <a:lnTo>
                    <a:pt x="6651295" y="1920811"/>
                  </a:lnTo>
                  <a:lnTo>
                    <a:pt x="6653352" y="1971052"/>
                  </a:lnTo>
                  <a:lnTo>
                    <a:pt x="6653352" y="1979688"/>
                  </a:lnTo>
                  <a:lnTo>
                    <a:pt x="6666433" y="1979688"/>
                  </a:lnTo>
                  <a:lnTo>
                    <a:pt x="6666433" y="1971052"/>
                  </a:lnTo>
                  <a:lnTo>
                    <a:pt x="6670903" y="1921522"/>
                  </a:lnTo>
                  <a:lnTo>
                    <a:pt x="6674536" y="1871726"/>
                  </a:lnTo>
                  <a:lnTo>
                    <a:pt x="6677393" y="1821675"/>
                  </a:lnTo>
                  <a:lnTo>
                    <a:pt x="6679565" y="1771434"/>
                  </a:lnTo>
                  <a:lnTo>
                    <a:pt x="6681114" y="1721002"/>
                  </a:lnTo>
                  <a:lnTo>
                    <a:pt x="6682118" y="1670431"/>
                  </a:lnTo>
                  <a:lnTo>
                    <a:pt x="6682664" y="1619745"/>
                  </a:lnTo>
                  <a:lnTo>
                    <a:pt x="6682829" y="1568983"/>
                  </a:lnTo>
                  <a:close/>
                </a:path>
                <a:path w="12182475" h="2023109">
                  <a:moveTo>
                    <a:pt x="7616545" y="1373263"/>
                  </a:moveTo>
                  <a:lnTo>
                    <a:pt x="7587691" y="1373263"/>
                  </a:lnTo>
                  <a:lnTo>
                    <a:pt x="7587005" y="1347863"/>
                  </a:lnTo>
                  <a:lnTo>
                    <a:pt x="7584046" y="1297063"/>
                  </a:lnTo>
                  <a:lnTo>
                    <a:pt x="7583373" y="1271663"/>
                  </a:lnTo>
                  <a:lnTo>
                    <a:pt x="7613345" y="1271663"/>
                  </a:lnTo>
                  <a:lnTo>
                    <a:pt x="7613345" y="1258963"/>
                  </a:lnTo>
                  <a:lnTo>
                    <a:pt x="7583373" y="1258963"/>
                  </a:lnTo>
                  <a:lnTo>
                    <a:pt x="7583373" y="1157363"/>
                  </a:lnTo>
                  <a:lnTo>
                    <a:pt x="7613345" y="1157363"/>
                  </a:lnTo>
                  <a:lnTo>
                    <a:pt x="7613345" y="1144663"/>
                  </a:lnTo>
                  <a:lnTo>
                    <a:pt x="7583373" y="1144663"/>
                  </a:lnTo>
                  <a:lnTo>
                    <a:pt x="7583373" y="1043063"/>
                  </a:lnTo>
                  <a:lnTo>
                    <a:pt x="7587691" y="1043063"/>
                  </a:lnTo>
                  <a:lnTo>
                    <a:pt x="7592009" y="1030363"/>
                  </a:lnTo>
                  <a:lnTo>
                    <a:pt x="7596200" y="1030363"/>
                  </a:lnTo>
                  <a:lnTo>
                    <a:pt x="7592009" y="1017663"/>
                  </a:lnTo>
                  <a:lnTo>
                    <a:pt x="7587691" y="1030363"/>
                  </a:lnTo>
                  <a:lnTo>
                    <a:pt x="7583373" y="1030363"/>
                  </a:lnTo>
                  <a:lnTo>
                    <a:pt x="7582713" y="1004963"/>
                  </a:lnTo>
                  <a:lnTo>
                    <a:pt x="7579830" y="954163"/>
                  </a:lnTo>
                  <a:lnTo>
                    <a:pt x="7579182" y="941463"/>
                  </a:lnTo>
                  <a:lnTo>
                    <a:pt x="7596200" y="941463"/>
                  </a:lnTo>
                  <a:lnTo>
                    <a:pt x="7596200" y="928763"/>
                  </a:lnTo>
                  <a:lnTo>
                    <a:pt x="7579182" y="928763"/>
                  </a:lnTo>
                  <a:lnTo>
                    <a:pt x="7579182" y="814463"/>
                  </a:lnTo>
                  <a:lnTo>
                    <a:pt x="7583373" y="814463"/>
                  </a:lnTo>
                  <a:lnTo>
                    <a:pt x="7583373" y="801763"/>
                  </a:lnTo>
                  <a:lnTo>
                    <a:pt x="7574864" y="801763"/>
                  </a:lnTo>
                  <a:lnTo>
                    <a:pt x="7574864" y="1487563"/>
                  </a:lnTo>
                  <a:lnTo>
                    <a:pt x="7498029" y="1487563"/>
                  </a:lnTo>
                  <a:lnTo>
                    <a:pt x="7498029" y="1385963"/>
                  </a:lnTo>
                  <a:lnTo>
                    <a:pt x="7570673" y="1385963"/>
                  </a:lnTo>
                  <a:lnTo>
                    <a:pt x="7573086" y="1411363"/>
                  </a:lnTo>
                  <a:lnTo>
                    <a:pt x="7574331" y="1436763"/>
                  </a:lnTo>
                  <a:lnTo>
                    <a:pt x="7574788" y="1462163"/>
                  </a:lnTo>
                  <a:lnTo>
                    <a:pt x="7574864" y="1487563"/>
                  </a:lnTo>
                  <a:lnTo>
                    <a:pt x="7574864" y="801763"/>
                  </a:lnTo>
                  <a:lnTo>
                    <a:pt x="7574420" y="763663"/>
                  </a:lnTo>
                  <a:lnTo>
                    <a:pt x="7573378" y="712863"/>
                  </a:lnTo>
                  <a:lnTo>
                    <a:pt x="7572146" y="674763"/>
                  </a:lnTo>
                  <a:lnTo>
                    <a:pt x="7571105" y="623963"/>
                  </a:lnTo>
                  <a:lnTo>
                    <a:pt x="7570673" y="573163"/>
                  </a:lnTo>
                  <a:lnTo>
                    <a:pt x="7570673" y="1258963"/>
                  </a:lnTo>
                  <a:lnTo>
                    <a:pt x="7570673" y="1271663"/>
                  </a:lnTo>
                  <a:lnTo>
                    <a:pt x="7570673" y="1373263"/>
                  </a:lnTo>
                  <a:lnTo>
                    <a:pt x="7498029" y="1373263"/>
                  </a:lnTo>
                  <a:lnTo>
                    <a:pt x="7498677" y="1347863"/>
                  </a:lnTo>
                  <a:lnTo>
                    <a:pt x="7500125" y="1335163"/>
                  </a:lnTo>
                  <a:lnTo>
                    <a:pt x="7501560" y="1309763"/>
                  </a:lnTo>
                  <a:lnTo>
                    <a:pt x="7502220" y="1284363"/>
                  </a:lnTo>
                  <a:lnTo>
                    <a:pt x="7552144" y="1284363"/>
                  </a:lnTo>
                  <a:lnTo>
                    <a:pt x="7570673" y="1271663"/>
                  </a:lnTo>
                  <a:lnTo>
                    <a:pt x="7570673" y="1258963"/>
                  </a:lnTo>
                  <a:lnTo>
                    <a:pt x="7552144" y="1271663"/>
                  </a:lnTo>
                  <a:lnTo>
                    <a:pt x="7502220" y="1271663"/>
                  </a:lnTo>
                  <a:lnTo>
                    <a:pt x="7502220" y="1170063"/>
                  </a:lnTo>
                  <a:lnTo>
                    <a:pt x="7518235" y="1170063"/>
                  </a:lnTo>
                  <a:lnTo>
                    <a:pt x="7550328" y="1157363"/>
                  </a:lnTo>
                  <a:lnTo>
                    <a:pt x="7566355" y="1157363"/>
                  </a:lnTo>
                  <a:lnTo>
                    <a:pt x="7566419" y="1182763"/>
                  </a:lnTo>
                  <a:lnTo>
                    <a:pt x="7566888" y="1208163"/>
                  </a:lnTo>
                  <a:lnTo>
                    <a:pt x="7568171" y="1233563"/>
                  </a:lnTo>
                  <a:lnTo>
                    <a:pt x="7570673" y="1258963"/>
                  </a:lnTo>
                  <a:lnTo>
                    <a:pt x="7570673" y="573163"/>
                  </a:lnTo>
                  <a:lnTo>
                    <a:pt x="7569987" y="560463"/>
                  </a:lnTo>
                  <a:lnTo>
                    <a:pt x="7567028" y="522363"/>
                  </a:lnTo>
                  <a:lnTo>
                    <a:pt x="7566355" y="509663"/>
                  </a:lnTo>
                  <a:lnTo>
                    <a:pt x="7566355" y="1030363"/>
                  </a:lnTo>
                  <a:lnTo>
                    <a:pt x="7566355" y="1043063"/>
                  </a:lnTo>
                  <a:lnTo>
                    <a:pt x="7566355" y="1144663"/>
                  </a:lnTo>
                  <a:lnTo>
                    <a:pt x="7506538" y="1144663"/>
                  </a:lnTo>
                  <a:lnTo>
                    <a:pt x="7506538" y="1055763"/>
                  </a:lnTo>
                  <a:lnTo>
                    <a:pt x="7552766" y="1055763"/>
                  </a:lnTo>
                  <a:lnTo>
                    <a:pt x="7566355" y="1043063"/>
                  </a:lnTo>
                  <a:lnTo>
                    <a:pt x="7566355" y="1030363"/>
                  </a:lnTo>
                  <a:lnTo>
                    <a:pt x="7551001" y="1030363"/>
                  </a:lnTo>
                  <a:lnTo>
                    <a:pt x="7536447" y="1043063"/>
                  </a:lnTo>
                  <a:lnTo>
                    <a:pt x="7506538" y="1043063"/>
                  </a:lnTo>
                  <a:lnTo>
                    <a:pt x="7509027" y="1017663"/>
                  </a:lnTo>
                  <a:lnTo>
                    <a:pt x="7510310" y="992263"/>
                  </a:lnTo>
                  <a:lnTo>
                    <a:pt x="7510780" y="966863"/>
                  </a:lnTo>
                  <a:lnTo>
                    <a:pt x="7510856" y="941463"/>
                  </a:lnTo>
                  <a:lnTo>
                    <a:pt x="7562037" y="941463"/>
                  </a:lnTo>
                  <a:lnTo>
                    <a:pt x="7562710" y="954163"/>
                  </a:lnTo>
                  <a:lnTo>
                    <a:pt x="7565669" y="1004963"/>
                  </a:lnTo>
                  <a:lnTo>
                    <a:pt x="7566355" y="1030363"/>
                  </a:lnTo>
                  <a:lnTo>
                    <a:pt x="7566355" y="509663"/>
                  </a:lnTo>
                  <a:lnTo>
                    <a:pt x="7566355" y="496963"/>
                  </a:lnTo>
                  <a:lnTo>
                    <a:pt x="7562037" y="496963"/>
                  </a:lnTo>
                  <a:lnTo>
                    <a:pt x="7562037" y="928763"/>
                  </a:lnTo>
                  <a:lnTo>
                    <a:pt x="7549248" y="928763"/>
                  </a:lnTo>
                  <a:lnTo>
                    <a:pt x="7523632" y="916063"/>
                  </a:lnTo>
                  <a:lnTo>
                    <a:pt x="7510856" y="916063"/>
                  </a:lnTo>
                  <a:lnTo>
                    <a:pt x="7513269" y="890663"/>
                  </a:lnTo>
                  <a:lnTo>
                    <a:pt x="7514514" y="877963"/>
                  </a:lnTo>
                  <a:lnTo>
                    <a:pt x="7514971" y="852563"/>
                  </a:lnTo>
                  <a:lnTo>
                    <a:pt x="7515022" y="827163"/>
                  </a:lnTo>
                  <a:lnTo>
                    <a:pt x="7515047" y="814463"/>
                  </a:lnTo>
                  <a:lnTo>
                    <a:pt x="7562037" y="814463"/>
                  </a:lnTo>
                  <a:lnTo>
                    <a:pt x="7562037" y="801763"/>
                  </a:lnTo>
                  <a:lnTo>
                    <a:pt x="7515047" y="801763"/>
                  </a:lnTo>
                  <a:lnTo>
                    <a:pt x="7514387" y="776363"/>
                  </a:lnTo>
                  <a:lnTo>
                    <a:pt x="7511504" y="725563"/>
                  </a:lnTo>
                  <a:lnTo>
                    <a:pt x="7510856" y="700163"/>
                  </a:lnTo>
                  <a:lnTo>
                    <a:pt x="7562037" y="700163"/>
                  </a:lnTo>
                  <a:lnTo>
                    <a:pt x="7549248" y="687463"/>
                  </a:lnTo>
                  <a:lnTo>
                    <a:pt x="7510856" y="687463"/>
                  </a:lnTo>
                  <a:lnTo>
                    <a:pt x="7504392" y="623963"/>
                  </a:lnTo>
                  <a:lnTo>
                    <a:pt x="7502220" y="606729"/>
                  </a:lnTo>
                  <a:lnTo>
                    <a:pt x="7502220" y="700163"/>
                  </a:lnTo>
                  <a:lnTo>
                    <a:pt x="7502220" y="801763"/>
                  </a:lnTo>
                  <a:lnTo>
                    <a:pt x="7502220" y="827163"/>
                  </a:lnTo>
                  <a:lnTo>
                    <a:pt x="7502220" y="916063"/>
                  </a:lnTo>
                  <a:lnTo>
                    <a:pt x="7498029" y="916063"/>
                  </a:lnTo>
                  <a:lnTo>
                    <a:pt x="7498029" y="941463"/>
                  </a:lnTo>
                  <a:lnTo>
                    <a:pt x="7497953" y="966863"/>
                  </a:lnTo>
                  <a:lnTo>
                    <a:pt x="7497483" y="992263"/>
                  </a:lnTo>
                  <a:lnTo>
                    <a:pt x="7496200" y="1017663"/>
                  </a:lnTo>
                  <a:lnTo>
                    <a:pt x="7493711" y="1043063"/>
                  </a:lnTo>
                  <a:lnTo>
                    <a:pt x="7493711" y="1055763"/>
                  </a:lnTo>
                  <a:lnTo>
                    <a:pt x="7493635" y="1081163"/>
                  </a:lnTo>
                  <a:lnTo>
                    <a:pt x="7493165" y="1106563"/>
                  </a:lnTo>
                  <a:lnTo>
                    <a:pt x="7491882" y="1119263"/>
                  </a:lnTo>
                  <a:lnTo>
                    <a:pt x="7489393" y="1144663"/>
                  </a:lnTo>
                  <a:lnTo>
                    <a:pt x="7489393" y="1170063"/>
                  </a:lnTo>
                  <a:lnTo>
                    <a:pt x="7489393" y="1271663"/>
                  </a:lnTo>
                  <a:lnTo>
                    <a:pt x="7485202" y="1271663"/>
                  </a:lnTo>
                  <a:lnTo>
                    <a:pt x="7485202" y="1284363"/>
                  </a:lnTo>
                  <a:lnTo>
                    <a:pt x="7485202" y="1373263"/>
                  </a:lnTo>
                  <a:lnTo>
                    <a:pt x="7485202" y="1385963"/>
                  </a:lnTo>
                  <a:lnTo>
                    <a:pt x="7484516" y="1411363"/>
                  </a:lnTo>
                  <a:lnTo>
                    <a:pt x="7481557" y="1462163"/>
                  </a:lnTo>
                  <a:lnTo>
                    <a:pt x="7480884" y="1487563"/>
                  </a:lnTo>
                  <a:lnTo>
                    <a:pt x="7480884" y="1500263"/>
                  </a:lnTo>
                  <a:lnTo>
                    <a:pt x="7480808" y="1538363"/>
                  </a:lnTo>
                  <a:lnTo>
                    <a:pt x="7480338" y="1563763"/>
                  </a:lnTo>
                  <a:lnTo>
                    <a:pt x="7479055" y="1589163"/>
                  </a:lnTo>
                  <a:lnTo>
                    <a:pt x="7476566" y="1614563"/>
                  </a:lnTo>
                  <a:lnTo>
                    <a:pt x="7476566" y="1627263"/>
                  </a:lnTo>
                  <a:lnTo>
                    <a:pt x="7476566" y="1703463"/>
                  </a:lnTo>
                  <a:lnTo>
                    <a:pt x="7476566" y="1716163"/>
                  </a:lnTo>
                  <a:lnTo>
                    <a:pt x="7474140" y="1741563"/>
                  </a:lnTo>
                  <a:lnTo>
                    <a:pt x="7472896" y="1754263"/>
                  </a:lnTo>
                  <a:lnTo>
                    <a:pt x="7472439" y="1779663"/>
                  </a:lnTo>
                  <a:lnTo>
                    <a:pt x="7472375" y="1805063"/>
                  </a:lnTo>
                  <a:lnTo>
                    <a:pt x="7472375" y="1817763"/>
                  </a:lnTo>
                  <a:lnTo>
                    <a:pt x="7472299" y="1830463"/>
                  </a:lnTo>
                  <a:lnTo>
                    <a:pt x="7471829" y="1855863"/>
                  </a:lnTo>
                  <a:lnTo>
                    <a:pt x="7470546" y="1881263"/>
                  </a:lnTo>
                  <a:lnTo>
                    <a:pt x="7468057" y="1893963"/>
                  </a:lnTo>
                  <a:lnTo>
                    <a:pt x="7412558" y="1893963"/>
                  </a:lnTo>
                  <a:lnTo>
                    <a:pt x="7412622" y="1881263"/>
                  </a:lnTo>
                  <a:lnTo>
                    <a:pt x="7413091" y="1855863"/>
                  </a:lnTo>
                  <a:lnTo>
                    <a:pt x="7414374" y="1843163"/>
                  </a:lnTo>
                  <a:lnTo>
                    <a:pt x="7416876" y="1817763"/>
                  </a:lnTo>
                  <a:lnTo>
                    <a:pt x="7472375" y="1817763"/>
                  </a:lnTo>
                  <a:lnTo>
                    <a:pt x="7472375" y="1805063"/>
                  </a:lnTo>
                  <a:lnTo>
                    <a:pt x="7416876" y="1805063"/>
                  </a:lnTo>
                  <a:lnTo>
                    <a:pt x="7416876" y="1716163"/>
                  </a:lnTo>
                  <a:lnTo>
                    <a:pt x="7476566" y="1716163"/>
                  </a:lnTo>
                  <a:lnTo>
                    <a:pt x="7476566" y="1703463"/>
                  </a:lnTo>
                  <a:lnTo>
                    <a:pt x="7421067" y="1703463"/>
                  </a:lnTo>
                  <a:lnTo>
                    <a:pt x="7421067" y="1627263"/>
                  </a:lnTo>
                  <a:lnTo>
                    <a:pt x="7476566" y="1627263"/>
                  </a:lnTo>
                  <a:lnTo>
                    <a:pt x="7476566" y="1614563"/>
                  </a:lnTo>
                  <a:lnTo>
                    <a:pt x="7421067" y="1614563"/>
                  </a:lnTo>
                  <a:lnTo>
                    <a:pt x="7421067" y="1500263"/>
                  </a:lnTo>
                  <a:lnTo>
                    <a:pt x="7480884" y="1500263"/>
                  </a:lnTo>
                  <a:lnTo>
                    <a:pt x="7480884" y="1487563"/>
                  </a:lnTo>
                  <a:lnTo>
                    <a:pt x="7421067" y="1487563"/>
                  </a:lnTo>
                  <a:lnTo>
                    <a:pt x="7421067" y="1398663"/>
                  </a:lnTo>
                  <a:lnTo>
                    <a:pt x="7469175" y="1398663"/>
                  </a:lnTo>
                  <a:lnTo>
                    <a:pt x="7485202" y="1385963"/>
                  </a:lnTo>
                  <a:lnTo>
                    <a:pt x="7485202" y="1373263"/>
                  </a:lnTo>
                  <a:lnTo>
                    <a:pt x="7421067" y="1373263"/>
                  </a:lnTo>
                  <a:lnTo>
                    <a:pt x="7421740" y="1360563"/>
                  </a:lnTo>
                  <a:lnTo>
                    <a:pt x="7424699" y="1309763"/>
                  </a:lnTo>
                  <a:lnTo>
                    <a:pt x="7425385" y="1284363"/>
                  </a:lnTo>
                  <a:lnTo>
                    <a:pt x="7485202" y="1284363"/>
                  </a:lnTo>
                  <a:lnTo>
                    <a:pt x="7485202" y="1271663"/>
                  </a:lnTo>
                  <a:lnTo>
                    <a:pt x="7425385" y="1271663"/>
                  </a:lnTo>
                  <a:lnTo>
                    <a:pt x="7425385" y="1170063"/>
                  </a:lnTo>
                  <a:lnTo>
                    <a:pt x="7489393" y="1170063"/>
                  </a:lnTo>
                  <a:lnTo>
                    <a:pt x="7489393" y="1144663"/>
                  </a:lnTo>
                  <a:lnTo>
                    <a:pt x="7473391" y="1144663"/>
                  </a:lnTo>
                  <a:lnTo>
                    <a:pt x="7457389" y="1157363"/>
                  </a:lnTo>
                  <a:lnTo>
                    <a:pt x="7425385" y="1157363"/>
                  </a:lnTo>
                  <a:lnTo>
                    <a:pt x="7426033" y="1131963"/>
                  </a:lnTo>
                  <a:lnTo>
                    <a:pt x="7428916" y="1081163"/>
                  </a:lnTo>
                  <a:lnTo>
                    <a:pt x="7429576" y="1055763"/>
                  </a:lnTo>
                  <a:lnTo>
                    <a:pt x="7493711" y="1055763"/>
                  </a:lnTo>
                  <a:lnTo>
                    <a:pt x="7493711" y="1043063"/>
                  </a:lnTo>
                  <a:lnTo>
                    <a:pt x="7445642" y="1043063"/>
                  </a:lnTo>
                  <a:lnTo>
                    <a:pt x="7429576" y="1030363"/>
                  </a:lnTo>
                  <a:lnTo>
                    <a:pt x="7430249" y="1004963"/>
                  </a:lnTo>
                  <a:lnTo>
                    <a:pt x="7433208" y="966863"/>
                  </a:lnTo>
                  <a:lnTo>
                    <a:pt x="7433894" y="941463"/>
                  </a:lnTo>
                  <a:lnTo>
                    <a:pt x="7498029" y="941463"/>
                  </a:lnTo>
                  <a:lnTo>
                    <a:pt x="7498029" y="916063"/>
                  </a:lnTo>
                  <a:lnTo>
                    <a:pt x="7483716" y="916063"/>
                  </a:lnTo>
                  <a:lnTo>
                    <a:pt x="7466431" y="928763"/>
                  </a:lnTo>
                  <a:lnTo>
                    <a:pt x="7433894" y="928763"/>
                  </a:lnTo>
                  <a:lnTo>
                    <a:pt x="7433958" y="903363"/>
                  </a:lnTo>
                  <a:lnTo>
                    <a:pt x="7434427" y="877963"/>
                  </a:lnTo>
                  <a:lnTo>
                    <a:pt x="7435710" y="852563"/>
                  </a:lnTo>
                  <a:lnTo>
                    <a:pt x="7438212" y="827163"/>
                  </a:lnTo>
                  <a:lnTo>
                    <a:pt x="7502220" y="827163"/>
                  </a:lnTo>
                  <a:lnTo>
                    <a:pt x="7502220" y="801763"/>
                  </a:lnTo>
                  <a:lnTo>
                    <a:pt x="7438212" y="801763"/>
                  </a:lnTo>
                  <a:lnTo>
                    <a:pt x="7438212" y="700163"/>
                  </a:lnTo>
                  <a:lnTo>
                    <a:pt x="7502220" y="700163"/>
                  </a:lnTo>
                  <a:lnTo>
                    <a:pt x="7502220" y="606729"/>
                  </a:lnTo>
                  <a:lnTo>
                    <a:pt x="7501191" y="598563"/>
                  </a:lnTo>
                  <a:lnTo>
                    <a:pt x="7498029" y="573163"/>
                  </a:lnTo>
                  <a:lnTo>
                    <a:pt x="7498029" y="687463"/>
                  </a:lnTo>
                  <a:lnTo>
                    <a:pt x="7438212" y="687463"/>
                  </a:lnTo>
                  <a:lnTo>
                    <a:pt x="7440625" y="649363"/>
                  </a:lnTo>
                  <a:lnTo>
                    <a:pt x="7441870" y="623963"/>
                  </a:lnTo>
                  <a:lnTo>
                    <a:pt x="7442327" y="585863"/>
                  </a:lnTo>
                  <a:lnTo>
                    <a:pt x="7442403" y="560463"/>
                  </a:lnTo>
                  <a:lnTo>
                    <a:pt x="7467511" y="560463"/>
                  </a:lnTo>
                  <a:lnTo>
                    <a:pt x="7479043" y="573163"/>
                  </a:lnTo>
                  <a:lnTo>
                    <a:pt x="7489393" y="573163"/>
                  </a:lnTo>
                  <a:lnTo>
                    <a:pt x="7492555" y="598563"/>
                  </a:lnTo>
                  <a:lnTo>
                    <a:pt x="7495324" y="623963"/>
                  </a:lnTo>
                  <a:lnTo>
                    <a:pt x="7497280" y="662063"/>
                  </a:lnTo>
                  <a:lnTo>
                    <a:pt x="7498029" y="687463"/>
                  </a:lnTo>
                  <a:lnTo>
                    <a:pt x="7498029" y="573163"/>
                  </a:lnTo>
                  <a:lnTo>
                    <a:pt x="7562037" y="573163"/>
                  </a:lnTo>
                  <a:lnTo>
                    <a:pt x="7562037" y="560463"/>
                  </a:lnTo>
                  <a:lnTo>
                    <a:pt x="7498029" y="547763"/>
                  </a:lnTo>
                  <a:lnTo>
                    <a:pt x="7494791" y="535063"/>
                  </a:lnTo>
                  <a:lnTo>
                    <a:pt x="7488364" y="496963"/>
                  </a:lnTo>
                  <a:lnTo>
                    <a:pt x="7485202" y="484263"/>
                  </a:lnTo>
                  <a:lnTo>
                    <a:pt x="7480884" y="484263"/>
                  </a:lnTo>
                  <a:lnTo>
                    <a:pt x="7483437" y="509663"/>
                  </a:lnTo>
                  <a:lnTo>
                    <a:pt x="7486891" y="535063"/>
                  </a:lnTo>
                  <a:lnTo>
                    <a:pt x="7489393" y="547763"/>
                  </a:lnTo>
                  <a:lnTo>
                    <a:pt x="7442403" y="547763"/>
                  </a:lnTo>
                  <a:lnTo>
                    <a:pt x="7442403" y="446163"/>
                  </a:lnTo>
                  <a:lnTo>
                    <a:pt x="7438212" y="446163"/>
                  </a:lnTo>
                  <a:lnTo>
                    <a:pt x="7435710" y="471563"/>
                  </a:lnTo>
                  <a:lnTo>
                    <a:pt x="7434427" y="496963"/>
                  </a:lnTo>
                  <a:lnTo>
                    <a:pt x="7433958" y="522363"/>
                  </a:lnTo>
                  <a:lnTo>
                    <a:pt x="7433894" y="547763"/>
                  </a:lnTo>
                  <a:lnTo>
                    <a:pt x="7429576" y="547763"/>
                  </a:lnTo>
                  <a:lnTo>
                    <a:pt x="7429576" y="560463"/>
                  </a:lnTo>
                  <a:lnTo>
                    <a:pt x="7428916" y="585863"/>
                  </a:lnTo>
                  <a:lnTo>
                    <a:pt x="7426033" y="649363"/>
                  </a:lnTo>
                  <a:lnTo>
                    <a:pt x="7425385" y="674763"/>
                  </a:lnTo>
                  <a:lnTo>
                    <a:pt x="7425385" y="700163"/>
                  </a:lnTo>
                  <a:lnTo>
                    <a:pt x="7424699" y="725563"/>
                  </a:lnTo>
                  <a:lnTo>
                    <a:pt x="7421740" y="776363"/>
                  </a:lnTo>
                  <a:lnTo>
                    <a:pt x="7421067" y="801763"/>
                  </a:lnTo>
                  <a:lnTo>
                    <a:pt x="7421067" y="814463"/>
                  </a:lnTo>
                  <a:lnTo>
                    <a:pt x="7420407" y="852563"/>
                  </a:lnTo>
                  <a:lnTo>
                    <a:pt x="7417524" y="903363"/>
                  </a:lnTo>
                  <a:lnTo>
                    <a:pt x="7416876" y="928763"/>
                  </a:lnTo>
                  <a:lnTo>
                    <a:pt x="7365568" y="928763"/>
                  </a:lnTo>
                  <a:lnTo>
                    <a:pt x="7378344" y="941463"/>
                  </a:lnTo>
                  <a:lnTo>
                    <a:pt x="7416876" y="941463"/>
                  </a:lnTo>
                  <a:lnTo>
                    <a:pt x="7416800" y="966863"/>
                  </a:lnTo>
                  <a:lnTo>
                    <a:pt x="7416330" y="992263"/>
                  </a:lnTo>
                  <a:lnTo>
                    <a:pt x="7415047" y="1004963"/>
                  </a:lnTo>
                  <a:lnTo>
                    <a:pt x="7412558" y="1030363"/>
                  </a:lnTo>
                  <a:lnTo>
                    <a:pt x="7412558" y="1043063"/>
                  </a:lnTo>
                  <a:lnTo>
                    <a:pt x="7412558" y="1157363"/>
                  </a:lnTo>
                  <a:lnTo>
                    <a:pt x="7412558" y="1170063"/>
                  </a:lnTo>
                  <a:lnTo>
                    <a:pt x="7412482" y="1182763"/>
                  </a:lnTo>
                  <a:lnTo>
                    <a:pt x="7412012" y="1195463"/>
                  </a:lnTo>
                  <a:lnTo>
                    <a:pt x="7410729" y="1208163"/>
                  </a:lnTo>
                  <a:lnTo>
                    <a:pt x="7408240" y="1208163"/>
                  </a:lnTo>
                  <a:lnTo>
                    <a:pt x="7408240" y="1271663"/>
                  </a:lnTo>
                  <a:lnTo>
                    <a:pt x="7395451" y="1284363"/>
                  </a:lnTo>
                  <a:lnTo>
                    <a:pt x="7408240" y="1284363"/>
                  </a:lnTo>
                  <a:lnTo>
                    <a:pt x="7407580" y="1309763"/>
                  </a:lnTo>
                  <a:lnTo>
                    <a:pt x="7404697" y="1360563"/>
                  </a:lnTo>
                  <a:lnTo>
                    <a:pt x="7404049" y="1385963"/>
                  </a:lnTo>
                  <a:lnTo>
                    <a:pt x="7404049" y="1398663"/>
                  </a:lnTo>
                  <a:lnTo>
                    <a:pt x="7403363" y="1411363"/>
                  </a:lnTo>
                  <a:lnTo>
                    <a:pt x="7400404" y="1462163"/>
                  </a:lnTo>
                  <a:lnTo>
                    <a:pt x="7399731" y="1487563"/>
                  </a:lnTo>
                  <a:lnTo>
                    <a:pt x="7399731" y="1500263"/>
                  </a:lnTo>
                  <a:lnTo>
                    <a:pt x="7399045" y="1538363"/>
                  </a:lnTo>
                  <a:lnTo>
                    <a:pt x="7396086" y="1589163"/>
                  </a:lnTo>
                  <a:lnTo>
                    <a:pt x="7395413" y="1614563"/>
                  </a:lnTo>
                  <a:lnTo>
                    <a:pt x="7360602" y="1614563"/>
                  </a:lnTo>
                  <a:lnTo>
                    <a:pt x="7348423" y="1627263"/>
                  </a:lnTo>
                  <a:lnTo>
                    <a:pt x="7395413" y="1627263"/>
                  </a:lnTo>
                  <a:lnTo>
                    <a:pt x="7394753" y="1652663"/>
                  </a:lnTo>
                  <a:lnTo>
                    <a:pt x="7391870" y="1678063"/>
                  </a:lnTo>
                  <a:lnTo>
                    <a:pt x="7391222" y="1703463"/>
                  </a:lnTo>
                  <a:lnTo>
                    <a:pt x="7391222" y="1716163"/>
                  </a:lnTo>
                  <a:lnTo>
                    <a:pt x="7391222" y="1805063"/>
                  </a:lnTo>
                  <a:lnTo>
                    <a:pt x="7391222" y="1817763"/>
                  </a:lnTo>
                  <a:lnTo>
                    <a:pt x="7391222" y="1906663"/>
                  </a:lnTo>
                  <a:lnTo>
                    <a:pt x="7339914" y="1906663"/>
                  </a:lnTo>
                  <a:lnTo>
                    <a:pt x="7339914" y="1830463"/>
                  </a:lnTo>
                  <a:lnTo>
                    <a:pt x="7365568" y="1830463"/>
                  </a:lnTo>
                  <a:lnTo>
                    <a:pt x="7378382" y="1817763"/>
                  </a:lnTo>
                  <a:lnTo>
                    <a:pt x="7391222" y="1817763"/>
                  </a:lnTo>
                  <a:lnTo>
                    <a:pt x="7391222" y="1805063"/>
                  </a:lnTo>
                  <a:lnTo>
                    <a:pt x="7378382" y="1805063"/>
                  </a:lnTo>
                  <a:lnTo>
                    <a:pt x="7352741" y="1817763"/>
                  </a:lnTo>
                  <a:lnTo>
                    <a:pt x="7339914" y="1817763"/>
                  </a:lnTo>
                  <a:lnTo>
                    <a:pt x="7342403" y="1792363"/>
                  </a:lnTo>
                  <a:lnTo>
                    <a:pt x="7343686" y="1766963"/>
                  </a:lnTo>
                  <a:lnTo>
                    <a:pt x="7344156" y="1741563"/>
                  </a:lnTo>
                  <a:lnTo>
                    <a:pt x="7344232" y="1716163"/>
                  </a:lnTo>
                  <a:lnTo>
                    <a:pt x="7391222" y="1716163"/>
                  </a:lnTo>
                  <a:lnTo>
                    <a:pt x="7391222" y="1703463"/>
                  </a:lnTo>
                  <a:lnTo>
                    <a:pt x="7344232" y="1703463"/>
                  </a:lnTo>
                  <a:lnTo>
                    <a:pt x="7346645" y="1690763"/>
                  </a:lnTo>
                  <a:lnTo>
                    <a:pt x="7347890" y="1665363"/>
                  </a:lnTo>
                  <a:lnTo>
                    <a:pt x="7348347" y="1652663"/>
                  </a:lnTo>
                  <a:lnTo>
                    <a:pt x="7348423" y="1627263"/>
                  </a:lnTo>
                  <a:lnTo>
                    <a:pt x="7349096" y="1589163"/>
                  </a:lnTo>
                  <a:lnTo>
                    <a:pt x="7352055" y="1538363"/>
                  </a:lnTo>
                  <a:lnTo>
                    <a:pt x="7352741" y="1500263"/>
                  </a:lnTo>
                  <a:lnTo>
                    <a:pt x="7399731" y="1500263"/>
                  </a:lnTo>
                  <a:lnTo>
                    <a:pt x="7399731" y="1487563"/>
                  </a:lnTo>
                  <a:lnTo>
                    <a:pt x="7352741" y="1487563"/>
                  </a:lnTo>
                  <a:lnTo>
                    <a:pt x="7352805" y="1462163"/>
                  </a:lnTo>
                  <a:lnTo>
                    <a:pt x="7353274" y="1436763"/>
                  </a:lnTo>
                  <a:lnTo>
                    <a:pt x="7354557" y="1411363"/>
                  </a:lnTo>
                  <a:lnTo>
                    <a:pt x="7357059" y="1398663"/>
                  </a:lnTo>
                  <a:lnTo>
                    <a:pt x="7404049" y="1398663"/>
                  </a:lnTo>
                  <a:lnTo>
                    <a:pt x="7404049" y="1385963"/>
                  </a:lnTo>
                  <a:lnTo>
                    <a:pt x="7357059" y="1385963"/>
                  </a:lnTo>
                  <a:lnTo>
                    <a:pt x="7357059" y="1284363"/>
                  </a:lnTo>
                  <a:lnTo>
                    <a:pt x="7359472" y="1258963"/>
                  </a:lnTo>
                  <a:lnTo>
                    <a:pt x="7360717" y="1220863"/>
                  </a:lnTo>
                  <a:lnTo>
                    <a:pt x="7361174" y="1195463"/>
                  </a:lnTo>
                  <a:lnTo>
                    <a:pt x="7361250" y="1170063"/>
                  </a:lnTo>
                  <a:lnTo>
                    <a:pt x="7412558" y="1170063"/>
                  </a:lnTo>
                  <a:lnTo>
                    <a:pt x="7412558" y="1157363"/>
                  </a:lnTo>
                  <a:lnTo>
                    <a:pt x="7361250" y="1157363"/>
                  </a:lnTo>
                  <a:lnTo>
                    <a:pt x="7361923" y="1131963"/>
                  </a:lnTo>
                  <a:lnTo>
                    <a:pt x="7364882" y="1081163"/>
                  </a:lnTo>
                  <a:lnTo>
                    <a:pt x="7365568" y="1043063"/>
                  </a:lnTo>
                  <a:lnTo>
                    <a:pt x="7412558" y="1043063"/>
                  </a:lnTo>
                  <a:lnTo>
                    <a:pt x="7412558" y="1030363"/>
                  </a:lnTo>
                  <a:lnTo>
                    <a:pt x="7365568" y="1030363"/>
                  </a:lnTo>
                  <a:lnTo>
                    <a:pt x="7365568" y="928763"/>
                  </a:lnTo>
                  <a:lnTo>
                    <a:pt x="7368057" y="903363"/>
                  </a:lnTo>
                  <a:lnTo>
                    <a:pt x="7369340" y="877963"/>
                  </a:lnTo>
                  <a:lnTo>
                    <a:pt x="7369810" y="852563"/>
                  </a:lnTo>
                  <a:lnTo>
                    <a:pt x="7369886" y="814463"/>
                  </a:lnTo>
                  <a:lnTo>
                    <a:pt x="7421067" y="814463"/>
                  </a:lnTo>
                  <a:lnTo>
                    <a:pt x="7421067" y="801763"/>
                  </a:lnTo>
                  <a:lnTo>
                    <a:pt x="7369886" y="801763"/>
                  </a:lnTo>
                  <a:lnTo>
                    <a:pt x="7369950" y="776363"/>
                  </a:lnTo>
                  <a:lnTo>
                    <a:pt x="7370407" y="750963"/>
                  </a:lnTo>
                  <a:lnTo>
                    <a:pt x="7371651" y="725563"/>
                  </a:lnTo>
                  <a:lnTo>
                    <a:pt x="7374077" y="700163"/>
                  </a:lnTo>
                  <a:lnTo>
                    <a:pt x="7425385" y="700163"/>
                  </a:lnTo>
                  <a:lnTo>
                    <a:pt x="7425385" y="674763"/>
                  </a:lnTo>
                  <a:lnTo>
                    <a:pt x="7412545" y="674763"/>
                  </a:lnTo>
                  <a:lnTo>
                    <a:pt x="7386904" y="687463"/>
                  </a:lnTo>
                  <a:lnTo>
                    <a:pt x="7374077" y="687463"/>
                  </a:lnTo>
                  <a:lnTo>
                    <a:pt x="7374077" y="560463"/>
                  </a:lnTo>
                  <a:lnTo>
                    <a:pt x="7429576" y="560463"/>
                  </a:lnTo>
                  <a:lnTo>
                    <a:pt x="7429576" y="547763"/>
                  </a:lnTo>
                  <a:lnTo>
                    <a:pt x="7378395" y="547763"/>
                  </a:lnTo>
                  <a:lnTo>
                    <a:pt x="7378395" y="458863"/>
                  </a:lnTo>
                  <a:lnTo>
                    <a:pt x="7374077" y="458863"/>
                  </a:lnTo>
                  <a:lnTo>
                    <a:pt x="7371651" y="484263"/>
                  </a:lnTo>
                  <a:lnTo>
                    <a:pt x="7370407" y="509663"/>
                  </a:lnTo>
                  <a:lnTo>
                    <a:pt x="7369950" y="522363"/>
                  </a:lnTo>
                  <a:lnTo>
                    <a:pt x="7369886" y="547763"/>
                  </a:lnTo>
                  <a:lnTo>
                    <a:pt x="7369886" y="560463"/>
                  </a:lnTo>
                  <a:lnTo>
                    <a:pt x="7367384" y="585863"/>
                  </a:lnTo>
                  <a:lnTo>
                    <a:pt x="7366101" y="623963"/>
                  </a:lnTo>
                  <a:lnTo>
                    <a:pt x="7365632" y="649363"/>
                  </a:lnTo>
                  <a:lnTo>
                    <a:pt x="7365568" y="687463"/>
                  </a:lnTo>
                  <a:lnTo>
                    <a:pt x="7314260" y="687463"/>
                  </a:lnTo>
                  <a:lnTo>
                    <a:pt x="7318578" y="700163"/>
                  </a:lnTo>
                  <a:lnTo>
                    <a:pt x="7365568" y="700163"/>
                  </a:lnTo>
                  <a:lnTo>
                    <a:pt x="7363066" y="725563"/>
                  </a:lnTo>
                  <a:lnTo>
                    <a:pt x="7361783" y="750963"/>
                  </a:lnTo>
                  <a:lnTo>
                    <a:pt x="7361314" y="776363"/>
                  </a:lnTo>
                  <a:lnTo>
                    <a:pt x="7361250" y="801763"/>
                  </a:lnTo>
                  <a:lnTo>
                    <a:pt x="7327087" y="801763"/>
                  </a:lnTo>
                  <a:lnTo>
                    <a:pt x="7327087" y="814463"/>
                  </a:lnTo>
                  <a:lnTo>
                    <a:pt x="7361250" y="814463"/>
                  </a:lnTo>
                  <a:lnTo>
                    <a:pt x="7358824" y="852563"/>
                  </a:lnTo>
                  <a:lnTo>
                    <a:pt x="7357580" y="877963"/>
                  </a:lnTo>
                  <a:lnTo>
                    <a:pt x="7357123" y="903363"/>
                  </a:lnTo>
                  <a:lnTo>
                    <a:pt x="7357059" y="928763"/>
                  </a:lnTo>
                  <a:lnTo>
                    <a:pt x="7354557" y="954163"/>
                  </a:lnTo>
                  <a:lnTo>
                    <a:pt x="7353274" y="979563"/>
                  </a:lnTo>
                  <a:lnTo>
                    <a:pt x="7352805" y="1004963"/>
                  </a:lnTo>
                  <a:lnTo>
                    <a:pt x="7352741" y="1030363"/>
                  </a:lnTo>
                  <a:lnTo>
                    <a:pt x="7318578" y="1030363"/>
                  </a:lnTo>
                  <a:lnTo>
                    <a:pt x="7318578" y="1043063"/>
                  </a:lnTo>
                  <a:lnTo>
                    <a:pt x="7352741" y="1043063"/>
                  </a:lnTo>
                  <a:lnTo>
                    <a:pt x="7352055" y="1081163"/>
                  </a:lnTo>
                  <a:lnTo>
                    <a:pt x="7349096" y="1131963"/>
                  </a:lnTo>
                  <a:lnTo>
                    <a:pt x="7348423" y="1157363"/>
                  </a:lnTo>
                  <a:lnTo>
                    <a:pt x="7348423" y="1170063"/>
                  </a:lnTo>
                  <a:lnTo>
                    <a:pt x="7347763" y="1195463"/>
                  </a:lnTo>
                  <a:lnTo>
                    <a:pt x="7346315" y="1220863"/>
                  </a:lnTo>
                  <a:lnTo>
                    <a:pt x="7344880" y="1258963"/>
                  </a:lnTo>
                  <a:lnTo>
                    <a:pt x="7343546" y="1309763"/>
                  </a:lnTo>
                  <a:lnTo>
                    <a:pt x="7340587" y="1360563"/>
                  </a:lnTo>
                  <a:lnTo>
                    <a:pt x="7339914" y="1385963"/>
                  </a:lnTo>
                  <a:lnTo>
                    <a:pt x="7339914" y="1398663"/>
                  </a:lnTo>
                  <a:lnTo>
                    <a:pt x="7339228" y="1424063"/>
                  </a:lnTo>
                  <a:lnTo>
                    <a:pt x="7337755" y="1449463"/>
                  </a:lnTo>
                  <a:lnTo>
                    <a:pt x="7336269" y="1462163"/>
                  </a:lnTo>
                  <a:lnTo>
                    <a:pt x="7335596" y="1487563"/>
                  </a:lnTo>
                  <a:lnTo>
                    <a:pt x="7335596" y="1500263"/>
                  </a:lnTo>
                  <a:lnTo>
                    <a:pt x="7335520" y="1538363"/>
                  </a:lnTo>
                  <a:lnTo>
                    <a:pt x="7335063" y="1563763"/>
                  </a:lnTo>
                  <a:lnTo>
                    <a:pt x="7333818" y="1589163"/>
                  </a:lnTo>
                  <a:lnTo>
                    <a:pt x="7331405" y="1627263"/>
                  </a:lnTo>
                  <a:lnTo>
                    <a:pt x="7331405" y="1703463"/>
                  </a:lnTo>
                  <a:lnTo>
                    <a:pt x="7331405" y="1716163"/>
                  </a:lnTo>
                  <a:lnTo>
                    <a:pt x="7328903" y="1741563"/>
                  </a:lnTo>
                  <a:lnTo>
                    <a:pt x="7327620" y="1766963"/>
                  </a:lnTo>
                  <a:lnTo>
                    <a:pt x="7327151" y="1792363"/>
                  </a:lnTo>
                  <a:lnTo>
                    <a:pt x="7327087" y="1817763"/>
                  </a:lnTo>
                  <a:lnTo>
                    <a:pt x="7327087" y="1830463"/>
                  </a:lnTo>
                  <a:lnTo>
                    <a:pt x="7326427" y="1843163"/>
                  </a:lnTo>
                  <a:lnTo>
                    <a:pt x="7324992" y="1868563"/>
                  </a:lnTo>
                  <a:lnTo>
                    <a:pt x="7323544" y="1881263"/>
                  </a:lnTo>
                  <a:lnTo>
                    <a:pt x="7322896" y="1906663"/>
                  </a:lnTo>
                  <a:lnTo>
                    <a:pt x="7297242" y="1906663"/>
                  </a:lnTo>
                  <a:lnTo>
                    <a:pt x="7297306" y="1881263"/>
                  </a:lnTo>
                  <a:lnTo>
                    <a:pt x="7297763" y="1868563"/>
                  </a:lnTo>
                  <a:lnTo>
                    <a:pt x="7299007" y="1843163"/>
                  </a:lnTo>
                  <a:lnTo>
                    <a:pt x="7301433" y="1830463"/>
                  </a:lnTo>
                  <a:lnTo>
                    <a:pt x="7327087" y="1830463"/>
                  </a:lnTo>
                  <a:lnTo>
                    <a:pt x="7327087" y="1817763"/>
                  </a:lnTo>
                  <a:lnTo>
                    <a:pt x="7301433" y="1817763"/>
                  </a:lnTo>
                  <a:lnTo>
                    <a:pt x="7301433" y="1716163"/>
                  </a:lnTo>
                  <a:lnTo>
                    <a:pt x="7331405" y="1716163"/>
                  </a:lnTo>
                  <a:lnTo>
                    <a:pt x="7331405" y="1703463"/>
                  </a:lnTo>
                  <a:lnTo>
                    <a:pt x="7301433" y="1703463"/>
                  </a:lnTo>
                  <a:lnTo>
                    <a:pt x="7301433" y="1500263"/>
                  </a:lnTo>
                  <a:lnTo>
                    <a:pt x="7335596" y="1500263"/>
                  </a:lnTo>
                  <a:lnTo>
                    <a:pt x="7335596" y="1487563"/>
                  </a:lnTo>
                  <a:lnTo>
                    <a:pt x="7301433" y="1487563"/>
                  </a:lnTo>
                  <a:lnTo>
                    <a:pt x="7301433" y="1398663"/>
                  </a:lnTo>
                  <a:lnTo>
                    <a:pt x="7339914" y="1398663"/>
                  </a:lnTo>
                  <a:lnTo>
                    <a:pt x="7339914" y="1385963"/>
                  </a:lnTo>
                  <a:lnTo>
                    <a:pt x="7301433" y="1385963"/>
                  </a:lnTo>
                  <a:lnTo>
                    <a:pt x="7301433" y="1182763"/>
                  </a:lnTo>
                  <a:lnTo>
                    <a:pt x="7305751" y="1182763"/>
                  </a:lnTo>
                  <a:lnTo>
                    <a:pt x="7310069" y="1170063"/>
                  </a:lnTo>
                  <a:lnTo>
                    <a:pt x="7348423" y="1170063"/>
                  </a:lnTo>
                  <a:lnTo>
                    <a:pt x="7348423" y="1157363"/>
                  </a:lnTo>
                  <a:lnTo>
                    <a:pt x="7311784" y="1157363"/>
                  </a:lnTo>
                  <a:lnTo>
                    <a:pt x="7301433" y="1170063"/>
                  </a:lnTo>
                  <a:lnTo>
                    <a:pt x="7302424" y="1119263"/>
                  </a:lnTo>
                  <a:lnTo>
                    <a:pt x="7303249" y="1068463"/>
                  </a:lnTo>
                  <a:lnTo>
                    <a:pt x="7303922" y="1017663"/>
                  </a:lnTo>
                  <a:lnTo>
                    <a:pt x="7304468" y="966863"/>
                  </a:lnTo>
                  <a:lnTo>
                    <a:pt x="7304887" y="916063"/>
                  </a:lnTo>
                  <a:lnTo>
                    <a:pt x="7305205" y="865263"/>
                  </a:lnTo>
                  <a:lnTo>
                    <a:pt x="7305434" y="814463"/>
                  </a:lnTo>
                  <a:lnTo>
                    <a:pt x="7305548" y="776363"/>
                  </a:lnTo>
                  <a:lnTo>
                    <a:pt x="7305649" y="725563"/>
                  </a:lnTo>
                  <a:lnTo>
                    <a:pt x="7305751" y="560463"/>
                  </a:lnTo>
                  <a:lnTo>
                    <a:pt x="7369886" y="560463"/>
                  </a:lnTo>
                  <a:lnTo>
                    <a:pt x="7369886" y="547763"/>
                  </a:lnTo>
                  <a:lnTo>
                    <a:pt x="7305751" y="547763"/>
                  </a:lnTo>
                  <a:lnTo>
                    <a:pt x="7305751" y="433463"/>
                  </a:lnTo>
                  <a:lnTo>
                    <a:pt x="7301433" y="433463"/>
                  </a:lnTo>
                  <a:lnTo>
                    <a:pt x="7299833" y="484263"/>
                  </a:lnTo>
                  <a:lnTo>
                    <a:pt x="7298449" y="535063"/>
                  </a:lnTo>
                  <a:lnTo>
                    <a:pt x="7297242" y="585863"/>
                  </a:lnTo>
                  <a:lnTo>
                    <a:pt x="7296188" y="636663"/>
                  </a:lnTo>
                  <a:lnTo>
                    <a:pt x="7295274" y="687463"/>
                  </a:lnTo>
                  <a:lnTo>
                    <a:pt x="7294473" y="738263"/>
                  </a:lnTo>
                  <a:lnTo>
                    <a:pt x="7293775" y="789063"/>
                  </a:lnTo>
                  <a:lnTo>
                    <a:pt x="7293127" y="839863"/>
                  </a:lnTo>
                  <a:lnTo>
                    <a:pt x="7291375" y="992263"/>
                  </a:lnTo>
                  <a:lnTo>
                    <a:pt x="7290778" y="1043063"/>
                  </a:lnTo>
                  <a:lnTo>
                    <a:pt x="7290130" y="1081163"/>
                  </a:lnTo>
                  <a:lnTo>
                    <a:pt x="7289406" y="1131963"/>
                  </a:lnTo>
                  <a:lnTo>
                    <a:pt x="7288606" y="1182763"/>
                  </a:lnTo>
                  <a:lnTo>
                    <a:pt x="7288606" y="1385963"/>
                  </a:lnTo>
                  <a:lnTo>
                    <a:pt x="7245934" y="1385963"/>
                  </a:lnTo>
                  <a:lnTo>
                    <a:pt x="7245934" y="1398663"/>
                  </a:lnTo>
                  <a:lnTo>
                    <a:pt x="7288606" y="1398663"/>
                  </a:lnTo>
                  <a:lnTo>
                    <a:pt x="7286180" y="1424063"/>
                  </a:lnTo>
                  <a:lnTo>
                    <a:pt x="7284936" y="1449463"/>
                  </a:lnTo>
                  <a:lnTo>
                    <a:pt x="7284479" y="1462163"/>
                  </a:lnTo>
                  <a:lnTo>
                    <a:pt x="7284415" y="1487563"/>
                  </a:lnTo>
                  <a:lnTo>
                    <a:pt x="7263079" y="1487563"/>
                  </a:lnTo>
                  <a:lnTo>
                    <a:pt x="7258761" y="1500263"/>
                  </a:lnTo>
                  <a:lnTo>
                    <a:pt x="7284415" y="1500263"/>
                  </a:lnTo>
                  <a:lnTo>
                    <a:pt x="7284415" y="1627263"/>
                  </a:lnTo>
                  <a:lnTo>
                    <a:pt x="7281913" y="1652663"/>
                  </a:lnTo>
                  <a:lnTo>
                    <a:pt x="7280630" y="1665363"/>
                  </a:lnTo>
                  <a:lnTo>
                    <a:pt x="7280161" y="1690763"/>
                  </a:lnTo>
                  <a:lnTo>
                    <a:pt x="7280097" y="1703463"/>
                  </a:lnTo>
                  <a:lnTo>
                    <a:pt x="7258761" y="1703463"/>
                  </a:lnTo>
                  <a:lnTo>
                    <a:pt x="7258761" y="1716163"/>
                  </a:lnTo>
                  <a:lnTo>
                    <a:pt x="7280097" y="1716163"/>
                  </a:lnTo>
                  <a:lnTo>
                    <a:pt x="7280161" y="1741563"/>
                  </a:lnTo>
                  <a:lnTo>
                    <a:pt x="7280630" y="1766963"/>
                  </a:lnTo>
                  <a:lnTo>
                    <a:pt x="7281913" y="1792363"/>
                  </a:lnTo>
                  <a:lnTo>
                    <a:pt x="7284415" y="1817763"/>
                  </a:lnTo>
                  <a:lnTo>
                    <a:pt x="7271588" y="1817763"/>
                  </a:lnTo>
                  <a:lnTo>
                    <a:pt x="7271588" y="1830463"/>
                  </a:lnTo>
                  <a:lnTo>
                    <a:pt x="7284415" y="1830463"/>
                  </a:lnTo>
                  <a:lnTo>
                    <a:pt x="7284415" y="1906663"/>
                  </a:lnTo>
                  <a:lnTo>
                    <a:pt x="7241616" y="1906663"/>
                  </a:lnTo>
                  <a:lnTo>
                    <a:pt x="7245934" y="1919363"/>
                  </a:lnTo>
                  <a:lnTo>
                    <a:pt x="7284415" y="1919363"/>
                  </a:lnTo>
                  <a:lnTo>
                    <a:pt x="7284415" y="1944763"/>
                  </a:lnTo>
                  <a:lnTo>
                    <a:pt x="7292924" y="1944763"/>
                  </a:lnTo>
                  <a:lnTo>
                    <a:pt x="7292988" y="1932063"/>
                  </a:lnTo>
                  <a:lnTo>
                    <a:pt x="7293457" y="1932063"/>
                  </a:lnTo>
                  <a:lnTo>
                    <a:pt x="7294740" y="1919363"/>
                  </a:lnTo>
                  <a:lnTo>
                    <a:pt x="7322896" y="1919363"/>
                  </a:lnTo>
                  <a:lnTo>
                    <a:pt x="7322896" y="1970163"/>
                  </a:lnTo>
                  <a:lnTo>
                    <a:pt x="7335596" y="1970163"/>
                  </a:lnTo>
                  <a:lnTo>
                    <a:pt x="7335596" y="1919363"/>
                  </a:lnTo>
                  <a:lnTo>
                    <a:pt x="7391222" y="1919363"/>
                  </a:lnTo>
                  <a:lnTo>
                    <a:pt x="7391870" y="1932063"/>
                  </a:lnTo>
                  <a:lnTo>
                    <a:pt x="7394753" y="1970163"/>
                  </a:lnTo>
                  <a:lnTo>
                    <a:pt x="7395413" y="1982863"/>
                  </a:lnTo>
                  <a:lnTo>
                    <a:pt x="7404049" y="1982863"/>
                  </a:lnTo>
                  <a:lnTo>
                    <a:pt x="7406538" y="1970163"/>
                  </a:lnTo>
                  <a:lnTo>
                    <a:pt x="7409993" y="1932063"/>
                  </a:lnTo>
                  <a:lnTo>
                    <a:pt x="7412558" y="1919363"/>
                  </a:lnTo>
                  <a:lnTo>
                    <a:pt x="7440308" y="1919363"/>
                  </a:lnTo>
                  <a:lnTo>
                    <a:pt x="7454595" y="1906663"/>
                  </a:lnTo>
                  <a:lnTo>
                    <a:pt x="7468057" y="1906663"/>
                  </a:lnTo>
                  <a:lnTo>
                    <a:pt x="7468057" y="1982863"/>
                  </a:lnTo>
                  <a:lnTo>
                    <a:pt x="7480884" y="1982863"/>
                  </a:lnTo>
                  <a:lnTo>
                    <a:pt x="7480884" y="1970163"/>
                  </a:lnTo>
                  <a:lnTo>
                    <a:pt x="7481557" y="1957463"/>
                  </a:lnTo>
                  <a:lnTo>
                    <a:pt x="7484516" y="1919363"/>
                  </a:lnTo>
                  <a:lnTo>
                    <a:pt x="7485202" y="1906663"/>
                  </a:lnTo>
                  <a:lnTo>
                    <a:pt x="7493711" y="1906663"/>
                  </a:lnTo>
                  <a:lnTo>
                    <a:pt x="7493711" y="1893963"/>
                  </a:lnTo>
                  <a:lnTo>
                    <a:pt x="7485202" y="1893963"/>
                  </a:lnTo>
                  <a:lnTo>
                    <a:pt x="7485202" y="1817763"/>
                  </a:lnTo>
                  <a:lnTo>
                    <a:pt x="7527874" y="1817763"/>
                  </a:lnTo>
                  <a:lnTo>
                    <a:pt x="7527874" y="1805063"/>
                  </a:lnTo>
                  <a:lnTo>
                    <a:pt x="7485202" y="1805063"/>
                  </a:lnTo>
                  <a:lnTo>
                    <a:pt x="7487615" y="1779663"/>
                  </a:lnTo>
                  <a:lnTo>
                    <a:pt x="7488860" y="1754263"/>
                  </a:lnTo>
                  <a:lnTo>
                    <a:pt x="7489317" y="1741563"/>
                  </a:lnTo>
                  <a:lnTo>
                    <a:pt x="7489393" y="1716163"/>
                  </a:lnTo>
                  <a:lnTo>
                    <a:pt x="7498029" y="1716163"/>
                  </a:lnTo>
                  <a:lnTo>
                    <a:pt x="7498029" y="1703463"/>
                  </a:lnTo>
                  <a:lnTo>
                    <a:pt x="7489393" y="1703463"/>
                  </a:lnTo>
                  <a:lnTo>
                    <a:pt x="7489457" y="1678063"/>
                  </a:lnTo>
                  <a:lnTo>
                    <a:pt x="7489926" y="1665363"/>
                  </a:lnTo>
                  <a:lnTo>
                    <a:pt x="7491209" y="1652663"/>
                  </a:lnTo>
                  <a:lnTo>
                    <a:pt x="7493711" y="1627263"/>
                  </a:lnTo>
                  <a:lnTo>
                    <a:pt x="7508684" y="1627263"/>
                  </a:lnTo>
                  <a:lnTo>
                    <a:pt x="7507071" y="1614563"/>
                  </a:lnTo>
                  <a:lnTo>
                    <a:pt x="7493711" y="1614563"/>
                  </a:lnTo>
                  <a:lnTo>
                    <a:pt x="7493711" y="1500263"/>
                  </a:lnTo>
                  <a:lnTo>
                    <a:pt x="7609027" y="1500263"/>
                  </a:lnTo>
                  <a:lnTo>
                    <a:pt x="7609027" y="1487563"/>
                  </a:lnTo>
                  <a:lnTo>
                    <a:pt x="7587691" y="1487563"/>
                  </a:lnTo>
                  <a:lnTo>
                    <a:pt x="7587691" y="1385963"/>
                  </a:lnTo>
                  <a:lnTo>
                    <a:pt x="7606919" y="1385963"/>
                  </a:lnTo>
                  <a:lnTo>
                    <a:pt x="7616545" y="1373263"/>
                  </a:lnTo>
                  <a:close/>
                </a:path>
                <a:path w="12182475" h="2023109">
                  <a:moveTo>
                    <a:pt x="7630363" y="1360563"/>
                  </a:moveTo>
                  <a:lnTo>
                    <a:pt x="7621854" y="1373263"/>
                  </a:lnTo>
                  <a:lnTo>
                    <a:pt x="7630363" y="1373263"/>
                  </a:lnTo>
                  <a:lnTo>
                    <a:pt x="7630363" y="1360563"/>
                  </a:lnTo>
                  <a:close/>
                </a:path>
                <a:path w="12182475" h="2023109">
                  <a:moveTo>
                    <a:pt x="8060385" y="1517942"/>
                  </a:moveTo>
                  <a:lnTo>
                    <a:pt x="8056067" y="1509318"/>
                  </a:lnTo>
                  <a:lnTo>
                    <a:pt x="8055610" y="1408099"/>
                  </a:lnTo>
                  <a:lnTo>
                    <a:pt x="8055013" y="1357490"/>
                  </a:lnTo>
                  <a:lnTo>
                    <a:pt x="8054149" y="1306880"/>
                  </a:lnTo>
                  <a:lnTo>
                    <a:pt x="8052994" y="1256284"/>
                  </a:lnTo>
                  <a:lnTo>
                    <a:pt x="8051520" y="1205674"/>
                  </a:lnTo>
                  <a:lnTo>
                    <a:pt x="8049730" y="1155065"/>
                  </a:lnTo>
                  <a:lnTo>
                    <a:pt x="8047596" y="1104455"/>
                  </a:lnTo>
                  <a:lnTo>
                    <a:pt x="8045094" y="1053846"/>
                  </a:lnTo>
                  <a:lnTo>
                    <a:pt x="8042211" y="1003236"/>
                  </a:lnTo>
                  <a:lnTo>
                    <a:pt x="8038922" y="952627"/>
                  </a:lnTo>
                  <a:lnTo>
                    <a:pt x="8038922" y="948309"/>
                  </a:lnTo>
                  <a:lnTo>
                    <a:pt x="8030286" y="948309"/>
                  </a:lnTo>
                  <a:lnTo>
                    <a:pt x="8030286" y="952627"/>
                  </a:lnTo>
                  <a:lnTo>
                    <a:pt x="8034591" y="1053846"/>
                  </a:lnTo>
                  <a:lnTo>
                    <a:pt x="8038198" y="1155065"/>
                  </a:lnTo>
                  <a:lnTo>
                    <a:pt x="8042630" y="1306880"/>
                  </a:lnTo>
                  <a:lnTo>
                    <a:pt x="8047558" y="1509318"/>
                  </a:lnTo>
                  <a:lnTo>
                    <a:pt x="8047558" y="1517942"/>
                  </a:lnTo>
                  <a:lnTo>
                    <a:pt x="8060385" y="1517942"/>
                  </a:lnTo>
                  <a:close/>
                </a:path>
                <a:path w="12182475" h="2023109">
                  <a:moveTo>
                    <a:pt x="8165630" y="1623161"/>
                  </a:moveTo>
                  <a:lnTo>
                    <a:pt x="8165439" y="1571447"/>
                  </a:lnTo>
                  <a:lnTo>
                    <a:pt x="8164855" y="1519720"/>
                  </a:lnTo>
                  <a:lnTo>
                    <a:pt x="8163915" y="1467967"/>
                  </a:lnTo>
                  <a:lnTo>
                    <a:pt x="8162620" y="1416215"/>
                  </a:lnTo>
                  <a:lnTo>
                    <a:pt x="8160982" y="1364488"/>
                  </a:lnTo>
                  <a:lnTo>
                    <a:pt x="8159026" y="1312773"/>
                  </a:lnTo>
                  <a:lnTo>
                    <a:pt x="8156765" y="1261110"/>
                  </a:lnTo>
                  <a:lnTo>
                    <a:pt x="8154225" y="1209484"/>
                  </a:lnTo>
                  <a:lnTo>
                    <a:pt x="8151406" y="1157935"/>
                  </a:lnTo>
                  <a:lnTo>
                    <a:pt x="8145018" y="1055065"/>
                  </a:lnTo>
                  <a:lnTo>
                    <a:pt x="8137728" y="952614"/>
                  </a:lnTo>
                  <a:lnTo>
                    <a:pt x="8137728" y="948309"/>
                  </a:lnTo>
                  <a:lnTo>
                    <a:pt x="8133410" y="948309"/>
                  </a:lnTo>
                  <a:lnTo>
                    <a:pt x="8133410" y="952614"/>
                  </a:lnTo>
                  <a:lnTo>
                    <a:pt x="8136877" y="1056005"/>
                  </a:lnTo>
                  <a:lnTo>
                    <a:pt x="8139658" y="1159179"/>
                  </a:lnTo>
                  <a:lnTo>
                    <a:pt x="8141830" y="1262189"/>
                  </a:lnTo>
                  <a:lnTo>
                    <a:pt x="8144091" y="1416545"/>
                  </a:lnTo>
                  <a:lnTo>
                    <a:pt x="8145678" y="1622272"/>
                  </a:lnTo>
                  <a:lnTo>
                    <a:pt x="8146237" y="1987626"/>
                  </a:lnTo>
                  <a:lnTo>
                    <a:pt x="8154873" y="1987626"/>
                  </a:lnTo>
                  <a:lnTo>
                    <a:pt x="8154873" y="1983308"/>
                  </a:lnTo>
                  <a:lnTo>
                    <a:pt x="8157819" y="1932139"/>
                  </a:lnTo>
                  <a:lnTo>
                    <a:pt x="8160258" y="1880857"/>
                  </a:lnTo>
                  <a:lnTo>
                    <a:pt x="8162239" y="1829473"/>
                  </a:lnTo>
                  <a:lnTo>
                    <a:pt x="8163738" y="1778000"/>
                  </a:lnTo>
                  <a:lnTo>
                    <a:pt x="8164792" y="1726450"/>
                  </a:lnTo>
                  <a:lnTo>
                    <a:pt x="8165427" y="1674825"/>
                  </a:lnTo>
                  <a:lnTo>
                    <a:pt x="8165630" y="1623161"/>
                  </a:lnTo>
                  <a:close/>
                </a:path>
                <a:path w="12182475" h="2023109">
                  <a:moveTo>
                    <a:pt x="8261744" y="1703641"/>
                  </a:moveTo>
                  <a:lnTo>
                    <a:pt x="8261667" y="1652308"/>
                  </a:lnTo>
                  <a:lnTo>
                    <a:pt x="8261045" y="1600898"/>
                  </a:lnTo>
                  <a:lnTo>
                    <a:pt x="8259927" y="1549425"/>
                  </a:lnTo>
                  <a:lnTo>
                    <a:pt x="8258340" y="1497914"/>
                  </a:lnTo>
                  <a:lnTo>
                    <a:pt x="8256295" y="1446390"/>
                  </a:lnTo>
                  <a:lnTo>
                    <a:pt x="8253844" y="1394891"/>
                  </a:lnTo>
                  <a:lnTo>
                    <a:pt x="8251012" y="1343418"/>
                  </a:lnTo>
                  <a:lnTo>
                    <a:pt x="8247812" y="1291996"/>
                  </a:lnTo>
                  <a:lnTo>
                    <a:pt x="8244306" y="1240663"/>
                  </a:lnTo>
                  <a:lnTo>
                    <a:pt x="8240496" y="1189431"/>
                  </a:lnTo>
                  <a:lnTo>
                    <a:pt x="8232114" y="1087348"/>
                  </a:lnTo>
                  <a:lnTo>
                    <a:pt x="8222945" y="985951"/>
                  </a:lnTo>
                  <a:lnTo>
                    <a:pt x="8222945" y="981621"/>
                  </a:lnTo>
                  <a:lnTo>
                    <a:pt x="8214309" y="981621"/>
                  </a:lnTo>
                  <a:lnTo>
                    <a:pt x="8218627" y="985951"/>
                  </a:lnTo>
                  <a:lnTo>
                    <a:pt x="8221815" y="1037132"/>
                  </a:lnTo>
                  <a:lnTo>
                    <a:pt x="8224621" y="1088313"/>
                  </a:lnTo>
                  <a:lnTo>
                    <a:pt x="8227060" y="1139494"/>
                  </a:lnTo>
                  <a:lnTo>
                    <a:pt x="8229168" y="1190675"/>
                  </a:lnTo>
                  <a:lnTo>
                    <a:pt x="8230997" y="1241844"/>
                  </a:lnTo>
                  <a:lnTo>
                    <a:pt x="8233880" y="1344206"/>
                  </a:lnTo>
                  <a:lnTo>
                    <a:pt x="8235988" y="1446568"/>
                  </a:lnTo>
                  <a:lnTo>
                    <a:pt x="8241258" y="1804809"/>
                  </a:lnTo>
                  <a:lnTo>
                    <a:pt x="8243265" y="1907171"/>
                  </a:lnTo>
                  <a:lnTo>
                    <a:pt x="8244535" y="1958352"/>
                  </a:lnTo>
                  <a:lnTo>
                    <a:pt x="8244535" y="1966988"/>
                  </a:lnTo>
                  <a:lnTo>
                    <a:pt x="8253044" y="1966988"/>
                  </a:lnTo>
                  <a:lnTo>
                    <a:pt x="8253044" y="1958352"/>
                  </a:lnTo>
                  <a:lnTo>
                    <a:pt x="8256092" y="1907755"/>
                  </a:lnTo>
                  <a:lnTo>
                    <a:pt x="8258467" y="1856955"/>
                  </a:lnTo>
                  <a:lnTo>
                    <a:pt x="8260169" y="1805990"/>
                  </a:lnTo>
                  <a:lnTo>
                    <a:pt x="8261261" y="1754886"/>
                  </a:lnTo>
                  <a:lnTo>
                    <a:pt x="8261744" y="1703641"/>
                  </a:lnTo>
                  <a:close/>
                </a:path>
                <a:path w="12182475" h="2023109">
                  <a:moveTo>
                    <a:pt x="8330133" y="1979866"/>
                  </a:moveTo>
                  <a:lnTo>
                    <a:pt x="8325815" y="1975548"/>
                  </a:lnTo>
                  <a:lnTo>
                    <a:pt x="8321497" y="1975548"/>
                  </a:lnTo>
                  <a:lnTo>
                    <a:pt x="8317179" y="1971230"/>
                  </a:lnTo>
                  <a:lnTo>
                    <a:pt x="8312861" y="1975548"/>
                  </a:lnTo>
                  <a:lnTo>
                    <a:pt x="8312861" y="1979866"/>
                  </a:lnTo>
                  <a:lnTo>
                    <a:pt x="8309889" y="1952675"/>
                  </a:lnTo>
                  <a:lnTo>
                    <a:pt x="8311782" y="1908073"/>
                  </a:lnTo>
                  <a:lnTo>
                    <a:pt x="8315287" y="1862670"/>
                  </a:lnTo>
                  <a:lnTo>
                    <a:pt x="8317179" y="1833041"/>
                  </a:lnTo>
                  <a:lnTo>
                    <a:pt x="8314677" y="1809635"/>
                  </a:lnTo>
                  <a:lnTo>
                    <a:pt x="8313394" y="1784997"/>
                  </a:lnTo>
                  <a:lnTo>
                    <a:pt x="8312925" y="1759559"/>
                  </a:lnTo>
                  <a:lnTo>
                    <a:pt x="8312861" y="1733715"/>
                  </a:lnTo>
                  <a:lnTo>
                    <a:pt x="8312404" y="1681899"/>
                  </a:lnTo>
                  <a:lnTo>
                    <a:pt x="8311337" y="1630083"/>
                  </a:lnTo>
                  <a:lnTo>
                    <a:pt x="8310054" y="1578267"/>
                  </a:lnTo>
                  <a:lnTo>
                    <a:pt x="8308988" y="1526451"/>
                  </a:lnTo>
                  <a:lnTo>
                    <a:pt x="8308543" y="1474622"/>
                  </a:lnTo>
                  <a:lnTo>
                    <a:pt x="8295589" y="973696"/>
                  </a:lnTo>
                  <a:lnTo>
                    <a:pt x="8291271" y="973696"/>
                  </a:lnTo>
                  <a:lnTo>
                    <a:pt x="8291335" y="1121943"/>
                  </a:lnTo>
                  <a:lnTo>
                    <a:pt x="8291423" y="1171067"/>
                  </a:lnTo>
                  <a:lnTo>
                    <a:pt x="8291576" y="1220063"/>
                  </a:lnTo>
                  <a:lnTo>
                    <a:pt x="8291804" y="1268958"/>
                  </a:lnTo>
                  <a:lnTo>
                    <a:pt x="8292122" y="1317777"/>
                  </a:lnTo>
                  <a:lnTo>
                    <a:pt x="8292541" y="1366507"/>
                  </a:lnTo>
                  <a:lnTo>
                    <a:pt x="8293087" y="1415173"/>
                  </a:lnTo>
                  <a:lnTo>
                    <a:pt x="8293760" y="1463802"/>
                  </a:lnTo>
                  <a:lnTo>
                    <a:pt x="8294586" y="1512404"/>
                  </a:lnTo>
                  <a:lnTo>
                    <a:pt x="8295589" y="1560982"/>
                  </a:lnTo>
                  <a:lnTo>
                    <a:pt x="8296034" y="1615401"/>
                  </a:lnTo>
                  <a:lnTo>
                    <a:pt x="8297100" y="1669808"/>
                  </a:lnTo>
                  <a:lnTo>
                    <a:pt x="8298383" y="1724228"/>
                  </a:lnTo>
                  <a:lnTo>
                    <a:pt x="8299450" y="1778635"/>
                  </a:lnTo>
                  <a:lnTo>
                    <a:pt x="8299907" y="1833041"/>
                  </a:lnTo>
                  <a:lnTo>
                    <a:pt x="8294992" y="1917788"/>
                  </a:lnTo>
                  <a:lnTo>
                    <a:pt x="8298027" y="1961184"/>
                  </a:lnTo>
                  <a:lnTo>
                    <a:pt x="8312861" y="1992820"/>
                  </a:lnTo>
                  <a:lnTo>
                    <a:pt x="8317179" y="1992820"/>
                  </a:lnTo>
                  <a:lnTo>
                    <a:pt x="8321497" y="1997138"/>
                  </a:lnTo>
                  <a:lnTo>
                    <a:pt x="8321497" y="1992820"/>
                  </a:lnTo>
                  <a:lnTo>
                    <a:pt x="8325815" y="1992820"/>
                  </a:lnTo>
                  <a:lnTo>
                    <a:pt x="8325815" y="1988502"/>
                  </a:lnTo>
                  <a:lnTo>
                    <a:pt x="8330133" y="1984184"/>
                  </a:lnTo>
                  <a:lnTo>
                    <a:pt x="8330133" y="1979866"/>
                  </a:lnTo>
                  <a:close/>
                </a:path>
                <a:path w="12182475" h="2023109">
                  <a:moveTo>
                    <a:pt x="8371383" y="1631619"/>
                  </a:moveTo>
                  <a:lnTo>
                    <a:pt x="8371306" y="1580311"/>
                  </a:lnTo>
                  <a:lnTo>
                    <a:pt x="8370837" y="1528991"/>
                  </a:lnTo>
                  <a:lnTo>
                    <a:pt x="8369935" y="1477683"/>
                  </a:lnTo>
                  <a:lnTo>
                    <a:pt x="8368639" y="1426400"/>
                  </a:lnTo>
                  <a:lnTo>
                    <a:pt x="8366938" y="1375168"/>
                  </a:lnTo>
                  <a:lnTo>
                    <a:pt x="8364829" y="1324025"/>
                  </a:lnTo>
                  <a:lnTo>
                    <a:pt x="8362328" y="1272984"/>
                  </a:lnTo>
                  <a:lnTo>
                    <a:pt x="8359432" y="1222057"/>
                  </a:lnTo>
                  <a:lnTo>
                    <a:pt x="8356143" y="1171282"/>
                  </a:lnTo>
                  <a:lnTo>
                    <a:pt x="8352472" y="1120673"/>
                  </a:lnTo>
                  <a:lnTo>
                    <a:pt x="8348408" y="1070254"/>
                  </a:lnTo>
                  <a:lnTo>
                    <a:pt x="8343963" y="1020051"/>
                  </a:lnTo>
                  <a:lnTo>
                    <a:pt x="8339150" y="970076"/>
                  </a:lnTo>
                  <a:lnTo>
                    <a:pt x="8339150" y="965758"/>
                  </a:lnTo>
                  <a:lnTo>
                    <a:pt x="8334959" y="965758"/>
                  </a:lnTo>
                  <a:lnTo>
                    <a:pt x="8334959" y="970076"/>
                  </a:lnTo>
                  <a:lnTo>
                    <a:pt x="8340039" y="1123238"/>
                  </a:lnTo>
                  <a:lnTo>
                    <a:pt x="8344001" y="1275981"/>
                  </a:lnTo>
                  <a:lnTo>
                    <a:pt x="8346834" y="1428483"/>
                  </a:lnTo>
                  <a:lnTo>
                    <a:pt x="8348535" y="1580934"/>
                  </a:lnTo>
                  <a:lnTo>
                    <a:pt x="8349094" y="1733499"/>
                  </a:lnTo>
                  <a:lnTo>
                    <a:pt x="8348535" y="1886356"/>
                  </a:lnTo>
                  <a:lnTo>
                    <a:pt x="8347532" y="1997138"/>
                  </a:lnTo>
                  <a:lnTo>
                    <a:pt x="8359978" y="1997138"/>
                  </a:lnTo>
                  <a:lnTo>
                    <a:pt x="8359978" y="1988515"/>
                  </a:lnTo>
                  <a:lnTo>
                    <a:pt x="8362899" y="1937931"/>
                  </a:lnTo>
                  <a:lnTo>
                    <a:pt x="8365388" y="1887169"/>
                  </a:lnTo>
                  <a:lnTo>
                    <a:pt x="8367433" y="1836267"/>
                  </a:lnTo>
                  <a:lnTo>
                    <a:pt x="8369059" y="1785239"/>
                  </a:lnTo>
                  <a:lnTo>
                    <a:pt x="8370252" y="1734108"/>
                  </a:lnTo>
                  <a:lnTo>
                    <a:pt x="8371027" y="1682889"/>
                  </a:lnTo>
                  <a:lnTo>
                    <a:pt x="8371383" y="1631619"/>
                  </a:lnTo>
                  <a:close/>
                </a:path>
                <a:path w="12182475" h="2023109">
                  <a:moveTo>
                    <a:pt x="8454466" y="1733194"/>
                  </a:moveTo>
                  <a:lnTo>
                    <a:pt x="8454149" y="1683080"/>
                  </a:lnTo>
                  <a:lnTo>
                    <a:pt x="8453526" y="1632966"/>
                  </a:lnTo>
                  <a:lnTo>
                    <a:pt x="8451494" y="1532750"/>
                  </a:lnTo>
                  <a:lnTo>
                    <a:pt x="8448586" y="1432585"/>
                  </a:lnTo>
                  <a:lnTo>
                    <a:pt x="8443074" y="1282623"/>
                  </a:lnTo>
                  <a:lnTo>
                    <a:pt x="8428812" y="935164"/>
                  </a:lnTo>
                  <a:lnTo>
                    <a:pt x="8428812" y="930846"/>
                  </a:lnTo>
                  <a:lnTo>
                    <a:pt x="8420176" y="930846"/>
                  </a:lnTo>
                  <a:lnTo>
                    <a:pt x="8421370" y="1083767"/>
                  </a:lnTo>
                  <a:lnTo>
                    <a:pt x="8422322" y="1383919"/>
                  </a:lnTo>
                  <a:lnTo>
                    <a:pt x="8423123" y="1484350"/>
                  </a:lnTo>
                  <a:lnTo>
                    <a:pt x="8424570" y="1584744"/>
                  </a:lnTo>
                  <a:lnTo>
                    <a:pt x="8425612" y="1634883"/>
                  </a:lnTo>
                  <a:lnTo>
                    <a:pt x="8426907" y="1684972"/>
                  </a:lnTo>
                  <a:lnTo>
                    <a:pt x="8428482" y="1734985"/>
                  </a:lnTo>
                  <a:lnTo>
                    <a:pt x="8430387" y="1784896"/>
                  </a:lnTo>
                  <a:lnTo>
                    <a:pt x="8432635" y="1834705"/>
                  </a:lnTo>
                  <a:lnTo>
                    <a:pt x="8435251" y="1884387"/>
                  </a:lnTo>
                  <a:lnTo>
                    <a:pt x="8438286" y="1933930"/>
                  </a:lnTo>
                  <a:lnTo>
                    <a:pt x="8441766" y="1983308"/>
                  </a:lnTo>
                  <a:lnTo>
                    <a:pt x="8441766" y="1987626"/>
                  </a:lnTo>
                  <a:lnTo>
                    <a:pt x="8450529" y="1987626"/>
                  </a:lnTo>
                  <a:lnTo>
                    <a:pt x="8450529" y="1983308"/>
                  </a:lnTo>
                  <a:lnTo>
                    <a:pt x="8452142" y="1933371"/>
                  </a:lnTo>
                  <a:lnTo>
                    <a:pt x="8453323" y="1883371"/>
                  </a:lnTo>
                  <a:lnTo>
                    <a:pt x="8454072" y="1833346"/>
                  </a:lnTo>
                  <a:lnTo>
                    <a:pt x="8454453" y="1783283"/>
                  </a:lnTo>
                  <a:lnTo>
                    <a:pt x="8454466" y="1733194"/>
                  </a:lnTo>
                  <a:close/>
                </a:path>
                <a:path w="12182475" h="2023109">
                  <a:moveTo>
                    <a:pt x="8574443" y="1753412"/>
                  </a:moveTo>
                  <a:lnTo>
                    <a:pt x="8573821" y="1703158"/>
                  </a:lnTo>
                  <a:lnTo>
                    <a:pt x="8572576" y="1652866"/>
                  </a:lnTo>
                  <a:lnTo>
                    <a:pt x="8570735" y="1602524"/>
                  </a:lnTo>
                  <a:lnTo>
                    <a:pt x="8568322" y="1552181"/>
                  </a:lnTo>
                  <a:lnTo>
                    <a:pt x="8565375" y="1501838"/>
                  </a:lnTo>
                  <a:lnTo>
                    <a:pt x="8561908" y="1451495"/>
                  </a:lnTo>
                  <a:lnTo>
                    <a:pt x="8557946" y="1401203"/>
                  </a:lnTo>
                  <a:lnTo>
                    <a:pt x="8553539" y="1350949"/>
                  </a:lnTo>
                  <a:lnTo>
                    <a:pt x="8548713" y="1300759"/>
                  </a:lnTo>
                  <a:lnTo>
                    <a:pt x="8543480" y="1250657"/>
                  </a:lnTo>
                  <a:lnTo>
                    <a:pt x="8537880" y="1200645"/>
                  </a:lnTo>
                  <a:lnTo>
                    <a:pt x="8531949" y="1150747"/>
                  </a:lnTo>
                  <a:lnTo>
                    <a:pt x="8525700" y="1100988"/>
                  </a:lnTo>
                  <a:lnTo>
                    <a:pt x="8519173" y="1051356"/>
                  </a:lnTo>
                  <a:lnTo>
                    <a:pt x="8505393" y="952614"/>
                  </a:lnTo>
                  <a:lnTo>
                    <a:pt x="8505393" y="948309"/>
                  </a:lnTo>
                  <a:lnTo>
                    <a:pt x="8496757" y="948309"/>
                  </a:lnTo>
                  <a:lnTo>
                    <a:pt x="8496757" y="952614"/>
                  </a:lnTo>
                  <a:lnTo>
                    <a:pt x="8502345" y="1002461"/>
                  </a:lnTo>
                  <a:lnTo>
                    <a:pt x="8507501" y="1052296"/>
                  </a:lnTo>
                  <a:lnTo>
                    <a:pt x="8512264" y="1102144"/>
                  </a:lnTo>
                  <a:lnTo>
                    <a:pt x="8516658" y="1151991"/>
                  </a:lnTo>
                  <a:lnTo>
                    <a:pt x="8520697" y="1201864"/>
                  </a:lnTo>
                  <a:lnTo>
                    <a:pt x="8524418" y="1251737"/>
                  </a:lnTo>
                  <a:lnTo>
                    <a:pt x="8527834" y="1301648"/>
                  </a:lnTo>
                  <a:lnTo>
                    <a:pt x="8533892" y="1401521"/>
                  </a:lnTo>
                  <a:lnTo>
                    <a:pt x="8539074" y="1501508"/>
                  </a:lnTo>
                  <a:lnTo>
                    <a:pt x="8545652" y="1651774"/>
                  </a:lnTo>
                  <a:lnTo>
                    <a:pt x="8557082" y="1953602"/>
                  </a:lnTo>
                  <a:lnTo>
                    <a:pt x="8557082" y="1962238"/>
                  </a:lnTo>
                  <a:lnTo>
                    <a:pt x="8570036" y="1962238"/>
                  </a:lnTo>
                  <a:lnTo>
                    <a:pt x="8570036" y="1953602"/>
                  </a:lnTo>
                  <a:lnTo>
                    <a:pt x="8572221" y="1903717"/>
                  </a:lnTo>
                  <a:lnTo>
                    <a:pt x="8573668" y="1853704"/>
                  </a:lnTo>
                  <a:lnTo>
                    <a:pt x="8574392" y="1803603"/>
                  </a:lnTo>
                  <a:lnTo>
                    <a:pt x="8574443" y="1753412"/>
                  </a:lnTo>
                  <a:close/>
                </a:path>
                <a:path w="12182475" h="2023109">
                  <a:moveTo>
                    <a:pt x="8698814" y="1987372"/>
                  </a:moveTo>
                  <a:lnTo>
                    <a:pt x="8696782" y="1887207"/>
                  </a:lnTo>
                  <a:lnTo>
                    <a:pt x="8690115" y="1334223"/>
                  </a:lnTo>
                  <a:lnTo>
                    <a:pt x="8687460" y="1183347"/>
                  </a:lnTo>
                  <a:lnTo>
                    <a:pt x="8684971" y="1082865"/>
                  </a:lnTo>
                  <a:lnTo>
                    <a:pt x="8681733" y="982522"/>
                  </a:lnTo>
                  <a:lnTo>
                    <a:pt x="8677605" y="882357"/>
                  </a:lnTo>
                  <a:lnTo>
                    <a:pt x="8677605" y="873734"/>
                  </a:lnTo>
                  <a:lnTo>
                    <a:pt x="8664905" y="873734"/>
                  </a:lnTo>
                  <a:lnTo>
                    <a:pt x="8664905" y="882357"/>
                  </a:lnTo>
                  <a:lnTo>
                    <a:pt x="8663368" y="932421"/>
                  </a:lnTo>
                  <a:lnTo>
                    <a:pt x="8662175" y="982522"/>
                  </a:lnTo>
                  <a:lnTo>
                    <a:pt x="8661311" y="1032675"/>
                  </a:lnTo>
                  <a:lnTo>
                    <a:pt x="8660765" y="1082865"/>
                  </a:lnTo>
                  <a:lnTo>
                    <a:pt x="8660498" y="1133094"/>
                  </a:lnTo>
                  <a:lnTo>
                    <a:pt x="8660765" y="1233614"/>
                  </a:lnTo>
                  <a:lnTo>
                    <a:pt x="8661959" y="1334223"/>
                  </a:lnTo>
                  <a:lnTo>
                    <a:pt x="8663927" y="1434871"/>
                  </a:lnTo>
                  <a:lnTo>
                    <a:pt x="8668017" y="1585823"/>
                  </a:lnTo>
                  <a:lnTo>
                    <a:pt x="8681923" y="1987372"/>
                  </a:lnTo>
                  <a:lnTo>
                    <a:pt x="8691931" y="1997075"/>
                  </a:lnTo>
                  <a:lnTo>
                    <a:pt x="8697938" y="1994649"/>
                  </a:lnTo>
                  <a:lnTo>
                    <a:pt x="8698814" y="1987372"/>
                  </a:lnTo>
                  <a:close/>
                </a:path>
                <a:path w="12182475" h="2023109">
                  <a:moveTo>
                    <a:pt x="9052090" y="722376"/>
                  </a:moveTo>
                  <a:lnTo>
                    <a:pt x="9049690" y="709676"/>
                  </a:lnTo>
                  <a:lnTo>
                    <a:pt x="8992171" y="709676"/>
                  </a:lnTo>
                  <a:lnTo>
                    <a:pt x="8941664" y="696976"/>
                  </a:lnTo>
                  <a:lnTo>
                    <a:pt x="8586762" y="696976"/>
                  </a:lnTo>
                  <a:lnTo>
                    <a:pt x="8536508" y="684276"/>
                  </a:lnTo>
                  <a:lnTo>
                    <a:pt x="8532190" y="684276"/>
                  </a:lnTo>
                  <a:lnTo>
                    <a:pt x="8527872" y="696976"/>
                  </a:lnTo>
                  <a:lnTo>
                    <a:pt x="8532190" y="709676"/>
                  </a:lnTo>
                  <a:lnTo>
                    <a:pt x="8531034" y="722376"/>
                  </a:lnTo>
                  <a:lnTo>
                    <a:pt x="8532724" y="747776"/>
                  </a:lnTo>
                  <a:lnTo>
                    <a:pt x="8535225" y="760476"/>
                  </a:lnTo>
                  <a:lnTo>
                    <a:pt x="8536508" y="785876"/>
                  </a:lnTo>
                  <a:lnTo>
                    <a:pt x="8538997" y="811276"/>
                  </a:lnTo>
                  <a:lnTo>
                    <a:pt x="8542452" y="849376"/>
                  </a:lnTo>
                  <a:lnTo>
                    <a:pt x="8545017" y="874776"/>
                  </a:lnTo>
                  <a:lnTo>
                    <a:pt x="7953324" y="874776"/>
                  </a:lnTo>
                  <a:lnTo>
                    <a:pt x="7953324" y="887476"/>
                  </a:lnTo>
                  <a:lnTo>
                    <a:pt x="7951483" y="938276"/>
                  </a:lnTo>
                  <a:lnTo>
                    <a:pt x="7949717" y="989076"/>
                  </a:lnTo>
                  <a:lnTo>
                    <a:pt x="7948079" y="1027176"/>
                  </a:lnTo>
                  <a:lnTo>
                    <a:pt x="7946644" y="1077976"/>
                  </a:lnTo>
                  <a:lnTo>
                    <a:pt x="7945475" y="1128776"/>
                  </a:lnTo>
                  <a:lnTo>
                    <a:pt x="7944637" y="1179576"/>
                  </a:lnTo>
                  <a:lnTo>
                    <a:pt x="7944294" y="1217676"/>
                  </a:lnTo>
                  <a:lnTo>
                    <a:pt x="7944205" y="1281176"/>
                  </a:lnTo>
                  <a:lnTo>
                    <a:pt x="7944752" y="1331976"/>
                  </a:lnTo>
                  <a:lnTo>
                    <a:pt x="7945882" y="1382776"/>
                  </a:lnTo>
                  <a:lnTo>
                    <a:pt x="7947673" y="1433576"/>
                  </a:lnTo>
                  <a:lnTo>
                    <a:pt x="7950187" y="1484376"/>
                  </a:lnTo>
                  <a:lnTo>
                    <a:pt x="7953489" y="1535176"/>
                  </a:lnTo>
                  <a:lnTo>
                    <a:pt x="7957642" y="1585976"/>
                  </a:lnTo>
                  <a:lnTo>
                    <a:pt x="7700340" y="1585976"/>
                  </a:lnTo>
                  <a:lnTo>
                    <a:pt x="7698613" y="1433576"/>
                  </a:lnTo>
                  <a:lnTo>
                    <a:pt x="7697381" y="1331976"/>
                  </a:lnTo>
                  <a:lnTo>
                    <a:pt x="7696721" y="1281176"/>
                  </a:lnTo>
                  <a:lnTo>
                    <a:pt x="7696035" y="1230376"/>
                  </a:lnTo>
                  <a:lnTo>
                    <a:pt x="7695285" y="1179576"/>
                  </a:lnTo>
                  <a:lnTo>
                    <a:pt x="7694498" y="1128776"/>
                  </a:lnTo>
                  <a:lnTo>
                    <a:pt x="7693647" y="1077976"/>
                  </a:lnTo>
                  <a:lnTo>
                    <a:pt x="7692733" y="1027176"/>
                  </a:lnTo>
                  <a:lnTo>
                    <a:pt x="7691755" y="976376"/>
                  </a:lnTo>
                  <a:lnTo>
                    <a:pt x="7690701" y="925576"/>
                  </a:lnTo>
                  <a:lnTo>
                    <a:pt x="7689558" y="874776"/>
                  </a:lnTo>
                  <a:lnTo>
                    <a:pt x="7688326" y="823976"/>
                  </a:lnTo>
                  <a:lnTo>
                    <a:pt x="7687005" y="773176"/>
                  </a:lnTo>
                  <a:lnTo>
                    <a:pt x="7685583" y="722376"/>
                  </a:lnTo>
                  <a:lnTo>
                    <a:pt x="7684046" y="671576"/>
                  </a:lnTo>
                  <a:lnTo>
                    <a:pt x="7682408" y="620776"/>
                  </a:lnTo>
                  <a:lnTo>
                    <a:pt x="7680630" y="569976"/>
                  </a:lnTo>
                  <a:lnTo>
                    <a:pt x="7678737" y="519176"/>
                  </a:lnTo>
                  <a:lnTo>
                    <a:pt x="7676718" y="468376"/>
                  </a:lnTo>
                  <a:lnTo>
                    <a:pt x="7674559" y="417576"/>
                  </a:lnTo>
                  <a:lnTo>
                    <a:pt x="7678877" y="417576"/>
                  </a:lnTo>
                  <a:lnTo>
                    <a:pt x="7678877" y="404876"/>
                  </a:lnTo>
                  <a:lnTo>
                    <a:pt x="7670241" y="404876"/>
                  </a:lnTo>
                  <a:lnTo>
                    <a:pt x="7670241" y="392176"/>
                  </a:lnTo>
                  <a:lnTo>
                    <a:pt x="7553795" y="392176"/>
                  </a:lnTo>
                  <a:lnTo>
                    <a:pt x="7501496" y="379476"/>
                  </a:lnTo>
                  <a:lnTo>
                    <a:pt x="7228662" y="379476"/>
                  </a:lnTo>
                  <a:lnTo>
                    <a:pt x="7224547" y="430276"/>
                  </a:lnTo>
                  <a:lnTo>
                    <a:pt x="7220788" y="481076"/>
                  </a:lnTo>
                  <a:lnTo>
                    <a:pt x="7217397" y="531876"/>
                  </a:lnTo>
                  <a:lnTo>
                    <a:pt x="7214349" y="582676"/>
                  </a:lnTo>
                  <a:lnTo>
                    <a:pt x="7211669" y="633476"/>
                  </a:lnTo>
                  <a:lnTo>
                    <a:pt x="7209333" y="671576"/>
                  </a:lnTo>
                  <a:lnTo>
                    <a:pt x="7207364" y="722376"/>
                  </a:lnTo>
                  <a:lnTo>
                    <a:pt x="7205751" y="773176"/>
                  </a:lnTo>
                  <a:lnTo>
                    <a:pt x="7204494" y="823976"/>
                  </a:lnTo>
                  <a:lnTo>
                    <a:pt x="7203592" y="874776"/>
                  </a:lnTo>
                  <a:lnTo>
                    <a:pt x="7203059" y="925576"/>
                  </a:lnTo>
                  <a:lnTo>
                    <a:pt x="7202881" y="976376"/>
                  </a:lnTo>
                  <a:lnTo>
                    <a:pt x="7149630" y="963676"/>
                  </a:lnTo>
                  <a:lnTo>
                    <a:pt x="6774129" y="963676"/>
                  </a:lnTo>
                  <a:lnTo>
                    <a:pt x="6769811" y="950976"/>
                  </a:lnTo>
                  <a:lnTo>
                    <a:pt x="6765493" y="963676"/>
                  </a:lnTo>
                  <a:lnTo>
                    <a:pt x="6748348" y="963676"/>
                  </a:lnTo>
                  <a:lnTo>
                    <a:pt x="6748348" y="976376"/>
                  </a:lnTo>
                  <a:lnTo>
                    <a:pt x="6761302" y="976376"/>
                  </a:lnTo>
                  <a:lnTo>
                    <a:pt x="6758064" y="1014476"/>
                  </a:lnTo>
                  <a:lnTo>
                    <a:pt x="6754825" y="1039876"/>
                  </a:lnTo>
                  <a:lnTo>
                    <a:pt x="6748348" y="1116076"/>
                  </a:lnTo>
                  <a:lnTo>
                    <a:pt x="6555613" y="1116076"/>
                  </a:lnTo>
                  <a:lnTo>
                    <a:pt x="6508674" y="1128776"/>
                  </a:lnTo>
                  <a:lnTo>
                    <a:pt x="6461506" y="1128776"/>
                  </a:lnTo>
                  <a:lnTo>
                    <a:pt x="6413957" y="1116076"/>
                  </a:lnTo>
                  <a:lnTo>
                    <a:pt x="6182436" y="1116076"/>
                  </a:lnTo>
                  <a:lnTo>
                    <a:pt x="6182868" y="1077976"/>
                  </a:lnTo>
                  <a:lnTo>
                    <a:pt x="6183909" y="1027176"/>
                  </a:lnTo>
                  <a:lnTo>
                    <a:pt x="6185141" y="976376"/>
                  </a:lnTo>
                  <a:lnTo>
                    <a:pt x="6186182" y="925576"/>
                  </a:lnTo>
                  <a:lnTo>
                    <a:pt x="6186627" y="874776"/>
                  </a:lnTo>
                  <a:lnTo>
                    <a:pt x="6182436" y="862076"/>
                  </a:lnTo>
                  <a:lnTo>
                    <a:pt x="6178118" y="874776"/>
                  </a:lnTo>
                  <a:lnTo>
                    <a:pt x="6178118" y="862076"/>
                  </a:lnTo>
                  <a:lnTo>
                    <a:pt x="5922975" y="862076"/>
                  </a:lnTo>
                  <a:lnTo>
                    <a:pt x="5874702" y="849376"/>
                  </a:lnTo>
                  <a:lnTo>
                    <a:pt x="5574411" y="849376"/>
                  </a:lnTo>
                  <a:lnTo>
                    <a:pt x="5467731" y="836676"/>
                  </a:lnTo>
                  <a:lnTo>
                    <a:pt x="5200472" y="836676"/>
                  </a:lnTo>
                  <a:lnTo>
                    <a:pt x="5197792" y="823976"/>
                  </a:lnTo>
                  <a:lnTo>
                    <a:pt x="5185994" y="823976"/>
                  </a:lnTo>
                  <a:lnTo>
                    <a:pt x="5183327" y="836676"/>
                  </a:lnTo>
                  <a:lnTo>
                    <a:pt x="5187607" y="887476"/>
                  </a:lnTo>
                  <a:lnTo>
                    <a:pt x="5192026" y="938276"/>
                  </a:lnTo>
                  <a:lnTo>
                    <a:pt x="5196687" y="989076"/>
                  </a:lnTo>
                  <a:lnTo>
                    <a:pt x="5201717" y="1039876"/>
                  </a:lnTo>
                  <a:lnTo>
                    <a:pt x="5207216" y="1090676"/>
                  </a:lnTo>
                  <a:lnTo>
                    <a:pt x="5213299" y="1141476"/>
                  </a:lnTo>
                  <a:lnTo>
                    <a:pt x="4926025" y="1141476"/>
                  </a:lnTo>
                  <a:lnTo>
                    <a:pt x="4924564" y="1090676"/>
                  </a:lnTo>
                  <a:lnTo>
                    <a:pt x="4923040" y="1039876"/>
                  </a:lnTo>
                  <a:lnTo>
                    <a:pt x="4921389" y="989076"/>
                  </a:lnTo>
                  <a:lnTo>
                    <a:pt x="4919510" y="938276"/>
                  </a:lnTo>
                  <a:lnTo>
                    <a:pt x="4917364" y="887476"/>
                  </a:lnTo>
                  <a:lnTo>
                    <a:pt x="4914862" y="836676"/>
                  </a:lnTo>
                  <a:lnTo>
                    <a:pt x="4911941" y="785876"/>
                  </a:lnTo>
                  <a:lnTo>
                    <a:pt x="4908524" y="735076"/>
                  </a:lnTo>
                  <a:lnTo>
                    <a:pt x="4904562" y="684276"/>
                  </a:lnTo>
                  <a:lnTo>
                    <a:pt x="4904562" y="671576"/>
                  </a:lnTo>
                  <a:lnTo>
                    <a:pt x="4891735" y="671576"/>
                  </a:lnTo>
                  <a:lnTo>
                    <a:pt x="4891773" y="696976"/>
                  </a:lnTo>
                  <a:lnTo>
                    <a:pt x="4891887" y="735076"/>
                  </a:lnTo>
                  <a:lnTo>
                    <a:pt x="4892319" y="785876"/>
                  </a:lnTo>
                  <a:lnTo>
                    <a:pt x="4893005" y="836676"/>
                  </a:lnTo>
                  <a:lnTo>
                    <a:pt x="4893894" y="887476"/>
                  </a:lnTo>
                  <a:lnTo>
                    <a:pt x="4894961" y="938276"/>
                  </a:lnTo>
                  <a:lnTo>
                    <a:pt x="4896167" y="989076"/>
                  </a:lnTo>
                  <a:lnTo>
                    <a:pt x="4897475" y="1039876"/>
                  </a:lnTo>
                  <a:lnTo>
                    <a:pt x="4898847" y="1090676"/>
                  </a:lnTo>
                  <a:lnTo>
                    <a:pt x="4900244" y="1141476"/>
                  </a:lnTo>
                  <a:lnTo>
                    <a:pt x="4896053" y="1141476"/>
                  </a:lnTo>
                  <a:lnTo>
                    <a:pt x="4896053" y="1154176"/>
                  </a:lnTo>
                  <a:lnTo>
                    <a:pt x="4900244" y="1154176"/>
                  </a:lnTo>
                  <a:lnTo>
                    <a:pt x="4902733" y="1192276"/>
                  </a:lnTo>
                  <a:lnTo>
                    <a:pt x="4904016" y="1243076"/>
                  </a:lnTo>
                  <a:lnTo>
                    <a:pt x="4904486" y="1281176"/>
                  </a:lnTo>
                  <a:lnTo>
                    <a:pt x="4904562" y="1331976"/>
                  </a:lnTo>
                  <a:lnTo>
                    <a:pt x="4906403" y="1382776"/>
                  </a:lnTo>
                  <a:lnTo>
                    <a:pt x="4908004" y="1433576"/>
                  </a:lnTo>
                  <a:lnTo>
                    <a:pt x="4909413" y="1484376"/>
                  </a:lnTo>
                  <a:lnTo>
                    <a:pt x="4910696" y="1522476"/>
                  </a:lnTo>
                  <a:lnTo>
                    <a:pt x="4913109" y="1624076"/>
                  </a:lnTo>
                  <a:lnTo>
                    <a:pt x="4914341" y="1674876"/>
                  </a:lnTo>
                  <a:lnTo>
                    <a:pt x="4915687" y="1725676"/>
                  </a:lnTo>
                  <a:lnTo>
                    <a:pt x="4917198" y="1776476"/>
                  </a:lnTo>
                  <a:lnTo>
                    <a:pt x="4918926" y="1827276"/>
                  </a:lnTo>
                  <a:lnTo>
                    <a:pt x="4920932" y="1878076"/>
                  </a:lnTo>
                  <a:lnTo>
                    <a:pt x="4923282" y="1928876"/>
                  </a:lnTo>
                  <a:lnTo>
                    <a:pt x="4926025" y="1979676"/>
                  </a:lnTo>
                  <a:lnTo>
                    <a:pt x="4928692" y="1979676"/>
                  </a:lnTo>
                  <a:lnTo>
                    <a:pt x="4934597" y="1992376"/>
                  </a:lnTo>
                  <a:lnTo>
                    <a:pt x="4940490" y="1979676"/>
                  </a:lnTo>
                  <a:lnTo>
                    <a:pt x="4943170" y="1979676"/>
                  </a:lnTo>
                  <a:lnTo>
                    <a:pt x="4943018" y="1928876"/>
                  </a:lnTo>
                  <a:lnTo>
                    <a:pt x="4942598" y="1878076"/>
                  </a:lnTo>
                  <a:lnTo>
                    <a:pt x="4941951" y="1827276"/>
                  </a:lnTo>
                  <a:lnTo>
                    <a:pt x="4941087" y="1776476"/>
                  </a:lnTo>
                  <a:lnTo>
                    <a:pt x="4940071" y="1725676"/>
                  </a:lnTo>
                  <a:lnTo>
                    <a:pt x="4938928" y="1674876"/>
                  </a:lnTo>
                  <a:lnTo>
                    <a:pt x="4937696" y="1624076"/>
                  </a:lnTo>
                  <a:lnTo>
                    <a:pt x="4933785" y="1484376"/>
                  </a:lnTo>
                  <a:lnTo>
                    <a:pt x="4932540" y="1433576"/>
                  </a:lnTo>
                  <a:lnTo>
                    <a:pt x="4931372" y="1382776"/>
                  </a:lnTo>
                  <a:lnTo>
                    <a:pt x="4930343" y="1331976"/>
                  </a:lnTo>
                  <a:lnTo>
                    <a:pt x="4927841" y="1281176"/>
                  </a:lnTo>
                  <a:lnTo>
                    <a:pt x="4926558" y="1243076"/>
                  </a:lnTo>
                  <a:lnTo>
                    <a:pt x="4926088" y="1192276"/>
                  </a:lnTo>
                  <a:lnTo>
                    <a:pt x="4926025" y="1154176"/>
                  </a:lnTo>
                  <a:lnTo>
                    <a:pt x="5021631" y="1154176"/>
                  </a:lnTo>
                  <a:lnTo>
                    <a:pt x="5070195" y="1166876"/>
                  </a:lnTo>
                  <a:lnTo>
                    <a:pt x="5337632" y="1166876"/>
                  </a:lnTo>
                  <a:lnTo>
                    <a:pt x="5336375" y="1217676"/>
                  </a:lnTo>
                  <a:lnTo>
                    <a:pt x="5335778" y="1268476"/>
                  </a:lnTo>
                  <a:lnTo>
                    <a:pt x="5335803" y="1319276"/>
                  </a:lnTo>
                  <a:lnTo>
                    <a:pt x="5336387" y="1382776"/>
                  </a:lnTo>
                  <a:lnTo>
                    <a:pt x="5337505" y="1433576"/>
                  </a:lnTo>
                  <a:lnTo>
                    <a:pt x="5339105" y="1484376"/>
                  </a:lnTo>
                  <a:lnTo>
                    <a:pt x="5341150" y="1535176"/>
                  </a:lnTo>
                  <a:lnTo>
                    <a:pt x="5343576" y="1585976"/>
                  </a:lnTo>
                  <a:lnTo>
                    <a:pt x="5346357" y="1636776"/>
                  </a:lnTo>
                  <a:lnTo>
                    <a:pt x="5349443" y="1687576"/>
                  </a:lnTo>
                  <a:lnTo>
                    <a:pt x="5352796" y="1738376"/>
                  </a:lnTo>
                  <a:lnTo>
                    <a:pt x="5356364" y="1789176"/>
                  </a:lnTo>
                  <a:lnTo>
                    <a:pt x="5360098" y="1839976"/>
                  </a:lnTo>
                  <a:lnTo>
                    <a:pt x="5363972" y="1890776"/>
                  </a:lnTo>
                  <a:lnTo>
                    <a:pt x="5367921" y="1941576"/>
                  </a:lnTo>
                  <a:lnTo>
                    <a:pt x="5371922" y="1992376"/>
                  </a:lnTo>
                  <a:lnTo>
                    <a:pt x="5377091" y="2005076"/>
                  </a:lnTo>
                  <a:lnTo>
                    <a:pt x="5390629" y="2005076"/>
                  </a:lnTo>
                  <a:lnTo>
                    <a:pt x="5393385" y="1992376"/>
                  </a:lnTo>
                  <a:lnTo>
                    <a:pt x="5389550" y="1941576"/>
                  </a:lnTo>
                  <a:lnTo>
                    <a:pt x="5386082" y="1890776"/>
                  </a:lnTo>
                  <a:lnTo>
                    <a:pt x="5382933" y="1839976"/>
                  </a:lnTo>
                  <a:lnTo>
                    <a:pt x="5380050" y="1789176"/>
                  </a:lnTo>
                  <a:lnTo>
                    <a:pt x="5377396" y="1738376"/>
                  </a:lnTo>
                  <a:lnTo>
                    <a:pt x="5374919" y="1687576"/>
                  </a:lnTo>
                  <a:lnTo>
                    <a:pt x="5372595" y="1636776"/>
                  </a:lnTo>
                  <a:lnTo>
                    <a:pt x="5370360" y="1573276"/>
                  </a:lnTo>
                  <a:lnTo>
                    <a:pt x="5365991" y="1471676"/>
                  </a:lnTo>
                  <a:lnTo>
                    <a:pt x="5363781" y="1420876"/>
                  </a:lnTo>
                  <a:lnTo>
                    <a:pt x="5361483" y="1370076"/>
                  </a:lnTo>
                  <a:lnTo>
                    <a:pt x="5359057" y="1319276"/>
                  </a:lnTo>
                  <a:lnTo>
                    <a:pt x="5356466" y="1268476"/>
                  </a:lnTo>
                  <a:lnTo>
                    <a:pt x="5353647" y="1217676"/>
                  </a:lnTo>
                  <a:lnTo>
                    <a:pt x="5350586" y="1166876"/>
                  </a:lnTo>
                  <a:lnTo>
                    <a:pt x="5354777" y="1154176"/>
                  </a:lnTo>
                  <a:lnTo>
                    <a:pt x="5312994" y="1154176"/>
                  </a:lnTo>
                  <a:lnTo>
                    <a:pt x="5284038" y="1141476"/>
                  </a:lnTo>
                  <a:lnTo>
                    <a:pt x="5226126" y="1141476"/>
                  </a:lnTo>
                  <a:lnTo>
                    <a:pt x="5223675" y="1090676"/>
                  </a:lnTo>
                  <a:lnTo>
                    <a:pt x="5220614" y="1052576"/>
                  </a:lnTo>
                  <a:lnTo>
                    <a:pt x="5217071" y="1001776"/>
                  </a:lnTo>
                  <a:lnTo>
                    <a:pt x="5213172" y="950976"/>
                  </a:lnTo>
                  <a:lnTo>
                    <a:pt x="5209032" y="900176"/>
                  </a:lnTo>
                  <a:lnTo>
                    <a:pt x="5204790" y="849376"/>
                  </a:lnTo>
                  <a:lnTo>
                    <a:pt x="5254942" y="849376"/>
                  </a:lnTo>
                  <a:lnTo>
                    <a:pt x="5305387" y="862076"/>
                  </a:lnTo>
                  <a:lnTo>
                    <a:pt x="5509336" y="862076"/>
                  </a:lnTo>
                  <a:lnTo>
                    <a:pt x="5560669" y="874776"/>
                  </a:lnTo>
                  <a:lnTo>
                    <a:pt x="6173800" y="874776"/>
                  </a:lnTo>
                  <a:lnTo>
                    <a:pt x="6169330" y="925576"/>
                  </a:lnTo>
                  <a:lnTo>
                    <a:pt x="6165342" y="976376"/>
                  </a:lnTo>
                  <a:lnTo>
                    <a:pt x="6161837" y="1027176"/>
                  </a:lnTo>
                  <a:lnTo>
                    <a:pt x="6158890" y="1077976"/>
                  </a:lnTo>
                  <a:lnTo>
                    <a:pt x="6156515" y="1128776"/>
                  </a:lnTo>
                  <a:lnTo>
                    <a:pt x="6154750" y="1179576"/>
                  </a:lnTo>
                  <a:lnTo>
                    <a:pt x="6153658" y="1230376"/>
                  </a:lnTo>
                  <a:lnTo>
                    <a:pt x="6153353" y="1268476"/>
                  </a:lnTo>
                  <a:lnTo>
                    <a:pt x="6153340" y="1293876"/>
                  </a:lnTo>
                  <a:lnTo>
                    <a:pt x="6153594" y="1331976"/>
                  </a:lnTo>
                  <a:lnTo>
                    <a:pt x="6154712" y="1382776"/>
                  </a:lnTo>
                  <a:lnTo>
                    <a:pt x="6156655" y="1433576"/>
                  </a:lnTo>
                  <a:lnTo>
                    <a:pt x="5916485" y="1420876"/>
                  </a:lnTo>
                  <a:lnTo>
                    <a:pt x="5775020" y="1420876"/>
                  </a:lnTo>
                  <a:lnTo>
                    <a:pt x="5769902" y="1408176"/>
                  </a:lnTo>
                  <a:lnTo>
                    <a:pt x="5758116" y="1408176"/>
                  </a:lnTo>
                  <a:lnTo>
                    <a:pt x="5757875" y="1420876"/>
                  </a:lnTo>
                  <a:lnTo>
                    <a:pt x="5753557" y="1420876"/>
                  </a:lnTo>
                  <a:lnTo>
                    <a:pt x="5757875" y="1433576"/>
                  </a:lnTo>
                  <a:lnTo>
                    <a:pt x="5762155" y="1471676"/>
                  </a:lnTo>
                  <a:lnTo>
                    <a:pt x="5764593" y="1522476"/>
                  </a:lnTo>
                  <a:lnTo>
                    <a:pt x="5765660" y="1573276"/>
                  </a:lnTo>
                  <a:lnTo>
                    <a:pt x="5765698" y="1649476"/>
                  </a:lnTo>
                  <a:lnTo>
                    <a:pt x="5765584" y="1674876"/>
                  </a:lnTo>
                  <a:lnTo>
                    <a:pt x="5765482" y="1738376"/>
                  </a:lnTo>
                  <a:lnTo>
                    <a:pt x="5765736" y="1776476"/>
                  </a:lnTo>
                  <a:lnTo>
                    <a:pt x="5767095" y="1827276"/>
                  </a:lnTo>
                  <a:lnTo>
                    <a:pt x="5769940" y="1878076"/>
                  </a:lnTo>
                  <a:lnTo>
                    <a:pt x="5774753" y="1916176"/>
                  </a:lnTo>
                  <a:lnTo>
                    <a:pt x="5781992" y="1966976"/>
                  </a:lnTo>
                  <a:lnTo>
                    <a:pt x="5792165" y="2017776"/>
                  </a:lnTo>
                  <a:lnTo>
                    <a:pt x="5800801" y="2017776"/>
                  </a:lnTo>
                  <a:lnTo>
                    <a:pt x="5796267" y="1966976"/>
                  </a:lnTo>
                  <a:lnTo>
                    <a:pt x="5793219" y="1916176"/>
                  </a:lnTo>
                  <a:lnTo>
                    <a:pt x="5791339" y="1865376"/>
                  </a:lnTo>
                  <a:lnTo>
                    <a:pt x="5790298" y="1827276"/>
                  </a:lnTo>
                  <a:lnTo>
                    <a:pt x="5789803" y="1776476"/>
                  </a:lnTo>
                  <a:lnTo>
                    <a:pt x="5789523" y="1725676"/>
                  </a:lnTo>
                  <a:lnTo>
                    <a:pt x="5789155" y="1674876"/>
                  </a:lnTo>
                  <a:lnTo>
                    <a:pt x="5788380" y="1624076"/>
                  </a:lnTo>
                  <a:lnTo>
                    <a:pt x="5786894" y="1573276"/>
                  </a:lnTo>
                  <a:lnTo>
                    <a:pt x="5784380" y="1535176"/>
                  </a:lnTo>
                  <a:lnTo>
                    <a:pt x="5780532" y="1484376"/>
                  </a:lnTo>
                  <a:lnTo>
                    <a:pt x="5775020" y="1433576"/>
                  </a:lnTo>
                  <a:lnTo>
                    <a:pt x="5825198" y="1433576"/>
                  </a:lnTo>
                  <a:lnTo>
                    <a:pt x="5875667" y="1446276"/>
                  </a:lnTo>
                  <a:lnTo>
                    <a:pt x="6233871" y="1446276"/>
                  </a:lnTo>
                  <a:lnTo>
                    <a:pt x="6227280" y="1497076"/>
                  </a:lnTo>
                  <a:lnTo>
                    <a:pt x="6221615" y="1547876"/>
                  </a:lnTo>
                  <a:lnTo>
                    <a:pt x="6216967" y="1598676"/>
                  </a:lnTo>
                  <a:lnTo>
                    <a:pt x="6213399" y="1649476"/>
                  </a:lnTo>
                  <a:lnTo>
                    <a:pt x="6210998" y="1700276"/>
                  </a:lnTo>
                  <a:lnTo>
                    <a:pt x="6209830" y="1751076"/>
                  </a:lnTo>
                  <a:lnTo>
                    <a:pt x="6209982" y="1789176"/>
                  </a:lnTo>
                  <a:lnTo>
                    <a:pt x="6211519" y="1839976"/>
                  </a:lnTo>
                  <a:lnTo>
                    <a:pt x="6214516" y="1890776"/>
                  </a:lnTo>
                  <a:lnTo>
                    <a:pt x="6219063" y="1941576"/>
                  </a:lnTo>
                  <a:lnTo>
                    <a:pt x="6225235" y="1992376"/>
                  </a:lnTo>
                  <a:lnTo>
                    <a:pt x="6243942" y="1992376"/>
                  </a:lnTo>
                  <a:lnTo>
                    <a:pt x="6246698" y="1979676"/>
                  </a:lnTo>
                  <a:lnTo>
                    <a:pt x="6240780" y="1928876"/>
                  </a:lnTo>
                  <a:lnTo>
                    <a:pt x="6236906" y="1890776"/>
                  </a:lnTo>
                  <a:lnTo>
                    <a:pt x="6234747" y="1839976"/>
                  </a:lnTo>
                  <a:lnTo>
                    <a:pt x="6234011" y="1789176"/>
                  </a:lnTo>
                  <a:lnTo>
                    <a:pt x="6234366" y="1738376"/>
                  </a:lnTo>
                  <a:lnTo>
                    <a:pt x="6235522" y="1687576"/>
                  </a:lnTo>
                  <a:lnTo>
                    <a:pt x="6237160" y="1636776"/>
                  </a:lnTo>
                  <a:lnTo>
                    <a:pt x="6238976" y="1585976"/>
                  </a:lnTo>
                  <a:lnTo>
                    <a:pt x="6240653" y="1535176"/>
                  </a:lnTo>
                  <a:lnTo>
                    <a:pt x="6241897" y="1484376"/>
                  </a:lnTo>
                  <a:lnTo>
                    <a:pt x="6242380" y="1433576"/>
                  </a:lnTo>
                  <a:lnTo>
                    <a:pt x="6173800" y="1433576"/>
                  </a:lnTo>
                  <a:lnTo>
                    <a:pt x="6175629" y="1382776"/>
                  </a:lnTo>
                  <a:lnTo>
                    <a:pt x="6176988" y="1331976"/>
                  </a:lnTo>
                  <a:lnTo>
                    <a:pt x="6179236" y="1230376"/>
                  </a:lnTo>
                  <a:lnTo>
                    <a:pt x="6180594" y="1179576"/>
                  </a:lnTo>
                  <a:lnTo>
                    <a:pt x="6182436" y="1128776"/>
                  </a:lnTo>
                  <a:lnTo>
                    <a:pt x="6247231" y="1128776"/>
                  </a:lnTo>
                  <a:lnTo>
                    <a:pt x="6281877" y="1141476"/>
                  </a:lnTo>
                  <a:lnTo>
                    <a:pt x="6425057" y="1141476"/>
                  </a:lnTo>
                  <a:lnTo>
                    <a:pt x="6461074" y="1154176"/>
                  </a:lnTo>
                  <a:lnTo>
                    <a:pt x="6508255" y="1154176"/>
                  </a:lnTo>
                  <a:lnTo>
                    <a:pt x="6555435" y="1141476"/>
                  </a:lnTo>
                  <a:lnTo>
                    <a:pt x="6696977" y="1141476"/>
                  </a:lnTo>
                  <a:lnTo>
                    <a:pt x="6744157" y="1128776"/>
                  </a:lnTo>
                  <a:lnTo>
                    <a:pt x="6748348" y="1128776"/>
                  </a:lnTo>
                  <a:lnTo>
                    <a:pt x="6745541" y="1179576"/>
                  </a:lnTo>
                  <a:lnTo>
                    <a:pt x="6743154" y="1230376"/>
                  </a:lnTo>
                  <a:lnTo>
                    <a:pt x="6741173" y="1281176"/>
                  </a:lnTo>
                  <a:lnTo>
                    <a:pt x="6739585" y="1331976"/>
                  </a:lnTo>
                  <a:lnTo>
                    <a:pt x="6738353" y="1382776"/>
                  </a:lnTo>
                  <a:lnTo>
                    <a:pt x="6737451" y="1433576"/>
                  </a:lnTo>
                  <a:lnTo>
                    <a:pt x="6736880" y="1484376"/>
                  </a:lnTo>
                  <a:lnTo>
                    <a:pt x="6736677" y="1522476"/>
                  </a:lnTo>
                  <a:lnTo>
                    <a:pt x="6736677" y="1598676"/>
                  </a:lnTo>
                  <a:lnTo>
                    <a:pt x="6736880" y="1636776"/>
                  </a:lnTo>
                  <a:lnTo>
                    <a:pt x="6737375" y="1687576"/>
                  </a:lnTo>
                  <a:lnTo>
                    <a:pt x="6738086" y="1738376"/>
                  </a:lnTo>
                  <a:lnTo>
                    <a:pt x="6739001" y="1789176"/>
                  </a:lnTo>
                  <a:lnTo>
                    <a:pt x="6740080" y="1839976"/>
                  </a:lnTo>
                  <a:lnTo>
                    <a:pt x="6741312" y="1890776"/>
                  </a:lnTo>
                  <a:lnTo>
                    <a:pt x="6742671" y="1941576"/>
                  </a:lnTo>
                  <a:lnTo>
                    <a:pt x="6744157" y="1992376"/>
                  </a:lnTo>
                  <a:lnTo>
                    <a:pt x="6761302" y="1992376"/>
                  </a:lnTo>
                  <a:lnTo>
                    <a:pt x="6760807" y="1941576"/>
                  </a:lnTo>
                  <a:lnTo>
                    <a:pt x="6760705" y="1916176"/>
                  </a:lnTo>
                  <a:lnTo>
                    <a:pt x="6760743" y="1827276"/>
                  </a:lnTo>
                  <a:lnTo>
                    <a:pt x="6760972" y="1789176"/>
                  </a:lnTo>
                  <a:lnTo>
                    <a:pt x="6761480" y="1738376"/>
                  </a:lnTo>
                  <a:lnTo>
                    <a:pt x="6762166" y="1687576"/>
                  </a:lnTo>
                  <a:lnTo>
                    <a:pt x="6762991" y="1636776"/>
                  </a:lnTo>
                  <a:lnTo>
                    <a:pt x="6763944" y="1585976"/>
                  </a:lnTo>
                  <a:lnTo>
                    <a:pt x="6764985" y="1535176"/>
                  </a:lnTo>
                  <a:lnTo>
                    <a:pt x="6766090" y="1484376"/>
                  </a:lnTo>
                  <a:lnTo>
                    <a:pt x="6768363" y="1382776"/>
                  </a:lnTo>
                  <a:lnTo>
                    <a:pt x="6769481" y="1331976"/>
                  </a:lnTo>
                  <a:lnTo>
                    <a:pt x="6770535" y="1281176"/>
                  </a:lnTo>
                  <a:lnTo>
                    <a:pt x="6771513" y="1230376"/>
                  </a:lnTo>
                  <a:lnTo>
                    <a:pt x="6772376" y="1179576"/>
                  </a:lnTo>
                  <a:lnTo>
                    <a:pt x="6773100" y="1128776"/>
                  </a:lnTo>
                  <a:lnTo>
                    <a:pt x="6773646" y="1077976"/>
                  </a:lnTo>
                  <a:lnTo>
                    <a:pt x="6773913" y="1039876"/>
                  </a:lnTo>
                  <a:lnTo>
                    <a:pt x="6774129" y="976376"/>
                  </a:lnTo>
                  <a:lnTo>
                    <a:pt x="6827367" y="976376"/>
                  </a:lnTo>
                  <a:lnTo>
                    <a:pt x="6880911" y="989076"/>
                  </a:lnTo>
                  <a:lnTo>
                    <a:pt x="7202881" y="989076"/>
                  </a:lnTo>
                  <a:lnTo>
                    <a:pt x="7201751" y="1039876"/>
                  </a:lnTo>
                  <a:lnTo>
                    <a:pt x="7200938" y="1090676"/>
                  </a:lnTo>
                  <a:lnTo>
                    <a:pt x="7200405" y="1141476"/>
                  </a:lnTo>
                  <a:lnTo>
                    <a:pt x="7200265" y="1166876"/>
                  </a:lnTo>
                  <a:lnTo>
                    <a:pt x="7200189" y="1268476"/>
                  </a:lnTo>
                  <a:lnTo>
                    <a:pt x="7200290" y="1293876"/>
                  </a:lnTo>
                  <a:lnTo>
                    <a:pt x="7200684" y="1344676"/>
                  </a:lnTo>
                  <a:lnTo>
                    <a:pt x="7201268" y="1395476"/>
                  </a:lnTo>
                  <a:lnTo>
                    <a:pt x="7202017" y="1446276"/>
                  </a:lnTo>
                  <a:lnTo>
                    <a:pt x="7202919" y="1497076"/>
                  </a:lnTo>
                  <a:lnTo>
                    <a:pt x="7203948" y="1535176"/>
                  </a:lnTo>
                  <a:lnTo>
                    <a:pt x="7205091" y="1585976"/>
                  </a:lnTo>
                  <a:lnTo>
                    <a:pt x="7206310" y="1636776"/>
                  </a:lnTo>
                  <a:lnTo>
                    <a:pt x="7207618" y="1687576"/>
                  </a:lnTo>
                  <a:lnTo>
                    <a:pt x="7208964" y="1738376"/>
                  </a:lnTo>
                  <a:lnTo>
                    <a:pt x="7213143" y="1890776"/>
                  </a:lnTo>
                  <a:lnTo>
                    <a:pt x="7214502" y="1941576"/>
                  </a:lnTo>
                  <a:lnTo>
                    <a:pt x="7215835" y="1992376"/>
                  </a:lnTo>
                  <a:lnTo>
                    <a:pt x="7232980" y="1992376"/>
                  </a:lnTo>
                  <a:lnTo>
                    <a:pt x="7231824" y="1941576"/>
                  </a:lnTo>
                  <a:lnTo>
                    <a:pt x="7230885" y="1890776"/>
                  </a:lnTo>
                  <a:lnTo>
                    <a:pt x="7230123" y="1839976"/>
                  </a:lnTo>
                  <a:lnTo>
                    <a:pt x="7229551" y="1776476"/>
                  </a:lnTo>
                  <a:lnTo>
                    <a:pt x="7229145" y="1725676"/>
                  </a:lnTo>
                  <a:lnTo>
                    <a:pt x="7228941" y="1687576"/>
                  </a:lnTo>
                  <a:lnTo>
                    <a:pt x="7228827" y="1649476"/>
                  </a:lnTo>
                  <a:lnTo>
                    <a:pt x="7228916" y="1522476"/>
                  </a:lnTo>
                  <a:lnTo>
                    <a:pt x="7229157" y="1471676"/>
                  </a:lnTo>
                  <a:lnTo>
                    <a:pt x="7229500" y="1420876"/>
                  </a:lnTo>
                  <a:lnTo>
                    <a:pt x="7229907" y="1370076"/>
                  </a:lnTo>
                  <a:lnTo>
                    <a:pt x="7230389" y="1319276"/>
                  </a:lnTo>
                  <a:lnTo>
                    <a:pt x="7230935" y="1268476"/>
                  </a:lnTo>
                  <a:lnTo>
                    <a:pt x="7231520" y="1217676"/>
                  </a:lnTo>
                  <a:lnTo>
                    <a:pt x="7232790" y="1116076"/>
                  </a:lnTo>
                  <a:lnTo>
                    <a:pt x="7234707" y="963676"/>
                  </a:lnTo>
                  <a:lnTo>
                    <a:pt x="7235317" y="912876"/>
                  </a:lnTo>
                  <a:lnTo>
                    <a:pt x="7235876" y="849376"/>
                  </a:lnTo>
                  <a:lnTo>
                    <a:pt x="7236396" y="798576"/>
                  </a:lnTo>
                  <a:lnTo>
                    <a:pt x="7236841" y="747776"/>
                  </a:lnTo>
                  <a:lnTo>
                    <a:pt x="7237209" y="696976"/>
                  </a:lnTo>
                  <a:lnTo>
                    <a:pt x="7237489" y="646176"/>
                  </a:lnTo>
                  <a:lnTo>
                    <a:pt x="7237590" y="620776"/>
                  </a:lnTo>
                  <a:lnTo>
                    <a:pt x="7237717" y="569976"/>
                  </a:lnTo>
                  <a:lnTo>
                    <a:pt x="7237603" y="468376"/>
                  </a:lnTo>
                  <a:lnTo>
                    <a:pt x="7237501" y="442976"/>
                  </a:lnTo>
                  <a:lnTo>
                    <a:pt x="7237171" y="392176"/>
                  </a:lnTo>
                  <a:lnTo>
                    <a:pt x="7448956" y="404876"/>
                  </a:lnTo>
                  <a:lnTo>
                    <a:pt x="7553795" y="417576"/>
                  </a:lnTo>
                  <a:lnTo>
                    <a:pt x="7657414" y="417576"/>
                  </a:lnTo>
                  <a:lnTo>
                    <a:pt x="7656970" y="468376"/>
                  </a:lnTo>
                  <a:lnTo>
                    <a:pt x="7656843" y="595376"/>
                  </a:lnTo>
                  <a:lnTo>
                    <a:pt x="7656944" y="620776"/>
                  </a:lnTo>
                  <a:lnTo>
                    <a:pt x="7657325" y="671576"/>
                  </a:lnTo>
                  <a:lnTo>
                    <a:pt x="7657884" y="722376"/>
                  </a:lnTo>
                  <a:lnTo>
                    <a:pt x="7658582" y="773176"/>
                  </a:lnTo>
                  <a:lnTo>
                    <a:pt x="7659433" y="823976"/>
                  </a:lnTo>
                  <a:lnTo>
                    <a:pt x="7660399" y="874776"/>
                  </a:lnTo>
                  <a:lnTo>
                    <a:pt x="7661478" y="925576"/>
                  </a:lnTo>
                  <a:lnTo>
                    <a:pt x="7662659" y="976376"/>
                  </a:lnTo>
                  <a:lnTo>
                    <a:pt x="7663916" y="1027176"/>
                  </a:lnTo>
                  <a:lnTo>
                    <a:pt x="7665250" y="1077976"/>
                  </a:lnTo>
                  <a:lnTo>
                    <a:pt x="7666622" y="1128776"/>
                  </a:lnTo>
                  <a:lnTo>
                    <a:pt x="7672337" y="1331976"/>
                  </a:lnTo>
                  <a:lnTo>
                    <a:pt x="7673746" y="1382776"/>
                  </a:lnTo>
                  <a:lnTo>
                    <a:pt x="7675118" y="1433576"/>
                  </a:lnTo>
                  <a:lnTo>
                    <a:pt x="7676439" y="1484376"/>
                  </a:lnTo>
                  <a:lnTo>
                    <a:pt x="7677696" y="1535176"/>
                  </a:lnTo>
                  <a:lnTo>
                    <a:pt x="7678877" y="1585976"/>
                  </a:lnTo>
                  <a:lnTo>
                    <a:pt x="7545908" y="1585976"/>
                  </a:lnTo>
                  <a:lnTo>
                    <a:pt x="7545908" y="1587969"/>
                  </a:lnTo>
                  <a:lnTo>
                    <a:pt x="7545781" y="1587309"/>
                  </a:lnTo>
                  <a:lnTo>
                    <a:pt x="7545781" y="1583004"/>
                  </a:lnTo>
                  <a:lnTo>
                    <a:pt x="7541590" y="1583004"/>
                  </a:lnTo>
                  <a:lnTo>
                    <a:pt x="7541590" y="1587309"/>
                  </a:lnTo>
                  <a:lnTo>
                    <a:pt x="7534313" y="1636864"/>
                  </a:lnTo>
                  <a:lnTo>
                    <a:pt x="7530998" y="1688274"/>
                  </a:lnTo>
                  <a:lnTo>
                    <a:pt x="7530859" y="1740992"/>
                  </a:lnTo>
                  <a:lnTo>
                    <a:pt x="7533106" y="1794471"/>
                  </a:lnTo>
                  <a:lnTo>
                    <a:pt x="7536929" y="1848154"/>
                  </a:lnTo>
                  <a:lnTo>
                    <a:pt x="7546162" y="1953895"/>
                  </a:lnTo>
                  <a:lnTo>
                    <a:pt x="7549972" y="2004860"/>
                  </a:lnTo>
                  <a:lnTo>
                    <a:pt x="7552626" y="2012124"/>
                  </a:lnTo>
                  <a:lnTo>
                    <a:pt x="7558481" y="2014537"/>
                  </a:lnTo>
                  <a:lnTo>
                    <a:pt x="7564323" y="2012124"/>
                  </a:lnTo>
                  <a:lnTo>
                    <a:pt x="7566990" y="2004860"/>
                  </a:lnTo>
                  <a:lnTo>
                    <a:pt x="7563828" y="1949297"/>
                  </a:lnTo>
                  <a:lnTo>
                    <a:pt x="7561110" y="1892935"/>
                  </a:lnTo>
                  <a:lnTo>
                    <a:pt x="7559192" y="1836572"/>
                  </a:lnTo>
                  <a:lnTo>
                    <a:pt x="7558481" y="1781009"/>
                  </a:lnTo>
                  <a:lnTo>
                    <a:pt x="7558862" y="1731987"/>
                  </a:lnTo>
                  <a:lnTo>
                    <a:pt x="7558456" y="1682546"/>
                  </a:lnTo>
                  <a:lnTo>
                    <a:pt x="7554887" y="1633918"/>
                  </a:lnTo>
                  <a:lnTo>
                    <a:pt x="7547991" y="1598676"/>
                  </a:lnTo>
                  <a:lnTo>
                    <a:pt x="7554544" y="1598676"/>
                  </a:lnTo>
                  <a:lnTo>
                    <a:pt x="7683195" y="1611376"/>
                  </a:lnTo>
                  <a:lnTo>
                    <a:pt x="8047685" y="1611376"/>
                  </a:lnTo>
                  <a:lnTo>
                    <a:pt x="8044510" y="1624076"/>
                  </a:lnTo>
                  <a:lnTo>
                    <a:pt x="8041741" y="1636776"/>
                  </a:lnTo>
                  <a:lnTo>
                    <a:pt x="8039786" y="1662176"/>
                  </a:lnTo>
                  <a:lnTo>
                    <a:pt x="8039049" y="1674876"/>
                  </a:lnTo>
                  <a:lnTo>
                    <a:pt x="8039049" y="1789176"/>
                  </a:lnTo>
                  <a:lnTo>
                    <a:pt x="8039849" y="1839976"/>
                  </a:lnTo>
                  <a:lnTo>
                    <a:pt x="8042262" y="1903476"/>
                  </a:lnTo>
                  <a:lnTo>
                    <a:pt x="8046275" y="1954276"/>
                  </a:lnTo>
                  <a:lnTo>
                    <a:pt x="8051876" y="2005076"/>
                  </a:lnTo>
                  <a:lnTo>
                    <a:pt x="8057045" y="2017776"/>
                  </a:lnTo>
                  <a:lnTo>
                    <a:pt x="8070583" y="2017776"/>
                  </a:lnTo>
                  <a:lnTo>
                    <a:pt x="8073339" y="2005076"/>
                  </a:lnTo>
                  <a:lnTo>
                    <a:pt x="8068691" y="1954276"/>
                  </a:lnTo>
                  <a:lnTo>
                    <a:pt x="8064868" y="1890776"/>
                  </a:lnTo>
                  <a:lnTo>
                    <a:pt x="8061642" y="1839976"/>
                  </a:lnTo>
                  <a:lnTo>
                    <a:pt x="8058810" y="1789176"/>
                  </a:lnTo>
                  <a:lnTo>
                    <a:pt x="8056194" y="1725676"/>
                  </a:lnTo>
                  <a:lnTo>
                    <a:pt x="8059140" y="1700276"/>
                  </a:lnTo>
                  <a:lnTo>
                    <a:pt x="8063700" y="1662176"/>
                  </a:lnTo>
                  <a:lnTo>
                    <a:pt x="8063420" y="1624076"/>
                  </a:lnTo>
                  <a:lnTo>
                    <a:pt x="8051876" y="1598676"/>
                  </a:lnTo>
                  <a:lnTo>
                    <a:pt x="8056194" y="1598676"/>
                  </a:lnTo>
                  <a:lnTo>
                    <a:pt x="8051876" y="1585976"/>
                  </a:lnTo>
                  <a:lnTo>
                    <a:pt x="7970469" y="1585976"/>
                  </a:lnTo>
                  <a:lnTo>
                    <a:pt x="7973695" y="1535176"/>
                  </a:lnTo>
                  <a:lnTo>
                    <a:pt x="7976057" y="1484376"/>
                  </a:lnTo>
                  <a:lnTo>
                    <a:pt x="7977645" y="1433576"/>
                  </a:lnTo>
                  <a:lnTo>
                    <a:pt x="7978508" y="1382776"/>
                  </a:lnTo>
                  <a:lnTo>
                    <a:pt x="7978673" y="1344676"/>
                  </a:lnTo>
                  <a:lnTo>
                    <a:pt x="7978622" y="1319276"/>
                  </a:lnTo>
                  <a:lnTo>
                    <a:pt x="7978343" y="1281176"/>
                  </a:lnTo>
                  <a:lnTo>
                    <a:pt x="7977429" y="1230376"/>
                  </a:lnTo>
                  <a:lnTo>
                    <a:pt x="7976057" y="1179576"/>
                  </a:lnTo>
                  <a:lnTo>
                    <a:pt x="7974292" y="1128776"/>
                  </a:lnTo>
                  <a:lnTo>
                    <a:pt x="7972209" y="1077976"/>
                  </a:lnTo>
                  <a:lnTo>
                    <a:pt x="7969847" y="1027176"/>
                  </a:lnTo>
                  <a:lnTo>
                    <a:pt x="7967281" y="989076"/>
                  </a:lnTo>
                  <a:lnTo>
                    <a:pt x="7964589" y="938276"/>
                  </a:lnTo>
                  <a:lnTo>
                    <a:pt x="7961833" y="887476"/>
                  </a:lnTo>
                  <a:lnTo>
                    <a:pt x="8008010" y="887476"/>
                  </a:lnTo>
                  <a:lnTo>
                    <a:pt x="8054657" y="900176"/>
                  </a:lnTo>
                  <a:lnTo>
                    <a:pt x="8600757" y="900176"/>
                  </a:lnTo>
                  <a:lnTo>
                    <a:pt x="8652205" y="887476"/>
                  </a:lnTo>
                  <a:lnTo>
                    <a:pt x="8661921" y="887476"/>
                  </a:lnTo>
                  <a:lnTo>
                    <a:pt x="8659482" y="874776"/>
                  </a:lnTo>
                  <a:lnTo>
                    <a:pt x="8557844" y="874776"/>
                  </a:lnTo>
                  <a:lnTo>
                    <a:pt x="8557184" y="849376"/>
                  </a:lnTo>
                  <a:lnTo>
                    <a:pt x="8554301" y="811276"/>
                  </a:lnTo>
                  <a:lnTo>
                    <a:pt x="8553653" y="785876"/>
                  </a:lnTo>
                  <a:lnTo>
                    <a:pt x="8553577" y="760476"/>
                  </a:lnTo>
                  <a:lnTo>
                    <a:pt x="8553107" y="747776"/>
                  </a:lnTo>
                  <a:lnTo>
                    <a:pt x="8551824" y="722376"/>
                  </a:lnTo>
                  <a:lnTo>
                    <a:pt x="8549335" y="709676"/>
                  </a:lnTo>
                  <a:lnTo>
                    <a:pt x="8696909" y="709676"/>
                  </a:lnTo>
                  <a:lnTo>
                    <a:pt x="8746376" y="722376"/>
                  </a:lnTo>
                  <a:lnTo>
                    <a:pt x="8944254" y="722376"/>
                  </a:lnTo>
                  <a:lnTo>
                    <a:pt x="8993467" y="735076"/>
                  </a:lnTo>
                  <a:lnTo>
                    <a:pt x="9042476" y="735076"/>
                  </a:lnTo>
                  <a:lnTo>
                    <a:pt x="9049690" y="722376"/>
                  </a:lnTo>
                  <a:lnTo>
                    <a:pt x="9052090" y="722376"/>
                  </a:lnTo>
                  <a:close/>
                </a:path>
                <a:path w="12182475" h="2023109">
                  <a:moveTo>
                    <a:pt x="9198178" y="625538"/>
                  </a:moveTo>
                  <a:lnTo>
                    <a:pt x="9149283" y="625538"/>
                  </a:lnTo>
                  <a:lnTo>
                    <a:pt x="9149283" y="635381"/>
                  </a:lnTo>
                  <a:lnTo>
                    <a:pt x="9149461" y="638238"/>
                  </a:lnTo>
                  <a:lnTo>
                    <a:pt x="9184043" y="638238"/>
                  </a:lnTo>
                  <a:lnTo>
                    <a:pt x="9198178" y="625538"/>
                  </a:lnTo>
                  <a:close/>
                </a:path>
                <a:path w="12182475" h="2023109">
                  <a:moveTo>
                    <a:pt x="9217863" y="1984438"/>
                  </a:moveTo>
                  <a:lnTo>
                    <a:pt x="9213545" y="1971738"/>
                  </a:lnTo>
                  <a:lnTo>
                    <a:pt x="9209354" y="1984438"/>
                  </a:lnTo>
                  <a:lnTo>
                    <a:pt x="9217863" y="1984438"/>
                  </a:lnTo>
                  <a:close/>
                </a:path>
                <a:path w="12182475" h="2023109">
                  <a:moveTo>
                    <a:pt x="9642424" y="1552638"/>
                  </a:moveTo>
                  <a:lnTo>
                    <a:pt x="9608134" y="1552638"/>
                  </a:lnTo>
                  <a:lnTo>
                    <a:pt x="9607994" y="1501838"/>
                  </a:lnTo>
                  <a:lnTo>
                    <a:pt x="9607601" y="1451038"/>
                  </a:lnTo>
                  <a:lnTo>
                    <a:pt x="9606940" y="1400238"/>
                  </a:lnTo>
                  <a:lnTo>
                    <a:pt x="9606026" y="1336738"/>
                  </a:lnTo>
                  <a:lnTo>
                    <a:pt x="9605150" y="1298638"/>
                  </a:lnTo>
                  <a:lnTo>
                    <a:pt x="9604858" y="1285938"/>
                  </a:lnTo>
                  <a:lnTo>
                    <a:pt x="9603422" y="1235138"/>
                  </a:lnTo>
                  <a:lnTo>
                    <a:pt x="9601746" y="1184338"/>
                  </a:lnTo>
                  <a:lnTo>
                    <a:pt x="9599816" y="1133538"/>
                  </a:lnTo>
                  <a:lnTo>
                    <a:pt x="9597644" y="1082738"/>
                  </a:lnTo>
                  <a:lnTo>
                    <a:pt x="9595231" y="1031938"/>
                  </a:lnTo>
                  <a:lnTo>
                    <a:pt x="9592577" y="981138"/>
                  </a:lnTo>
                  <a:lnTo>
                    <a:pt x="9589668" y="930338"/>
                  </a:lnTo>
                  <a:lnTo>
                    <a:pt x="9586531" y="879538"/>
                  </a:lnTo>
                  <a:lnTo>
                    <a:pt x="9583166" y="828738"/>
                  </a:lnTo>
                  <a:lnTo>
                    <a:pt x="9582353" y="814438"/>
                  </a:lnTo>
                  <a:lnTo>
                    <a:pt x="9582353" y="1882838"/>
                  </a:lnTo>
                  <a:lnTo>
                    <a:pt x="9560522" y="1882838"/>
                  </a:lnTo>
                  <a:lnTo>
                    <a:pt x="9518447" y="1895538"/>
                  </a:lnTo>
                  <a:lnTo>
                    <a:pt x="9496628" y="1895538"/>
                  </a:lnTo>
                  <a:lnTo>
                    <a:pt x="9496628" y="1781238"/>
                  </a:lnTo>
                  <a:lnTo>
                    <a:pt x="9560522" y="1781238"/>
                  </a:lnTo>
                  <a:lnTo>
                    <a:pt x="9582353" y="1768538"/>
                  </a:lnTo>
                  <a:lnTo>
                    <a:pt x="9582353" y="1755838"/>
                  </a:lnTo>
                  <a:lnTo>
                    <a:pt x="9560522" y="1768538"/>
                  </a:lnTo>
                  <a:lnTo>
                    <a:pt x="9496628" y="1768538"/>
                  </a:lnTo>
                  <a:lnTo>
                    <a:pt x="9496628" y="1679638"/>
                  </a:lnTo>
                  <a:lnTo>
                    <a:pt x="9518447" y="1679638"/>
                  </a:lnTo>
                  <a:lnTo>
                    <a:pt x="9539491" y="1666938"/>
                  </a:lnTo>
                  <a:lnTo>
                    <a:pt x="9582353" y="1666938"/>
                  </a:lnTo>
                  <a:lnTo>
                    <a:pt x="9582353" y="1654238"/>
                  </a:lnTo>
                  <a:lnTo>
                    <a:pt x="9496628" y="1654238"/>
                  </a:lnTo>
                  <a:lnTo>
                    <a:pt x="9496628" y="1565338"/>
                  </a:lnTo>
                  <a:lnTo>
                    <a:pt x="9582353" y="1565338"/>
                  </a:lnTo>
                  <a:lnTo>
                    <a:pt x="9582353" y="1552638"/>
                  </a:lnTo>
                  <a:lnTo>
                    <a:pt x="9496628" y="1552638"/>
                  </a:lnTo>
                  <a:lnTo>
                    <a:pt x="9496628" y="1451038"/>
                  </a:lnTo>
                  <a:lnTo>
                    <a:pt x="9518383" y="1438338"/>
                  </a:lnTo>
                  <a:lnTo>
                    <a:pt x="9582353" y="1438338"/>
                  </a:lnTo>
                  <a:lnTo>
                    <a:pt x="9582353" y="1425638"/>
                  </a:lnTo>
                  <a:lnTo>
                    <a:pt x="9496628" y="1425638"/>
                  </a:lnTo>
                  <a:lnTo>
                    <a:pt x="9496628" y="1324038"/>
                  </a:lnTo>
                  <a:lnTo>
                    <a:pt x="9516554" y="1324038"/>
                  </a:lnTo>
                  <a:lnTo>
                    <a:pt x="9558096" y="1311338"/>
                  </a:lnTo>
                  <a:lnTo>
                    <a:pt x="9582353" y="1311338"/>
                  </a:lnTo>
                  <a:lnTo>
                    <a:pt x="9582353" y="1298638"/>
                  </a:lnTo>
                  <a:lnTo>
                    <a:pt x="9496628" y="1298638"/>
                  </a:lnTo>
                  <a:lnTo>
                    <a:pt x="9494126" y="1273238"/>
                  </a:lnTo>
                  <a:lnTo>
                    <a:pt x="9492844" y="1247838"/>
                  </a:lnTo>
                  <a:lnTo>
                    <a:pt x="9492374" y="1222438"/>
                  </a:lnTo>
                  <a:lnTo>
                    <a:pt x="9492310" y="1197038"/>
                  </a:lnTo>
                  <a:lnTo>
                    <a:pt x="9511614" y="1197038"/>
                  </a:lnTo>
                  <a:lnTo>
                    <a:pt x="9550209" y="1184338"/>
                  </a:lnTo>
                  <a:lnTo>
                    <a:pt x="9573844" y="1184338"/>
                  </a:lnTo>
                  <a:lnTo>
                    <a:pt x="9573844" y="1171638"/>
                  </a:lnTo>
                  <a:lnTo>
                    <a:pt x="9550209" y="1171638"/>
                  </a:lnTo>
                  <a:lnTo>
                    <a:pt x="9530918" y="1184338"/>
                  </a:lnTo>
                  <a:lnTo>
                    <a:pt x="9492310" y="1184338"/>
                  </a:lnTo>
                  <a:lnTo>
                    <a:pt x="9492234" y="1158938"/>
                  </a:lnTo>
                  <a:lnTo>
                    <a:pt x="9491764" y="1120838"/>
                  </a:lnTo>
                  <a:lnTo>
                    <a:pt x="9490481" y="1095438"/>
                  </a:lnTo>
                  <a:lnTo>
                    <a:pt x="9487992" y="1070038"/>
                  </a:lnTo>
                  <a:lnTo>
                    <a:pt x="9510471" y="1082738"/>
                  </a:lnTo>
                  <a:lnTo>
                    <a:pt x="9573844" y="1082738"/>
                  </a:lnTo>
                  <a:lnTo>
                    <a:pt x="9576257" y="1108138"/>
                  </a:lnTo>
                  <a:lnTo>
                    <a:pt x="9577502" y="1133538"/>
                  </a:lnTo>
                  <a:lnTo>
                    <a:pt x="9577959" y="1158938"/>
                  </a:lnTo>
                  <a:lnTo>
                    <a:pt x="9578035" y="1184338"/>
                  </a:lnTo>
                  <a:lnTo>
                    <a:pt x="9578708" y="1222438"/>
                  </a:lnTo>
                  <a:lnTo>
                    <a:pt x="9581667" y="1273238"/>
                  </a:lnTo>
                  <a:lnTo>
                    <a:pt x="9582353" y="1298638"/>
                  </a:lnTo>
                  <a:lnTo>
                    <a:pt x="9582353" y="814438"/>
                  </a:lnTo>
                  <a:lnTo>
                    <a:pt x="9579559" y="765238"/>
                  </a:lnTo>
                  <a:lnTo>
                    <a:pt x="9575736" y="714438"/>
                  </a:lnTo>
                  <a:lnTo>
                    <a:pt x="9571672" y="663638"/>
                  </a:lnTo>
                  <a:lnTo>
                    <a:pt x="9567393" y="612838"/>
                  </a:lnTo>
                  <a:lnTo>
                    <a:pt x="9562884" y="562038"/>
                  </a:lnTo>
                  <a:lnTo>
                    <a:pt x="9558160" y="511238"/>
                  </a:lnTo>
                  <a:lnTo>
                    <a:pt x="9553219" y="460438"/>
                  </a:lnTo>
                  <a:lnTo>
                    <a:pt x="9548063" y="409638"/>
                  </a:lnTo>
                  <a:lnTo>
                    <a:pt x="9543745" y="409638"/>
                  </a:lnTo>
                  <a:lnTo>
                    <a:pt x="9549638" y="511238"/>
                  </a:lnTo>
                  <a:lnTo>
                    <a:pt x="9552534" y="562038"/>
                  </a:lnTo>
                  <a:lnTo>
                    <a:pt x="9555366" y="612838"/>
                  </a:lnTo>
                  <a:lnTo>
                    <a:pt x="9558096" y="663638"/>
                  </a:lnTo>
                  <a:lnTo>
                    <a:pt x="9560725" y="714438"/>
                  </a:lnTo>
                  <a:lnTo>
                    <a:pt x="9563202" y="765238"/>
                  </a:lnTo>
                  <a:lnTo>
                    <a:pt x="9565526" y="816038"/>
                  </a:lnTo>
                  <a:lnTo>
                    <a:pt x="9567659" y="866838"/>
                  </a:lnTo>
                  <a:lnTo>
                    <a:pt x="9569577" y="917638"/>
                  </a:lnTo>
                  <a:lnTo>
                    <a:pt x="9571266" y="968438"/>
                  </a:lnTo>
                  <a:lnTo>
                    <a:pt x="9572688" y="1019238"/>
                  </a:lnTo>
                  <a:lnTo>
                    <a:pt x="9573844" y="1070038"/>
                  </a:lnTo>
                  <a:lnTo>
                    <a:pt x="9532531" y="1070038"/>
                  </a:lnTo>
                  <a:lnTo>
                    <a:pt x="9510471" y="1057338"/>
                  </a:lnTo>
                  <a:lnTo>
                    <a:pt x="9487992" y="1057338"/>
                  </a:lnTo>
                  <a:lnTo>
                    <a:pt x="9487992" y="955738"/>
                  </a:lnTo>
                  <a:lnTo>
                    <a:pt x="9569526" y="955738"/>
                  </a:lnTo>
                  <a:lnTo>
                    <a:pt x="9569526" y="943038"/>
                  </a:lnTo>
                  <a:lnTo>
                    <a:pt x="9487992" y="943038"/>
                  </a:lnTo>
                  <a:lnTo>
                    <a:pt x="9485490" y="917638"/>
                  </a:lnTo>
                  <a:lnTo>
                    <a:pt x="9484208" y="892238"/>
                  </a:lnTo>
                  <a:lnTo>
                    <a:pt x="9483738" y="866838"/>
                  </a:lnTo>
                  <a:lnTo>
                    <a:pt x="9483674" y="841438"/>
                  </a:lnTo>
                  <a:lnTo>
                    <a:pt x="9548063" y="841438"/>
                  </a:lnTo>
                  <a:lnTo>
                    <a:pt x="9548063" y="828738"/>
                  </a:lnTo>
                  <a:lnTo>
                    <a:pt x="9483674" y="828738"/>
                  </a:lnTo>
                  <a:lnTo>
                    <a:pt x="9481248" y="803338"/>
                  </a:lnTo>
                  <a:lnTo>
                    <a:pt x="9480004" y="777938"/>
                  </a:lnTo>
                  <a:lnTo>
                    <a:pt x="9479547" y="752538"/>
                  </a:lnTo>
                  <a:lnTo>
                    <a:pt x="9479483" y="727138"/>
                  </a:lnTo>
                  <a:lnTo>
                    <a:pt x="9479483" y="1425638"/>
                  </a:lnTo>
                  <a:lnTo>
                    <a:pt x="9479483" y="1895538"/>
                  </a:lnTo>
                  <a:lnTo>
                    <a:pt x="9376486" y="1895538"/>
                  </a:lnTo>
                  <a:lnTo>
                    <a:pt x="9379039" y="1870138"/>
                  </a:lnTo>
                  <a:lnTo>
                    <a:pt x="9382557" y="1819338"/>
                  </a:lnTo>
                  <a:lnTo>
                    <a:pt x="9385122" y="1793938"/>
                  </a:lnTo>
                  <a:lnTo>
                    <a:pt x="9456255" y="1793938"/>
                  </a:lnTo>
                  <a:lnTo>
                    <a:pt x="9479483" y="1781238"/>
                  </a:lnTo>
                  <a:lnTo>
                    <a:pt x="9479483" y="1768538"/>
                  </a:lnTo>
                  <a:lnTo>
                    <a:pt x="9456255" y="1768538"/>
                  </a:lnTo>
                  <a:lnTo>
                    <a:pt x="9432252" y="1781238"/>
                  </a:lnTo>
                  <a:lnTo>
                    <a:pt x="9385122" y="1781238"/>
                  </a:lnTo>
                  <a:lnTo>
                    <a:pt x="9385122" y="1679638"/>
                  </a:lnTo>
                  <a:lnTo>
                    <a:pt x="9479483" y="1679638"/>
                  </a:lnTo>
                  <a:lnTo>
                    <a:pt x="9479483" y="1654238"/>
                  </a:lnTo>
                  <a:lnTo>
                    <a:pt x="9456928" y="1654238"/>
                  </a:lnTo>
                  <a:lnTo>
                    <a:pt x="9411919" y="1666938"/>
                  </a:lnTo>
                  <a:lnTo>
                    <a:pt x="9389440" y="1666938"/>
                  </a:lnTo>
                  <a:lnTo>
                    <a:pt x="9389440" y="1578038"/>
                  </a:lnTo>
                  <a:lnTo>
                    <a:pt x="9456928" y="1578038"/>
                  </a:lnTo>
                  <a:lnTo>
                    <a:pt x="9479483" y="1565338"/>
                  </a:lnTo>
                  <a:lnTo>
                    <a:pt x="9479483" y="1552638"/>
                  </a:lnTo>
                  <a:lnTo>
                    <a:pt x="9389440" y="1552638"/>
                  </a:lnTo>
                  <a:lnTo>
                    <a:pt x="9389440" y="1451038"/>
                  </a:lnTo>
                  <a:lnTo>
                    <a:pt x="9479483" y="1451038"/>
                  </a:lnTo>
                  <a:lnTo>
                    <a:pt x="9479483" y="1425638"/>
                  </a:lnTo>
                  <a:lnTo>
                    <a:pt x="9456928" y="1425638"/>
                  </a:lnTo>
                  <a:lnTo>
                    <a:pt x="9411919" y="1438338"/>
                  </a:lnTo>
                  <a:lnTo>
                    <a:pt x="9389440" y="1438338"/>
                  </a:lnTo>
                  <a:lnTo>
                    <a:pt x="9390088" y="1400238"/>
                  </a:lnTo>
                  <a:lnTo>
                    <a:pt x="9392971" y="1349438"/>
                  </a:lnTo>
                  <a:lnTo>
                    <a:pt x="9393631" y="1324038"/>
                  </a:lnTo>
                  <a:lnTo>
                    <a:pt x="9475165" y="1324038"/>
                  </a:lnTo>
                  <a:lnTo>
                    <a:pt x="9477654" y="1349438"/>
                  </a:lnTo>
                  <a:lnTo>
                    <a:pt x="9478937" y="1374838"/>
                  </a:lnTo>
                  <a:lnTo>
                    <a:pt x="9479407" y="1400238"/>
                  </a:lnTo>
                  <a:lnTo>
                    <a:pt x="9479483" y="1425638"/>
                  </a:lnTo>
                  <a:lnTo>
                    <a:pt x="9479483" y="727138"/>
                  </a:lnTo>
                  <a:lnTo>
                    <a:pt x="9539427" y="727138"/>
                  </a:lnTo>
                  <a:lnTo>
                    <a:pt x="9539427" y="714438"/>
                  </a:lnTo>
                  <a:lnTo>
                    <a:pt x="9475165" y="714438"/>
                  </a:lnTo>
                  <a:lnTo>
                    <a:pt x="9475165" y="1184338"/>
                  </a:lnTo>
                  <a:lnTo>
                    <a:pt x="9475165" y="1197038"/>
                  </a:lnTo>
                  <a:lnTo>
                    <a:pt x="9475165" y="1298638"/>
                  </a:lnTo>
                  <a:lnTo>
                    <a:pt x="9393631" y="1298638"/>
                  </a:lnTo>
                  <a:lnTo>
                    <a:pt x="9393631" y="1209738"/>
                  </a:lnTo>
                  <a:lnTo>
                    <a:pt x="9413621" y="1197038"/>
                  </a:lnTo>
                  <a:lnTo>
                    <a:pt x="9475165" y="1197038"/>
                  </a:lnTo>
                  <a:lnTo>
                    <a:pt x="9475165" y="1184338"/>
                  </a:lnTo>
                  <a:lnTo>
                    <a:pt x="9393631" y="1184338"/>
                  </a:lnTo>
                  <a:lnTo>
                    <a:pt x="9393631" y="1070038"/>
                  </a:lnTo>
                  <a:lnTo>
                    <a:pt x="9470847" y="1070038"/>
                  </a:lnTo>
                  <a:lnTo>
                    <a:pt x="9473336" y="1095438"/>
                  </a:lnTo>
                  <a:lnTo>
                    <a:pt x="9474619" y="1120838"/>
                  </a:lnTo>
                  <a:lnTo>
                    <a:pt x="9475089" y="1158938"/>
                  </a:lnTo>
                  <a:lnTo>
                    <a:pt x="9475165" y="1184338"/>
                  </a:lnTo>
                  <a:lnTo>
                    <a:pt x="9475165" y="714438"/>
                  </a:lnTo>
                  <a:lnTo>
                    <a:pt x="9475165" y="650938"/>
                  </a:lnTo>
                  <a:lnTo>
                    <a:pt x="9507880" y="650938"/>
                  </a:lnTo>
                  <a:lnTo>
                    <a:pt x="9525216" y="663638"/>
                  </a:lnTo>
                  <a:lnTo>
                    <a:pt x="9548063" y="663638"/>
                  </a:lnTo>
                  <a:lnTo>
                    <a:pt x="9552381" y="650938"/>
                  </a:lnTo>
                  <a:lnTo>
                    <a:pt x="9526981" y="650938"/>
                  </a:lnTo>
                  <a:lnTo>
                    <a:pt x="9491916" y="638238"/>
                  </a:lnTo>
                  <a:lnTo>
                    <a:pt x="9475165" y="638238"/>
                  </a:lnTo>
                  <a:lnTo>
                    <a:pt x="9472600" y="612838"/>
                  </a:lnTo>
                  <a:lnTo>
                    <a:pt x="9470847" y="587540"/>
                  </a:lnTo>
                  <a:lnTo>
                    <a:pt x="9470847" y="943038"/>
                  </a:lnTo>
                  <a:lnTo>
                    <a:pt x="9470847" y="955738"/>
                  </a:lnTo>
                  <a:lnTo>
                    <a:pt x="9470847" y="1057338"/>
                  </a:lnTo>
                  <a:lnTo>
                    <a:pt x="9393631" y="1057338"/>
                  </a:lnTo>
                  <a:lnTo>
                    <a:pt x="9393631" y="955738"/>
                  </a:lnTo>
                  <a:lnTo>
                    <a:pt x="9470847" y="955738"/>
                  </a:lnTo>
                  <a:lnTo>
                    <a:pt x="9470847" y="943038"/>
                  </a:lnTo>
                  <a:lnTo>
                    <a:pt x="9393631" y="943038"/>
                  </a:lnTo>
                  <a:lnTo>
                    <a:pt x="9393631" y="841438"/>
                  </a:lnTo>
                  <a:lnTo>
                    <a:pt x="9466529" y="841438"/>
                  </a:lnTo>
                  <a:lnTo>
                    <a:pt x="9467202" y="866838"/>
                  </a:lnTo>
                  <a:lnTo>
                    <a:pt x="9470161" y="917638"/>
                  </a:lnTo>
                  <a:lnTo>
                    <a:pt x="9470847" y="943038"/>
                  </a:lnTo>
                  <a:lnTo>
                    <a:pt x="9470847" y="587540"/>
                  </a:lnTo>
                  <a:lnTo>
                    <a:pt x="9469082" y="562038"/>
                  </a:lnTo>
                  <a:lnTo>
                    <a:pt x="9466529" y="536638"/>
                  </a:lnTo>
                  <a:lnTo>
                    <a:pt x="9466529" y="714438"/>
                  </a:lnTo>
                  <a:lnTo>
                    <a:pt x="9466529" y="727138"/>
                  </a:lnTo>
                  <a:lnTo>
                    <a:pt x="9466529" y="828738"/>
                  </a:lnTo>
                  <a:lnTo>
                    <a:pt x="9393631" y="828738"/>
                  </a:lnTo>
                  <a:lnTo>
                    <a:pt x="9393631" y="727138"/>
                  </a:lnTo>
                  <a:lnTo>
                    <a:pt x="9466529" y="727138"/>
                  </a:lnTo>
                  <a:lnTo>
                    <a:pt x="9466529" y="714438"/>
                  </a:lnTo>
                  <a:lnTo>
                    <a:pt x="9393631" y="714438"/>
                  </a:lnTo>
                  <a:lnTo>
                    <a:pt x="9393631" y="638238"/>
                  </a:lnTo>
                  <a:lnTo>
                    <a:pt x="9410395" y="638238"/>
                  </a:lnTo>
                  <a:lnTo>
                    <a:pt x="9445561" y="650938"/>
                  </a:lnTo>
                  <a:lnTo>
                    <a:pt x="9462338" y="650938"/>
                  </a:lnTo>
                  <a:lnTo>
                    <a:pt x="9462402" y="663638"/>
                  </a:lnTo>
                  <a:lnTo>
                    <a:pt x="9462859" y="676338"/>
                  </a:lnTo>
                  <a:lnTo>
                    <a:pt x="9464103" y="701738"/>
                  </a:lnTo>
                  <a:lnTo>
                    <a:pt x="9466529" y="714438"/>
                  </a:lnTo>
                  <a:lnTo>
                    <a:pt x="9466529" y="536638"/>
                  </a:lnTo>
                  <a:lnTo>
                    <a:pt x="9483293" y="536638"/>
                  </a:lnTo>
                  <a:lnTo>
                    <a:pt x="9518459" y="549338"/>
                  </a:lnTo>
                  <a:lnTo>
                    <a:pt x="9539427" y="549338"/>
                  </a:lnTo>
                  <a:lnTo>
                    <a:pt x="9543745" y="536638"/>
                  </a:lnTo>
                  <a:lnTo>
                    <a:pt x="9535236" y="536638"/>
                  </a:lnTo>
                  <a:lnTo>
                    <a:pt x="9519069" y="523938"/>
                  </a:lnTo>
                  <a:lnTo>
                    <a:pt x="9466529" y="523938"/>
                  </a:lnTo>
                  <a:lnTo>
                    <a:pt x="9466453" y="511238"/>
                  </a:lnTo>
                  <a:lnTo>
                    <a:pt x="9465996" y="485838"/>
                  </a:lnTo>
                  <a:lnTo>
                    <a:pt x="9464751" y="473138"/>
                  </a:lnTo>
                  <a:lnTo>
                    <a:pt x="9462338" y="460438"/>
                  </a:lnTo>
                  <a:lnTo>
                    <a:pt x="9462338" y="638238"/>
                  </a:lnTo>
                  <a:lnTo>
                    <a:pt x="9445561" y="638238"/>
                  </a:lnTo>
                  <a:lnTo>
                    <a:pt x="9410395" y="625538"/>
                  </a:lnTo>
                  <a:lnTo>
                    <a:pt x="9393631" y="625538"/>
                  </a:lnTo>
                  <a:lnTo>
                    <a:pt x="9393631" y="523938"/>
                  </a:lnTo>
                  <a:lnTo>
                    <a:pt x="9409722" y="523938"/>
                  </a:lnTo>
                  <a:lnTo>
                    <a:pt x="9425826" y="536638"/>
                  </a:lnTo>
                  <a:lnTo>
                    <a:pt x="9458020" y="536638"/>
                  </a:lnTo>
                  <a:lnTo>
                    <a:pt x="9460509" y="562038"/>
                  </a:lnTo>
                  <a:lnTo>
                    <a:pt x="9461792" y="587438"/>
                  </a:lnTo>
                  <a:lnTo>
                    <a:pt x="9462262" y="612838"/>
                  </a:lnTo>
                  <a:lnTo>
                    <a:pt x="9462338" y="638238"/>
                  </a:lnTo>
                  <a:lnTo>
                    <a:pt x="9462338" y="460438"/>
                  </a:lnTo>
                  <a:lnTo>
                    <a:pt x="9458020" y="460438"/>
                  </a:lnTo>
                  <a:lnTo>
                    <a:pt x="9458020" y="523938"/>
                  </a:lnTo>
                  <a:lnTo>
                    <a:pt x="9441917" y="511238"/>
                  </a:lnTo>
                  <a:lnTo>
                    <a:pt x="9393631" y="511238"/>
                  </a:lnTo>
                  <a:lnTo>
                    <a:pt x="9391205" y="498538"/>
                  </a:lnTo>
                  <a:lnTo>
                    <a:pt x="9389961" y="473138"/>
                  </a:lnTo>
                  <a:lnTo>
                    <a:pt x="9389504" y="460438"/>
                  </a:lnTo>
                  <a:lnTo>
                    <a:pt x="9389440" y="435038"/>
                  </a:lnTo>
                  <a:lnTo>
                    <a:pt x="9385122" y="435038"/>
                  </a:lnTo>
                  <a:lnTo>
                    <a:pt x="9385122" y="727138"/>
                  </a:lnTo>
                  <a:lnTo>
                    <a:pt x="9382620" y="752538"/>
                  </a:lnTo>
                  <a:lnTo>
                    <a:pt x="9381338" y="777938"/>
                  </a:lnTo>
                  <a:lnTo>
                    <a:pt x="9380868" y="803338"/>
                  </a:lnTo>
                  <a:lnTo>
                    <a:pt x="9380804" y="828738"/>
                  </a:lnTo>
                  <a:lnTo>
                    <a:pt x="9380804" y="841438"/>
                  </a:lnTo>
                  <a:lnTo>
                    <a:pt x="9380804" y="943038"/>
                  </a:lnTo>
                  <a:lnTo>
                    <a:pt x="9380804" y="1209738"/>
                  </a:lnTo>
                  <a:lnTo>
                    <a:pt x="9378302" y="1235138"/>
                  </a:lnTo>
                  <a:lnTo>
                    <a:pt x="9377020" y="1260538"/>
                  </a:lnTo>
                  <a:lnTo>
                    <a:pt x="9376550" y="1285938"/>
                  </a:lnTo>
                  <a:lnTo>
                    <a:pt x="9376486" y="1298638"/>
                  </a:lnTo>
                  <a:lnTo>
                    <a:pt x="9376486" y="1324038"/>
                  </a:lnTo>
                  <a:lnTo>
                    <a:pt x="9375826" y="1349438"/>
                  </a:lnTo>
                  <a:lnTo>
                    <a:pt x="9374391" y="1374838"/>
                  </a:lnTo>
                  <a:lnTo>
                    <a:pt x="9372943" y="1412938"/>
                  </a:lnTo>
                  <a:lnTo>
                    <a:pt x="9372295" y="1438338"/>
                  </a:lnTo>
                  <a:lnTo>
                    <a:pt x="9372295" y="1451038"/>
                  </a:lnTo>
                  <a:lnTo>
                    <a:pt x="9371609" y="1476438"/>
                  </a:lnTo>
                  <a:lnTo>
                    <a:pt x="9368650" y="1527238"/>
                  </a:lnTo>
                  <a:lnTo>
                    <a:pt x="9367977" y="1552638"/>
                  </a:lnTo>
                  <a:lnTo>
                    <a:pt x="9367977" y="1578038"/>
                  </a:lnTo>
                  <a:lnTo>
                    <a:pt x="9367291" y="1603438"/>
                  </a:lnTo>
                  <a:lnTo>
                    <a:pt x="9364332" y="1641538"/>
                  </a:lnTo>
                  <a:lnTo>
                    <a:pt x="9363659" y="1666938"/>
                  </a:lnTo>
                  <a:lnTo>
                    <a:pt x="9363659" y="1679638"/>
                  </a:lnTo>
                  <a:lnTo>
                    <a:pt x="9363583" y="1705038"/>
                  </a:lnTo>
                  <a:lnTo>
                    <a:pt x="9363113" y="1730438"/>
                  </a:lnTo>
                  <a:lnTo>
                    <a:pt x="9361830" y="1755838"/>
                  </a:lnTo>
                  <a:lnTo>
                    <a:pt x="9359341" y="1781238"/>
                  </a:lnTo>
                  <a:lnTo>
                    <a:pt x="9359341" y="1793938"/>
                  </a:lnTo>
                  <a:lnTo>
                    <a:pt x="9359341" y="1895538"/>
                  </a:lnTo>
                  <a:lnTo>
                    <a:pt x="9307906" y="1895538"/>
                  </a:lnTo>
                  <a:lnTo>
                    <a:pt x="9308579" y="1870138"/>
                  </a:lnTo>
                  <a:lnTo>
                    <a:pt x="9311538" y="1819338"/>
                  </a:lnTo>
                  <a:lnTo>
                    <a:pt x="9312224" y="1793938"/>
                  </a:lnTo>
                  <a:lnTo>
                    <a:pt x="9359341" y="1793938"/>
                  </a:lnTo>
                  <a:lnTo>
                    <a:pt x="9359341" y="1781238"/>
                  </a:lnTo>
                  <a:lnTo>
                    <a:pt x="9312224" y="1781238"/>
                  </a:lnTo>
                  <a:lnTo>
                    <a:pt x="9312224" y="1679638"/>
                  </a:lnTo>
                  <a:lnTo>
                    <a:pt x="9363659" y="1679638"/>
                  </a:lnTo>
                  <a:lnTo>
                    <a:pt x="9363659" y="1666938"/>
                  </a:lnTo>
                  <a:lnTo>
                    <a:pt x="9316542" y="1666938"/>
                  </a:lnTo>
                  <a:lnTo>
                    <a:pt x="9316542" y="1578038"/>
                  </a:lnTo>
                  <a:lnTo>
                    <a:pt x="9367977" y="1578038"/>
                  </a:lnTo>
                  <a:lnTo>
                    <a:pt x="9367977" y="1552638"/>
                  </a:lnTo>
                  <a:lnTo>
                    <a:pt x="9355112" y="1552638"/>
                  </a:lnTo>
                  <a:lnTo>
                    <a:pt x="9342260" y="1565338"/>
                  </a:lnTo>
                  <a:lnTo>
                    <a:pt x="9316542" y="1565338"/>
                  </a:lnTo>
                  <a:lnTo>
                    <a:pt x="9318955" y="1539938"/>
                  </a:lnTo>
                  <a:lnTo>
                    <a:pt x="9320200" y="1501838"/>
                  </a:lnTo>
                  <a:lnTo>
                    <a:pt x="9320657" y="1476438"/>
                  </a:lnTo>
                  <a:lnTo>
                    <a:pt x="9320733" y="1451038"/>
                  </a:lnTo>
                  <a:lnTo>
                    <a:pt x="9372295" y="1451038"/>
                  </a:lnTo>
                  <a:lnTo>
                    <a:pt x="9372295" y="1438338"/>
                  </a:lnTo>
                  <a:lnTo>
                    <a:pt x="9320733" y="1438338"/>
                  </a:lnTo>
                  <a:lnTo>
                    <a:pt x="9323222" y="1412938"/>
                  </a:lnTo>
                  <a:lnTo>
                    <a:pt x="9324505" y="1374838"/>
                  </a:lnTo>
                  <a:lnTo>
                    <a:pt x="9324975" y="1349438"/>
                  </a:lnTo>
                  <a:lnTo>
                    <a:pt x="9325051" y="1324038"/>
                  </a:lnTo>
                  <a:lnTo>
                    <a:pt x="9376486" y="1324038"/>
                  </a:lnTo>
                  <a:lnTo>
                    <a:pt x="9376486" y="1298638"/>
                  </a:lnTo>
                  <a:lnTo>
                    <a:pt x="9363621" y="1311338"/>
                  </a:lnTo>
                  <a:lnTo>
                    <a:pt x="9325051" y="1311338"/>
                  </a:lnTo>
                  <a:lnTo>
                    <a:pt x="9327540" y="1285938"/>
                  </a:lnTo>
                  <a:lnTo>
                    <a:pt x="9328823" y="1260538"/>
                  </a:lnTo>
                  <a:lnTo>
                    <a:pt x="9329293" y="1235138"/>
                  </a:lnTo>
                  <a:lnTo>
                    <a:pt x="9329369" y="1209738"/>
                  </a:lnTo>
                  <a:lnTo>
                    <a:pt x="9380804" y="1209738"/>
                  </a:lnTo>
                  <a:lnTo>
                    <a:pt x="9380804" y="1184338"/>
                  </a:lnTo>
                  <a:lnTo>
                    <a:pt x="9329369" y="1184338"/>
                  </a:lnTo>
                  <a:lnTo>
                    <a:pt x="9329369" y="1070038"/>
                  </a:lnTo>
                  <a:lnTo>
                    <a:pt x="9380804" y="1070038"/>
                  </a:lnTo>
                  <a:lnTo>
                    <a:pt x="9380804" y="1057338"/>
                  </a:lnTo>
                  <a:lnTo>
                    <a:pt x="9329369" y="1057338"/>
                  </a:lnTo>
                  <a:lnTo>
                    <a:pt x="9329369" y="968438"/>
                  </a:lnTo>
                  <a:lnTo>
                    <a:pt x="9380804" y="968438"/>
                  </a:lnTo>
                  <a:lnTo>
                    <a:pt x="9380804" y="943038"/>
                  </a:lnTo>
                  <a:lnTo>
                    <a:pt x="9342222" y="943038"/>
                  </a:lnTo>
                  <a:lnTo>
                    <a:pt x="9329369" y="955738"/>
                  </a:lnTo>
                  <a:lnTo>
                    <a:pt x="9329293" y="917638"/>
                  </a:lnTo>
                  <a:lnTo>
                    <a:pt x="9328823" y="892238"/>
                  </a:lnTo>
                  <a:lnTo>
                    <a:pt x="9327540" y="866838"/>
                  </a:lnTo>
                  <a:lnTo>
                    <a:pt x="9325051" y="841438"/>
                  </a:lnTo>
                  <a:lnTo>
                    <a:pt x="9380804" y="841438"/>
                  </a:lnTo>
                  <a:lnTo>
                    <a:pt x="9380804" y="828738"/>
                  </a:lnTo>
                  <a:lnTo>
                    <a:pt x="9325051" y="828738"/>
                  </a:lnTo>
                  <a:lnTo>
                    <a:pt x="9324975" y="803338"/>
                  </a:lnTo>
                  <a:lnTo>
                    <a:pt x="9324505" y="777938"/>
                  </a:lnTo>
                  <a:lnTo>
                    <a:pt x="9323222" y="752538"/>
                  </a:lnTo>
                  <a:lnTo>
                    <a:pt x="9320733" y="727138"/>
                  </a:lnTo>
                  <a:lnTo>
                    <a:pt x="9385122" y="727138"/>
                  </a:lnTo>
                  <a:lnTo>
                    <a:pt x="9385122" y="714438"/>
                  </a:lnTo>
                  <a:lnTo>
                    <a:pt x="9320733" y="714438"/>
                  </a:lnTo>
                  <a:lnTo>
                    <a:pt x="9318231" y="689038"/>
                  </a:lnTo>
                  <a:lnTo>
                    <a:pt x="9314777" y="650938"/>
                  </a:lnTo>
                  <a:lnTo>
                    <a:pt x="9312224" y="625538"/>
                  </a:lnTo>
                  <a:lnTo>
                    <a:pt x="9312224" y="828738"/>
                  </a:lnTo>
                  <a:lnTo>
                    <a:pt x="9312224" y="841438"/>
                  </a:lnTo>
                  <a:lnTo>
                    <a:pt x="9312224" y="955738"/>
                  </a:lnTo>
                  <a:lnTo>
                    <a:pt x="9312224" y="968438"/>
                  </a:lnTo>
                  <a:lnTo>
                    <a:pt x="9311538" y="981138"/>
                  </a:lnTo>
                  <a:lnTo>
                    <a:pt x="9308579" y="1031938"/>
                  </a:lnTo>
                  <a:lnTo>
                    <a:pt x="9307906" y="1057338"/>
                  </a:lnTo>
                  <a:lnTo>
                    <a:pt x="9307906" y="1070038"/>
                  </a:lnTo>
                  <a:lnTo>
                    <a:pt x="9307830" y="1095438"/>
                  </a:lnTo>
                  <a:lnTo>
                    <a:pt x="9307360" y="1133538"/>
                  </a:lnTo>
                  <a:lnTo>
                    <a:pt x="9306077" y="1158938"/>
                  </a:lnTo>
                  <a:lnTo>
                    <a:pt x="9303588" y="1197038"/>
                  </a:lnTo>
                  <a:lnTo>
                    <a:pt x="9303588" y="1209738"/>
                  </a:lnTo>
                  <a:lnTo>
                    <a:pt x="9302928" y="1235138"/>
                  </a:lnTo>
                  <a:lnTo>
                    <a:pt x="9300045" y="1285938"/>
                  </a:lnTo>
                  <a:lnTo>
                    <a:pt x="9299397" y="1311338"/>
                  </a:lnTo>
                  <a:lnTo>
                    <a:pt x="9299397" y="1324038"/>
                  </a:lnTo>
                  <a:lnTo>
                    <a:pt x="9298711" y="1349438"/>
                  </a:lnTo>
                  <a:lnTo>
                    <a:pt x="9295752" y="1412938"/>
                  </a:lnTo>
                  <a:lnTo>
                    <a:pt x="9295079" y="1438338"/>
                  </a:lnTo>
                  <a:lnTo>
                    <a:pt x="9295079" y="1451038"/>
                  </a:lnTo>
                  <a:lnTo>
                    <a:pt x="9294393" y="1476438"/>
                  </a:lnTo>
                  <a:lnTo>
                    <a:pt x="9292920" y="1501838"/>
                  </a:lnTo>
                  <a:lnTo>
                    <a:pt x="9291434" y="1539938"/>
                  </a:lnTo>
                  <a:lnTo>
                    <a:pt x="9290761" y="1565338"/>
                  </a:lnTo>
                  <a:lnTo>
                    <a:pt x="9222181" y="1565338"/>
                  </a:lnTo>
                  <a:lnTo>
                    <a:pt x="9224670" y="1539938"/>
                  </a:lnTo>
                  <a:lnTo>
                    <a:pt x="9225953" y="1514538"/>
                  </a:lnTo>
                  <a:lnTo>
                    <a:pt x="9226423" y="1476438"/>
                  </a:lnTo>
                  <a:lnTo>
                    <a:pt x="9226499" y="1451038"/>
                  </a:lnTo>
                  <a:lnTo>
                    <a:pt x="9295079" y="1451038"/>
                  </a:lnTo>
                  <a:lnTo>
                    <a:pt x="9295079" y="1438338"/>
                  </a:lnTo>
                  <a:lnTo>
                    <a:pt x="9226499" y="1438338"/>
                  </a:lnTo>
                  <a:lnTo>
                    <a:pt x="9226563" y="1412938"/>
                  </a:lnTo>
                  <a:lnTo>
                    <a:pt x="9227020" y="1387538"/>
                  </a:lnTo>
                  <a:lnTo>
                    <a:pt x="9228264" y="1349438"/>
                  </a:lnTo>
                  <a:lnTo>
                    <a:pt x="9230690" y="1324038"/>
                  </a:lnTo>
                  <a:lnTo>
                    <a:pt x="9299397" y="1324038"/>
                  </a:lnTo>
                  <a:lnTo>
                    <a:pt x="9299397" y="1311338"/>
                  </a:lnTo>
                  <a:lnTo>
                    <a:pt x="9230690" y="1311338"/>
                  </a:lnTo>
                  <a:lnTo>
                    <a:pt x="9230690" y="1209738"/>
                  </a:lnTo>
                  <a:lnTo>
                    <a:pt x="9303588" y="1209738"/>
                  </a:lnTo>
                  <a:lnTo>
                    <a:pt x="9303588" y="1197038"/>
                  </a:lnTo>
                  <a:lnTo>
                    <a:pt x="9230690" y="1197038"/>
                  </a:lnTo>
                  <a:lnTo>
                    <a:pt x="9230690" y="1070038"/>
                  </a:lnTo>
                  <a:lnTo>
                    <a:pt x="9307906" y="1070038"/>
                  </a:lnTo>
                  <a:lnTo>
                    <a:pt x="9307906" y="1057338"/>
                  </a:lnTo>
                  <a:lnTo>
                    <a:pt x="9230690" y="1057338"/>
                  </a:lnTo>
                  <a:lnTo>
                    <a:pt x="9230690" y="968438"/>
                  </a:lnTo>
                  <a:lnTo>
                    <a:pt x="9312224" y="968438"/>
                  </a:lnTo>
                  <a:lnTo>
                    <a:pt x="9312224" y="955738"/>
                  </a:lnTo>
                  <a:lnTo>
                    <a:pt x="9230690" y="955738"/>
                  </a:lnTo>
                  <a:lnTo>
                    <a:pt x="9230690" y="841438"/>
                  </a:lnTo>
                  <a:lnTo>
                    <a:pt x="9312224" y="841438"/>
                  </a:lnTo>
                  <a:lnTo>
                    <a:pt x="9312224" y="828738"/>
                  </a:lnTo>
                  <a:lnTo>
                    <a:pt x="9230690" y="828738"/>
                  </a:lnTo>
                  <a:lnTo>
                    <a:pt x="9228264" y="803338"/>
                  </a:lnTo>
                  <a:lnTo>
                    <a:pt x="9227020" y="777938"/>
                  </a:lnTo>
                  <a:lnTo>
                    <a:pt x="9226563" y="752538"/>
                  </a:lnTo>
                  <a:lnTo>
                    <a:pt x="9226499" y="727138"/>
                  </a:lnTo>
                  <a:lnTo>
                    <a:pt x="9307906" y="727138"/>
                  </a:lnTo>
                  <a:lnTo>
                    <a:pt x="9310395" y="752538"/>
                  </a:lnTo>
                  <a:lnTo>
                    <a:pt x="9311678" y="777938"/>
                  </a:lnTo>
                  <a:lnTo>
                    <a:pt x="9312148" y="803338"/>
                  </a:lnTo>
                  <a:lnTo>
                    <a:pt x="9312224" y="828738"/>
                  </a:lnTo>
                  <a:lnTo>
                    <a:pt x="9312224" y="625538"/>
                  </a:lnTo>
                  <a:lnTo>
                    <a:pt x="9330804" y="625538"/>
                  </a:lnTo>
                  <a:lnTo>
                    <a:pt x="9348622" y="638238"/>
                  </a:lnTo>
                  <a:lnTo>
                    <a:pt x="9385122" y="638238"/>
                  </a:lnTo>
                  <a:lnTo>
                    <a:pt x="9385122" y="625538"/>
                  </a:lnTo>
                  <a:lnTo>
                    <a:pt x="9348622" y="625538"/>
                  </a:lnTo>
                  <a:lnTo>
                    <a:pt x="9330804" y="612838"/>
                  </a:lnTo>
                  <a:lnTo>
                    <a:pt x="9312224" y="612838"/>
                  </a:lnTo>
                  <a:lnTo>
                    <a:pt x="9309049" y="600138"/>
                  </a:lnTo>
                  <a:lnTo>
                    <a:pt x="9307906" y="589661"/>
                  </a:lnTo>
                  <a:lnTo>
                    <a:pt x="9307906" y="714438"/>
                  </a:lnTo>
                  <a:lnTo>
                    <a:pt x="9226499" y="714438"/>
                  </a:lnTo>
                  <a:lnTo>
                    <a:pt x="9226423" y="689038"/>
                  </a:lnTo>
                  <a:lnTo>
                    <a:pt x="9225953" y="676338"/>
                  </a:lnTo>
                  <a:lnTo>
                    <a:pt x="9224670" y="650938"/>
                  </a:lnTo>
                  <a:lnTo>
                    <a:pt x="9222181" y="625538"/>
                  </a:lnTo>
                  <a:lnTo>
                    <a:pt x="9303588" y="625538"/>
                  </a:lnTo>
                  <a:lnTo>
                    <a:pt x="9306077" y="650938"/>
                  </a:lnTo>
                  <a:lnTo>
                    <a:pt x="9307360" y="676338"/>
                  </a:lnTo>
                  <a:lnTo>
                    <a:pt x="9307830" y="689038"/>
                  </a:lnTo>
                  <a:lnTo>
                    <a:pt x="9307906" y="714438"/>
                  </a:lnTo>
                  <a:lnTo>
                    <a:pt x="9307906" y="589661"/>
                  </a:lnTo>
                  <a:lnTo>
                    <a:pt x="9306281" y="574738"/>
                  </a:lnTo>
                  <a:lnTo>
                    <a:pt x="9304325" y="549338"/>
                  </a:lnTo>
                  <a:lnTo>
                    <a:pt x="9303588" y="523938"/>
                  </a:lnTo>
                  <a:lnTo>
                    <a:pt x="9303588" y="612838"/>
                  </a:lnTo>
                  <a:lnTo>
                    <a:pt x="9222181" y="612838"/>
                  </a:lnTo>
                  <a:lnTo>
                    <a:pt x="9222105" y="600138"/>
                  </a:lnTo>
                  <a:lnTo>
                    <a:pt x="9221635" y="574738"/>
                  </a:lnTo>
                  <a:lnTo>
                    <a:pt x="9220352" y="549338"/>
                  </a:lnTo>
                  <a:lnTo>
                    <a:pt x="9217863" y="523938"/>
                  </a:lnTo>
                  <a:lnTo>
                    <a:pt x="9295079" y="523938"/>
                  </a:lnTo>
                  <a:lnTo>
                    <a:pt x="9298229" y="549338"/>
                  </a:lnTo>
                  <a:lnTo>
                    <a:pt x="9300947" y="574738"/>
                  </a:lnTo>
                  <a:lnTo>
                    <a:pt x="9302864" y="600138"/>
                  </a:lnTo>
                  <a:lnTo>
                    <a:pt x="9303588" y="612838"/>
                  </a:lnTo>
                  <a:lnTo>
                    <a:pt x="9303588" y="523938"/>
                  </a:lnTo>
                  <a:lnTo>
                    <a:pt x="9385122" y="523938"/>
                  </a:lnTo>
                  <a:lnTo>
                    <a:pt x="9385122" y="511238"/>
                  </a:lnTo>
                  <a:lnTo>
                    <a:pt x="9299397" y="511238"/>
                  </a:lnTo>
                  <a:lnTo>
                    <a:pt x="9298711" y="485838"/>
                  </a:lnTo>
                  <a:lnTo>
                    <a:pt x="9297225" y="485838"/>
                  </a:lnTo>
                  <a:lnTo>
                    <a:pt x="9295752" y="473138"/>
                  </a:lnTo>
                  <a:lnTo>
                    <a:pt x="9295079" y="460438"/>
                  </a:lnTo>
                  <a:lnTo>
                    <a:pt x="9290761" y="447738"/>
                  </a:lnTo>
                  <a:lnTo>
                    <a:pt x="9286443" y="447738"/>
                  </a:lnTo>
                  <a:lnTo>
                    <a:pt x="9290761" y="460438"/>
                  </a:lnTo>
                  <a:lnTo>
                    <a:pt x="9290825" y="473138"/>
                  </a:lnTo>
                  <a:lnTo>
                    <a:pt x="9291295" y="485838"/>
                  </a:lnTo>
                  <a:lnTo>
                    <a:pt x="9292577" y="498538"/>
                  </a:lnTo>
                  <a:lnTo>
                    <a:pt x="9295079" y="511238"/>
                  </a:lnTo>
                  <a:lnTo>
                    <a:pt x="9217863" y="511238"/>
                  </a:lnTo>
                  <a:lnTo>
                    <a:pt x="9217787" y="498538"/>
                  </a:lnTo>
                  <a:lnTo>
                    <a:pt x="9217317" y="473138"/>
                  </a:lnTo>
                  <a:lnTo>
                    <a:pt x="9216034" y="460438"/>
                  </a:lnTo>
                  <a:lnTo>
                    <a:pt x="9213545" y="447738"/>
                  </a:lnTo>
                  <a:lnTo>
                    <a:pt x="9209354" y="447738"/>
                  </a:lnTo>
                  <a:lnTo>
                    <a:pt x="9209418" y="460438"/>
                  </a:lnTo>
                  <a:lnTo>
                    <a:pt x="9209875" y="473138"/>
                  </a:lnTo>
                  <a:lnTo>
                    <a:pt x="9211119" y="498538"/>
                  </a:lnTo>
                  <a:lnTo>
                    <a:pt x="9213545" y="511238"/>
                  </a:lnTo>
                  <a:lnTo>
                    <a:pt x="9181948" y="511238"/>
                  </a:lnTo>
                  <a:lnTo>
                    <a:pt x="9167177" y="523938"/>
                  </a:lnTo>
                  <a:lnTo>
                    <a:pt x="9149283" y="523938"/>
                  </a:lnTo>
                  <a:lnTo>
                    <a:pt x="9149283" y="536638"/>
                  </a:lnTo>
                  <a:lnTo>
                    <a:pt x="9153601" y="536638"/>
                  </a:lnTo>
                  <a:lnTo>
                    <a:pt x="9168943" y="523938"/>
                  </a:lnTo>
                  <a:lnTo>
                    <a:pt x="9213545" y="523938"/>
                  </a:lnTo>
                  <a:lnTo>
                    <a:pt x="9213545" y="955738"/>
                  </a:lnTo>
                  <a:lnTo>
                    <a:pt x="9170746" y="955738"/>
                  </a:lnTo>
                  <a:lnTo>
                    <a:pt x="9170746" y="968438"/>
                  </a:lnTo>
                  <a:lnTo>
                    <a:pt x="9213545" y="968438"/>
                  </a:lnTo>
                  <a:lnTo>
                    <a:pt x="9213545" y="1057338"/>
                  </a:lnTo>
                  <a:lnTo>
                    <a:pt x="9188361" y="1057338"/>
                  </a:lnTo>
                  <a:lnTo>
                    <a:pt x="9176779" y="1070038"/>
                  </a:lnTo>
                  <a:lnTo>
                    <a:pt x="9213545" y="1070038"/>
                  </a:lnTo>
                  <a:lnTo>
                    <a:pt x="9213545" y="1197038"/>
                  </a:lnTo>
                  <a:lnTo>
                    <a:pt x="9213545" y="1209738"/>
                  </a:lnTo>
                  <a:lnTo>
                    <a:pt x="9213545" y="1311338"/>
                  </a:lnTo>
                  <a:lnTo>
                    <a:pt x="9213545" y="1324038"/>
                  </a:lnTo>
                  <a:lnTo>
                    <a:pt x="9213469" y="1349438"/>
                  </a:lnTo>
                  <a:lnTo>
                    <a:pt x="9213012" y="1387538"/>
                  </a:lnTo>
                  <a:lnTo>
                    <a:pt x="9211767" y="1412938"/>
                  </a:lnTo>
                  <a:lnTo>
                    <a:pt x="9209354" y="1438338"/>
                  </a:lnTo>
                  <a:lnTo>
                    <a:pt x="9209354" y="1451038"/>
                  </a:lnTo>
                  <a:lnTo>
                    <a:pt x="9209354" y="1565338"/>
                  </a:lnTo>
                  <a:lnTo>
                    <a:pt x="9170746" y="1565338"/>
                  </a:lnTo>
                  <a:lnTo>
                    <a:pt x="9170746" y="1451038"/>
                  </a:lnTo>
                  <a:lnTo>
                    <a:pt x="9209354" y="1451038"/>
                  </a:lnTo>
                  <a:lnTo>
                    <a:pt x="9209354" y="1438338"/>
                  </a:lnTo>
                  <a:lnTo>
                    <a:pt x="9170746" y="1438338"/>
                  </a:lnTo>
                  <a:lnTo>
                    <a:pt x="9170746" y="1324038"/>
                  </a:lnTo>
                  <a:lnTo>
                    <a:pt x="9213545" y="1324038"/>
                  </a:lnTo>
                  <a:lnTo>
                    <a:pt x="9213545" y="1311338"/>
                  </a:lnTo>
                  <a:lnTo>
                    <a:pt x="9170746" y="1311338"/>
                  </a:lnTo>
                  <a:lnTo>
                    <a:pt x="9170060" y="1285938"/>
                  </a:lnTo>
                  <a:lnTo>
                    <a:pt x="9167101" y="1235138"/>
                  </a:lnTo>
                  <a:lnTo>
                    <a:pt x="9166428" y="1209738"/>
                  </a:lnTo>
                  <a:lnTo>
                    <a:pt x="9213545" y="1209738"/>
                  </a:lnTo>
                  <a:lnTo>
                    <a:pt x="9213545" y="1197038"/>
                  </a:lnTo>
                  <a:lnTo>
                    <a:pt x="9166428" y="1197038"/>
                  </a:lnTo>
                  <a:lnTo>
                    <a:pt x="9166428" y="1082738"/>
                  </a:lnTo>
                  <a:lnTo>
                    <a:pt x="9170746" y="1082738"/>
                  </a:lnTo>
                  <a:lnTo>
                    <a:pt x="9170746" y="1070038"/>
                  </a:lnTo>
                  <a:lnTo>
                    <a:pt x="9166428" y="1070038"/>
                  </a:lnTo>
                  <a:lnTo>
                    <a:pt x="9164282" y="1019238"/>
                  </a:lnTo>
                  <a:lnTo>
                    <a:pt x="9162758" y="981138"/>
                  </a:lnTo>
                  <a:lnTo>
                    <a:pt x="9161450" y="930338"/>
                  </a:lnTo>
                  <a:lnTo>
                    <a:pt x="9159926" y="879538"/>
                  </a:lnTo>
                  <a:lnTo>
                    <a:pt x="9157792" y="841438"/>
                  </a:lnTo>
                  <a:lnTo>
                    <a:pt x="9213545" y="841438"/>
                  </a:lnTo>
                  <a:lnTo>
                    <a:pt x="9213545" y="828738"/>
                  </a:lnTo>
                  <a:lnTo>
                    <a:pt x="9157792" y="828738"/>
                  </a:lnTo>
                  <a:lnTo>
                    <a:pt x="9157716" y="803338"/>
                  </a:lnTo>
                  <a:lnTo>
                    <a:pt x="9157259" y="777938"/>
                  </a:lnTo>
                  <a:lnTo>
                    <a:pt x="9156014" y="752538"/>
                  </a:lnTo>
                  <a:lnTo>
                    <a:pt x="9153601" y="727138"/>
                  </a:lnTo>
                  <a:lnTo>
                    <a:pt x="9213545" y="727138"/>
                  </a:lnTo>
                  <a:lnTo>
                    <a:pt x="9213545" y="714438"/>
                  </a:lnTo>
                  <a:lnTo>
                    <a:pt x="9153601" y="714438"/>
                  </a:lnTo>
                  <a:lnTo>
                    <a:pt x="9151074" y="663638"/>
                  </a:lnTo>
                  <a:lnTo>
                    <a:pt x="9149461" y="638238"/>
                  </a:lnTo>
                  <a:lnTo>
                    <a:pt x="9149283" y="638238"/>
                  </a:lnTo>
                  <a:lnTo>
                    <a:pt x="9149283" y="635381"/>
                  </a:lnTo>
                  <a:lnTo>
                    <a:pt x="9143898" y="562038"/>
                  </a:lnTo>
                  <a:lnTo>
                    <a:pt x="9139237" y="511238"/>
                  </a:lnTo>
                  <a:lnTo>
                    <a:pt x="9133878" y="460438"/>
                  </a:lnTo>
                  <a:lnTo>
                    <a:pt x="9127820" y="409638"/>
                  </a:lnTo>
                  <a:lnTo>
                    <a:pt x="9123502" y="409638"/>
                  </a:lnTo>
                  <a:lnTo>
                    <a:pt x="9125331" y="460438"/>
                  </a:lnTo>
                  <a:lnTo>
                    <a:pt x="9127350" y="511238"/>
                  </a:lnTo>
                  <a:lnTo>
                    <a:pt x="9129522" y="562038"/>
                  </a:lnTo>
                  <a:lnTo>
                    <a:pt x="9131821" y="612838"/>
                  </a:lnTo>
                  <a:lnTo>
                    <a:pt x="9134183" y="676338"/>
                  </a:lnTo>
                  <a:lnTo>
                    <a:pt x="9138971" y="777938"/>
                  </a:lnTo>
                  <a:lnTo>
                    <a:pt x="9141333" y="828738"/>
                  </a:lnTo>
                  <a:lnTo>
                    <a:pt x="9143619" y="879538"/>
                  </a:lnTo>
                  <a:lnTo>
                    <a:pt x="9145791" y="930338"/>
                  </a:lnTo>
                  <a:lnTo>
                    <a:pt x="9147810" y="981138"/>
                  </a:lnTo>
                  <a:lnTo>
                    <a:pt x="9149639" y="1031938"/>
                  </a:lnTo>
                  <a:lnTo>
                    <a:pt x="9151239" y="1082738"/>
                  </a:lnTo>
                  <a:lnTo>
                    <a:pt x="9152572" y="1133538"/>
                  </a:lnTo>
                  <a:lnTo>
                    <a:pt x="9153601" y="1197038"/>
                  </a:lnTo>
                  <a:lnTo>
                    <a:pt x="9156014" y="1222438"/>
                  </a:lnTo>
                  <a:lnTo>
                    <a:pt x="9157259" y="1247838"/>
                  </a:lnTo>
                  <a:lnTo>
                    <a:pt x="9157716" y="1285938"/>
                  </a:lnTo>
                  <a:lnTo>
                    <a:pt x="9157792" y="1311338"/>
                  </a:lnTo>
                  <a:lnTo>
                    <a:pt x="9132138" y="1311338"/>
                  </a:lnTo>
                  <a:lnTo>
                    <a:pt x="9132138" y="1324038"/>
                  </a:lnTo>
                  <a:lnTo>
                    <a:pt x="9157792" y="1324038"/>
                  </a:lnTo>
                  <a:lnTo>
                    <a:pt x="9157792" y="1438338"/>
                  </a:lnTo>
                  <a:lnTo>
                    <a:pt x="9123502" y="1438338"/>
                  </a:lnTo>
                  <a:lnTo>
                    <a:pt x="9123502" y="1451038"/>
                  </a:lnTo>
                  <a:lnTo>
                    <a:pt x="9157792" y="1451038"/>
                  </a:lnTo>
                  <a:lnTo>
                    <a:pt x="9157132" y="1476438"/>
                  </a:lnTo>
                  <a:lnTo>
                    <a:pt x="9155697" y="1514538"/>
                  </a:lnTo>
                  <a:lnTo>
                    <a:pt x="9154249" y="1539938"/>
                  </a:lnTo>
                  <a:lnTo>
                    <a:pt x="9153601" y="1565338"/>
                  </a:lnTo>
                  <a:lnTo>
                    <a:pt x="9123502" y="1565338"/>
                  </a:lnTo>
                  <a:lnTo>
                    <a:pt x="9123502" y="1578038"/>
                  </a:lnTo>
                  <a:lnTo>
                    <a:pt x="9153601" y="1578038"/>
                  </a:lnTo>
                  <a:lnTo>
                    <a:pt x="9153601" y="1971738"/>
                  </a:lnTo>
                  <a:lnTo>
                    <a:pt x="9162110" y="1971738"/>
                  </a:lnTo>
                  <a:lnTo>
                    <a:pt x="9162783" y="1959038"/>
                  </a:lnTo>
                  <a:lnTo>
                    <a:pt x="9165742" y="1920938"/>
                  </a:lnTo>
                  <a:lnTo>
                    <a:pt x="9166428" y="1908238"/>
                  </a:lnTo>
                  <a:lnTo>
                    <a:pt x="9167101" y="1882838"/>
                  </a:lnTo>
                  <a:lnTo>
                    <a:pt x="9168587" y="1857438"/>
                  </a:lnTo>
                  <a:lnTo>
                    <a:pt x="9170060" y="1819338"/>
                  </a:lnTo>
                  <a:lnTo>
                    <a:pt x="9170746" y="1793938"/>
                  </a:lnTo>
                  <a:lnTo>
                    <a:pt x="9170746" y="1578038"/>
                  </a:lnTo>
                  <a:lnTo>
                    <a:pt x="9209354" y="1578038"/>
                  </a:lnTo>
                  <a:lnTo>
                    <a:pt x="9206852" y="1603438"/>
                  </a:lnTo>
                  <a:lnTo>
                    <a:pt x="9205570" y="1628838"/>
                  </a:lnTo>
                  <a:lnTo>
                    <a:pt x="9205100" y="1654238"/>
                  </a:lnTo>
                  <a:lnTo>
                    <a:pt x="9205036" y="1679638"/>
                  </a:lnTo>
                  <a:lnTo>
                    <a:pt x="9204350" y="1705038"/>
                  </a:lnTo>
                  <a:lnTo>
                    <a:pt x="9202877" y="1730438"/>
                  </a:lnTo>
                  <a:lnTo>
                    <a:pt x="9201391" y="1768538"/>
                  </a:lnTo>
                  <a:lnTo>
                    <a:pt x="9200718" y="1793938"/>
                  </a:lnTo>
                  <a:lnTo>
                    <a:pt x="9193581" y="1793938"/>
                  </a:lnTo>
                  <a:lnTo>
                    <a:pt x="9200718" y="1806638"/>
                  </a:lnTo>
                  <a:lnTo>
                    <a:pt x="9200032" y="1832038"/>
                  </a:lnTo>
                  <a:lnTo>
                    <a:pt x="9197073" y="1882838"/>
                  </a:lnTo>
                  <a:lnTo>
                    <a:pt x="9196400" y="1908238"/>
                  </a:lnTo>
                  <a:lnTo>
                    <a:pt x="9193898" y="1933638"/>
                  </a:lnTo>
                  <a:lnTo>
                    <a:pt x="9192616" y="1959038"/>
                  </a:lnTo>
                  <a:lnTo>
                    <a:pt x="9192146" y="1971738"/>
                  </a:lnTo>
                  <a:lnTo>
                    <a:pt x="9192082" y="1997138"/>
                  </a:lnTo>
                  <a:lnTo>
                    <a:pt x="9196400" y="1997138"/>
                  </a:lnTo>
                  <a:lnTo>
                    <a:pt x="9209354" y="1984438"/>
                  </a:lnTo>
                  <a:lnTo>
                    <a:pt x="9209354" y="1908238"/>
                  </a:lnTo>
                  <a:lnTo>
                    <a:pt x="9209354" y="1895538"/>
                  </a:lnTo>
                  <a:lnTo>
                    <a:pt x="9211767" y="1870138"/>
                  </a:lnTo>
                  <a:lnTo>
                    <a:pt x="9213012" y="1844738"/>
                  </a:lnTo>
                  <a:lnTo>
                    <a:pt x="9213469" y="1819338"/>
                  </a:lnTo>
                  <a:lnTo>
                    <a:pt x="9213545" y="1806638"/>
                  </a:lnTo>
                  <a:lnTo>
                    <a:pt x="9232849" y="1806638"/>
                  </a:lnTo>
                  <a:lnTo>
                    <a:pt x="9252153" y="1793938"/>
                  </a:lnTo>
                  <a:lnTo>
                    <a:pt x="9213545" y="1793938"/>
                  </a:lnTo>
                  <a:lnTo>
                    <a:pt x="9213545" y="1781238"/>
                  </a:lnTo>
                  <a:lnTo>
                    <a:pt x="9216034" y="1755838"/>
                  </a:lnTo>
                  <a:lnTo>
                    <a:pt x="9217317" y="1730438"/>
                  </a:lnTo>
                  <a:lnTo>
                    <a:pt x="9217787" y="1705038"/>
                  </a:lnTo>
                  <a:lnTo>
                    <a:pt x="9217863" y="1679638"/>
                  </a:lnTo>
                  <a:lnTo>
                    <a:pt x="9220352" y="1654238"/>
                  </a:lnTo>
                  <a:lnTo>
                    <a:pt x="9221635" y="1641538"/>
                  </a:lnTo>
                  <a:lnTo>
                    <a:pt x="9222105" y="1628838"/>
                  </a:lnTo>
                  <a:lnTo>
                    <a:pt x="9222181" y="1578038"/>
                  </a:lnTo>
                  <a:lnTo>
                    <a:pt x="9290761" y="1578038"/>
                  </a:lnTo>
                  <a:lnTo>
                    <a:pt x="9290761" y="1666938"/>
                  </a:lnTo>
                  <a:lnTo>
                    <a:pt x="9272118" y="1666938"/>
                  </a:lnTo>
                  <a:lnTo>
                    <a:pt x="9236494" y="1679638"/>
                  </a:lnTo>
                  <a:lnTo>
                    <a:pt x="9290761" y="1679638"/>
                  </a:lnTo>
                  <a:lnTo>
                    <a:pt x="9290761" y="1781238"/>
                  </a:lnTo>
                  <a:lnTo>
                    <a:pt x="9271444" y="1793938"/>
                  </a:lnTo>
                  <a:lnTo>
                    <a:pt x="9290761" y="1793938"/>
                  </a:lnTo>
                  <a:lnTo>
                    <a:pt x="9290825" y="1819338"/>
                  </a:lnTo>
                  <a:lnTo>
                    <a:pt x="9291295" y="1844738"/>
                  </a:lnTo>
                  <a:lnTo>
                    <a:pt x="9292577" y="1870138"/>
                  </a:lnTo>
                  <a:lnTo>
                    <a:pt x="9295079" y="1895538"/>
                  </a:lnTo>
                  <a:lnTo>
                    <a:pt x="9273197" y="1908238"/>
                  </a:lnTo>
                  <a:lnTo>
                    <a:pt x="9209354" y="1908238"/>
                  </a:lnTo>
                  <a:lnTo>
                    <a:pt x="9231160" y="1920938"/>
                  </a:lnTo>
                  <a:lnTo>
                    <a:pt x="9295079" y="1920938"/>
                  </a:lnTo>
                  <a:lnTo>
                    <a:pt x="9295752" y="1933638"/>
                  </a:lnTo>
                  <a:lnTo>
                    <a:pt x="9298711" y="1971738"/>
                  </a:lnTo>
                  <a:lnTo>
                    <a:pt x="9299397" y="1984438"/>
                  </a:lnTo>
                  <a:lnTo>
                    <a:pt x="9307906" y="1984438"/>
                  </a:lnTo>
                  <a:lnTo>
                    <a:pt x="9307906" y="1920938"/>
                  </a:lnTo>
                  <a:lnTo>
                    <a:pt x="9359341" y="1920938"/>
                  </a:lnTo>
                  <a:lnTo>
                    <a:pt x="9359341" y="1984438"/>
                  </a:lnTo>
                  <a:lnTo>
                    <a:pt x="9372295" y="1984438"/>
                  </a:lnTo>
                  <a:lnTo>
                    <a:pt x="9372943" y="1971738"/>
                  </a:lnTo>
                  <a:lnTo>
                    <a:pt x="9375826" y="1933638"/>
                  </a:lnTo>
                  <a:lnTo>
                    <a:pt x="9376486" y="1920938"/>
                  </a:lnTo>
                  <a:lnTo>
                    <a:pt x="9402216" y="1920938"/>
                  </a:lnTo>
                  <a:lnTo>
                    <a:pt x="9453740" y="1908238"/>
                  </a:lnTo>
                  <a:lnTo>
                    <a:pt x="9479483" y="1908238"/>
                  </a:lnTo>
                  <a:lnTo>
                    <a:pt x="9479483" y="1971738"/>
                  </a:lnTo>
                  <a:lnTo>
                    <a:pt x="9492310" y="1971738"/>
                  </a:lnTo>
                  <a:lnTo>
                    <a:pt x="9496628" y="1959038"/>
                  </a:lnTo>
                  <a:lnTo>
                    <a:pt x="9496628" y="1908238"/>
                  </a:lnTo>
                  <a:lnTo>
                    <a:pt x="9560522" y="1908238"/>
                  </a:lnTo>
                  <a:lnTo>
                    <a:pt x="9582353" y="1895538"/>
                  </a:lnTo>
                  <a:lnTo>
                    <a:pt x="9582353" y="1959038"/>
                  </a:lnTo>
                  <a:lnTo>
                    <a:pt x="9586671" y="1971738"/>
                  </a:lnTo>
                  <a:lnTo>
                    <a:pt x="9599498" y="1971738"/>
                  </a:lnTo>
                  <a:lnTo>
                    <a:pt x="9599498" y="1895538"/>
                  </a:lnTo>
                  <a:lnTo>
                    <a:pt x="9620961" y="1895538"/>
                  </a:lnTo>
                  <a:lnTo>
                    <a:pt x="9620961" y="1882838"/>
                  </a:lnTo>
                  <a:lnTo>
                    <a:pt x="9603816" y="1882838"/>
                  </a:lnTo>
                  <a:lnTo>
                    <a:pt x="9604489" y="1832038"/>
                  </a:lnTo>
                  <a:lnTo>
                    <a:pt x="9607448" y="1717738"/>
                  </a:lnTo>
                  <a:lnTo>
                    <a:pt x="9608134" y="1666938"/>
                  </a:lnTo>
                  <a:lnTo>
                    <a:pt x="9629470" y="1666938"/>
                  </a:lnTo>
                  <a:lnTo>
                    <a:pt x="9629470" y="1654238"/>
                  </a:lnTo>
                  <a:lnTo>
                    <a:pt x="9608134" y="1654238"/>
                  </a:lnTo>
                  <a:lnTo>
                    <a:pt x="9608134" y="1565338"/>
                  </a:lnTo>
                  <a:lnTo>
                    <a:pt x="9642424" y="1565338"/>
                  </a:lnTo>
                  <a:lnTo>
                    <a:pt x="9642424" y="1552638"/>
                  </a:lnTo>
                  <a:close/>
                </a:path>
                <a:path w="12182475" h="2023109">
                  <a:moveTo>
                    <a:pt x="9912172" y="1880247"/>
                  </a:moveTo>
                  <a:lnTo>
                    <a:pt x="9907854" y="1871776"/>
                  </a:lnTo>
                  <a:lnTo>
                    <a:pt x="9903663" y="1876018"/>
                  </a:lnTo>
                  <a:lnTo>
                    <a:pt x="9829584" y="1883422"/>
                  </a:lnTo>
                  <a:lnTo>
                    <a:pt x="9793961" y="1885543"/>
                  </a:lnTo>
                  <a:lnTo>
                    <a:pt x="9758756" y="1884476"/>
                  </a:lnTo>
                  <a:lnTo>
                    <a:pt x="9750247" y="1884476"/>
                  </a:lnTo>
                  <a:lnTo>
                    <a:pt x="9750247" y="1892935"/>
                  </a:lnTo>
                  <a:lnTo>
                    <a:pt x="9758756" y="1892935"/>
                  </a:lnTo>
                  <a:lnTo>
                    <a:pt x="9794634" y="1894598"/>
                  </a:lnTo>
                  <a:lnTo>
                    <a:pt x="9831730" y="1893468"/>
                  </a:lnTo>
                  <a:lnTo>
                    <a:pt x="9869602" y="1889963"/>
                  </a:lnTo>
                  <a:lnTo>
                    <a:pt x="9907854" y="1884476"/>
                  </a:lnTo>
                  <a:lnTo>
                    <a:pt x="9912172" y="1880247"/>
                  </a:lnTo>
                  <a:close/>
                </a:path>
                <a:path w="12182475" h="2023109">
                  <a:moveTo>
                    <a:pt x="9934397" y="1927326"/>
                  </a:moveTo>
                  <a:lnTo>
                    <a:pt x="9925761" y="1927326"/>
                  </a:lnTo>
                  <a:lnTo>
                    <a:pt x="9886480" y="1932876"/>
                  </a:lnTo>
                  <a:lnTo>
                    <a:pt x="9846386" y="1936851"/>
                  </a:lnTo>
                  <a:lnTo>
                    <a:pt x="9806280" y="1939226"/>
                  </a:lnTo>
                  <a:lnTo>
                    <a:pt x="9767011" y="1940013"/>
                  </a:lnTo>
                  <a:lnTo>
                    <a:pt x="9771329" y="1935784"/>
                  </a:lnTo>
                  <a:lnTo>
                    <a:pt x="9771329" y="1931555"/>
                  </a:lnTo>
                  <a:lnTo>
                    <a:pt x="9767011" y="1935784"/>
                  </a:lnTo>
                  <a:lnTo>
                    <a:pt x="9762693" y="1935784"/>
                  </a:lnTo>
                  <a:lnTo>
                    <a:pt x="9754057" y="1940013"/>
                  </a:lnTo>
                  <a:lnTo>
                    <a:pt x="9749866" y="1940013"/>
                  </a:lnTo>
                  <a:lnTo>
                    <a:pt x="9745548" y="1944255"/>
                  </a:lnTo>
                  <a:lnTo>
                    <a:pt x="9745548" y="1948484"/>
                  </a:lnTo>
                  <a:lnTo>
                    <a:pt x="9749866" y="1948484"/>
                  </a:lnTo>
                  <a:lnTo>
                    <a:pt x="9794913" y="1950669"/>
                  </a:lnTo>
                  <a:lnTo>
                    <a:pt x="9839973" y="1950072"/>
                  </a:lnTo>
                  <a:lnTo>
                    <a:pt x="9885020" y="1945513"/>
                  </a:lnTo>
                  <a:lnTo>
                    <a:pt x="9930079" y="1935784"/>
                  </a:lnTo>
                  <a:lnTo>
                    <a:pt x="9934397" y="1935784"/>
                  </a:lnTo>
                  <a:lnTo>
                    <a:pt x="9934397" y="1927326"/>
                  </a:lnTo>
                  <a:close/>
                </a:path>
                <a:path w="12182475" h="2023109">
                  <a:moveTo>
                    <a:pt x="9934397" y="1784515"/>
                  </a:moveTo>
                  <a:lnTo>
                    <a:pt x="9881375" y="1795297"/>
                  </a:lnTo>
                  <a:lnTo>
                    <a:pt x="9837814" y="1800885"/>
                  </a:lnTo>
                  <a:lnTo>
                    <a:pt x="9794240" y="1804835"/>
                  </a:lnTo>
                  <a:lnTo>
                    <a:pt x="9749866" y="1806333"/>
                  </a:lnTo>
                  <a:lnTo>
                    <a:pt x="9745548" y="1806333"/>
                  </a:lnTo>
                  <a:lnTo>
                    <a:pt x="9745548" y="1810689"/>
                  </a:lnTo>
                  <a:lnTo>
                    <a:pt x="9749866" y="1810689"/>
                  </a:lnTo>
                  <a:lnTo>
                    <a:pt x="9795523" y="1814791"/>
                  </a:lnTo>
                  <a:lnTo>
                    <a:pt x="9841586" y="1813979"/>
                  </a:lnTo>
                  <a:lnTo>
                    <a:pt x="9886836" y="1808251"/>
                  </a:lnTo>
                  <a:lnTo>
                    <a:pt x="9930079" y="1797608"/>
                  </a:lnTo>
                  <a:lnTo>
                    <a:pt x="9934397" y="1793240"/>
                  </a:lnTo>
                  <a:lnTo>
                    <a:pt x="9934397" y="1784515"/>
                  </a:lnTo>
                  <a:close/>
                </a:path>
                <a:path w="12182475" h="2023109">
                  <a:moveTo>
                    <a:pt x="9937572" y="1711528"/>
                  </a:moveTo>
                  <a:lnTo>
                    <a:pt x="9933254" y="1711528"/>
                  </a:lnTo>
                  <a:lnTo>
                    <a:pt x="9889122" y="1717852"/>
                  </a:lnTo>
                  <a:lnTo>
                    <a:pt x="9846221" y="1723377"/>
                  </a:lnTo>
                  <a:lnTo>
                    <a:pt x="9804121" y="1727276"/>
                  </a:lnTo>
                  <a:lnTo>
                    <a:pt x="9762439" y="1728749"/>
                  </a:lnTo>
                  <a:lnTo>
                    <a:pt x="9758248" y="1728749"/>
                  </a:lnTo>
                  <a:lnTo>
                    <a:pt x="9758248" y="1737372"/>
                  </a:lnTo>
                  <a:lnTo>
                    <a:pt x="9762439" y="1737372"/>
                  </a:lnTo>
                  <a:lnTo>
                    <a:pt x="9804730" y="1738922"/>
                  </a:lnTo>
                  <a:lnTo>
                    <a:pt x="9847847" y="1736839"/>
                  </a:lnTo>
                  <a:lnTo>
                    <a:pt x="9890950" y="1730717"/>
                  </a:lnTo>
                  <a:lnTo>
                    <a:pt x="9933254" y="1720138"/>
                  </a:lnTo>
                  <a:lnTo>
                    <a:pt x="9937572" y="1720138"/>
                  </a:lnTo>
                  <a:lnTo>
                    <a:pt x="9937572" y="1711528"/>
                  </a:lnTo>
                  <a:close/>
                </a:path>
                <a:path w="12182475" h="2023109">
                  <a:moveTo>
                    <a:pt x="9985591" y="1502892"/>
                  </a:moveTo>
                  <a:lnTo>
                    <a:pt x="9982517" y="1499666"/>
                  </a:lnTo>
                  <a:lnTo>
                    <a:pt x="9977069" y="1500136"/>
                  </a:lnTo>
                  <a:lnTo>
                    <a:pt x="9931184" y="1507477"/>
                  </a:lnTo>
                  <a:lnTo>
                    <a:pt x="9885934" y="1513332"/>
                  </a:lnTo>
                  <a:lnTo>
                    <a:pt x="9840900" y="1517281"/>
                  </a:lnTo>
                  <a:lnTo>
                    <a:pt x="9795675" y="1518894"/>
                  </a:lnTo>
                  <a:lnTo>
                    <a:pt x="9745548" y="1517764"/>
                  </a:lnTo>
                  <a:lnTo>
                    <a:pt x="9745548" y="1526578"/>
                  </a:lnTo>
                  <a:lnTo>
                    <a:pt x="9749866" y="1526578"/>
                  </a:lnTo>
                  <a:lnTo>
                    <a:pt x="9796539" y="1530680"/>
                  </a:lnTo>
                  <a:lnTo>
                    <a:pt x="9843656" y="1531797"/>
                  </a:lnTo>
                  <a:lnTo>
                    <a:pt x="9890569" y="1529118"/>
                  </a:lnTo>
                  <a:lnTo>
                    <a:pt x="9936645" y="1521790"/>
                  </a:lnTo>
                  <a:lnTo>
                    <a:pt x="9981260" y="1508950"/>
                  </a:lnTo>
                  <a:lnTo>
                    <a:pt x="9985438" y="1506956"/>
                  </a:lnTo>
                  <a:lnTo>
                    <a:pt x="9985591" y="1502892"/>
                  </a:lnTo>
                  <a:close/>
                </a:path>
                <a:path w="12182475" h="2023109">
                  <a:moveTo>
                    <a:pt x="9989896" y="1184732"/>
                  </a:moveTo>
                  <a:lnTo>
                    <a:pt x="9985578" y="1189139"/>
                  </a:lnTo>
                  <a:lnTo>
                    <a:pt x="9872218" y="1203464"/>
                  </a:lnTo>
                  <a:lnTo>
                    <a:pt x="9815944" y="1208976"/>
                  </a:lnTo>
                  <a:lnTo>
                    <a:pt x="9758883" y="1211173"/>
                  </a:lnTo>
                  <a:lnTo>
                    <a:pt x="9750247" y="1211173"/>
                  </a:lnTo>
                  <a:lnTo>
                    <a:pt x="9750247" y="1219987"/>
                  </a:lnTo>
                  <a:lnTo>
                    <a:pt x="9758883" y="1219987"/>
                  </a:lnTo>
                  <a:lnTo>
                    <a:pt x="9803778" y="1221930"/>
                  </a:lnTo>
                  <a:lnTo>
                    <a:pt x="9850336" y="1221752"/>
                  </a:lnTo>
                  <a:lnTo>
                    <a:pt x="9897123" y="1218412"/>
                  </a:lnTo>
                  <a:lnTo>
                    <a:pt x="9942678" y="1210830"/>
                  </a:lnTo>
                  <a:lnTo>
                    <a:pt x="9985578" y="1197952"/>
                  </a:lnTo>
                  <a:lnTo>
                    <a:pt x="9989896" y="1197952"/>
                  </a:lnTo>
                  <a:lnTo>
                    <a:pt x="9989896" y="1184732"/>
                  </a:lnTo>
                  <a:close/>
                </a:path>
                <a:path w="12182475" h="2023109">
                  <a:moveTo>
                    <a:pt x="9994595" y="1409255"/>
                  </a:moveTo>
                  <a:lnTo>
                    <a:pt x="9990404" y="1400517"/>
                  </a:lnTo>
                  <a:lnTo>
                    <a:pt x="9986086" y="1400517"/>
                  </a:lnTo>
                  <a:lnTo>
                    <a:pt x="9937458" y="1407337"/>
                  </a:lnTo>
                  <a:lnTo>
                    <a:pt x="9889452" y="1412049"/>
                  </a:lnTo>
                  <a:lnTo>
                    <a:pt x="9841662" y="1414665"/>
                  </a:lnTo>
                  <a:lnTo>
                    <a:pt x="9793656" y="1415186"/>
                  </a:lnTo>
                  <a:lnTo>
                    <a:pt x="9745040" y="1413611"/>
                  </a:lnTo>
                  <a:lnTo>
                    <a:pt x="9740722" y="1413611"/>
                  </a:lnTo>
                  <a:lnTo>
                    <a:pt x="9740722" y="1422336"/>
                  </a:lnTo>
                  <a:lnTo>
                    <a:pt x="9745040" y="1422336"/>
                  </a:lnTo>
                  <a:lnTo>
                    <a:pt x="9792830" y="1428559"/>
                  </a:lnTo>
                  <a:lnTo>
                    <a:pt x="9842284" y="1431213"/>
                  </a:lnTo>
                  <a:lnTo>
                    <a:pt x="9891941" y="1429880"/>
                  </a:lnTo>
                  <a:lnTo>
                    <a:pt x="9940353" y="1424165"/>
                  </a:lnTo>
                  <a:lnTo>
                    <a:pt x="9986086" y="1413611"/>
                  </a:lnTo>
                  <a:lnTo>
                    <a:pt x="9994595" y="1409255"/>
                  </a:lnTo>
                  <a:close/>
                </a:path>
                <a:path w="12182475" h="2023109">
                  <a:moveTo>
                    <a:pt x="9997770" y="1289456"/>
                  </a:moveTo>
                  <a:lnTo>
                    <a:pt x="9989261" y="1289456"/>
                  </a:lnTo>
                  <a:lnTo>
                    <a:pt x="9942970" y="1293431"/>
                  </a:lnTo>
                  <a:lnTo>
                    <a:pt x="9896919" y="1299667"/>
                  </a:lnTo>
                  <a:lnTo>
                    <a:pt x="9851276" y="1307350"/>
                  </a:lnTo>
                  <a:lnTo>
                    <a:pt x="9762058" y="1323721"/>
                  </a:lnTo>
                  <a:lnTo>
                    <a:pt x="9753422" y="1323721"/>
                  </a:lnTo>
                  <a:lnTo>
                    <a:pt x="9757740" y="1332293"/>
                  </a:lnTo>
                  <a:lnTo>
                    <a:pt x="9762058" y="1332293"/>
                  </a:lnTo>
                  <a:lnTo>
                    <a:pt x="9854616" y="1321739"/>
                  </a:lnTo>
                  <a:lnTo>
                    <a:pt x="9900920" y="1315948"/>
                  </a:lnTo>
                  <a:lnTo>
                    <a:pt x="9947250" y="1309547"/>
                  </a:lnTo>
                  <a:lnTo>
                    <a:pt x="9993579" y="1302308"/>
                  </a:lnTo>
                  <a:lnTo>
                    <a:pt x="9997770" y="1298016"/>
                  </a:lnTo>
                  <a:lnTo>
                    <a:pt x="9997770" y="1289456"/>
                  </a:lnTo>
                  <a:close/>
                </a:path>
                <a:path w="12182475" h="2023109">
                  <a:moveTo>
                    <a:pt x="10350068" y="848334"/>
                  </a:moveTo>
                  <a:lnTo>
                    <a:pt x="10341432" y="848334"/>
                  </a:lnTo>
                  <a:lnTo>
                    <a:pt x="10341432" y="852652"/>
                  </a:lnTo>
                  <a:lnTo>
                    <a:pt x="10336708" y="902868"/>
                  </a:lnTo>
                  <a:lnTo>
                    <a:pt x="10332314" y="953173"/>
                  </a:lnTo>
                  <a:lnTo>
                    <a:pt x="10328300" y="1003554"/>
                  </a:lnTo>
                  <a:lnTo>
                    <a:pt x="10324694" y="1053998"/>
                  </a:lnTo>
                  <a:lnTo>
                    <a:pt x="10321506" y="1104480"/>
                  </a:lnTo>
                  <a:lnTo>
                    <a:pt x="10318788" y="1155014"/>
                  </a:lnTo>
                  <a:lnTo>
                    <a:pt x="10316578" y="1205572"/>
                  </a:lnTo>
                  <a:lnTo>
                    <a:pt x="10314889" y="1256131"/>
                  </a:lnTo>
                  <a:lnTo>
                    <a:pt x="10313746" y="1306703"/>
                  </a:lnTo>
                  <a:lnTo>
                    <a:pt x="10313213" y="1357261"/>
                  </a:lnTo>
                  <a:lnTo>
                    <a:pt x="10313289" y="1407795"/>
                  </a:lnTo>
                  <a:lnTo>
                    <a:pt x="10314026" y="1458277"/>
                  </a:lnTo>
                  <a:lnTo>
                    <a:pt x="10315448" y="1508721"/>
                  </a:lnTo>
                  <a:lnTo>
                    <a:pt x="10317594" y="1559102"/>
                  </a:lnTo>
                  <a:lnTo>
                    <a:pt x="10320477" y="1609407"/>
                  </a:lnTo>
                  <a:lnTo>
                    <a:pt x="10324160" y="1659610"/>
                  </a:lnTo>
                  <a:lnTo>
                    <a:pt x="10324160" y="1663915"/>
                  </a:lnTo>
                  <a:lnTo>
                    <a:pt x="10332796" y="1663915"/>
                  </a:lnTo>
                  <a:lnTo>
                    <a:pt x="10330929" y="1509090"/>
                  </a:lnTo>
                  <a:lnTo>
                    <a:pt x="10330536" y="1408658"/>
                  </a:lnTo>
                  <a:lnTo>
                    <a:pt x="10331044" y="1308100"/>
                  </a:lnTo>
                  <a:lnTo>
                    <a:pt x="10331717" y="1257757"/>
                  </a:lnTo>
                  <a:lnTo>
                    <a:pt x="10332682" y="1207363"/>
                  </a:lnTo>
                  <a:lnTo>
                    <a:pt x="10333965" y="1156919"/>
                  </a:lnTo>
                  <a:lnTo>
                    <a:pt x="10335616" y="1106398"/>
                  </a:lnTo>
                  <a:lnTo>
                    <a:pt x="10337648" y="1055814"/>
                  </a:lnTo>
                  <a:lnTo>
                    <a:pt x="10340086" y="1005154"/>
                  </a:lnTo>
                  <a:lnTo>
                    <a:pt x="10342943" y="954417"/>
                  </a:lnTo>
                  <a:lnTo>
                    <a:pt x="10346258" y="903579"/>
                  </a:lnTo>
                  <a:lnTo>
                    <a:pt x="10350068" y="852652"/>
                  </a:lnTo>
                  <a:lnTo>
                    <a:pt x="10350068" y="848334"/>
                  </a:lnTo>
                  <a:close/>
                </a:path>
                <a:path w="12182475" h="2023109">
                  <a:moveTo>
                    <a:pt x="10423093" y="873734"/>
                  </a:moveTo>
                  <a:lnTo>
                    <a:pt x="10414584" y="873734"/>
                  </a:lnTo>
                  <a:lnTo>
                    <a:pt x="10414584" y="878052"/>
                  </a:lnTo>
                  <a:lnTo>
                    <a:pt x="10401414" y="1128674"/>
                  </a:lnTo>
                  <a:lnTo>
                    <a:pt x="10396626" y="1228915"/>
                  </a:lnTo>
                  <a:lnTo>
                    <a:pt x="10392651" y="1329169"/>
                  </a:lnTo>
                  <a:lnTo>
                    <a:pt x="10391076" y="1379283"/>
                  </a:lnTo>
                  <a:lnTo>
                    <a:pt x="10389845" y="1429410"/>
                  </a:lnTo>
                  <a:lnTo>
                    <a:pt x="10388994" y="1479537"/>
                  </a:lnTo>
                  <a:lnTo>
                    <a:pt x="10388562" y="1529651"/>
                  </a:lnTo>
                  <a:lnTo>
                    <a:pt x="10388613" y="1579778"/>
                  </a:lnTo>
                  <a:lnTo>
                    <a:pt x="10389184" y="1638541"/>
                  </a:lnTo>
                  <a:lnTo>
                    <a:pt x="10397693" y="1638541"/>
                  </a:lnTo>
                  <a:lnTo>
                    <a:pt x="10397693" y="1629892"/>
                  </a:lnTo>
                  <a:lnTo>
                    <a:pt x="10401579" y="1579778"/>
                  </a:lnTo>
                  <a:lnTo>
                    <a:pt x="10404856" y="1529651"/>
                  </a:lnTo>
                  <a:lnTo>
                    <a:pt x="10407612" y="1479537"/>
                  </a:lnTo>
                  <a:lnTo>
                    <a:pt x="10409885" y="1429410"/>
                  </a:lnTo>
                  <a:lnTo>
                    <a:pt x="10411752" y="1379283"/>
                  </a:lnTo>
                  <a:lnTo>
                    <a:pt x="10413289" y="1329169"/>
                  </a:lnTo>
                  <a:lnTo>
                    <a:pt x="10415613" y="1228915"/>
                  </a:lnTo>
                  <a:lnTo>
                    <a:pt x="10419207" y="1028420"/>
                  </a:lnTo>
                  <a:lnTo>
                    <a:pt x="10421544" y="928179"/>
                  </a:lnTo>
                  <a:lnTo>
                    <a:pt x="10423093" y="873734"/>
                  </a:lnTo>
                  <a:close/>
                </a:path>
                <a:path w="12182475" h="2023109">
                  <a:moveTo>
                    <a:pt x="10486466" y="1284071"/>
                  </a:moveTo>
                  <a:lnTo>
                    <a:pt x="10486250" y="1232916"/>
                  </a:lnTo>
                  <a:lnTo>
                    <a:pt x="10485514" y="1181823"/>
                  </a:lnTo>
                  <a:lnTo>
                    <a:pt x="10484244" y="1130833"/>
                  </a:lnTo>
                  <a:lnTo>
                    <a:pt x="10482440" y="1079957"/>
                  </a:lnTo>
                  <a:lnTo>
                    <a:pt x="10480091" y="1029208"/>
                  </a:lnTo>
                  <a:lnTo>
                    <a:pt x="10477195" y="978636"/>
                  </a:lnTo>
                  <a:lnTo>
                    <a:pt x="10473728" y="928230"/>
                  </a:lnTo>
                  <a:lnTo>
                    <a:pt x="10469702" y="878039"/>
                  </a:lnTo>
                  <a:lnTo>
                    <a:pt x="10469702" y="873734"/>
                  </a:lnTo>
                  <a:lnTo>
                    <a:pt x="10465511" y="873734"/>
                  </a:lnTo>
                  <a:lnTo>
                    <a:pt x="10468242" y="979932"/>
                  </a:lnTo>
                  <a:lnTo>
                    <a:pt x="10469143" y="1030871"/>
                  </a:lnTo>
                  <a:lnTo>
                    <a:pt x="10469740" y="1081811"/>
                  </a:lnTo>
                  <a:lnTo>
                    <a:pt x="10470058" y="1132751"/>
                  </a:lnTo>
                  <a:lnTo>
                    <a:pt x="10469918" y="1234630"/>
                  </a:lnTo>
                  <a:lnTo>
                    <a:pt x="10468839" y="1336509"/>
                  </a:lnTo>
                  <a:lnTo>
                    <a:pt x="10466934" y="1438389"/>
                  </a:lnTo>
                  <a:lnTo>
                    <a:pt x="10464343" y="1540268"/>
                  </a:lnTo>
                  <a:lnTo>
                    <a:pt x="10461193" y="1642148"/>
                  </a:lnTo>
                  <a:lnTo>
                    <a:pt x="10461193" y="1646466"/>
                  </a:lnTo>
                  <a:lnTo>
                    <a:pt x="10469702" y="1646466"/>
                  </a:lnTo>
                  <a:lnTo>
                    <a:pt x="10474020" y="1642148"/>
                  </a:lnTo>
                  <a:lnTo>
                    <a:pt x="10477233" y="1591157"/>
                  </a:lnTo>
                  <a:lnTo>
                    <a:pt x="10479989" y="1540078"/>
                  </a:lnTo>
                  <a:lnTo>
                    <a:pt x="10482275" y="1488922"/>
                  </a:lnTo>
                  <a:lnTo>
                    <a:pt x="10484066" y="1437716"/>
                  </a:lnTo>
                  <a:lnTo>
                    <a:pt x="10485374" y="1386497"/>
                  </a:lnTo>
                  <a:lnTo>
                    <a:pt x="10486174" y="1335278"/>
                  </a:lnTo>
                  <a:lnTo>
                    <a:pt x="10486466" y="1284071"/>
                  </a:lnTo>
                  <a:close/>
                </a:path>
                <a:path w="12182475" h="2023109">
                  <a:moveTo>
                    <a:pt x="10572687" y="1720253"/>
                  </a:moveTo>
                  <a:lnTo>
                    <a:pt x="10572433" y="1669249"/>
                  </a:lnTo>
                  <a:lnTo>
                    <a:pt x="10571886" y="1618195"/>
                  </a:lnTo>
                  <a:lnTo>
                    <a:pt x="10571048" y="1567091"/>
                  </a:lnTo>
                  <a:lnTo>
                    <a:pt x="10569969" y="1515973"/>
                  </a:lnTo>
                  <a:lnTo>
                    <a:pt x="10568661" y="1464818"/>
                  </a:lnTo>
                  <a:lnTo>
                    <a:pt x="10567137" y="1413675"/>
                  </a:lnTo>
                  <a:lnTo>
                    <a:pt x="10565422" y="1362519"/>
                  </a:lnTo>
                  <a:lnTo>
                    <a:pt x="10563555" y="1311363"/>
                  </a:lnTo>
                  <a:lnTo>
                    <a:pt x="10561536" y="1260246"/>
                  </a:lnTo>
                  <a:lnTo>
                    <a:pt x="10559390" y="1209141"/>
                  </a:lnTo>
                  <a:lnTo>
                    <a:pt x="10557154" y="1158087"/>
                  </a:lnTo>
                  <a:lnTo>
                    <a:pt x="10554843" y="1107084"/>
                  </a:lnTo>
                  <a:lnTo>
                    <a:pt x="10552468" y="1056132"/>
                  </a:lnTo>
                  <a:lnTo>
                    <a:pt x="10545229" y="903719"/>
                  </a:lnTo>
                  <a:lnTo>
                    <a:pt x="10542854" y="853097"/>
                  </a:lnTo>
                  <a:lnTo>
                    <a:pt x="10538409" y="853097"/>
                  </a:lnTo>
                  <a:lnTo>
                    <a:pt x="10538930" y="904265"/>
                  </a:lnTo>
                  <a:lnTo>
                    <a:pt x="10539324" y="955408"/>
                  </a:lnTo>
                  <a:lnTo>
                    <a:pt x="10539603" y="1006563"/>
                  </a:lnTo>
                  <a:lnTo>
                    <a:pt x="10539806" y="1057706"/>
                  </a:lnTo>
                  <a:lnTo>
                    <a:pt x="10539946" y="1107084"/>
                  </a:lnTo>
                  <a:lnTo>
                    <a:pt x="10540175" y="1211059"/>
                  </a:lnTo>
                  <a:lnTo>
                    <a:pt x="10540327" y="1262151"/>
                  </a:lnTo>
                  <a:lnTo>
                    <a:pt x="10540517" y="1313218"/>
                  </a:lnTo>
                  <a:lnTo>
                    <a:pt x="10540784" y="1364259"/>
                  </a:lnTo>
                  <a:lnTo>
                    <a:pt x="10541165" y="1415288"/>
                  </a:lnTo>
                  <a:lnTo>
                    <a:pt x="10541673" y="1466278"/>
                  </a:lnTo>
                  <a:lnTo>
                    <a:pt x="10542346" y="1517243"/>
                  </a:lnTo>
                  <a:lnTo>
                    <a:pt x="10543210" y="1568183"/>
                  </a:lnTo>
                  <a:lnTo>
                    <a:pt x="10544289" y="1619084"/>
                  </a:lnTo>
                  <a:lnTo>
                    <a:pt x="10545610" y="1669948"/>
                  </a:lnTo>
                  <a:lnTo>
                    <a:pt x="10547198" y="1720773"/>
                  </a:lnTo>
                  <a:lnTo>
                    <a:pt x="10549077" y="1771561"/>
                  </a:lnTo>
                  <a:lnTo>
                    <a:pt x="10551287" y="1822297"/>
                  </a:lnTo>
                  <a:lnTo>
                    <a:pt x="10553852" y="1872996"/>
                  </a:lnTo>
                  <a:lnTo>
                    <a:pt x="10556786" y="1923643"/>
                  </a:lnTo>
                  <a:lnTo>
                    <a:pt x="10560126" y="1974240"/>
                  </a:lnTo>
                  <a:lnTo>
                    <a:pt x="10560126" y="1982863"/>
                  </a:lnTo>
                  <a:lnTo>
                    <a:pt x="10568762" y="1982863"/>
                  </a:lnTo>
                  <a:lnTo>
                    <a:pt x="10568762" y="1974240"/>
                  </a:lnTo>
                  <a:lnTo>
                    <a:pt x="10570312" y="1923618"/>
                  </a:lnTo>
                  <a:lnTo>
                    <a:pt x="10571467" y="1872894"/>
                  </a:lnTo>
                  <a:lnTo>
                    <a:pt x="10572229" y="1822094"/>
                  </a:lnTo>
                  <a:lnTo>
                    <a:pt x="10572623" y="1771561"/>
                  </a:lnTo>
                  <a:lnTo>
                    <a:pt x="10572687" y="1720253"/>
                  </a:lnTo>
                  <a:close/>
                </a:path>
                <a:path w="12182475" h="2023109">
                  <a:moveTo>
                    <a:pt x="10637571" y="1668119"/>
                  </a:moveTo>
                  <a:lnTo>
                    <a:pt x="10637101" y="1568221"/>
                  </a:lnTo>
                  <a:lnTo>
                    <a:pt x="10635666" y="1468221"/>
                  </a:lnTo>
                  <a:lnTo>
                    <a:pt x="10633367" y="1368183"/>
                  </a:lnTo>
                  <a:lnTo>
                    <a:pt x="10630256" y="1268183"/>
                  </a:lnTo>
                  <a:lnTo>
                    <a:pt x="10626408" y="1168298"/>
                  </a:lnTo>
                  <a:lnTo>
                    <a:pt x="10621924" y="1068603"/>
                  </a:lnTo>
                  <a:lnTo>
                    <a:pt x="10616857" y="969187"/>
                  </a:lnTo>
                  <a:lnTo>
                    <a:pt x="10611307" y="870115"/>
                  </a:lnTo>
                  <a:lnTo>
                    <a:pt x="10611307" y="865797"/>
                  </a:lnTo>
                  <a:lnTo>
                    <a:pt x="10607116" y="865797"/>
                  </a:lnTo>
                  <a:lnTo>
                    <a:pt x="10608970" y="1119670"/>
                  </a:lnTo>
                  <a:lnTo>
                    <a:pt x="10610583" y="1467942"/>
                  </a:lnTo>
                  <a:lnTo>
                    <a:pt x="10612006" y="1617167"/>
                  </a:lnTo>
                  <a:lnTo>
                    <a:pt x="10613466" y="1716747"/>
                  </a:lnTo>
                  <a:lnTo>
                    <a:pt x="10615498" y="1816442"/>
                  </a:lnTo>
                  <a:lnTo>
                    <a:pt x="10618178" y="1916303"/>
                  </a:lnTo>
                  <a:lnTo>
                    <a:pt x="10619816" y="1966290"/>
                  </a:lnTo>
                  <a:lnTo>
                    <a:pt x="10619816" y="1974926"/>
                  </a:lnTo>
                  <a:lnTo>
                    <a:pt x="10632516" y="1974926"/>
                  </a:lnTo>
                  <a:lnTo>
                    <a:pt x="10632516" y="1966290"/>
                  </a:lnTo>
                  <a:lnTo>
                    <a:pt x="10634091" y="1916811"/>
                  </a:lnTo>
                  <a:lnTo>
                    <a:pt x="10635361" y="1867230"/>
                  </a:lnTo>
                  <a:lnTo>
                    <a:pt x="10636326" y="1817560"/>
                  </a:lnTo>
                  <a:lnTo>
                    <a:pt x="10637025" y="1767801"/>
                  </a:lnTo>
                  <a:lnTo>
                    <a:pt x="10637431" y="1717992"/>
                  </a:lnTo>
                  <a:lnTo>
                    <a:pt x="10637571" y="1668119"/>
                  </a:lnTo>
                  <a:close/>
                </a:path>
                <a:path w="12182475" h="2023109">
                  <a:moveTo>
                    <a:pt x="10693997" y="1804720"/>
                  </a:moveTo>
                  <a:lnTo>
                    <a:pt x="10693933" y="1703247"/>
                  </a:lnTo>
                  <a:lnTo>
                    <a:pt x="10693133" y="1601571"/>
                  </a:lnTo>
                  <a:lnTo>
                    <a:pt x="10691736" y="1499730"/>
                  </a:lnTo>
                  <a:lnTo>
                    <a:pt x="10688739" y="1346695"/>
                  </a:lnTo>
                  <a:lnTo>
                    <a:pt x="10675569" y="830884"/>
                  </a:lnTo>
                  <a:lnTo>
                    <a:pt x="10666679" y="830884"/>
                  </a:lnTo>
                  <a:lnTo>
                    <a:pt x="10663923" y="1091133"/>
                  </a:lnTo>
                  <a:lnTo>
                    <a:pt x="10663149" y="1244536"/>
                  </a:lnTo>
                  <a:lnTo>
                    <a:pt x="10663288" y="1346695"/>
                  </a:lnTo>
                  <a:lnTo>
                    <a:pt x="10664101" y="1448752"/>
                  </a:lnTo>
                  <a:lnTo>
                    <a:pt x="10665727" y="1550670"/>
                  </a:lnTo>
                  <a:lnTo>
                    <a:pt x="10666895" y="1601571"/>
                  </a:lnTo>
                  <a:lnTo>
                    <a:pt x="10668318" y="1652422"/>
                  </a:lnTo>
                  <a:lnTo>
                    <a:pt x="10670019" y="1703247"/>
                  </a:lnTo>
                  <a:lnTo>
                    <a:pt x="10672001" y="1754009"/>
                  </a:lnTo>
                  <a:lnTo>
                    <a:pt x="10674299" y="1804720"/>
                  </a:lnTo>
                  <a:lnTo>
                    <a:pt x="10676915" y="1855393"/>
                  </a:lnTo>
                  <a:lnTo>
                    <a:pt x="10679887" y="1905990"/>
                  </a:lnTo>
                  <a:lnTo>
                    <a:pt x="10679887" y="1914626"/>
                  </a:lnTo>
                  <a:lnTo>
                    <a:pt x="10693222" y="1914626"/>
                  </a:lnTo>
                  <a:lnTo>
                    <a:pt x="10693997" y="1804720"/>
                  </a:lnTo>
                  <a:close/>
                </a:path>
                <a:path w="12182475" h="2023109">
                  <a:moveTo>
                    <a:pt x="12060631" y="1751190"/>
                  </a:moveTo>
                  <a:lnTo>
                    <a:pt x="12051995" y="1751190"/>
                  </a:lnTo>
                  <a:lnTo>
                    <a:pt x="11897563" y="1764004"/>
                  </a:lnTo>
                  <a:lnTo>
                    <a:pt x="11878297" y="1766481"/>
                  </a:lnTo>
                  <a:lnTo>
                    <a:pt x="11859019" y="1767751"/>
                  </a:lnTo>
                  <a:lnTo>
                    <a:pt x="11839727" y="1768221"/>
                  </a:lnTo>
                  <a:lnTo>
                    <a:pt x="11820474" y="1768284"/>
                  </a:lnTo>
                  <a:lnTo>
                    <a:pt x="11807317" y="1770087"/>
                  </a:lnTo>
                  <a:lnTo>
                    <a:pt x="11782920" y="1769884"/>
                  </a:lnTo>
                  <a:lnTo>
                    <a:pt x="11760124" y="1768894"/>
                  </a:lnTo>
                  <a:lnTo>
                    <a:pt x="11751767" y="1768284"/>
                  </a:lnTo>
                  <a:lnTo>
                    <a:pt x="11756085" y="1764004"/>
                  </a:lnTo>
                  <a:lnTo>
                    <a:pt x="11751767" y="1759737"/>
                  </a:lnTo>
                  <a:lnTo>
                    <a:pt x="11747576" y="1764004"/>
                  </a:lnTo>
                  <a:lnTo>
                    <a:pt x="11743258" y="1764004"/>
                  </a:lnTo>
                  <a:lnTo>
                    <a:pt x="11743258" y="1768284"/>
                  </a:lnTo>
                  <a:lnTo>
                    <a:pt x="11758562" y="1780374"/>
                  </a:lnTo>
                  <a:lnTo>
                    <a:pt x="11798567" y="1784908"/>
                  </a:lnTo>
                  <a:lnTo>
                    <a:pt x="11854307" y="1783753"/>
                  </a:lnTo>
                  <a:lnTo>
                    <a:pt x="11916880" y="1778800"/>
                  </a:lnTo>
                  <a:lnTo>
                    <a:pt x="11977357" y="1771904"/>
                  </a:lnTo>
                  <a:lnTo>
                    <a:pt x="11990184" y="1770087"/>
                  </a:lnTo>
                  <a:lnTo>
                    <a:pt x="12026811" y="1764931"/>
                  </a:lnTo>
                  <a:lnTo>
                    <a:pt x="12056313" y="1759737"/>
                  </a:lnTo>
                  <a:lnTo>
                    <a:pt x="12060631" y="1759737"/>
                  </a:lnTo>
                  <a:lnTo>
                    <a:pt x="12060631" y="1751190"/>
                  </a:lnTo>
                  <a:close/>
                </a:path>
                <a:path w="12182475" h="2023109">
                  <a:moveTo>
                    <a:pt x="12073331" y="1672653"/>
                  </a:moveTo>
                  <a:lnTo>
                    <a:pt x="12064695" y="1672653"/>
                  </a:lnTo>
                  <a:lnTo>
                    <a:pt x="12010898" y="1670011"/>
                  </a:lnTo>
                  <a:lnTo>
                    <a:pt x="11956631" y="1670392"/>
                  </a:lnTo>
                  <a:lnTo>
                    <a:pt x="11902123" y="1673199"/>
                  </a:lnTo>
                  <a:lnTo>
                    <a:pt x="11847627" y="1677822"/>
                  </a:lnTo>
                  <a:lnTo>
                    <a:pt x="11793360" y="1683664"/>
                  </a:lnTo>
                  <a:lnTo>
                    <a:pt x="11739575" y="1690103"/>
                  </a:lnTo>
                  <a:lnTo>
                    <a:pt x="11735257" y="1690103"/>
                  </a:lnTo>
                  <a:lnTo>
                    <a:pt x="11735257" y="1698828"/>
                  </a:lnTo>
                  <a:lnTo>
                    <a:pt x="11739575" y="1698828"/>
                  </a:lnTo>
                  <a:lnTo>
                    <a:pt x="11794858" y="1695119"/>
                  </a:lnTo>
                  <a:lnTo>
                    <a:pt x="11849545" y="1692376"/>
                  </a:lnTo>
                  <a:lnTo>
                    <a:pt x="11957596" y="1687842"/>
                  </a:lnTo>
                  <a:lnTo>
                    <a:pt x="12011203" y="1685099"/>
                  </a:lnTo>
                  <a:lnTo>
                    <a:pt x="12064695" y="1681378"/>
                  </a:lnTo>
                  <a:lnTo>
                    <a:pt x="12073331" y="1681378"/>
                  </a:lnTo>
                  <a:lnTo>
                    <a:pt x="12073331" y="1672653"/>
                  </a:lnTo>
                  <a:close/>
                </a:path>
                <a:path w="12182475" h="2023109">
                  <a:moveTo>
                    <a:pt x="12074817" y="1586179"/>
                  </a:moveTo>
                  <a:lnTo>
                    <a:pt x="12072417" y="1580362"/>
                  </a:lnTo>
                  <a:lnTo>
                    <a:pt x="12065203" y="1577708"/>
                  </a:lnTo>
                  <a:lnTo>
                    <a:pt x="12011724" y="1576311"/>
                  </a:lnTo>
                  <a:lnTo>
                    <a:pt x="11958257" y="1576311"/>
                  </a:lnTo>
                  <a:lnTo>
                    <a:pt x="11904777" y="1577721"/>
                  </a:lnTo>
                  <a:lnTo>
                    <a:pt x="11851297" y="1580540"/>
                  </a:lnTo>
                  <a:lnTo>
                    <a:pt x="11797792" y="1584769"/>
                  </a:lnTo>
                  <a:lnTo>
                    <a:pt x="11744274" y="1590408"/>
                  </a:lnTo>
                  <a:lnTo>
                    <a:pt x="11740083" y="1590408"/>
                  </a:lnTo>
                  <a:lnTo>
                    <a:pt x="11740083" y="1598866"/>
                  </a:lnTo>
                  <a:lnTo>
                    <a:pt x="11744274" y="1598866"/>
                  </a:lnTo>
                  <a:lnTo>
                    <a:pt x="11797792" y="1595323"/>
                  </a:lnTo>
                  <a:lnTo>
                    <a:pt x="11851297" y="1593075"/>
                  </a:lnTo>
                  <a:lnTo>
                    <a:pt x="11904777" y="1591995"/>
                  </a:lnTo>
                  <a:lnTo>
                    <a:pt x="11958257" y="1591983"/>
                  </a:lnTo>
                  <a:lnTo>
                    <a:pt x="12011724" y="1592897"/>
                  </a:lnTo>
                  <a:lnTo>
                    <a:pt x="12065203" y="1594637"/>
                  </a:lnTo>
                  <a:lnTo>
                    <a:pt x="12072417" y="1591995"/>
                  </a:lnTo>
                  <a:lnTo>
                    <a:pt x="12074817" y="1586179"/>
                  </a:lnTo>
                  <a:close/>
                </a:path>
                <a:path w="12182475" h="2023109">
                  <a:moveTo>
                    <a:pt x="12082729" y="1844814"/>
                  </a:moveTo>
                  <a:lnTo>
                    <a:pt x="12078538" y="1844814"/>
                  </a:lnTo>
                  <a:lnTo>
                    <a:pt x="11747576" y="1858149"/>
                  </a:lnTo>
                  <a:lnTo>
                    <a:pt x="11743258" y="1858149"/>
                  </a:lnTo>
                  <a:lnTo>
                    <a:pt x="11743258" y="1862582"/>
                  </a:lnTo>
                  <a:lnTo>
                    <a:pt x="11747576" y="1862582"/>
                  </a:lnTo>
                  <a:lnTo>
                    <a:pt x="11793868" y="1864207"/>
                  </a:lnTo>
                  <a:lnTo>
                    <a:pt x="11840616" y="1865210"/>
                  </a:lnTo>
                  <a:lnTo>
                    <a:pt x="11887746" y="1865503"/>
                  </a:lnTo>
                  <a:lnTo>
                    <a:pt x="11935181" y="1865020"/>
                  </a:lnTo>
                  <a:lnTo>
                    <a:pt x="11982844" y="1863686"/>
                  </a:lnTo>
                  <a:lnTo>
                    <a:pt x="12030647" y="1861426"/>
                  </a:lnTo>
                  <a:lnTo>
                    <a:pt x="12078538" y="1858149"/>
                  </a:lnTo>
                  <a:lnTo>
                    <a:pt x="12082729" y="1858149"/>
                  </a:lnTo>
                  <a:lnTo>
                    <a:pt x="12082729" y="1844814"/>
                  </a:lnTo>
                  <a:close/>
                </a:path>
                <a:path w="12182475" h="2023109">
                  <a:moveTo>
                    <a:pt x="12090730" y="1926869"/>
                  </a:moveTo>
                  <a:lnTo>
                    <a:pt x="11938889" y="1927885"/>
                  </a:lnTo>
                  <a:lnTo>
                    <a:pt x="11890769" y="1927872"/>
                  </a:lnTo>
                  <a:lnTo>
                    <a:pt x="11842344" y="1927186"/>
                  </a:lnTo>
                  <a:lnTo>
                    <a:pt x="11793538" y="1925510"/>
                  </a:lnTo>
                  <a:lnTo>
                    <a:pt x="11744274" y="1922564"/>
                  </a:lnTo>
                  <a:lnTo>
                    <a:pt x="11740083" y="1922564"/>
                  </a:lnTo>
                  <a:lnTo>
                    <a:pt x="11740083" y="1926869"/>
                  </a:lnTo>
                  <a:lnTo>
                    <a:pt x="11744274" y="1931174"/>
                  </a:lnTo>
                  <a:lnTo>
                    <a:pt x="11792179" y="1936407"/>
                  </a:lnTo>
                  <a:lnTo>
                    <a:pt x="11840451" y="1940801"/>
                  </a:lnTo>
                  <a:lnTo>
                    <a:pt x="11888953" y="1944065"/>
                  </a:lnTo>
                  <a:lnTo>
                    <a:pt x="11937530" y="1945894"/>
                  </a:lnTo>
                  <a:lnTo>
                    <a:pt x="11986031" y="1945995"/>
                  </a:lnTo>
                  <a:lnTo>
                    <a:pt x="12034304" y="1944065"/>
                  </a:lnTo>
                  <a:lnTo>
                    <a:pt x="12082221" y="1939798"/>
                  </a:lnTo>
                  <a:lnTo>
                    <a:pt x="12090730" y="1939798"/>
                  </a:lnTo>
                  <a:lnTo>
                    <a:pt x="12090730" y="1926869"/>
                  </a:lnTo>
                  <a:close/>
                </a:path>
                <a:path w="12182475" h="2023109">
                  <a:moveTo>
                    <a:pt x="12182297" y="1519301"/>
                  </a:moveTo>
                  <a:lnTo>
                    <a:pt x="12181472" y="1506601"/>
                  </a:lnTo>
                  <a:lnTo>
                    <a:pt x="12168581" y="1468501"/>
                  </a:lnTo>
                  <a:lnTo>
                    <a:pt x="12177217" y="1443101"/>
                  </a:lnTo>
                  <a:lnTo>
                    <a:pt x="12013756" y="1443101"/>
                  </a:lnTo>
                  <a:lnTo>
                    <a:pt x="11963222" y="1455801"/>
                  </a:lnTo>
                  <a:lnTo>
                    <a:pt x="11812727" y="1455801"/>
                  </a:lnTo>
                  <a:lnTo>
                    <a:pt x="11811673" y="1405001"/>
                  </a:lnTo>
                  <a:lnTo>
                    <a:pt x="11810365" y="1366901"/>
                  </a:lnTo>
                  <a:lnTo>
                    <a:pt x="11808816" y="1316101"/>
                  </a:lnTo>
                  <a:lnTo>
                    <a:pt x="11807038" y="1265301"/>
                  </a:lnTo>
                  <a:lnTo>
                    <a:pt x="11805031" y="1214501"/>
                  </a:lnTo>
                  <a:lnTo>
                    <a:pt x="11802809" y="1163701"/>
                  </a:lnTo>
                  <a:lnTo>
                    <a:pt x="11800383" y="1112901"/>
                  </a:lnTo>
                  <a:lnTo>
                    <a:pt x="11797767" y="1062101"/>
                  </a:lnTo>
                  <a:lnTo>
                    <a:pt x="11794960" y="1024001"/>
                  </a:lnTo>
                  <a:lnTo>
                    <a:pt x="11791975" y="973201"/>
                  </a:lnTo>
                  <a:lnTo>
                    <a:pt x="11788813" y="922401"/>
                  </a:lnTo>
                  <a:lnTo>
                    <a:pt x="11785498" y="871601"/>
                  </a:lnTo>
                  <a:lnTo>
                    <a:pt x="11782031" y="820801"/>
                  </a:lnTo>
                  <a:lnTo>
                    <a:pt x="11778437" y="770001"/>
                  </a:lnTo>
                  <a:lnTo>
                    <a:pt x="11765483" y="770001"/>
                  </a:lnTo>
                  <a:lnTo>
                    <a:pt x="11761292" y="757301"/>
                  </a:lnTo>
                  <a:lnTo>
                    <a:pt x="11259515" y="757301"/>
                  </a:lnTo>
                  <a:lnTo>
                    <a:pt x="11257674" y="706501"/>
                  </a:lnTo>
                  <a:lnTo>
                    <a:pt x="11256315" y="655701"/>
                  </a:lnTo>
                  <a:lnTo>
                    <a:pt x="11254105" y="554101"/>
                  </a:lnTo>
                  <a:lnTo>
                    <a:pt x="11252784" y="503301"/>
                  </a:lnTo>
                  <a:lnTo>
                    <a:pt x="11251006" y="452501"/>
                  </a:lnTo>
                  <a:lnTo>
                    <a:pt x="11255197" y="452501"/>
                  </a:lnTo>
                  <a:lnTo>
                    <a:pt x="11251006" y="439801"/>
                  </a:lnTo>
                  <a:lnTo>
                    <a:pt x="10474782" y="439801"/>
                  </a:lnTo>
                  <a:lnTo>
                    <a:pt x="10474782" y="452501"/>
                  </a:lnTo>
                  <a:lnTo>
                    <a:pt x="10479100" y="452501"/>
                  </a:lnTo>
                  <a:lnTo>
                    <a:pt x="10477335" y="503301"/>
                  </a:lnTo>
                  <a:lnTo>
                    <a:pt x="10476700" y="554101"/>
                  </a:lnTo>
                  <a:lnTo>
                    <a:pt x="10476636" y="579501"/>
                  </a:lnTo>
                  <a:lnTo>
                    <a:pt x="10476941" y="617601"/>
                  </a:lnTo>
                  <a:lnTo>
                    <a:pt x="10478770" y="668401"/>
                  </a:lnTo>
                  <a:lnTo>
                    <a:pt x="10482288" y="731901"/>
                  </a:lnTo>
                  <a:lnTo>
                    <a:pt x="10487736" y="782701"/>
                  </a:lnTo>
                  <a:lnTo>
                    <a:pt x="10420020" y="782701"/>
                  </a:lnTo>
                  <a:lnTo>
                    <a:pt x="10375151" y="770001"/>
                  </a:lnTo>
                  <a:lnTo>
                    <a:pt x="10328656" y="770001"/>
                  </a:lnTo>
                  <a:lnTo>
                    <a:pt x="10286187" y="782701"/>
                  </a:lnTo>
                  <a:lnTo>
                    <a:pt x="10281679" y="770001"/>
                  </a:lnTo>
                  <a:lnTo>
                    <a:pt x="10271112" y="770001"/>
                  </a:lnTo>
                  <a:lnTo>
                    <a:pt x="10269042" y="782701"/>
                  </a:lnTo>
                  <a:lnTo>
                    <a:pt x="10260406" y="782701"/>
                  </a:lnTo>
                  <a:lnTo>
                    <a:pt x="10260406" y="795401"/>
                  </a:lnTo>
                  <a:lnTo>
                    <a:pt x="10269042" y="795401"/>
                  </a:lnTo>
                  <a:lnTo>
                    <a:pt x="10268433" y="846201"/>
                  </a:lnTo>
                  <a:lnTo>
                    <a:pt x="10268077" y="897001"/>
                  </a:lnTo>
                  <a:lnTo>
                    <a:pt x="10268026" y="985901"/>
                  </a:lnTo>
                  <a:lnTo>
                    <a:pt x="10268140" y="1011301"/>
                  </a:lnTo>
                  <a:lnTo>
                    <a:pt x="10268407" y="1049401"/>
                  </a:lnTo>
                  <a:lnTo>
                    <a:pt x="10269004" y="1100201"/>
                  </a:lnTo>
                  <a:lnTo>
                    <a:pt x="10269830" y="1151001"/>
                  </a:lnTo>
                  <a:lnTo>
                    <a:pt x="10270896" y="1201801"/>
                  </a:lnTo>
                  <a:lnTo>
                    <a:pt x="10272192" y="1252601"/>
                  </a:lnTo>
                  <a:lnTo>
                    <a:pt x="10273741" y="1303401"/>
                  </a:lnTo>
                  <a:lnTo>
                    <a:pt x="10275519" y="1341501"/>
                  </a:lnTo>
                  <a:lnTo>
                    <a:pt x="10277538" y="1392301"/>
                  </a:lnTo>
                  <a:lnTo>
                    <a:pt x="10279799" y="1443101"/>
                  </a:lnTo>
                  <a:lnTo>
                    <a:pt x="10282301" y="1493901"/>
                  </a:lnTo>
                  <a:lnTo>
                    <a:pt x="10285031" y="1544701"/>
                  </a:lnTo>
                  <a:lnTo>
                    <a:pt x="10288016" y="1595501"/>
                  </a:lnTo>
                  <a:lnTo>
                    <a:pt x="10291229" y="1646301"/>
                  </a:lnTo>
                  <a:lnTo>
                    <a:pt x="10294696" y="1697101"/>
                  </a:lnTo>
                  <a:lnTo>
                    <a:pt x="10134308" y="1697101"/>
                  </a:lnTo>
                  <a:lnTo>
                    <a:pt x="10080320" y="1709801"/>
                  </a:lnTo>
                  <a:lnTo>
                    <a:pt x="10081108" y="1659001"/>
                  </a:lnTo>
                  <a:lnTo>
                    <a:pt x="10081755" y="1595501"/>
                  </a:lnTo>
                  <a:lnTo>
                    <a:pt x="10082174" y="1544701"/>
                  </a:lnTo>
                  <a:lnTo>
                    <a:pt x="10082263" y="1519301"/>
                  </a:lnTo>
                  <a:lnTo>
                    <a:pt x="10082238" y="1443101"/>
                  </a:lnTo>
                  <a:lnTo>
                    <a:pt x="10081768" y="1392301"/>
                  </a:lnTo>
                  <a:lnTo>
                    <a:pt x="10080917" y="1341501"/>
                  </a:lnTo>
                  <a:lnTo>
                    <a:pt x="10079622" y="1290701"/>
                  </a:lnTo>
                  <a:lnTo>
                    <a:pt x="10077856" y="1239901"/>
                  </a:lnTo>
                  <a:lnTo>
                    <a:pt x="10075558" y="1189101"/>
                  </a:lnTo>
                  <a:lnTo>
                    <a:pt x="10072675" y="1138301"/>
                  </a:lnTo>
                  <a:lnTo>
                    <a:pt x="10069182" y="1074801"/>
                  </a:lnTo>
                  <a:lnTo>
                    <a:pt x="10065029" y="1024001"/>
                  </a:lnTo>
                  <a:lnTo>
                    <a:pt x="10060165" y="973201"/>
                  </a:lnTo>
                  <a:lnTo>
                    <a:pt x="10054539" y="922401"/>
                  </a:lnTo>
                  <a:lnTo>
                    <a:pt x="10058857" y="922401"/>
                  </a:lnTo>
                  <a:lnTo>
                    <a:pt x="10058857" y="909701"/>
                  </a:lnTo>
                  <a:lnTo>
                    <a:pt x="9672904" y="909701"/>
                  </a:lnTo>
                  <a:lnTo>
                    <a:pt x="9671748" y="858901"/>
                  </a:lnTo>
                  <a:lnTo>
                    <a:pt x="9670555" y="808101"/>
                  </a:lnTo>
                  <a:lnTo>
                    <a:pt x="9669272" y="757301"/>
                  </a:lnTo>
                  <a:lnTo>
                    <a:pt x="9667875" y="719201"/>
                  </a:lnTo>
                  <a:lnTo>
                    <a:pt x="9666313" y="668401"/>
                  </a:lnTo>
                  <a:lnTo>
                    <a:pt x="9664560" y="617601"/>
                  </a:lnTo>
                  <a:lnTo>
                    <a:pt x="9662579" y="566801"/>
                  </a:lnTo>
                  <a:lnTo>
                    <a:pt x="9660331" y="516001"/>
                  </a:lnTo>
                  <a:lnTo>
                    <a:pt x="9657766" y="465201"/>
                  </a:lnTo>
                  <a:lnTo>
                    <a:pt x="9654857" y="414401"/>
                  </a:lnTo>
                  <a:lnTo>
                    <a:pt x="9651568" y="376301"/>
                  </a:lnTo>
                  <a:lnTo>
                    <a:pt x="9651568" y="363601"/>
                  </a:lnTo>
                  <a:lnTo>
                    <a:pt x="9630105" y="363601"/>
                  </a:lnTo>
                  <a:lnTo>
                    <a:pt x="9578530" y="350901"/>
                  </a:lnTo>
                  <a:lnTo>
                    <a:pt x="9051239" y="350901"/>
                  </a:lnTo>
                  <a:lnTo>
                    <a:pt x="9051239" y="363601"/>
                  </a:lnTo>
                  <a:lnTo>
                    <a:pt x="9064066" y="363601"/>
                  </a:lnTo>
                  <a:lnTo>
                    <a:pt x="9062187" y="414401"/>
                  </a:lnTo>
                  <a:lnTo>
                    <a:pt x="9060574" y="465201"/>
                  </a:lnTo>
                  <a:lnTo>
                    <a:pt x="9059227" y="516001"/>
                  </a:lnTo>
                  <a:lnTo>
                    <a:pt x="9058135" y="566801"/>
                  </a:lnTo>
                  <a:lnTo>
                    <a:pt x="9057284" y="617601"/>
                  </a:lnTo>
                  <a:lnTo>
                    <a:pt x="9056662" y="668401"/>
                  </a:lnTo>
                  <a:lnTo>
                    <a:pt x="9056256" y="719201"/>
                  </a:lnTo>
                  <a:lnTo>
                    <a:pt x="9056154" y="833501"/>
                  </a:lnTo>
                  <a:lnTo>
                    <a:pt x="9056332" y="884301"/>
                  </a:lnTo>
                  <a:lnTo>
                    <a:pt x="9056751" y="935101"/>
                  </a:lnTo>
                  <a:lnTo>
                    <a:pt x="9057348" y="985901"/>
                  </a:lnTo>
                  <a:lnTo>
                    <a:pt x="9058123" y="1036701"/>
                  </a:lnTo>
                  <a:lnTo>
                    <a:pt x="9059050" y="1087501"/>
                  </a:lnTo>
                  <a:lnTo>
                    <a:pt x="9060142" y="1138301"/>
                  </a:lnTo>
                  <a:lnTo>
                    <a:pt x="9061374" y="1189101"/>
                  </a:lnTo>
                  <a:lnTo>
                    <a:pt x="9062745" y="1239901"/>
                  </a:lnTo>
                  <a:lnTo>
                    <a:pt x="9064257" y="1290701"/>
                  </a:lnTo>
                  <a:lnTo>
                    <a:pt x="9065882" y="1341501"/>
                  </a:lnTo>
                  <a:lnTo>
                    <a:pt x="9067609" y="1392301"/>
                  </a:lnTo>
                  <a:lnTo>
                    <a:pt x="9069451" y="1443101"/>
                  </a:lnTo>
                  <a:lnTo>
                    <a:pt x="9071394" y="1493901"/>
                  </a:lnTo>
                  <a:lnTo>
                    <a:pt x="9073413" y="1544701"/>
                  </a:lnTo>
                  <a:lnTo>
                    <a:pt x="9075509" y="1595501"/>
                  </a:lnTo>
                  <a:lnTo>
                    <a:pt x="9077668" y="1646301"/>
                  </a:lnTo>
                  <a:lnTo>
                    <a:pt x="9079903" y="1697101"/>
                  </a:lnTo>
                  <a:lnTo>
                    <a:pt x="9082176" y="1747901"/>
                  </a:lnTo>
                  <a:lnTo>
                    <a:pt x="9084500" y="1798701"/>
                  </a:lnTo>
                  <a:lnTo>
                    <a:pt x="9086850" y="1849501"/>
                  </a:lnTo>
                  <a:lnTo>
                    <a:pt x="9094038" y="2001901"/>
                  </a:lnTo>
                  <a:lnTo>
                    <a:pt x="9097315" y="2001901"/>
                  </a:lnTo>
                  <a:lnTo>
                    <a:pt x="9104224" y="2014601"/>
                  </a:lnTo>
                  <a:lnTo>
                    <a:pt x="9110320" y="2001901"/>
                  </a:lnTo>
                  <a:lnTo>
                    <a:pt x="9111183" y="2001901"/>
                  </a:lnTo>
                  <a:lnTo>
                    <a:pt x="9109227" y="1951101"/>
                  </a:lnTo>
                  <a:lnTo>
                    <a:pt x="9107399" y="1900301"/>
                  </a:lnTo>
                  <a:lnTo>
                    <a:pt x="9105684" y="1849501"/>
                  </a:lnTo>
                  <a:lnTo>
                    <a:pt x="9104071" y="1798701"/>
                  </a:lnTo>
                  <a:lnTo>
                    <a:pt x="9102560" y="1747901"/>
                  </a:lnTo>
                  <a:lnTo>
                    <a:pt x="9101137" y="1697101"/>
                  </a:lnTo>
                  <a:lnTo>
                    <a:pt x="9099817" y="1646301"/>
                  </a:lnTo>
                  <a:lnTo>
                    <a:pt x="9098572" y="1595501"/>
                  </a:lnTo>
                  <a:lnTo>
                    <a:pt x="9097404" y="1544701"/>
                  </a:lnTo>
                  <a:lnTo>
                    <a:pt x="9096299" y="1493901"/>
                  </a:lnTo>
                  <a:lnTo>
                    <a:pt x="9095257" y="1443101"/>
                  </a:lnTo>
                  <a:lnTo>
                    <a:pt x="9094279" y="1392301"/>
                  </a:lnTo>
                  <a:lnTo>
                    <a:pt x="9093352" y="1341501"/>
                  </a:lnTo>
                  <a:lnTo>
                    <a:pt x="9092463" y="1290701"/>
                  </a:lnTo>
                  <a:lnTo>
                    <a:pt x="9091612" y="1239901"/>
                  </a:lnTo>
                  <a:lnTo>
                    <a:pt x="9090000" y="1138301"/>
                  </a:lnTo>
                  <a:lnTo>
                    <a:pt x="9085428" y="820801"/>
                  </a:lnTo>
                  <a:lnTo>
                    <a:pt x="9083827" y="719201"/>
                  </a:lnTo>
                  <a:lnTo>
                    <a:pt x="9082976" y="668401"/>
                  </a:lnTo>
                  <a:lnTo>
                    <a:pt x="9082087" y="617601"/>
                  </a:lnTo>
                  <a:lnTo>
                    <a:pt x="9081160" y="566801"/>
                  </a:lnTo>
                  <a:lnTo>
                    <a:pt x="9080182" y="516001"/>
                  </a:lnTo>
                  <a:lnTo>
                    <a:pt x="9079154" y="465201"/>
                  </a:lnTo>
                  <a:lnTo>
                    <a:pt x="9078049" y="414401"/>
                  </a:lnTo>
                  <a:lnTo>
                    <a:pt x="9076893" y="363601"/>
                  </a:lnTo>
                  <a:lnTo>
                    <a:pt x="9127185" y="363601"/>
                  </a:lnTo>
                  <a:lnTo>
                    <a:pt x="9177477" y="376301"/>
                  </a:lnTo>
                  <a:lnTo>
                    <a:pt x="9638614" y="376301"/>
                  </a:lnTo>
                  <a:lnTo>
                    <a:pt x="9638678" y="427101"/>
                  </a:lnTo>
                  <a:lnTo>
                    <a:pt x="9638906" y="477901"/>
                  </a:lnTo>
                  <a:lnTo>
                    <a:pt x="9639262" y="528701"/>
                  </a:lnTo>
                  <a:lnTo>
                    <a:pt x="9639744" y="579501"/>
                  </a:lnTo>
                  <a:lnTo>
                    <a:pt x="9640367" y="630301"/>
                  </a:lnTo>
                  <a:lnTo>
                    <a:pt x="9641103" y="681101"/>
                  </a:lnTo>
                  <a:lnTo>
                    <a:pt x="9641954" y="731901"/>
                  </a:lnTo>
                  <a:lnTo>
                    <a:pt x="9642907" y="782701"/>
                  </a:lnTo>
                  <a:lnTo>
                    <a:pt x="9643961" y="833501"/>
                  </a:lnTo>
                  <a:lnTo>
                    <a:pt x="9645117" y="884301"/>
                  </a:lnTo>
                  <a:lnTo>
                    <a:pt x="9646348" y="935101"/>
                  </a:lnTo>
                  <a:lnTo>
                    <a:pt x="9647669" y="985901"/>
                  </a:lnTo>
                  <a:lnTo>
                    <a:pt x="9649066" y="1036701"/>
                  </a:lnTo>
                  <a:lnTo>
                    <a:pt x="9650527" y="1087501"/>
                  </a:lnTo>
                  <a:lnTo>
                    <a:pt x="9652063" y="1138301"/>
                  </a:lnTo>
                  <a:lnTo>
                    <a:pt x="9653638" y="1189101"/>
                  </a:lnTo>
                  <a:lnTo>
                    <a:pt x="9655277" y="1239901"/>
                  </a:lnTo>
                  <a:lnTo>
                    <a:pt x="9656953" y="1278001"/>
                  </a:lnTo>
                  <a:lnTo>
                    <a:pt x="9658667" y="1328801"/>
                  </a:lnTo>
                  <a:lnTo>
                    <a:pt x="9662185" y="1430401"/>
                  </a:lnTo>
                  <a:lnTo>
                    <a:pt x="9672993" y="1735201"/>
                  </a:lnTo>
                  <a:lnTo>
                    <a:pt x="9676511" y="1836801"/>
                  </a:lnTo>
                  <a:lnTo>
                    <a:pt x="9678225" y="1887601"/>
                  </a:lnTo>
                  <a:lnTo>
                    <a:pt x="9679902" y="1938401"/>
                  </a:lnTo>
                  <a:lnTo>
                    <a:pt x="9681540" y="1989201"/>
                  </a:lnTo>
                  <a:lnTo>
                    <a:pt x="9684893" y="2001901"/>
                  </a:lnTo>
                  <a:lnTo>
                    <a:pt x="9699638" y="2001901"/>
                  </a:lnTo>
                  <a:lnTo>
                    <a:pt x="9703003" y="1989201"/>
                  </a:lnTo>
                  <a:lnTo>
                    <a:pt x="9677222" y="922401"/>
                  </a:lnTo>
                  <a:lnTo>
                    <a:pt x="10046030" y="922401"/>
                  </a:lnTo>
                  <a:lnTo>
                    <a:pt x="10046995" y="985901"/>
                  </a:lnTo>
                  <a:lnTo>
                    <a:pt x="10048138" y="1036701"/>
                  </a:lnTo>
                  <a:lnTo>
                    <a:pt x="10049434" y="1087501"/>
                  </a:lnTo>
                  <a:lnTo>
                    <a:pt x="10050805" y="1138301"/>
                  </a:lnTo>
                  <a:lnTo>
                    <a:pt x="10053650" y="1239901"/>
                  </a:lnTo>
                  <a:lnTo>
                    <a:pt x="10055022" y="1290701"/>
                  </a:lnTo>
                  <a:lnTo>
                    <a:pt x="10056304" y="1341501"/>
                  </a:lnTo>
                  <a:lnTo>
                    <a:pt x="10057447" y="1392301"/>
                  </a:lnTo>
                  <a:lnTo>
                    <a:pt x="10058400" y="1443101"/>
                  </a:lnTo>
                  <a:lnTo>
                    <a:pt x="10059137" y="1493901"/>
                  </a:lnTo>
                  <a:lnTo>
                    <a:pt x="10059492" y="1544701"/>
                  </a:lnTo>
                  <a:lnTo>
                    <a:pt x="10059556" y="1595691"/>
                  </a:lnTo>
                  <a:lnTo>
                    <a:pt x="10028631" y="1595691"/>
                  </a:lnTo>
                  <a:lnTo>
                    <a:pt x="10024313" y="1599920"/>
                  </a:lnTo>
                  <a:lnTo>
                    <a:pt x="9895662" y="1612620"/>
                  </a:lnTo>
                  <a:lnTo>
                    <a:pt x="9877057" y="1613357"/>
                  </a:lnTo>
                  <a:lnTo>
                    <a:pt x="9859683" y="1615274"/>
                  </a:lnTo>
                  <a:lnTo>
                    <a:pt x="9843110" y="1617980"/>
                  </a:lnTo>
                  <a:lnTo>
                    <a:pt x="9826955" y="1621078"/>
                  </a:lnTo>
                  <a:lnTo>
                    <a:pt x="9810686" y="1623009"/>
                  </a:lnTo>
                  <a:lnTo>
                    <a:pt x="9786785" y="1626908"/>
                  </a:lnTo>
                  <a:lnTo>
                    <a:pt x="9763696" y="1630006"/>
                  </a:lnTo>
                  <a:lnTo>
                    <a:pt x="9749866" y="1629537"/>
                  </a:lnTo>
                  <a:lnTo>
                    <a:pt x="9754057" y="1629537"/>
                  </a:lnTo>
                  <a:lnTo>
                    <a:pt x="9758375" y="1625307"/>
                  </a:lnTo>
                  <a:lnTo>
                    <a:pt x="9754057" y="1625307"/>
                  </a:lnTo>
                  <a:lnTo>
                    <a:pt x="9754057" y="1621078"/>
                  </a:lnTo>
                  <a:lnTo>
                    <a:pt x="9749866" y="1621078"/>
                  </a:lnTo>
                  <a:lnTo>
                    <a:pt x="9749866" y="1625307"/>
                  </a:lnTo>
                  <a:lnTo>
                    <a:pt x="9745548" y="1625307"/>
                  </a:lnTo>
                  <a:lnTo>
                    <a:pt x="9745548" y="1629537"/>
                  </a:lnTo>
                  <a:lnTo>
                    <a:pt x="9765830" y="1636687"/>
                  </a:lnTo>
                  <a:lnTo>
                    <a:pt x="9795358" y="1635887"/>
                  </a:lnTo>
                  <a:lnTo>
                    <a:pt x="9825698" y="1631924"/>
                  </a:lnTo>
                  <a:lnTo>
                    <a:pt x="9843948" y="1630006"/>
                  </a:lnTo>
                  <a:lnTo>
                    <a:pt x="9848418" y="1629537"/>
                  </a:lnTo>
                  <a:lnTo>
                    <a:pt x="9899917" y="1625714"/>
                  </a:lnTo>
                  <a:lnTo>
                    <a:pt x="10002837" y="1616456"/>
                  </a:lnTo>
                  <a:lnTo>
                    <a:pt x="10054285" y="1612620"/>
                  </a:lnTo>
                  <a:lnTo>
                    <a:pt x="10059568" y="1612620"/>
                  </a:lnTo>
                  <a:lnTo>
                    <a:pt x="10059606" y="1633601"/>
                  </a:lnTo>
                  <a:lnTo>
                    <a:pt x="10059492" y="1659001"/>
                  </a:lnTo>
                  <a:lnTo>
                    <a:pt x="10058857" y="1709801"/>
                  </a:lnTo>
                  <a:lnTo>
                    <a:pt x="9999205" y="1709801"/>
                  </a:lnTo>
                  <a:lnTo>
                    <a:pt x="9977450" y="1722501"/>
                  </a:lnTo>
                  <a:lnTo>
                    <a:pt x="9974770" y="1709801"/>
                  </a:lnTo>
                  <a:lnTo>
                    <a:pt x="9962972" y="1709801"/>
                  </a:lnTo>
                  <a:lnTo>
                    <a:pt x="9960305" y="1722501"/>
                  </a:lnTo>
                  <a:lnTo>
                    <a:pt x="9947351" y="1722501"/>
                  </a:lnTo>
                  <a:lnTo>
                    <a:pt x="9951669" y="1735201"/>
                  </a:lnTo>
                  <a:lnTo>
                    <a:pt x="9960305" y="1735201"/>
                  </a:lnTo>
                  <a:lnTo>
                    <a:pt x="9963340" y="1786001"/>
                  </a:lnTo>
                  <a:lnTo>
                    <a:pt x="9967443" y="1849501"/>
                  </a:lnTo>
                  <a:lnTo>
                    <a:pt x="9972586" y="1900301"/>
                  </a:lnTo>
                  <a:lnTo>
                    <a:pt x="9978758" y="1963801"/>
                  </a:lnTo>
                  <a:lnTo>
                    <a:pt x="9985959" y="2014601"/>
                  </a:lnTo>
                  <a:lnTo>
                    <a:pt x="9994595" y="2014601"/>
                  </a:lnTo>
                  <a:lnTo>
                    <a:pt x="9992411" y="1963801"/>
                  </a:lnTo>
                  <a:lnTo>
                    <a:pt x="9990112" y="1925701"/>
                  </a:lnTo>
                  <a:lnTo>
                    <a:pt x="9987585" y="1874901"/>
                  </a:lnTo>
                  <a:lnTo>
                    <a:pt x="9984715" y="1824101"/>
                  </a:lnTo>
                  <a:lnTo>
                    <a:pt x="9981374" y="1773301"/>
                  </a:lnTo>
                  <a:lnTo>
                    <a:pt x="9977450" y="1735201"/>
                  </a:lnTo>
                  <a:lnTo>
                    <a:pt x="10039528" y="1735201"/>
                  </a:lnTo>
                  <a:lnTo>
                    <a:pt x="10058857" y="1722501"/>
                  </a:lnTo>
                  <a:lnTo>
                    <a:pt x="10058857" y="1735201"/>
                  </a:lnTo>
                  <a:lnTo>
                    <a:pt x="10080320" y="1735201"/>
                  </a:lnTo>
                  <a:lnTo>
                    <a:pt x="10080320" y="1722501"/>
                  </a:lnTo>
                  <a:lnTo>
                    <a:pt x="10453319" y="1722501"/>
                  </a:lnTo>
                  <a:lnTo>
                    <a:pt x="10457637" y="1709801"/>
                  </a:lnTo>
                  <a:lnTo>
                    <a:pt x="10456189" y="1760601"/>
                  </a:lnTo>
                  <a:lnTo>
                    <a:pt x="10456189" y="1811401"/>
                  </a:lnTo>
                  <a:lnTo>
                    <a:pt x="10457637" y="1862201"/>
                  </a:lnTo>
                  <a:lnTo>
                    <a:pt x="10460507" y="1913001"/>
                  </a:lnTo>
                  <a:lnTo>
                    <a:pt x="10464825" y="1963801"/>
                  </a:lnTo>
                  <a:lnTo>
                    <a:pt x="10470591" y="2001901"/>
                  </a:lnTo>
                  <a:lnTo>
                    <a:pt x="10474782" y="2014601"/>
                  </a:lnTo>
                  <a:lnTo>
                    <a:pt x="10487736" y="2014601"/>
                  </a:lnTo>
                  <a:lnTo>
                    <a:pt x="10487736" y="2001901"/>
                  </a:lnTo>
                  <a:lnTo>
                    <a:pt x="10488485" y="1963801"/>
                  </a:lnTo>
                  <a:lnTo>
                    <a:pt x="10486873" y="1900301"/>
                  </a:lnTo>
                  <a:lnTo>
                    <a:pt x="10483380" y="1849501"/>
                  </a:lnTo>
                  <a:lnTo>
                    <a:pt x="10478465" y="1798701"/>
                  </a:lnTo>
                  <a:lnTo>
                    <a:pt x="10472598" y="1747901"/>
                  </a:lnTo>
                  <a:lnTo>
                    <a:pt x="10466273" y="1709801"/>
                  </a:lnTo>
                  <a:lnTo>
                    <a:pt x="10466273" y="1697101"/>
                  </a:lnTo>
                  <a:lnTo>
                    <a:pt x="10457637" y="1697101"/>
                  </a:lnTo>
                  <a:lnTo>
                    <a:pt x="10307650" y="1697101"/>
                  </a:lnTo>
                  <a:lnTo>
                    <a:pt x="10306190" y="1595501"/>
                  </a:lnTo>
                  <a:lnTo>
                    <a:pt x="10304666" y="1493901"/>
                  </a:lnTo>
                  <a:lnTo>
                    <a:pt x="10303866" y="1443101"/>
                  </a:lnTo>
                  <a:lnTo>
                    <a:pt x="10303015" y="1392301"/>
                  </a:lnTo>
                  <a:lnTo>
                    <a:pt x="10302100" y="1341501"/>
                  </a:lnTo>
                  <a:lnTo>
                    <a:pt x="10301135" y="1290701"/>
                  </a:lnTo>
                  <a:lnTo>
                    <a:pt x="10300106" y="1239901"/>
                  </a:lnTo>
                  <a:lnTo>
                    <a:pt x="10298989" y="1189101"/>
                  </a:lnTo>
                  <a:lnTo>
                    <a:pt x="10297782" y="1138301"/>
                  </a:lnTo>
                  <a:lnTo>
                    <a:pt x="10296487" y="1087501"/>
                  </a:lnTo>
                  <a:lnTo>
                    <a:pt x="10295077" y="1036701"/>
                  </a:lnTo>
                  <a:lnTo>
                    <a:pt x="10293566" y="985901"/>
                  </a:lnTo>
                  <a:lnTo>
                    <a:pt x="10291928" y="935101"/>
                  </a:lnTo>
                  <a:lnTo>
                    <a:pt x="10290150" y="897001"/>
                  </a:lnTo>
                  <a:lnTo>
                    <a:pt x="10288245" y="846201"/>
                  </a:lnTo>
                  <a:lnTo>
                    <a:pt x="10286187" y="795401"/>
                  </a:lnTo>
                  <a:lnTo>
                    <a:pt x="10394417" y="795401"/>
                  </a:lnTo>
                  <a:lnTo>
                    <a:pt x="10410520" y="808101"/>
                  </a:lnTo>
                  <a:lnTo>
                    <a:pt x="10601731" y="808101"/>
                  </a:lnTo>
                  <a:lnTo>
                    <a:pt x="10648061" y="795401"/>
                  </a:lnTo>
                  <a:lnTo>
                    <a:pt x="10736402" y="795401"/>
                  </a:lnTo>
                  <a:lnTo>
                    <a:pt x="10734675" y="846201"/>
                  </a:lnTo>
                  <a:lnTo>
                    <a:pt x="10733761" y="897001"/>
                  </a:lnTo>
                  <a:lnTo>
                    <a:pt x="10733672" y="960501"/>
                  </a:lnTo>
                  <a:lnTo>
                    <a:pt x="10733989" y="998601"/>
                  </a:lnTo>
                  <a:lnTo>
                    <a:pt x="10734967" y="1049401"/>
                  </a:lnTo>
                  <a:lnTo>
                    <a:pt x="10736377" y="1100201"/>
                  </a:lnTo>
                  <a:lnTo>
                    <a:pt x="10738155" y="1151001"/>
                  </a:lnTo>
                  <a:lnTo>
                    <a:pt x="10740200" y="1201801"/>
                  </a:lnTo>
                  <a:lnTo>
                    <a:pt x="10742409" y="1239901"/>
                  </a:lnTo>
                  <a:lnTo>
                    <a:pt x="10747019" y="1341501"/>
                  </a:lnTo>
                  <a:lnTo>
                    <a:pt x="10749229" y="1392301"/>
                  </a:lnTo>
                  <a:lnTo>
                    <a:pt x="10753547" y="1493901"/>
                  </a:lnTo>
                  <a:lnTo>
                    <a:pt x="10755744" y="1544701"/>
                  </a:lnTo>
                  <a:lnTo>
                    <a:pt x="10757980" y="1595501"/>
                  </a:lnTo>
                  <a:lnTo>
                    <a:pt x="10760278" y="1646301"/>
                  </a:lnTo>
                  <a:lnTo>
                    <a:pt x="10762653" y="1697101"/>
                  </a:lnTo>
                  <a:lnTo>
                    <a:pt x="10765117" y="1747901"/>
                  </a:lnTo>
                  <a:lnTo>
                    <a:pt x="10767682" y="1798701"/>
                  </a:lnTo>
                  <a:lnTo>
                    <a:pt x="10770362" y="1849501"/>
                  </a:lnTo>
                  <a:lnTo>
                    <a:pt x="10773194" y="1900301"/>
                  </a:lnTo>
                  <a:lnTo>
                    <a:pt x="10776179" y="1951101"/>
                  </a:lnTo>
                  <a:lnTo>
                    <a:pt x="10779328" y="1989201"/>
                  </a:lnTo>
                  <a:lnTo>
                    <a:pt x="10782592" y="2001901"/>
                  </a:lnTo>
                  <a:lnTo>
                    <a:pt x="10795559" y="2001901"/>
                  </a:lnTo>
                  <a:lnTo>
                    <a:pt x="10796473" y="1989201"/>
                  </a:lnTo>
                  <a:lnTo>
                    <a:pt x="10783583" y="1697101"/>
                  </a:lnTo>
                  <a:lnTo>
                    <a:pt x="10770692" y="1392301"/>
                  </a:lnTo>
                  <a:lnTo>
                    <a:pt x="10768800" y="1341501"/>
                  </a:lnTo>
                  <a:lnTo>
                    <a:pt x="10767327" y="1290701"/>
                  </a:lnTo>
                  <a:lnTo>
                    <a:pt x="10766158" y="1239901"/>
                  </a:lnTo>
                  <a:lnTo>
                    <a:pt x="10765155" y="1201801"/>
                  </a:lnTo>
                  <a:lnTo>
                    <a:pt x="10764203" y="1151001"/>
                  </a:lnTo>
                  <a:lnTo>
                    <a:pt x="10763199" y="1100201"/>
                  </a:lnTo>
                  <a:lnTo>
                    <a:pt x="10762005" y="1049401"/>
                  </a:lnTo>
                  <a:lnTo>
                    <a:pt x="10760520" y="998601"/>
                  </a:lnTo>
                  <a:lnTo>
                    <a:pt x="10758615" y="947801"/>
                  </a:lnTo>
                  <a:lnTo>
                    <a:pt x="10756176" y="897001"/>
                  </a:lnTo>
                  <a:lnTo>
                    <a:pt x="10753090" y="846201"/>
                  </a:lnTo>
                  <a:lnTo>
                    <a:pt x="10749229" y="795401"/>
                  </a:lnTo>
                  <a:lnTo>
                    <a:pt x="10749229" y="782701"/>
                  </a:lnTo>
                  <a:lnTo>
                    <a:pt x="10500563" y="782701"/>
                  </a:lnTo>
                  <a:lnTo>
                    <a:pt x="10500487" y="706501"/>
                  </a:lnTo>
                  <a:lnTo>
                    <a:pt x="10500398" y="668401"/>
                  </a:lnTo>
                  <a:lnTo>
                    <a:pt x="10500017" y="617601"/>
                  </a:lnTo>
                  <a:lnTo>
                    <a:pt x="10499280" y="566801"/>
                  </a:lnTo>
                  <a:lnTo>
                    <a:pt x="10498061" y="516001"/>
                  </a:lnTo>
                  <a:lnTo>
                    <a:pt x="10496245" y="452501"/>
                  </a:lnTo>
                  <a:lnTo>
                    <a:pt x="10545978" y="465201"/>
                  </a:lnTo>
                  <a:lnTo>
                    <a:pt x="11238052" y="465201"/>
                  </a:lnTo>
                  <a:lnTo>
                    <a:pt x="11236858" y="516001"/>
                  </a:lnTo>
                  <a:lnTo>
                    <a:pt x="11235881" y="566801"/>
                  </a:lnTo>
                  <a:lnTo>
                    <a:pt x="11235093" y="617601"/>
                  </a:lnTo>
                  <a:lnTo>
                    <a:pt x="11234496" y="668401"/>
                  </a:lnTo>
                  <a:lnTo>
                    <a:pt x="11234090" y="719201"/>
                  </a:lnTo>
                  <a:lnTo>
                    <a:pt x="11233937" y="757301"/>
                  </a:lnTo>
                  <a:lnTo>
                    <a:pt x="11233899" y="833501"/>
                  </a:lnTo>
                  <a:lnTo>
                    <a:pt x="11234014" y="871601"/>
                  </a:lnTo>
                  <a:lnTo>
                    <a:pt x="11234369" y="922401"/>
                  </a:lnTo>
                  <a:lnTo>
                    <a:pt x="11234890" y="973201"/>
                  </a:lnTo>
                  <a:lnTo>
                    <a:pt x="11235601" y="1024001"/>
                  </a:lnTo>
                  <a:lnTo>
                    <a:pt x="11236490" y="1074801"/>
                  </a:lnTo>
                  <a:lnTo>
                    <a:pt x="11237557" y="1125601"/>
                  </a:lnTo>
                  <a:lnTo>
                    <a:pt x="11238802" y="1176401"/>
                  </a:lnTo>
                  <a:lnTo>
                    <a:pt x="11240224" y="1227201"/>
                  </a:lnTo>
                  <a:lnTo>
                    <a:pt x="11241811" y="1278001"/>
                  </a:lnTo>
                  <a:lnTo>
                    <a:pt x="11243564" y="1341501"/>
                  </a:lnTo>
                  <a:lnTo>
                    <a:pt x="11245494" y="1392301"/>
                  </a:lnTo>
                  <a:lnTo>
                    <a:pt x="11247577" y="1443101"/>
                  </a:lnTo>
                  <a:lnTo>
                    <a:pt x="11249838" y="1493901"/>
                  </a:lnTo>
                  <a:lnTo>
                    <a:pt x="11252251" y="1544701"/>
                  </a:lnTo>
                  <a:lnTo>
                    <a:pt x="11254829" y="1595501"/>
                  </a:lnTo>
                  <a:lnTo>
                    <a:pt x="11257559" y="1646301"/>
                  </a:lnTo>
                  <a:lnTo>
                    <a:pt x="11260455" y="1697101"/>
                  </a:lnTo>
                  <a:lnTo>
                    <a:pt x="11263490" y="1747901"/>
                  </a:lnTo>
                  <a:lnTo>
                    <a:pt x="11266691" y="1798701"/>
                  </a:lnTo>
                  <a:lnTo>
                    <a:pt x="11270044" y="1849501"/>
                  </a:lnTo>
                  <a:lnTo>
                    <a:pt x="11273536" y="1900301"/>
                  </a:lnTo>
                  <a:lnTo>
                    <a:pt x="11277181" y="1951101"/>
                  </a:lnTo>
                  <a:lnTo>
                    <a:pt x="11280978" y="2001901"/>
                  </a:lnTo>
                  <a:lnTo>
                    <a:pt x="11284331" y="2001901"/>
                  </a:lnTo>
                  <a:lnTo>
                    <a:pt x="11291710" y="2014601"/>
                  </a:lnTo>
                  <a:lnTo>
                    <a:pt x="11299076" y="2001901"/>
                  </a:lnTo>
                  <a:lnTo>
                    <a:pt x="11302441" y="2001901"/>
                  </a:lnTo>
                  <a:lnTo>
                    <a:pt x="11299800" y="1951101"/>
                  </a:lnTo>
                  <a:lnTo>
                    <a:pt x="11297247" y="1900301"/>
                  </a:lnTo>
                  <a:lnTo>
                    <a:pt x="11294783" y="1849501"/>
                  </a:lnTo>
                  <a:lnTo>
                    <a:pt x="11292408" y="1798701"/>
                  </a:lnTo>
                  <a:lnTo>
                    <a:pt x="11290110" y="1747901"/>
                  </a:lnTo>
                  <a:lnTo>
                    <a:pt x="11287887" y="1697101"/>
                  </a:lnTo>
                  <a:lnTo>
                    <a:pt x="11285753" y="1646301"/>
                  </a:lnTo>
                  <a:lnTo>
                    <a:pt x="11283683" y="1582801"/>
                  </a:lnTo>
                  <a:lnTo>
                    <a:pt x="11281702" y="1532001"/>
                  </a:lnTo>
                  <a:lnTo>
                    <a:pt x="11279784" y="1481201"/>
                  </a:lnTo>
                  <a:lnTo>
                    <a:pt x="11277943" y="1430401"/>
                  </a:lnTo>
                  <a:lnTo>
                    <a:pt x="11276165" y="1379601"/>
                  </a:lnTo>
                  <a:lnTo>
                    <a:pt x="11274450" y="1328801"/>
                  </a:lnTo>
                  <a:lnTo>
                    <a:pt x="11272812" y="1278001"/>
                  </a:lnTo>
                  <a:lnTo>
                    <a:pt x="11271225" y="1227201"/>
                  </a:lnTo>
                  <a:lnTo>
                    <a:pt x="11269701" y="1176401"/>
                  </a:lnTo>
                  <a:lnTo>
                    <a:pt x="11268240" y="1125601"/>
                  </a:lnTo>
                  <a:lnTo>
                    <a:pt x="11266843" y="1074801"/>
                  </a:lnTo>
                  <a:lnTo>
                    <a:pt x="11265497" y="1024001"/>
                  </a:lnTo>
                  <a:lnTo>
                    <a:pt x="11264202" y="973201"/>
                  </a:lnTo>
                  <a:lnTo>
                    <a:pt x="11262957" y="922401"/>
                  </a:lnTo>
                  <a:lnTo>
                    <a:pt x="11261763" y="871601"/>
                  </a:lnTo>
                  <a:lnTo>
                    <a:pt x="11260607" y="820801"/>
                  </a:lnTo>
                  <a:lnTo>
                    <a:pt x="11259515" y="770001"/>
                  </a:lnTo>
                  <a:lnTo>
                    <a:pt x="11307699" y="782701"/>
                  </a:lnTo>
                  <a:lnTo>
                    <a:pt x="11356924" y="782701"/>
                  </a:lnTo>
                  <a:lnTo>
                    <a:pt x="11406937" y="795401"/>
                  </a:lnTo>
                  <a:lnTo>
                    <a:pt x="11659553" y="795401"/>
                  </a:lnTo>
                  <a:lnTo>
                    <a:pt x="11708778" y="782701"/>
                  </a:lnTo>
                  <a:lnTo>
                    <a:pt x="11761292" y="782701"/>
                  </a:lnTo>
                  <a:lnTo>
                    <a:pt x="11762410" y="833501"/>
                  </a:lnTo>
                  <a:lnTo>
                    <a:pt x="11763820" y="884301"/>
                  </a:lnTo>
                  <a:lnTo>
                    <a:pt x="11765534" y="935101"/>
                  </a:lnTo>
                  <a:lnTo>
                    <a:pt x="11767515" y="985901"/>
                  </a:lnTo>
                  <a:lnTo>
                    <a:pt x="11769750" y="1036701"/>
                  </a:lnTo>
                  <a:lnTo>
                    <a:pt x="11772240" y="1100201"/>
                  </a:lnTo>
                  <a:lnTo>
                    <a:pt x="11774970" y="1151001"/>
                  </a:lnTo>
                  <a:lnTo>
                    <a:pt x="11777917" y="1201801"/>
                  </a:lnTo>
                  <a:lnTo>
                    <a:pt x="11781079" y="1252601"/>
                  </a:lnTo>
                  <a:lnTo>
                    <a:pt x="11784432" y="1303401"/>
                  </a:lnTo>
                  <a:lnTo>
                    <a:pt x="11787975" y="1354201"/>
                  </a:lnTo>
                  <a:lnTo>
                    <a:pt x="11791696" y="1405001"/>
                  </a:lnTo>
                  <a:lnTo>
                    <a:pt x="11795582" y="1455801"/>
                  </a:lnTo>
                  <a:lnTo>
                    <a:pt x="11756974" y="1455801"/>
                  </a:lnTo>
                  <a:lnTo>
                    <a:pt x="11679746" y="1468501"/>
                  </a:lnTo>
                  <a:lnTo>
                    <a:pt x="11641150" y="1468501"/>
                  </a:lnTo>
                  <a:lnTo>
                    <a:pt x="11641150" y="1405001"/>
                  </a:lnTo>
                  <a:lnTo>
                    <a:pt x="11641150" y="1392301"/>
                  </a:lnTo>
                  <a:lnTo>
                    <a:pt x="11722684" y="1392301"/>
                  </a:lnTo>
                  <a:lnTo>
                    <a:pt x="11723332" y="1405001"/>
                  </a:lnTo>
                  <a:lnTo>
                    <a:pt x="11726215" y="1430401"/>
                  </a:lnTo>
                  <a:lnTo>
                    <a:pt x="11726875" y="1443101"/>
                  </a:lnTo>
                  <a:lnTo>
                    <a:pt x="11726875" y="1455801"/>
                  </a:lnTo>
                  <a:lnTo>
                    <a:pt x="11739829" y="1455801"/>
                  </a:lnTo>
                  <a:lnTo>
                    <a:pt x="11739829" y="1392301"/>
                  </a:lnTo>
                  <a:lnTo>
                    <a:pt x="11765483" y="1392301"/>
                  </a:lnTo>
                  <a:lnTo>
                    <a:pt x="11765483" y="1366901"/>
                  </a:lnTo>
                  <a:lnTo>
                    <a:pt x="11752656" y="1366901"/>
                  </a:lnTo>
                  <a:lnTo>
                    <a:pt x="11744147" y="1379601"/>
                  </a:lnTo>
                  <a:lnTo>
                    <a:pt x="11739829" y="1379601"/>
                  </a:lnTo>
                  <a:lnTo>
                    <a:pt x="11718366" y="1104709"/>
                  </a:lnTo>
                  <a:lnTo>
                    <a:pt x="11718366" y="1379601"/>
                  </a:lnTo>
                  <a:lnTo>
                    <a:pt x="11641150" y="1379601"/>
                  </a:lnTo>
                  <a:lnTo>
                    <a:pt x="11643576" y="1354201"/>
                  </a:lnTo>
                  <a:lnTo>
                    <a:pt x="11644389" y="1316101"/>
                  </a:lnTo>
                  <a:lnTo>
                    <a:pt x="11643576" y="1290701"/>
                  </a:lnTo>
                  <a:lnTo>
                    <a:pt x="11641150" y="1265301"/>
                  </a:lnTo>
                  <a:lnTo>
                    <a:pt x="11701221" y="1265301"/>
                  </a:lnTo>
                  <a:lnTo>
                    <a:pt x="11701221" y="1252601"/>
                  </a:lnTo>
                  <a:lnTo>
                    <a:pt x="11670640" y="1252601"/>
                  </a:lnTo>
                  <a:lnTo>
                    <a:pt x="11656505" y="1239901"/>
                  </a:lnTo>
                  <a:lnTo>
                    <a:pt x="11641150" y="1239901"/>
                  </a:lnTo>
                  <a:lnTo>
                    <a:pt x="11641150" y="1138301"/>
                  </a:lnTo>
                  <a:lnTo>
                    <a:pt x="11696903" y="1138301"/>
                  </a:lnTo>
                  <a:lnTo>
                    <a:pt x="11696903" y="1125601"/>
                  </a:lnTo>
                  <a:lnTo>
                    <a:pt x="11641150" y="1125601"/>
                  </a:lnTo>
                  <a:lnTo>
                    <a:pt x="11640464" y="1112901"/>
                  </a:lnTo>
                  <a:lnTo>
                    <a:pt x="11637505" y="1074801"/>
                  </a:lnTo>
                  <a:lnTo>
                    <a:pt x="11636832" y="1049401"/>
                  </a:lnTo>
                  <a:lnTo>
                    <a:pt x="11696903" y="1049401"/>
                  </a:lnTo>
                  <a:lnTo>
                    <a:pt x="11699392" y="1112901"/>
                  </a:lnTo>
                  <a:lnTo>
                    <a:pt x="11702466" y="1163701"/>
                  </a:lnTo>
                  <a:lnTo>
                    <a:pt x="11706009" y="1214501"/>
                  </a:lnTo>
                  <a:lnTo>
                    <a:pt x="11709921" y="1265301"/>
                  </a:lnTo>
                  <a:lnTo>
                    <a:pt x="11714074" y="1328801"/>
                  </a:lnTo>
                  <a:lnTo>
                    <a:pt x="11718366" y="1379601"/>
                  </a:lnTo>
                  <a:lnTo>
                    <a:pt x="11718366" y="1104709"/>
                  </a:lnTo>
                  <a:lnTo>
                    <a:pt x="11714048" y="1049401"/>
                  </a:lnTo>
                  <a:lnTo>
                    <a:pt x="11731193" y="1049401"/>
                  </a:lnTo>
                  <a:lnTo>
                    <a:pt x="11731193" y="1036701"/>
                  </a:lnTo>
                  <a:lnTo>
                    <a:pt x="11714048" y="1036701"/>
                  </a:lnTo>
                  <a:lnTo>
                    <a:pt x="11710886" y="1011301"/>
                  </a:lnTo>
                  <a:lnTo>
                    <a:pt x="11708168" y="998601"/>
                  </a:lnTo>
                  <a:lnTo>
                    <a:pt x="11706250" y="973201"/>
                  </a:lnTo>
                  <a:lnTo>
                    <a:pt x="11705539" y="947801"/>
                  </a:lnTo>
                  <a:lnTo>
                    <a:pt x="11722684" y="947801"/>
                  </a:lnTo>
                  <a:lnTo>
                    <a:pt x="11722684" y="935101"/>
                  </a:lnTo>
                  <a:lnTo>
                    <a:pt x="11701221" y="935101"/>
                  </a:lnTo>
                  <a:lnTo>
                    <a:pt x="11700472" y="909701"/>
                  </a:lnTo>
                  <a:lnTo>
                    <a:pt x="11698516" y="897001"/>
                  </a:lnTo>
                  <a:lnTo>
                    <a:pt x="11696903" y="882205"/>
                  </a:lnTo>
                  <a:lnTo>
                    <a:pt x="11696903" y="1036701"/>
                  </a:lnTo>
                  <a:lnTo>
                    <a:pt x="11636832" y="1036701"/>
                  </a:lnTo>
                  <a:lnTo>
                    <a:pt x="11634407" y="1011301"/>
                  </a:lnTo>
                  <a:lnTo>
                    <a:pt x="11633162" y="998601"/>
                  </a:lnTo>
                  <a:lnTo>
                    <a:pt x="11632705" y="973201"/>
                  </a:lnTo>
                  <a:lnTo>
                    <a:pt x="11632641" y="947801"/>
                  </a:lnTo>
                  <a:lnTo>
                    <a:pt x="11692585" y="947801"/>
                  </a:lnTo>
                  <a:lnTo>
                    <a:pt x="11692649" y="973201"/>
                  </a:lnTo>
                  <a:lnTo>
                    <a:pt x="11693119" y="985901"/>
                  </a:lnTo>
                  <a:lnTo>
                    <a:pt x="11694401" y="1011301"/>
                  </a:lnTo>
                  <a:lnTo>
                    <a:pt x="11696903" y="1036701"/>
                  </a:lnTo>
                  <a:lnTo>
                    <a:pt x="11696903" y="882205"/>
                  </a:lnTo>
                  <a:lnTo>
                    <a:pt x="11695748" y="871601"/>
                  </a:lnTo>
                  <a:lnTo>
                    <a:pt x="11692585" y="846201"/>
                  </a:lnTo>
                  <a:lnTo>
                    <a:pt x="11688394" y="846201"/>
                  </a:lnTo>
                  <a:lnTo>
                    <a:pt x="11688394" y="935101"/>
                  </a:lnTo>
                  <a:lnTo>
                    <a:pt x="11628323" y="935101"/>
                  </a:lnTo>
                  <a:lnTo>
                    <a:pt x="11628323" y="1239901"/>
                  </a:lnTo>
                  <a:lnTo>
                    <a:pt x="11628323" y="1265301"/>
                  </a:lnTo>
                  <a:lnTo>
                    <a:pt x="11628323" y="1379601"/>
                  </a:lnTo>
                  <a:lnTo>
                    <a:pt x="11576888" y="1379601"/>
                  </a:lnTo>
                  <a:lnTo>
                    <a:pt x="11576812" y="1354201"/>
                  </a:lnTo>
                  <a:lnTo>
                    <a:pt x="11576342" y="1328801"/>
                  </a:lnTo>
                  <a:lnTo>
                    <a:pt x="11575059" y="1290701"/>
                  </a:lnTo>
                  <a:lnTo>
                    <a:pt x="11572570" y="1265301"/>
                  </a:lnTo>
                  <a:lnTo>
                    <a:pt x="11572570" y="1887601"/>
                  </a:lnTo>
                  <a:lnTo>
                    <a:pt x="11525453" y="1887601"/>
                  </a:lnTo>
                  <a:lnTo>
                    <a:pt x="11525453" y="1798701"/>
                  </a:lnTo>
                  <a:lnTo>
                    <a:pt x="11568252" y="1798701"/>
                  </a:lnTo>
                  <a:lnTo>
                    <a:pt x="11568925" y="1824101"/>
                  </a:lnTo>
                  <a:lnTo>
                    <a:pt x="11571884" y="1874901"/>
                  </a:lnTo>
                  <a:lnTo>
                    <a:pt x="11572570" y="1887601"/>
                  </a:lnTo>
                  <a:lnTo>
                    <a:pt x="11572570" y="1265301"/>
                  </a:lnTo>
                  <a:lnTo>
                    <a:pt x="11628323" y="1265301"/>
                  </a:lnTo>
                  <a:lnTo>
                    <a:pt x="11628323" y="1239901"/>
                  </a:lnTo>
                  <a:lnTo>
                    <a:pt x="11572570" y="1239901"/>
                  </a:lnTo>
                  <a:lnTo>
                    <a:pt x="11572494" y="1214501"/>
                  </a:lnTo>
                  <a:lnTo>
                    <a:pt x="11572024" y="1201801"/>
                  </a:lnTo>
                  <a:lnTo>
                    <a:pt x="11570741" y="1176401"/>
                  </a:lnTo>
                  <a:lnTo>
                    <a:pt x="11568252" y="1151001"/>
                  </a:lnTo>
                  <a:lnTo>
                    <a:pt x="11568252" y="1786001"/>
                  </a:lnTo>
                  <a:lnTo>
                    <a:pt x="11521135" y="1786001"/>
                  </a:lnTo>
                  <a:lnTo>
                    <a:pt x="11521135" y="1697101"/>
                  </a:lnTo>
                  <a:lnTo>
                    <a:pt x="11563934" y="1697101"/>
                  </a:lnTo>
                  <a:lnTo>
                    <a:pt x="11564607" y="1709801"/>
                  </a:lnTo>
                  <a:lnTo>
                    <a:pt x="11567566" y="1760601"/>
                  </a:lnTo>
                  <a:lnTo>
                    <a:pt x="11568252" y="1786001"/>
                  </a:lnTo>
                  <a:lnTo>
                    <a:pt x="11568252" y="1151001"/>
                  </a:lnTo>
                  <a:lnTo>
                    <a:pt x="11611077" y="1151001"/>
                  </a:lnTo>
                  <a:lnTo>
                    <a:pt x="11627777" y="1201801"/>
                  </a:lnTo>
                  <a:lnTo>
                    <a:pt x="11628323" y="1239901"/>
                  </a:lnTo>
                  <a:lnTo>
                    <a:pt x="11628323" y="935101"/>
                  </a:lnTo>
                  <a:lnTo>
                    <a:pt x="11627637" y="909701"/>
                  </a:lnTo>
                  <a:lnTo>
                    <a:pt x="11624678" y="884301"/>
                  </a:lnTo>
                  <a:lnTo>
                    <a:pt x="11624005" y="858901"/>
                  </a:lnTo>
                  <a:lnTo>
                    <a:pt x="11624005" y="1036701"/>
                  </a:lnTo>
                  <a:lnTo>
                    <a:pt x="11624005" y="1049401"/>
                  </a:lnTo>
                  <a:lnTo>
                    <a:pt x="11624005" y="1125601"/>
                  </a:lnTo>
                  <a:lnTo>
                    <a:pt x="11568252" y="1125601"/>
                  </a:lnTo>
                  <a:lnTo>
                    <a:pt x="11568176" y="1112901"/>
                  </a:lnTo>
                  <a:lnTo>
                    <a:pt x="11567706" y="1087501"/>
                  </a:lnTo>
                  <a:lnTo>
                    <a:pt x="11566423" y="1074801"/>
                  </a:lnTo>
                  <a:lnTo>
                    <a:pt x="11563934" y="1049401"/>
                  </a:lnTo>
                  <a:lnTo>
                    <a:pt x="11563934" y="1684401"/>
                  </a:lnTo>
                  <a:lnTo>
                    <a:pt x="11521135" y="1684401"/>
                  </a:lnTo>
                  <a:lnTo>
                    <a:pt x="11518633" y="1659001"/>
                  </a:lnTo>
                  <a:lnTo>
                    <a:pt x="11517351" y="1633601"/>
                  </a:lnTo>
                  <a:lnTo>
                    <a:pt x="11516881" y="1608201"/>
                  </a:lnTo>
                  <a:lnTo>
                    <a:pt x="11516817" y="1582801"/>
                  </a:lnTo>
                  <a:lnTo>
                    <a:pt x="11559743" y="1582801"/>
                  </a:lnTo>
                  <a:lnTo>
                    <a:pt x="11562156" y="1608201"/>
                  </a:lnTo>
                  <a:lnTo>
                    <a:pt x="11563401" y="1633601"/>
                  </a:lnTo>
                  <a:lnTo>
                    <a:pt x="11563858" y="1659001"/>
                  </a:lnTo>
                  <a:lnTo>
                    <a:pt x="11563934" y="1684401"/>
                  </a:lnTo>
                  <a:lnTo>
                    <a:pt x="11563934" y="1049401"/>
                  </a:lnTo>
                  <a:lnTo>
                    <a:pt x="11624005" y="1049401"/>
                  </a:lnTo>
                  <a:lnTo>
                    <a:pt x="11624005" y="1036701"/>
                  </a:lnTo>
                  <a:lnTo>
                    <a:pt x="11563934" y="1036701"/>
                  </a:lnTo>
                  <a:lnTo>
                    <a:pt x="11563858" y="1011301"/>
                  </a:lnTo>
                  <a:lnTo>
                    <a:pt x="11563401" y="998601"/>
                  </a:lnTo>
                  <a:lnTo>
                    <a:pt x="11562156" y="973201"/>
                  </a:lnTo>
                  <a:lnTo>
                    <a:pt x="11559743" y="947801"/>
                  </a:lnTo>
                  <a:lnTo>
                    <a:pt x="11559743" y="1405001"/>
                  </a:lnTo>
                  <a:lnTo>
                    <a:pt x="11559743" y="1557401"/>
                  </a:lnTo>
                  <a:lnTo>
                    <a:pt x="11549367" y="1570101"/>
                  </a:lnTo>
                  <a:lnTo>
                    <a:pt x="11516817" y="1570101"/>
                  </a:lnTo>
                  <a:lnTo>
                    <a:pt x="11514315" y="1532001"/>
                  </a:lnTo>
                  <a:lnTo>
                    <a:pt x="11513033" y="1506601"/>
                  </a:lnTo>
                  <a:lnTo>
                    <a:pt x="11512563" y="1468501"/>
                  </a:lnTo>
                  <a:lnTo>
                    <a:pt x="11512499" y="1443101"/>
                  </a:lnTo>
                  <a:lnTo>
                    <a:pt x="11511813" y="1430401"/>
                  </a:lnTo>
                  <a:lnTo>
                    <a:pt x="11508854" y="1405001"/>
                  </a:lnTo>
                  <a:lnTo>
                    <a:pt x="11559743" y="1405001"/>
                  </a:lnTo>
                  <a:lnTo>
                    <a:pt x="11559743" y="947801"/>
                  </a:lnTo>
                  <a:lnTo>
                    <a:pt x="11619687" y="947801"/>
                  </a:lnTo>
                  <a:lnTo>
                    <a:pt x="11620360" y="973201"/>
                  </a:lnTo>
                  <a:lnTo>
                    <a:pt x="11623319" y="1011301"/>
                  </a:lnTo>
                  <a:lnTo>
                    <a:pt x="11624005" y="1036701"/>
                  </a:lnTo>
                  <a:lnTo>
                    <a:pt x="11624005" y="858901"/>
                  </a:lnTo>
                  <a:lnTo>
                    <a:pt x="11615496" y="858901"/>
                  </a:lnTo>
                  <a:lnTo>
                    <a:pt x="11616144" y="884301"/>
                  </a:lnTo>
                  <a:lnTo>
                    <a:pt x="11619027" y="909701"/>
                  </a:lnTo>
                  <a:lnTo>
                    <a:pt x="11619687" y="935101"/>
                  </a:lnTo>
                  <a:lnTo>
                    <a:pt x="11559743" y="935101"/>
                  </a:lnTo>
                  <a:lnTo>
                    <a:pt x="11559743" y="871601"/>
                  </a:lnTo>
                  <a:lnTo>
                    <a:pt x="11555425" y="871601"/>
                  </a:lnTo>
                  <a:lnTo>
                    <a:pt x="11555425" y="1379601"/>
                  </a:lnTo>
                  <a:lnTo>
                    <a:pt x="11508181" y="1379601"/>
                  </a:lnTo>
                  <a:lnTo>
                    <a:pt x="11508181" y="1265301"/>
                  </a:lnTo>
                  <a:lnTo>
                    <a:pt x="11555425" y="1265301"/>
                  </a:lnTo>
                  <a:lnTo>
                    <a:pt x="11555425" y="1239901"/>
                  </a:lnTo>
                  <a:lnTo>
                    <a:pt x="11518608" y="1239901"/>
                  </a:lnTo>
                  <a:lnTo>
                    <a:pt x="11508181" y="1252601"/>
                  </a:lnTo>
                  <a:lnTo>
                    <a:pt x="11505756" y="1227201"/>
                  </a:lnTo>
                  <a:lnTo>
                    <a:pt x="11504511" y="1201801"/>
                  </a:lnTo>
                  <a:lnTo>
                    <a:pt x="11504054" y="1176401"/>
                  </a:lnTo>
                  <a:lnTo>
                    <a:pt x="11503990" y="1151001"/>
                  </a:lnTo>
                  <a:lnTo>
                    <a:pt x="11503990" y="1900301"/>
                  </a:lnTo>
                  <a:lnTo>
                    <a:pt x="11461064" y="1900301"/>
                  </a:lnTo>
                  <a:lnTo>
                    <a:pt x="11458499" y="1874901"/>
                  </a:lnTo>
                  <a:lnTo>
                    <a:pt x="11455044" y="1824101"/>
                  </a:lnTo>
                  <a:lnTo>
                    <a:pt x="11452555" y="1798701"/>
                  </a:lnTo>
                  <a:lnTo>
                    <a:pt x="11499672" y="1798701"/>
                  </a:lnTo>
                  <a:lnTo>
                    <a:pt x="11502161" y="1824101"/>
                  </a:lnTo>
                  <a:lnTo>
                    <a:pt x="11503444" y="1849501"/>
                  </a:lnTo>
                  <a:lnTo>
                    <a:pt x="11503914" y="1874901"/>
                  </a:lnTo>
                  <a:lnTo>
                    <a:pt x="11503990" y="1900301"/>
                  </a:lnTo>
                  <a:lnTo>
                    <a:pt x="11503990" y="1151001"/>
                  </a:lnTo>
                  <a:lnTo>
                    <a:pt x="11555425" y="1151001"/>
                  </a:lnTo>
                  <a:lnTo>
                    <a:pt x="11555425" y="1125601"/>
                  </a:lnTo>
                  <a:lnTo>
                    <a:pt x="11503990" y="1125601"/>
                  </a:lnTo>
                  <a:lnTo>
                    <a:pt x="11503304" y="1112901"/>
                  </a:lnTo>
                  <a:lnTo>
                    <a:pt x="11500345" y="1074801"/>
                  </a:lnTo>
                  <a:lnTo>
                    <a:pt x="11499672" y="1062101"/>
                  </a:lnTo>
                  <a:lnTo>
                    <a:pt x="11499672" y="1570101"/>
                  </a:lnTo>
                  <a:lnTo>
                    <a:pt x="11499672" y="1582801"/>
                  </a:lnTo>
                  <a:lnTo>
                    <a:pt x="11499672" y="1684401"/>
                  </a:lnTo>
                  <a:lnTo>
                    <a:pt x="11499672" y="1697101"/>
                  </a:lnTo>
                  <a:lnTo>
                    <a:pt x="11499672" y="1786001"/>
                  </a:lnTo>
                  <a:lnTo>
                    <a:pt x="11452555" y="1786001"/>
                  </a:lnTo>
                  <a:lnTo>
                    <a:pt x="11451869" y="1760601"/>
                  </a:lnTo>
                  <a:lnTo>
                    <a:pt x="11450396" y="1747901"/>
                  </a:lnTo>
                  <a:lnTo>
                    <a:pt x="11448910" y="1722501"/>
                  </a:lnTo>
                  <a:lnTo>
                    <a:pt x="11448237" y="1697101"/>
                  </a:lnTo>
                  <a:lnTo>
                    <a:pt x="11499672" y="1697101"/>
                  </a:lnTo>
                  <a:lnTo>
                    <a:pt x="11499672" y="1684401"/>
                  </a:lnTo>
                  <a:lnTo>
                    <a:pt x="11448237" y="1684401"/>
                  </a:lnTo>
                  <a:lnTo>
                    <a:pt x="11445672" y="1659001"/>
                  </a:lnTo>
                  <a:lnTo>
                    <a:pt x="11442154" y="1608201"/>
                  </a:lnTo>
                  <a:lnTo>
                    <a:pt x="11439601" y="1582801"/>
                  </a:lnTo>
                  <a:lnTo>
                    <a:pt x="11439601" y="1900301"/>
                  </a:lnTo>
                  <a:lnTo>
                    <a:pt x="11375339" y="1900301"/>
                  </a:lnTo>
                  <a:lnTo>
                    <a:pt x="11377828" y="1874901"/>
                  </a:lnTo>
                  <a:lnTo>
                    <a:pt x="11379111" y="1849501"/>
                  </a:lnTo>
                  <a:lnTo>
                    <a:pt x="11379581" y="1824101"/>
                  </a:lnTo>
                  <a:lnTo>
                    <a:pt x="11379657" y="1798701"/>
                  </a:lnTo>
                  <a:lnTo>
                    <a:pt x="11431092" y="1798701"/>
                  </a:lnTo>
                  <a:lnTo>
                    <a:pt x="11433645" y="1824101"/>
                  </a:lnTo>
                  <a:lnTo>
                    <a:pt x="11437099" y="1874901"/>
                  </a:lnTo>
                  <a:lnTo>
                    <a:pt x="11439601" y="1900301"/>
                  </a:lnTo>
                  <a:lnTo>
                    <a:pt x="11439601" y="1582801"/>
                  </a:lnTo>
                  <a:lnTo>
                    <a:pt x="11499672" y="1582801"/>
                  </a:lnTo>
                  <a:lnTo>
                    <a:pt x="11499672" y="1570101"/>
                  </a:lnTo>
                  <a:lnTo>
                    <a:pt x="11439601" y="1570101"/>
                  </a:lnTo>
                  <a:lnTo>
                    <a:pt x="11438941" y="1532001"/>
                  </a:lnTo>
                  <a:lnTo>
                    <a:pt x="11437506" y="1481201"/>
                  </a:lnTo>
                  <a:lnTo>
                    <a:pt x="11436058" y="1443101"/>
                  </a:lnTo>
                  <a:lnTo>
                    <a:pt x="11435410" y="1405001"/>
                  </a:lnTo>
                  <a:lnTo>
                    <a:pt x="11495354" y="1405001"/>
                  </a:lnTo>
                  <a:lnTo>
                    <a:pt x="11495354" y="1443101"/>
                  </a:lnTo>
                  <a:lnTo>
                    <a:pt x="11497843" y="1468501"/>
                  </a:lnTo>
                  <a:lnTo>
                    <a:pt x="11499126" y="1506601"/>
                  </a:lnTo>
                  <a:lnTo>
                    <a:pt x="11499596" y="1544701"/>
                  </a:lnTo>
                  <a:lnTo>
                    <a:pt x="11499672" y="1570101"/>
                  </a:lnTo>
                  <a:lnTo>
                    <a:pt x="11499672" y="1062101"/>
                  </a:lnTo>
                  <a:lnTo>
                    <a:pt x="11555425" y="1062101"/>
                  </a:lnTo>
                  <a:lnTo>
                    <a:pt x="11555425" y="871601"/>
                  </a:lnTo>
                  <a:lnTo>
                    <a:pt x="11551107" y="871601"/>
                  </a:lnTo>
                  <a:lnTo>
                    <a:pt x="11551107" y="935101"/>
                  </a:lnTo>
                  <a:lnTo>
                    <a:pt x="11551107" y="947801"/>
                  </a:lnTo>
                  <a:lnTo>
                    <a:pt x="11551107" y="1036701"/>
                  </a:lnTo>
                  <a:lnTo>
                    <a:pt x="11499672" y="1036701"/>
                  </a:lnTo>
                  <a:lnTo>
                    <a:pt x="11499596" y="1024001"/>
                  </a:lnTo>
                  <a:lnTo>
                    <a:pt x="11499126" y="998601"/>
                  </a:lnTo>
                  <a:lnTo>
                    <a:pt x="11497843" y="973201"/>
                  </a:lnTo>
                  <a:lnTo>
                    <a:pt x="11495354" y="947801"/>
                  </a:lnTo>
                  <a:lnTo>
                    <a:pt x="11495354" y="1265301"/>
                  </a:lnTo>
                  <a:lnTo>
                    <a:pt x="11495354" y="1379601"/>
                  </a:lnTo>
                  <a:lnTo>
                    <a:pt x="11463223" y="1379601"/>
                  </a:lnTo>
                  <a:lnTo>
                    <a:pt x="11447158" y="1392301"/>
                  </a:lnTo>
                  <a:lnTo>
                    <a:pt x="11431092" y="1392301"/>
                  </a:lnTo>
                  <a:lnTo>
                    <a:pt x="11431092" y="1265301"/>
                  </a:lnTo>
                  <a:lnTo>
                    <a:pt x="11495354" y="1265301"/>
                  </a:lnTo>
                  <a:lnTo>
                    <a:pt x="11495354" y="947801"/>
                  </a:lnTo>
                  <a:lnTo>
                    <a:pt x="11551107" y="947801"/>
                  </a:lnTo>
                  <a:lnTo>
                    <a:pt x="11551107" y="935101"/>
                  </a:lnTo>
                  <a:lnTo>
                    <a:pt x="11495354" y="935101"/>
                  </a:lnTo>
                  <a:lnTo>
                    <a:pt x="11495354" y="846201"/>
                  </a:lnTo>
                  <a:lnTo>
                    <a:pt x="11491036" y="846201"/>
                  </a:lnTo>
                  <a:lnTo>
                    <a:pt x="11491036" y="1036701"/>
                  </a:lnTo>
                  <a:lnTo>
                    <a:pt x="11491036" y="1062101"/>
                  </a:lnTo>
                  <a:lnTo>
                    <a:pt x="11491036" y="1125601"/>
                  </a:lnTo>
                  <a:lnTo>
                    <a:pt x="11491036" y="1151001"/>
                  </a:lnTo>
                  <a:lnTo>
                    <a:pt x="11491036" y="1252601"/>
                  </a:lnTo>
                  <a:lnTo>
                    <a:pt x="11431092" y="1252601"/>
                  </a:lnTo>
                  <a:lnTo>
                    <a:pt x="11428590" y="1227201"/>
                  </a:lnTo>
                  <a:lnTo>
                    <a:pt x="11427308" y="1201801"/>
                  </a:lnTo>
                  <a:lnTo>
                    <a:pt x="11426838" y="1176401"/>
                  </a:lnTo>
                  <a:lnTo>
                    <a:pt x="11426774" y="1151001"/>
                  </a:lnTo>
                  <a:lnTo>
                    <a:pt x="11491036" y="1151001"/>
                  </a:lnTo>
                  <a:lnTo>
                    <a:pt x="11491036" y="1125601"/>
                  </a:lnTo>
                  <a:lnTo>
                    <a:pt x="11458943" y="1125601"/>
                  </a:lnTo>
                  <a:lnTo>
                    <a:pt x="11442865" y="1138301"/>
                  </a:lnTo>
                  <a:lnTo>
                    <a:pt x="11426774" y="1138301"/>
                  </a:lnTo>
                  <a:lnTo>
                    <a:pt x="11426774" y="1062101"/>
                  </a:lnTo>
                  <a:lnTo>
                    <a:pt x="11491036" y="1062101"/>
                  </a:lnTo>
                  <a:lnTo>
                    <a:pt x="11491036" y="1036701"/>
                  </a:lnTo>
                  <a:lnTo>
                    <a:pt x="11475009" y="1049401"/>
                  </a:lnTo>
                  <a:lnTo>
                    <a:pt x="11426774" y="1049401"/>
                  </a:lnTo>
                  <a:lnTo>
                    <a:pt x="11426698" y="1024001"/>
                  </a:lnTo>
                  <a:lnTo>
                    <a:pt x="11426228" y="998601"/>
                  </a:lnTo>
                  <a:lnTo>
                    <a:pt x="11424945" y="973201"/>
                  </a:lnTo>
                  <a:lnTo>
                    <a:pt x="11422456" y="947801"/>
                  </a:lnTo>
                  <a:lnTo>
                    <a:pt x="11486845" y="947801"/>
                  </a:lnTo>
                  <a:lnTo>
                    <a:pt x="11487493" y="973201"/>
                  </a:lnTo>
                  <a:lnTo>
                    <a:pt x="11490376" y="1024001"/>
                  </a:lnTo>
                  <a:lnTo>
                    <a:pt x="11491036" y="1036701"/>
                  </a:lnTo>
                  <a:lnTo>
                    <a:pt x="11491036" y="846201"/>
                  </a:lnTo>
                  <a:lnTo>
                    <a:pt x="11486845" y="846201"/>
                  </a:lnTo>
                  <a:lnTo>
                    <a:pt x="11486845" y="935101"/>
                  </a:lnTo>
                  <a:lnTo>
                    <a:pt x="11422456" y="935101"/>
                  </a:lnTo>
                  <a:lnTo>
                    <a:pt x="11422456" y="820801"/>
                  </a:lnTo>
                  <a:lnTo>
                    <a:pt x="11418138" y="820801"/>
                  </a:lnTo>
                  <a:lnTo>
                    <a:pt x="11417478" y="846201"/>
                  </a:lnTo>
                  <a:lnTo>
                    <a:pt x="11414595" y="909701"/>
                  </a:lnTo>
                  <a:lnTo>
                    <a:pt x="11413947" y="935101"/>
                  </a:lnTo>
                  <a:lnTo>
                    <a:pt x="11341049" y="935101"/>
                  </a:lnTo>
                  <a:lnTo>
                    <a:pt x="11341049" y="947801"/>
                  </a:lnTo>
                  <a:lnTo>
                    <a:pt x="11413947" y="947801"/>
                  </a:lnTo>
                  <a:lnTo>
                    <a:pt x="11413947" y="1049401"/>
                  </a:lnTo>
                  <a:lnTo>
                    <a:pt x="11394694" y="1049401"/>
                  </a:lnTo>
                  <a:lnTo>
                    <a:pt x="11375873" y="1062101"/>
                  </a:lnTo>
                  <a:lnTo>
                    <a:pt x="11413947" y="1062101"/>
                  </a:lnTo>
                  <a:lnTo>
                    <a:pt x="11413947" y="1138301"/>
                  </a:lnTo>
                  <a:lnTo>
                    <a:pt x="11349558" y="1138301"/>
                  </a:lnTo>
                  <a:lnTo>
                    <a:pt x="11365649" y="1151001"/>
                  </a:lnTo>
                  <a:lnTo>
                    <a:pt x="11413947" y="1151001"/>
                  </a:lnTo>
                  <a:lnTo>
                    <a:pt x="11413947" y="1252601"/>
                  </a:lnTo>
                  <a:lnTo>
                    <a:pt x="11371720" y="1252601"/>
                  </a:lnTo>
                  <a:lnTo>
                    <a:pt x="11358194" y="1265301"/>
                  </a:lnTo>
                  <a:lnTo>
                    <a:pt x="11413947" y="1265301"/>
                  </a:lnTo>
                  <a:lnTo>
                    <a:pt x="11413947" y="1405001"/>
                  </a:lnTo>
                  <a:lnTo>
                    <a:pt x="11416436" y="1443101"/>
                  </a:lnTo>
                  <a:lnTo>
                    <a:pt x="11419891" y="1532001"/>
                  </a:lnTo>
                  <a:lnTo>
                    <a:pt x="11422456" y="1570101"/>
                  </a:lnTo>
                  <a:lnTo>
                    <a:pt x="11410264" y="1570101"/>
                  </a:lnTo>
                  <a:lnTo>
                    <a:pt x="11398898" y="1582801"/>
                  </a:lnTo>
                  <a:lnTo>
                    <a:pt x="11422456" y="1582801"/>
                  </a:lnTo>
                  <a:lnTo>
                    <a:pt x="11424945" y="1608201"/>
                  </a:lnTo>
                  <a:lnTo>
                    <a:pt x="11426228" y="1633601"/>
                  </a:lnTo>
                  <a:lnTo>
                    <a:pt x="11426698" y="1659001"/>
                  </a:lnTo>
                  <a:lnTo>
                    <a:pt x="11426774" y="1684401"/>
                  </a:lnTo>
                  <a:lnTo>
                    <a:pt x="11388192" y="1684401"/>
                  </a:lnTo>
                  <a:lnTo>
                    <a:pt x="11375339" y="1697101"/>
                  </a:lnTo>
                  <a:lnTo>
                    <a:pt x="11426774" y="1697101"/>
                  </a:lnTo>
                  <a:lnTo>
                    <a:pt x="11429263" y="1722501"/>
                  </a:lnTo>
                  <a:lnTo>
                    <a:pt x="11430546" y="1747901"/>
                  </a:lnTo>
                  <a:lnTo>
                    <a:pt x="11431016" y="1760601"/>
                  </a:lnTo>
                  <a:lnTo>
                    <a:pt x="11431092" y="1786001"/>
                  </a:lnTo>
                  <a:lnTo>
                    <a:pt x="11379657" y="1786001"/>
                  </a:lnTo>
                  <a:lnTo>
                    <a:pt x="11379581" y="1773301"/>
                  </a:lnTo>
                  <a:lnTo>
                    <a:pt x="11379111" y="1747901"/>
                  </a:lnTo>
                  <a:lnTo>
                    <a:pt x="11377828" y="1722501"/>
                  </a:lnTo>
                  <a:lnTo>
                    <a:pt x="11375339" y="1697101"/>
                  </a:lnTo>
                  <a:lnTo>
                    <a:pt x="11375339" y="1582801"/>
                  </a:lnTo>
                  <a:lnTo>
                    <a:pt x="11374590" y="1532001"/>
                  </a:lnTo>
                  <a:lnTo>
                    <a:pt x="11372634" y="1481201"/>
                  </a:lnTo>
                  <a:lnTo>
                    <a:pt x="11369866" y="1443101"/>
                  </a:lnTo>
                  <a:lnTo>
                    <a:pt x="11366703" y="1392301"/>
                  </a:lnTo>
                  <a:lnTo>
                    <a:pt x="11365979" y="1354201"/>
                  </a:lnTo>
                  <a:lnTo>
                    <a:pt x="11364062" y="1328801"/>
                  </a:lnTo>
                  <a:lnTo>
                    <a:pt x="11361344" y="1303401"/>
                  </a:lnTo>
                  <a:lnTo>
                    <a:pt x="11358194" y="1265301"/>
                  </a:lnTo>
                  <a:lnTo>
                    <a:pt x="11355629" y="1227201"/>
                  </a:lnTo>
                  <a:lnTo>
                    <a:pt x="11352111" y="1176401"/>
                  </a:lnTo>
                  <a:lnTo>
                    <a:pt x="11349558" y="1138301"/>
                  </a:lnTo>
                  <a:lnTo>
                    <a:pt x="11346993" y="1125601"/>
                  </a:lnTo>
                  <a:lnTo>
                    <a:pt x="11345253" y="1100201"/>
                  </a:lnTo>
                  <a:lnTo>
                    <a:pt x="11343538" y="1087501"/>
                  </a:lnTo>
                  <a:lnTo>
                    <a:pt x="11341049" y="1074801"/>
                  </a:lnTo>
                  <a:lnTo>
                    <a:pt x="11359629" y="1062101"/>
                  </a:lnTo>
                  <a:lnTo>
                    <a:pt x="11341049" y="1062101"/>
                  </a:lnTo>
                  <a:lnTo>
                    <a:pt x="11335398" y="1011301"/>
                  </a:lnTo>
                  <a:lnTo>
                    <a:pt x="11328933" y="960501"/>
                  </a:lnTo>
                  <a:lnTo>
                    <a:pt x="11321872" y="897001"/>
                  </a:lnTo>
                  <a:lnTo>
                    <a:pt x="11314417" y="846201"/>
                  </a:lnTo>
                  <a:lnTo>
                    <a:pt x="11306759" y="795401"/>
                  </a:lnTo>
                  <a:lnTo>
                    <a:pt x="11298123" y="795401"/>
                  </a:lnTo>
                  <a:lnTo>
                    <a:pt x="11303368" y="846201"/>
                  </a:lnTo>
                  <a:lnTo>
                    <a:pt x="11308182" y="897001"/>
                  </a:lnTo>
                  <a:lnTo>
                    <a:pt x="11312614" y="947801"/>
                  </a:lnTo>
                  <a:lnTo>
                    <a:pt x="11316754" y="985901"/>
                  </a:lnTo>
                  <a:lnTo>
                    <a:pt x="11320666" y="1036701"/>
                  </a:lnTo>
                  <a:lnTo>
                    <a:pt x="11324425" y="1087501"/>
                  </a:lnTo>
                  <a:lnTo>
                    <a:pt x="11328095" y="1138301"/>
                  </a:lnTo>
                  <a:lnTo>
                    <a:pt x="11328832" y="1176401"/>
                  </a:lnTo>
                  <a:lnTo>
                    <a:pt x="11330788" y="1201801"/>
                  </a:lnTo>
                  <a:lnTo>
                    <a:pt x="11333556" y="1227201"/>
                  </a:lnTo>
                  <a:lnTo>
                    <a:pt x="11336731" y="1265301"/>
                  </a:lnTo>
                  <a:lnTo>
                    <a:pt x="11298123" y="1265301"/>
                  </a:lnTo>
                  <a:lnTo>
                    <a:pt x="11302441" y="1278001"/>
                  </a:lnTo>
                  <a:lnTo>
                    <a:pt x="11336731" y="1278001"/>
                  </a:lnTo>
                  <a:lnTo>
                    <a:pt x="11337404" y="1303401"/>
                  </a:lnTo>
                  <a:lnTo>
                    <a:pt x="11340363" y="1354201"/>
                  </a:lnTo>
                  <a:lnTo>
                    <a:pt x="11341049" y="1392301"/>
                  </a:lnTo>
                  <a:lnTo>
                    <a:pt x="11347412" y="1481201"/>
                  </a:lnTo>
                  <a:lnTo>
                    <a:pt x="11353876" y="1582801"/>
                  </a:lnTo>
                  <a:lnTo>
                    <a:pt x="11353940" y="1620901"/>
                  </a:lnTo>
                  <a:lnTo>
                    <a:pt x="11354410" y="1646301"/>
                  </a:lnTo>
                  <a:lnTo>
                    <a:pt x="11355692" y="1671701"/>
                  </a:lnTo>
                  <a:lnTo>
                    <a:pt x="11358194" y="1697101"/>
                  </a:lnTo>
                  <a:lnTo>
                    <a:pt x="11358258" y="1722501"/>
                  </a:lnTo>
                  <a:lnTo>
                    <a:pt x="11358728" y="1747901"/>
                  </a:lnTo>
                  <a:lnTo>
                    <a:pt x="11360010" y="1773301"/>
                  </a:lnTo>
                  <a:lnTo>
                    <a:pt x="11362512" y="1798701"/>
                  </a:lnTo>
                  <a:lnTo>
                    <a:pt x="11362512" y="1900301"/>
                  </a:lnTo>
                  <a:lnTo>
                    <a:pt x="11341049" y="1900301"/>
                  </a:lnTo>
                  <a:lnTo>
                    <a:pt x="11341049" y="1913001"/>
                  </a:lnTo>
                  <a:lnTo>
                    <a:pt x="11362512" y="1913001"/>
                  </a:lnTo>
                  <a:lnTo>
                    <a:pt x="11363160" y="1925701"/>
                  </a:lnTo>
                  <a:lnTo>
                    <a:pt x="11366043" y="1963801"/>
                  </a:lnTo>
                  <a:lnTo>
                    <a:pt x="11366703" y="1976501"/>
                  </a:lnTo>
                  <a:lnTo>
                    <a:pt x="11366703" y="1989201"/>
                  </a:lnTo>
                  <a:lnTo>
                    <a:pt x="11375339" y="1989201"/>
                  </a:lnTo>
                  <a:lnTo>
                    <a:pt x="11375339" y="1913001"/>
                  </a:lnTo>
                  <a:lnTo>
                    <a:pt x="11443919" y="1913001"/>
                  </a:lnTo>
                  <a:lnTo>
                    <a:pt x="11447221" y="1925701"/>
                  </a:lnTo>
                  <a:lnTo>
                    <a:pt x="11450917" y="1938401"/>
                  </a:lnTo>
                  <a:lnTo>
                    <a:pt x="11455400" y="1951101"/>
                  </a:lnTo>
                  <a:lnTo>
                    <a:pt x="11448237" y="1951101"/>
                  </a:lnTo>
                  <a:lnTo>
                    <a:pt x="11448237" y="1963801"/>
                  </a:lnTo>
                  <a:lnTo>
                    <a:pt x="11452555" y="1963801"/>
                  </a:lnTo>
                  <a:lnTo>
                    <a:pt x="11452555" y="1976501"/>
                  </a:lnTo>
                  <a:lnTo>
                    <a:pt x="11456746" y="1976501"/>
                  </a:lnTo>
                  <a:lnTo>
                    <a:pt x="11456746" y="1989201"/>
                  </a:lnTo>
                  <a:lnTo>
                    <a:pt x="11469700" y="1976501"/>
                  </a:lnTo>
                  <a:lnTo>
                    <a:pt x="11465382" y="1976501"/>
                  </a:lnTo>
                  <a:lnTo>
                    <a:pt x="11465306" y="1963801"/>
                  </a:lnTo>
                  <a:lnTo>
                    <a:pt x="11464836" y="1951101"/>
                  </a:lnTo>
                  <a:lnTo>
                    <a:pt x="11463553" y="1925701"/>
                  </a:lnTo>
                  <a:lnTo>
                    <a:pt x="11461064" y="1913001"/>
                  </a:lnTo>
                  <a:lnTo>
                    <a:pt x="11503990" y="1913001"/>
                  </a:lnTo>
                  <a:lnTo>
                    <a:pt x="11506479" y="1925701"/>
                  </a:lnTo>
                  <a:lnTo>
                    <a:pt x="11509934" y="1976501"/>
                  </a:lnTo>
                  <a:lnTo>
                    <a:pt x="11512499" y="2001901"/>
                  </a:lnTo>
                  <a:lnTo>
                    <a:pt x="11521135" y="2001901"/>
                  </a:lnTo>
                  <a:lnTo>
                    <a:pt x="11523624" y="1976501"/>
                  </a:lnTo>
                  <a:lnTo>
                    <a:pt x="11524907" y="1951101"/>
                  </a:lnTo>
                  <a:lnTo>
                    <a:pt x="11525377" y="1925701"/>
                  </a:lnTo>
                  <a:lnTo>
                    <a:pt x="11525453" y="1913001"/>
                  </a:lnTo>
                  <a:lnTo>
                    <a:pt x="11537633" y="1913001"/>
                  </a:lnTo>
                  <a:lnTo>
                    <a:pt x="11560378" y="1900301"/>
                  </a:lnTo>
                  <a:lnTo>
                    <a:pt x="11572570" y="1900301"/>
                  </a:lnTo>
                  <a:lnTo>
                    <a:pt x="11573243" y="1925701"/>
                  </a:lnTo>
                  <a:lnTo>
                    <a:pt x="11574729" y="1951101"/>
                  </a:lnTo>
                  <a:lnTo>
                    <a:pt x="11576202" y="1963801"/>
                  </a:lnTo>
                  <a:lnTo>
                    <a:pt x="11576888" y="1989201"/>
                  </a:lnTo>
                  <a:lnTo>
                    <a:pt x="11576888" y="2001901"/>
                  </a:lnTo>
                  <a:lnTo>
                    <a:pt x="11589715" y="2001901"/>
                  </a:lnTo>
                  <a:lnTo>
                    <a:pt x="11589715" y="1887601"/>
                  </a:lnTo>
                  <a:lnTo>
                    <a:pt x="11589715" y="1798701"/>
                  </a:lnTo>
                  <a:lnTo>
                    <a:pt x="11609032" y="1798701"/>
                  </a:lnTo>
                  <a:lnTo>
                    <a:pt x="11615496" y="1786001"/>
                  </a:lnTo>
                  <a:lnTo>
                    <a:pt x="11589715" y="1786001"/>
                  </a:lnTo>
                  <a:lnTo>
                    <a:pt x="11589715" y="1697101"/>
                  </a:lnTo>
                  <a:lnTo>
                    <a:pt x="11594033" y="1684401"/>
                  </a:lnTo>
                  <a:lnTo>
                    <a:pt x="11585397" y="1684401"/>
                  </a:lnTo>
                  <a:lnTo>
                    <a:pt x="11585067" y="1633601"/>
                  </a:lnTo>
                  <a:lnTo>
                    <a:pt x="11584267" y="1582801"/>
                  </a:lnTo>
                  <a:lnTo>
                    <a:pt x="11582197" y="1493901"/>
                  </a:lnTo>
                  <a:lnTo>
                    <a:pt x="11581397" y="1443101"/>
                  </a:lnTo>
                  <a:lnTo>
                    <a:pt x="11581079" y="1405001"/>
                  </a:lnTo>
                  <a:lnTo>
                    <a:pt x="11628323" y="1405001"/>
                  </a:lnTo>
                  <a:lnTo>
                    <a:pt x="11628323" y="1468501"/>
                  </a:lnTo>
                  <a:lnTo>
                    <a:pt x="11606860" y="1468501"/>
                  </a:lnTo>
                  <a:lnTo>
                    <a:pt x="11606860" y="1481201"/>
                  </a:lnTo>
                  <a:lnTo>
                    <a:pt x="11615496" y="1481201"/>
                  </a:lnTo>
                  <a:lnTo>
                    <a:pt x="11615623" y="1532001"/>
                  </a:lnTo>
                  <a:lnTo>
                    <a:pt x="11616068" y="1582801"/>
                  </a:lnTo>
                  <a:lnTo>
                    <a:pt x="11616855" y="1633601"/>
                  </a:lnTo>
                  <a:lnTo>
                    <a:pt x="11618062" y="1684401"/>
                  </a:lnTo>
                  <a:lnTo>
                    <a:pt x="11619725" y="1735201"/>
                  </a:lnTo>
                  <a:lnTo>
                    <a:pt x="11621910" y="1773301"/>
                  </a:lnTo>
                  <a:lnTo>
                    <a:pt x="11624653" y="1824101"/>
                  </a:lnTo>
                  <a:lnTo>
                    <a:pt x="11628018" y="1874901"/>
                  </a:lnTo>
                  <a:lnTo>
                    <a:pt x="11632057" y="1925701"/>
                  </a:lnTo>
                  <a:lnTo>
                    <a:pt x="11636832" y="1976501"/>
                  </a:lnTo>
                  <a:lnTo>
                    <a:pt x="11636832" y="1989201"/>
                  </a:lnTo>
                  <a:lnTo>
                    <a:pt x="11649786" y="1989201"/>
                  </a:lnTo>
                  <a:lnTo>
                    <a:pt x="11649786" y="1976501"/>
                  </a:lnTo>
                  <a:lnTo>
                    <a:pt x="11650663" y="1925701"/>
                  </a:lnTo>
                  <a:lnTo>
                    <a:pt x="11650802" y="1874901"/>
                  </a:lnTo>
                  <a:lnTo>
                    <a:pt x="11650231" y="1824101"/>
                  </a:lnTo>
                  <a:lnTo>
                    <a:pt x="11648973" y="1773301"/>
                  </a:lnTo>
                  <a:lnTo>
                    <a:pt x="11644490" y="1684401"/>
                  </a:lnTo>
                  <a:lnTo>
                    <a:pt x="11641303" y="1633601"/>
                  </a:lnTo>
                  <a:lnTo>
                    <a:pt x="11637531" y="1582801"/>
                  </a:lnTo>
                  <a:lnTo>
                    <a:pt x="11633200" y="1532001"/>
                  </a:lnTo>
                  <a:lnTo>
                    <a:pt x="11628323" y="1481201"/>
                  </a:lnTo>
                  <a:lnTo>
                    <a:pt x="11952694" y="1481201"/>
                  </a:lnTo>
                  <a:lnTo>
                    <a:pt x="12004739" y="1468501"/>
                  </a:lnTo>
                  <a:lnTo>
                    <a:pt x="12108472" y="1468501"/>
                  </a:lnTo>
                  <a:lnTo>
                    <a:pt x="12160072" y="1455801"/>
                  </a:lnTo>
                  <a:lnTo>
                    <a:pt x="12157735" y="1506601"/>
                  </a:lnTo>
                  <a:lnTo>
                    <a:pt x="12155957" y="1570101"/>
                  </a:lnTo>
                  <a:lnTo>
                    <a:pt x="12154738" y="1620901"/>
                  </a:lnTo>
                  <a:lnTo>
                    <a:pt x="12154116" y="1671701"/>
                  </a:lnTo>
                  <a:lnTo>
                    <a:pt x="12154116" y="1722501"/>
                  </a:lnTo>
                  <a:lnTo>
                    <a:pt x="12154751" y="1773301"/>
                  </a:lnTo>
                  <a:lnTo>
                    <a:pt x="12156059" y="1836801"/>
                  </a:lnTo>
                  <a:lnTo>
                    <a:pt x="12158066" y="1887601"/>
                  </a:lnTo>
                  <a:lnTo>
                    <a:pt x="12160783" y="1938401"/>
                  </a:lnTo>
                  <a:lnTo>
                    <a:pt x="12164263" y="1989201"/>
                  </a:lnTo>
                  <a:lnTo>
                    <a:pt x="12164263" y="2001901"/>
                  </a:lnTo>
                  <a:lnTo>
                    <a:pt x="12181408" y="2001901"/>
                  </a:lnTo>
                  <a:lnTo>
                    <a:pt x="12181408" y="1989201"/>
                  </a:lnTo>
                  <a:lnTo>
                    <a:pt x="12182297" y="1963801"/>
                  </a:lnTo>
                  <a:lnTo>
                    <a:pt x="12182297" y="1798701"/>
                  </a:lnTo>
                  <a:lnTo>
                    <a:pt x="12181815" y="1773301"/>
                  </a:lnTo>
                  <a:lnTo>
                    <a:pt x="12181408" y="1722501"/>
                  </a:lnTo>
                  <a:lnTo>
                    <a:pt x="12182297" y="1684401"/>
                  </a:lnTo>
                  <a:lnTo>
                    <a:pt x="12182297" y="151930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76983" y="5460136"/>
              <a:ext cx="7740015" cy="1329055"/>
            </a:xfrm>
            <a:custGeom>
              <a:avLst/>
              <a:gdLst/>
              <a:ahLst/>
              <a:cxnLst/>
              <a:rect l="l" t="t" r="r" b="b"/>
              <a:pathLst>
                <a:path w="7740015" h="1329054">
                  <a:moveTo>
                    <a:pt x="355346" y="582269"/>
                  </a:moveTo>
                  <a:lnTo>
                    <a:pt x="346837" y="582269"/>
                  </a:lnTo>
                  <a:lnTo>
                    <a:pt x="203187" y="588225"/>
                  </a:lnTo>
                  <a:lnTo>
                    <a:pt x="155321" y="590575"/>
                  </a:lnTo>
                  <a:lnTo>
                    <a:pt x="107442" y="593217"/>
                  </a:lnTo>
                  <a:lnTo>
                    <a:pt x="59563" y="596252"/>
                  </a:lnTo>
                  <a:lnTo>
                    <a:pt x="11684" y="599732"/>
                  </a:lnTo>
                  <a:lnTo>
                    <a:pt x="3175" y="599732"/>
                  </a:lnTo>
                  <a:lnTo>
                    <a:pt x="3175" y="604088"/>
                  </a:lnTo>
                  <a:lnTo>
                    <a:pt x="11684" y="604088"/>
                  </a:lnTo>
                  <a:lnTo>
                    <a:pt x="58432" y="608660"/>
                  </a:lnTo>
                  <a:lnTo>
                    <a:pt x="106311" y="611251"/>
                  </a:lnTo>
                  <a:lnTo>
                    <a:pt x="154863" y="612000"/>
                  </a:lnTo>
                  <a:lnTo>
                    <a:pt x="203644" y="611073"/>
                  </a:lnTo>
                  <a:lnTo>
                    <a:pt x="252196" y="608609"/>
                  </a:lnTo>
                  <a:lnTo>
                    <a:pt x="300075" y="604786"/>
                  </a:lnTo>
                  <a:lnTo>
                    <a:pt x="346837" y="599732"/>
                  </a:lnTo>
                  <a:lnTo>
                    <a:pt x="355346" y="595363"/>
                  </a:lnTo>
                  <a:lnTo>
                    <a:pt x="355346" y="582269"/>
                  </a:lnTo>
                  <a:close/>
                </a:path>
                <a:path w="7740015" h="1329054">
                  <a:moveTo>
                    <a:pt x="390271" y="499503"/>
                  </a:moveTo>
                  <a:lnTo>
                    <a:pt x="381762" y="499503"/>
                  </a:lnTo>
                  <a:lnTo>
                    <a:pt x="328180" y="498360"/>
                  </a:lnTo>
                  <a:lnTo>
                    <a:pt x="274243" y="498538"/>
                  </a:lnTo>
                  <a:lnTo>
                    <a:pt x="220091" y="499745"/>
                  </a:lnTo>
                  <a:lnTo>
                    <a:pt x="165874" y="501662"/>
                  </a:lnTo>
                  <a:lnTo>
                    <a:pt x="4318" y="508495"/>
                  </a:lnTo>
                  <a:lnTo>
                    <a:pt x="0" y="512991"/>
                  </a:lnTo>
                  <a:lnTo>
                    <a:pt x="0" y="517486"/>
                  </a:lnTo>
                  <a:lnTo>
                    <a:pt x="165874" y="518198"/>
                  </a:lnTo>
                  <a:lnTo>
                    <a:pt x="220091" y="517702"/>
                  </a:lnTo>
                  <a:lnTo>
                    <a:pt x="274243" y="516178"/>
                  </a:lnTo>
                  <a:lnTo>
                    <a:pt x="328180" y="513245"/>
                  </a:lnTo>
                  <a:lnTo>
                    <a:pt x="381762" y="508495"/>
                  </a:lnTo>
                  <a:lnTo>
                    <a:pt x="390271" y="508495"/>
                  </a:lnTo>
                  <a:lnTo>
                    <a:pt x="390271" y="499503"/>
                  </a:lnTo>
                  <a:close/>
                </a:path>
                <a:path w="7740015" h="1329054">
                  <a:moveTo>
                    <a:pt x="390271" y="237045"/>
                  </a:moveTo>
                  <a:lnTo>
                    <a:pt x="381762" y="237045"/>
                  </a:lnTo>
                  <a:lnTo>
                    <a:pt x="330022" y="234353"/>
                  </a:lnTo>
                  <a:lnTo>
                    <a:pt x="277926" y="233387"/>
                  </a:lnTo>
                  <a:lnTo>
                    <a:pt x="225590" y="233781"/>
                  </a:lnTo>
                  <a:lnTo>
                    <a:pt x="173177" y="235140"/>
                  </a:lnTo>
                  <a:lnTo>
                    <a:pt x="17018" y="241350"/>
                  </a:lnTo>
                  <a:lnTo>
                    <a:pt x="12700" y="241350"/>
                  </a:lnTo>
                  <a:lnTo>
                    <a:pt x="12700" y="249974"/>
                  </a:lnTo>
                  <a:lnTo>
                    <a:pt x="68745" y="250431"/>
                  </a:lnTo>
                  <a:lnTo>
                    <a:pt x="173177" y="252691"/>
                  </a:lnTo>
                  <a:lnTo>
                    <a:pt x="225590" y="253593"/>
                  </a:lnTo>
                  <a:lnTo>
                    <a:pt x="277926" y="253746"/>
                  </a:lnTo>
                  <a:lnTo>
                    <a:pt x="330022" y="252691"/>
                  </a:lnTo>
                  <a:lnTo>
                    <a:pt x="381762" y="249974"/>
                  </a:lnTo>
                  <a:lnTo>
                    <a:pt x="390271" y="245656"/>
                  </a:lnTo>
                  <a:lnTo>
                    <a:pt x="390271" y="237045"/>
                  </a:lnTo>
                  <a:close/>
                </a:path>
                <a:path w="7740015" h="1329054">
                  <a:moveTo>
                    <a:pt x="402971" y="357492"/>
                  </a:moveTo>
                  <a:lnTo>
                    <a:pt x="398653" y="357492"/>
                  </a:lnTo>
                  <a:lnTo>
                    <a:pt x="364223" y="347243"/>
                  </a:lnTo>
                  <a:lnTo>
                    <a:pt x="322910" y="345325"/>
                  </a:lnTo>
                  <a:lnTo>
                    <a:pt x="243840" y="349021"/>
                  </a:lnTo>
                  <a:lnTo>
                    <a:pt x="15875" y="349021"/>
                  </a:lnTo>
                  <a:lnTo>
                    <a:pt x="15875" y="353263"/>
                  </a:lnTo>
                  <a:lnTo>
                    <a:pt x="20193" y="353263"/>
                  </a:lnTo>
                  <a:lnTo>
                    <a:pt x="65405" y="355777"/>
                  </a:lnTo>
                  <a:lnTo>
                    <a:pt x="157454" y="359219"/>
                  </a:lnTo>
                  <a:lnTo>
                    <a:pt x="205105" y="361721"/>
                  </a:lnTo>
                  <a:lnTo>
                    <a:pt x="286893" y="361721"/>
                  </a:lnTo>
                  <a:lnTo>
                    <a:pt x="304723" y="361061"/>
                  </a:lnTo>
                  <a:lnTo>
                    <a:pt x="363054" y="358165"/>
                  </a:lnTo>
                  <a:lnTo>
                    <a:pt x="381508" y="357619"/>
                  </a:lnTo>
                  <a:lnTo>
                    <a:pt x="381508" y="357492"/>
                  </a:lnTo>
                  <a:lnTo>
                    <a:pt x="385826" y="357492"/>
                  </a:lnTo>
                  <a:lnTo>
                    <a:pt x="381508" y="357619"/>
                  </a:lnTo>
                  <a:lnTo>
                    <a:pt x="381508" y="361721"/>
                  </a:lnTo>
                  <a:lnTo>
                    <a:pt x="385826" y="365950"/>
                  </a:lnTo>
                  <a:lnTo>
                    <a:pt x="385826" y="370179"/>
                  </a:lnTo>
                  <a:lnTo>
                    <a:pt x="390144" y="374408"/>
                  </a:lnTo>
                  <a:lnTo>
                    <a:pt x="394462" y="370179"/>
                  </a:lnTo>
                  <a:lnTo>
                    <a:pt x="398653" y="370179"/>
                  </a:lnTo>
                  <a:lnTo>
                    <a:pt x="402971" y="365950"/>
                  </a:lnTo>
                  <a:lnTo>
                    <a:pt x="402971" y="357492"/>
                  </a:lnTo>
                  <a:close/>
                </a:path>
                <a:path w="7740015" h="1329054">
                  <a:moveTo>
                    <a:pt x="415671" y="426770"/>
                  </a:moveTo>
                  <a:lnTo>
                    <a:pt x="407162" y="426770"/>
                  </a:lnTo>
                  <a:lnTo>
                    <a:pt x="301142" y="430568"/>
                  </a:lnTo>
                  <a:lnTo>
                    <a:pt x="196075" y="434962"/>
                  </a:lnTo>
                  <a:lnTo>
                    <a:pt x="143522" y="437578"/>
                  </a:lnTo>
                  <a:lnTo>
                    <a:pt x="90741" y="440563"/>
                  </a:lnTo>
                  <a:lnTo>
                    <a:pt x="37592" y="444004"/>
                  </a:lnTo>
                  <a:lnTo>
                    <a:pt x="33274" y="444004"/>
                  </a:lnTo>
                  <a:lnTo>
                    <a:pt x="33274" y="448310"/>
                  </a:lnTo>
                  <a:lnTo>
                    <a:pt x="37592" y="448310"/>
                  </a:lnTo>
                  <a:lnTo>
                    <a:pt x="89382" y="451243"/>
                  </a:lnTo>
                  <a:lnTo>
                    <a:pt x="141630" y="452729"/>
                  </a:lnTo>
                  <a:lnTo>
                    <a:pt x="194271" y="452945"/>
                  </a:lnTo>
                  <a:lnTo>
                    <a:pt x="247205" y="452031"/>
                  </a:lnTo>
                  <a:lnTo>
                    <a:pt x="300393" y="450138"/>
                  </a:lnTo>
                  <a:lnTo>
                    <a:pt x="353733" y="447408"/>
                  </a:lnTo>
                  <a:lnTo>
                    <a:pt x="407162" y="444004"/>
                  </a:lnTo>
                  <a:lnTo>
                    <a:pt x="415671" y="439699"/>
                  </a:lnTo>
                  <a:lnTo>
                    <a:pt x="415671" y="426770"/>
                  </a:lnTo>
                  <a:close/>
                </a:path>
                <a:path w="7740015" h="1329054">
                  <a:moveTo>
                    <a:pt x="504571" y="8102"/>
                  </a:moveTo>
                  <a:lnTo>
                    <a:pt x="496062" y="8102"/>
                  </a:lnTo>
                  <a:lnTo>
                    <a:pt x="447167" y="2349"/>
                  </a:lnTo>
                  <a:lnTo>
                    <a:pt x="398081" y="0"/>
                  </a:lnTo>
                  <a:lnTo>
                    <a:pt x="348843" y="381"/>
                  </a:lnTo>
                  <a:lnTo>
                    <a:pt x="299516" y="2781"/>
                  </a:lnTo>
                  <a:lnTo>
                    <a:pt x="250139" y="6515"/>
                  </a:lnTo>
                  <a:lnTo>
                    <a:pt x="151434" y="15214"/>
                  </a:lnTo>
                  <a:lnTo>
                    <a:pt x="102222" y="18796"/>
                  </a:lnTo>
                  <a:lnTo>
                    <a:pt x="53162" y="20929"/>
                  </a:lnTo>
                  <a:lnTo>
                    <a:pt x="0" y="20929"/>
                  </a:lnTo>
                  <a:lnTo>
                    <a:pt x="0" y="29438"/>
                  </a:lnTo>
                  <a:lnTo>
                    <a:pt x="53047" y="30962"/>
                  </a:lnTo>
                  <a:lnTo>
                    <a:pt x="101803" y="30683"/>
                  </a:lnTo>
                  <a:lnTo>
                    <a:pt x="150622" y="29108"/>
                  </a:lnTo>
                  <a:lnTo>
                    <a:pt x="297649" y="21805"/>
                  </a:lnTo>
                  <a:lnTo>
                    <a:pt x="346951" y="20231"/>
                  </a:lnTo>
                  <a:lnTo>
                    <a:pt x="396430" y="19939"/>
                  </a:lnTo>
                  <a:lnTo>
                    <a:pt x="446125" y="21437"/>
                  </a:lnTo>
                  <a:lnTo>
                    <a:pt x="496062" y="25247"/>
                  </a:lnTo>
                  <a:lnTo>
                    <a:pt x="504571" y="25247"/>
                  </a:lnTo>
                  <a:lnTo>
                    <a:pt x="504571" y="8102"/>
                  </a:lnTo>
                  <a:close/>
                </a:path>
                <a:path w="7740015" h="1329054">
                  <a:moveTo>
                    <a:pt x="515581" y="154660"/>
                  </a:moveTo>
                  <a:lnTo>
                    <a:pt x="513181" y="148653"/>
                  </a:lnTo>
                  <a:lnTo>
                    <a:pt x="505968" y="145923"/>
                  </a:lnTo>
                  <a:lnTo>
                    <a:pt x="408178" y="149034"/>
                  </a:lnTo>
                  <a:lnTo>
                    <a:pt x="310388" y="152984"/>
                  </a:lnTo>
                  <a:lnTo>
                    <a:pt x="163690" y="160007"/>
                  </a:lnTo>
                  <a:lnTo>
                    <a:pt x="17018" y="167741"/>
                  </a:lnTo>
                  <a:lnTo>
                    <a:pt x="12700" y="167741"/>
                  </a:lnTo>
                  <a:lnTo>
                    <a:pt x="12700" y="176466"/>
                  </a:lnTo>
                  <a:lnTo>
                    <a:pt x="66014" y="177520"/>
                  </a:lnTo>
                  <a:lnTo>
                    <a:pt x="115189" y="178041"/>
                  </a:lnTo>
                  <a:lnTo>
                    <a:pt x="164477" y="178041"/>
                  </a:lnTo>
                  <a:lnTo>
                    <a:pt x="213791" y="177520"/>
                  </a:lnTo>
                  <a:lnTo>
                    <a:pt x="263055" y="176479"/>
                  </a:lnTo>
                  <a:lnTo>
                    <a:pt x="312204" y="174904"/>
                  </a:lnTo>
                  <a:lnTo>
                    <a:pt x="361137" y="172808"/>
                  </a:lnTo>
                  <a:lnTo>
                    <a:pt x="409790" y="170192"/>
                  </a:lnTo>
                  <a:lnTo>
                    <a:pt x="458089" y="167055"/>
                  </a:lnTo>
                  <a:lnTo>
                    <a:pt x="505968" y="163385"/>
                  </a:lnTo>
                  <a:lnTo>
                    <a:pt x="513181" y="160667"/>
                  </a:lnTo>
                  <a:lnTo>
                    <a:pt x="515581" y="154660"/>
                  </a:lnTo>
                  <a:close/>
                </a:path>
                <a:path w="7740015" h="1329054">
                  <a:moveTo>
                    <a:pt x="526796" y="77317"/>
                  </a:moveTo>
                  <a:lnTo>
                    <a:pt x="518160" y="73126"/>
                  </a:lnTo>
                  <a:lnTo>
                    <a:pt x="468947" y="70154"/>
                  </a:lnTo>
                  <a:lnTo>
                    <a:pt x="419138" y="68783"/>
                  </a:lnTo>
                  <a:lnTo>
                    <a:pt x="368858" y="68846"/>
                  </a:lnTo>
                  <a:lnTo>
                    <a:pt x="318274" y="70167"/>
                  </a:lnTo>
                  <a:lnTo>
                    <a:pt x="267538" y="72567"/>
                  </a:lnTo>
                  <a:lnTo>
                    <a:pt x="216801" y="75857"/>
                  </a:lnTo>
                  <a:lnTo>
                    <a:pt x="166230" y="79870"/>
                  </a:lnTo>
                  <a:lnTo>
                    <a:pt x="115976" y="84429"/>
                  </a:lnTo>
                  <a:lnTo>
                    <a:pt x="17018" y="94462"/>
                  </a:lnTo>
                  <a:lnTo>
                    <a:pt x="12700" y="98780"/>
                  </a:lnTo>
                  <a:lnTo>
                    <a:pt x="12700" y="103098"/>
                  </a:lnTo>
                  <a:lnTo>
                    <a:pt x="17018" y="103098"/>
                  </a:lnTo>
                  <a:lnTo>
                    <a:pt x="67119" y="98691"/>
                  </a:lnTo>
                  <a:lnTo>
                    <a:pt x="117233" y="95554"/>
                  </a:lnTo>
                  <a:lnTo>
                    <a:pt x="167347" y="93446"/>
                  </a:lnTo>
                  <a:lnTo>
                    <a:pt x="217462" y="92113"/>
                  </a:lnTo>
                  <a:lnTo>
                    <a:pt x="267589" y="91287"/>
                  </a:lnTo>
                  <a:lnTo>
                    <a:pt x="367817" y="90170"/>
                  </a:lnTo>
                  <a:lnTo>
                    <a:pt x="417931" y="89369"/>
                  </a:lnTo>
                  <a:lnTo>
                    <a:pt x="468045" y="88049"/>
                  </a:lnTo>
                  <a:lnTo>
                    <a:pt x="518160" y="85953"/>
                  </a:lnTo>
                  <a:lnTo>
                    <a:pt x="526796" y="85953"/>
                  </a:lnTo>
                  <a:lnTo>
                    <a:pt x="526796" y="77317"/>
                  </a:lnTo>
                  <a:close/>
                </a:path>
                <a:path w="7740015" h="1329054">
                  <a:moveTo>
                    <a:pt x="1589913" y="742543"/>
                  </a:moveTo>
                  <a:lnTo>
                    <a:pt x="1581277" y="742543"/>
                  </a:lnTo>
                  <a:lnTo>
                    <a:pt x="1529384" y="744385"/>
                  </a:lnTo>
                  <a:lnTo>
                    <a:pt x="1476870" y="749211"/>
                  </a:lnTo>
                  <a:lnTo>
                    <a:pt x="1424139" y="756043"/>
                  </a:lnTo>
                  <a:lnTo>
                    <a:pt x="1319657" y="771690"/>
                  </a:lnTo>
                  <a:lnTo>
                    <a:pt x="1315339" y="771690"/>
                  </a:lnTo>
                  <a:lnTo>
                    <a:pt x="1315339" y="775855"/>
                  </a:lnTo>
                  <a:lnTo>
                    <a:pt x="1319657" y="775855"/>
                  </a:lnTo>
                  <a:lnTo>
                    <a:pt x="1371625" y="773290"/>
                  </a:lnTo>
                  <a:lnTo>
                    <a:pt x="1424419" y="770331"/>
                  </a:lnTo>
                  <a:lnTo>
                    <a:pt x="1477810" y="766559"/>
                  </a:lnTo>
                  <a:lnTo>
                    <a:pt x="1531594" y="761593"/>
                  </a:lnTo>
                  <a:lnTo>
                    <a:pt x="1585595" y="755027"/>
                  </a:lnTo>
                  <a:lnTo>
                    <a:pt x="1589913" y="750862"/>
                  </a:lnTo>
                  <a:lnTo>
                    <a:pt x="1589913" y="742543"/>
                  </a:lnTo>
                  <a:close/>
                </a:path>
                <a:path w="7740015" h="1329054">
                  <a:moveTo>
                    <a:pt x="1602613" y="681443"/>
                  </a:moveTo>
                  <a:lnTo>
                    <a:pt x="1598295" y="672719"/>
                  </a:lnTo>
                  <a:lnTo>
                    <a:pt x="1593977" y="672719"/>
                  </a:lnTo>
                  <a:lnTo>
                    <a:pt x="1546834" y="677392"/>
                  </a:lnTo>
                  <a:lnTo>
                    <a:pt x="1452079" y="687451"/>
                  </a:lnTo>
                  <a:lnTo>
                    <a:pt x="1404226" y="692124"/>
                  </a:lnTo>
                  <a:lnTo>
                    <a:pt x="1355890" y="696061"/>
                  </a:lnTo>
                  <a:lnTo>
                    <a:pt x="1306957" y="698906"/>
                  </a:lnTo>
                  <a:lnTo>
                    <a:pt x="1302639" y="698906"/>
                  </a:lnTo>
                  <a:lnTo>
                    <a:pt x="1302639" y="707631"/>
                  </a:lnTo>
                  <a:lnTo>
                    <a:pt x="1354391" y="707212"/>
                  </a:lnTo>
                  <a:lnTo>
                    <a:pt x="1402308" y="705700"/>
                  </a:lnTo>
                  <a:lnTo>
                    <a:pt x="1450467" y="702729"/>
                  </a:lnTo>
                  <a:lnTo>
                    <a:pt x="1498612" y="697941"/>
                  </a:lnTo>
                  <a:lnTo>
                    <a:pt x="1546529" y="690968"/>
                  </a:lnTo>
                  <a:lnTo>
                    <a:pt x="1593977" y="681443"/>
                  </a:lnTo>
                  <a:lnTo>
                    <a:pt x="1602613" y="681443"/>
                  </a:lnTo>
                  <a:close/>
                </a:path>
                <a:path w="7740015" h="1329054">
                  <a:moveTo>
                    <a:pt x="1602613" y="603440"/>
                  </a:moveTo>
                  <a:lnTo>
                    <a:pt x="1598295" y="590207"/>
                  </a:lnTo>
                  <a:lnTo>
                    <a:pt x="1593977" y="594614"/>
                  </a:lnTo>
                  <a:lnTo>
                    <a:pt x="1539506" y="598258"/>
                  </a:lnTo>
                  <a:lnTo>
                    <a:pt x="1484439" y="603580"/>
                  </a:lnTo>
                  <a:lnTo>
                    <a:pt x="1429181" y="610171"/>
                  </a:lnTo>
                  <a:lnTo>
                    <a:pt x="1374114" y="617613"/>
                  </a:lnTo>
                  <a:lnTo>
                    <a:pt x="1319657" y="625475"/>
                  </a:lnTo>
                  <a:lnTo>
                    <a:pt x="1315339" y="625475"/>
                  </a:lnTo>
                  <a:lnTo>
                    <a:pt x="1315339" y="629881"/>
                  </a:lnTo>
                  <a:lnTo>
                    <a:pt x="1374521" y="629259"/>
                  </a:lnTo>
                  <a:lnTo>
                    <a:pt x="1430426" y="626922"/>
                  </a:lnTo>
                  <a:lnTo>
                    <a:pt x="1486306" y="622274"/>
                  </a:lnTo>
                  <a:lnTo>
                    <a:pt x="1541170" y="614654"/>
                  </a:lnTo>
                  <a:lnTo>
                    <a:pt x="1593977" y="603440"/>
                  </a:lnTo>
                  <a:lnTo>
                    <a:pt x="1602613" y="603440"/>
                  </a:lnTo>
                  <a:close/>
                </a:path>
                <a:path w="7740015" h="1329054">
                  <a:moveTo>
                    <a:pt x="1602613" y="452386"/>
                  </a:moveTo>
                  <a:lnTo>
                    <a:pt x="1598295" y="443776"/>
                  </a:lnTo>
                  <a:lnTo>
                    <a:pt x="1542516" y="442582"/>
                  </a:lnTo>
                  <a:lnTo>
                    <a:pt x="1491056" y="443433"/>
                  </a:lnTo>
                  <a:lnTo>
                    <a:pt x="1388122" y="447230"/>
                  </a:lnTo>
                  <a:lnTo>
                    <a:pt x="1332357" y="448081"/>
                  </a:lnTo>
                  <a:lnTo>
                    <a:pt x="1328039" y="452386"/>
                  </a:lnTo>
                  <a:lnTo>
                    <a:pt x="1332357" y="456704"/>
                  </a:lnTo>
                  <a:lnTo>
                    <a:pt x="1336675" y="465315"/>
                  </a:lnTo>
                  <a:lnTo>
                    <a:pt x="1336675" y="461010"/>
                  </a:lnTo>
                  <a:lnTo>
                    <a:pt x="1345184" y="469620"/>
                  </a:lnTo>
                  <a:lnTo>
                    <a:pt x="1349502" y="469620"/>
                  </a:lnTo>
                  <a:lnTo>
                    <a:pt x="1353820" y="465315"/>
                  </a:lnTo>
                  <a:lnTo>
                    <a:pt x="1349502" y="461010"/>
                  </a:lnTo>
                  <a:lnTo>
                    <a:pt x="1361986" y="462838"/>
                  </a:lnTo>
                  <a:lnTo>
                    <a:pt x="1381696" y="462635"/>
                  </a:lnTo>
                  <a:lnTo>
                    <a:pt x="1413891" y="461010"/>
                  </a:lnTo>
                  <a:lnTo>
                    <a:pt x="1505331" y="460883"/>
                  </a:lnTo>
                  <a:lnTo>
                    <a:pt x="1535531" y="459943"/>
                  </a:lnTo>
                  <a:lnTo>
                    <a:pt x="1564944" y="457377"/>
                  </a:lnTo>
                  <a:lnTo>
                    <a:pt x="1593977" y="452386"/>
                  </a:lnTo>
                  <a:lnTo>
                    <a:pt x="1602613" y="452386"/>
                  </a:lnTo>
                  <a:close/>
                </a:path>
                <a:path w="7740015" h="1329054">
                  <a:moveTo>
                    <a:pt x="1607312" y="832446"/>
                  </a:moveTo>
                  <a:lnTo>
                    <a:pt x="1602994" y="823455"/>
                  </a:lnTo>
                  <a:lnTo>
                    <a:pt x="1598803" y="823455"/>
                  </a:lnTo>
                  <a:lnTo>
                    <a:pt x="1551876" y="826046"/>
                  </a:lnTo>
                  <a:lnTo>
                    <a:pt x="1505432" y="829119"/>
                  </a:lnTo>
                  <a:lnTo>
                    <a:pt x="1413014" y="835787"/>
                  </a:lnTo>
                  <a:lnTo>
                    <a:pt x="1366570" y="838860"/>
                  </a:lnTo>
                  <a:lnTo>
                    <a:pt x="1319657" y="841438"/>
                  </a:lnTo>
                  <a:lnTo>
                    <a:pt x="1315339" y="841438"/>
                  </a:lnTo>
                  <a:lnTo>
                    <a:pt x="1315339" y="850430"/>
                  </a:lnTo>
                  <a:lnTo>
                    <a:pt x="1365377" y="850353"/>
                  </a:lnTo>
                  <a:lnTo>
                    <a:pt x="1412062" y="849769"/>
                  </a:lnTo>
                  <a:lnTo>
                    <a:pt x="1459230" y="848182"/>
                  </a:lnTo>
                  <a:lnTo>
                    <a:pt x="1506385" y="845108"/>
                  </a:lnTo>
                  <a:lnTo>
                    <a:pt x="1553070" y="840028"/>
                  </a:lnTo>
                  <a:lnTo>
                    <a:pt x="1598803" y="832446"/>
                  </a:lnTo>
                  <a:lnTo>
                    <a:pt x="1607312" y="832446"/>
                  </a:lnTo>
                  <a:close/>
                </a:path>
                <a:path w="7740015" h="1329054">
                  <a:moveTo>
                    <a:pt x="1607312" y="509282"/>
                  </a:moveTo>
                  <a:lnTo>
                    <a:pt x="1598803" y="509282"/>
                  </a:lnTo>
                  <a:lnTo>
                    <a:pt x="1544320" y="510717"/>
                  </a:lnTo>
                  <a:lnTo>
                    <a:pt x="1489227" y="514756"/>
                  </a:lnTo>
                  <a:lnTo>
                    <a:pt x="1433944" y="520992"/>
                  </a:lnTo>
                  <a:lnTo>
                    <a:pt x="1378889" y="529018"/>
                  </a:lnTo>
                  <a:lnTo>
                    <a:pt x="1324483" y="538441"/>
                  </a:lnTo>
                  <a:lnTo>
                    <a:pt x="1320165" y="538441"/>
                  </a:lnTo>
                  <a:lnTo>
                    <a:pt x="1320165" y="542607"/>
                  </a:lnTo>
                  <a:lnTo>
                    <a:pt x="1370088" y="541934"/>
                  </a:lnTo>
                  <a:lnTo>
                    <a:pt x="1416659" y="539991"/>
                  </a:lnTo>
                  <a:lnTo>
                    <a:pt x="1463725" y="536879"/>
                  </a:lnTo>
                  <a:lnTo>
                    <a:pt x="1510804" y="532739"/>
                  </a:lnTo>
                  <a:lnTo>
                    <a:pt x="1557375" y="527672"/>
                  </a:lnTo>
                  <a:lnTo>
                    <a:pt x="1602994" y="521779"/>
                  </a:lnTo>
                  <a:lnTo>
                    <a:pt x="1607312" y="517613"/>
                  </a:lnTo>
                  <a:lnTo>
                    <a:pt x="1607312" y="509282"/>
                  </a:lnTo>
                  <a:close/>
                </a:path>
                <a:path w="7740015" h="1329054">
                  <a:moveTo>
                    <a:pt x="1620012" y="910031"/>
                  </a:moveTo>
                  <a:lnTo>
                    <a:pt x="1615694" y="901204"/>
                  </a:lnTo>
                  <a:lnTo>
                    <a:pt x="1607185" y="901204"/>
                  </a:lnTo>
                  <a:lnTo>
                    <a:pt x="1555559" y="910247"/>
                  </a:lnTo>
                  <a:lnTo>
                    <a:pt x="1503730" y="916305"/>
                  </a:lnTo>
                  <a:lnTo>
                    <a:pt x="1451508" y="919632"/>
                  </a:lnTo>
                  <a:lnTo>
                    <a:pt x="1398689" y="920407"/>
                  </a:lnTo>
                  <a:lnTo>
                    <a:pt x="1340739" y="918845"/>
                  </a:lnTo>
                  <a:lnTo>
                    <a:pt x="1340739" y="927658"/>
                  </a:lnTo>
                  <a:lnTo>
                    <a:pt x="1345057" y="927658"/>
                  </a:lnTo>
                  <a:lnTo>
                    <a:pt x="1397520" y="933488"/>
                  </a:lnTo>
                  <a:lnTo>
                    <a:pt x="1451216" y="935062"/>
                  </a:lnTo>
                  <a:lnTo>
                    <a:pt x="1505331" y="932421"/>
                  </a:lnTo>
                  <a:lnTo>
                    <a:pt x="1559026" y="925550"/>
                  </a:lnTo>
                  <a:lnTo>
                    <a:pt x="1611503" y="914438"/>
                  </a:lnTo>
                  <a:lnTo>
                    <a:pt x="1620012" y="910031"/>
                  </a:lnTo>
                  <a:close/>
                </a:path>
                <a:path w="7740015" h="1329054">
                  <a:moveTo>
                    <a:pt x="1620012" y="361721"/>
                  </a:moveTo>
                  <a:lnTo>
                    <a:pt x="1611503" y="361721"/>
                  </a:lnTo>
                  <a:lnTo>
                    <a:pt x="1557058" y="356514"/>
                  </a:lnTo>
                  <a:lnTo>
                    <a:pt x="1502206" y="355574"/>
                  </a:lnTo>
                  <a:lnTo>
                    <a:pt x="1447558" y="358076"/>
                  </a:lnTo>
                  <a:lnTo>
                    <a:pt x="1393736" y="363220"/>
                  </a:lnTo>
                  <a:lnTo>
                    <a:pt x="1341374" y="370179"/>
                  </a:lnTo>
                  <a:lnTo>
                    <a:pt x="1336598" y="379717"/>
                  </a:lnTo>
                  <a:lnTo>
                    <a:pt x="1338402" y="383286"/>
                  </a:lnTo>
                  <a:lnTo>
                    <a:pt x="1341374" y="382879"/>
                  </a:lnTo>
                  <a:lnTo>
                    <a:pt x="1395399" y="378752"/>
                  </a:lnTo>
                  <a:lnTo>
                    <a:pt x="1449412" y="376250"/>
                  </a:lnTo>
                  <a:lnTo>
                    <a:pt x="1503438" y="374967"/>
                  </a:lnTo>
                  <a:lnTo>
                    <a:pt x="1557477" y="374497"/>
                  </a:lnTo>
                  <a:lnTo>
                    <a:pt x="1620012" y="374421"/>
                  </a:lnTo>
                  <a:lnTo>
                    <a:pt x="1620012" y="361721"/>
                  </a:lnTo>
                  <a:close/>
                </a:path>
                <a:path w="7740015" h="1329054">
                  <a:moveTo>
                    <a:pt x="1645412" y="978649"/>
                  </a:moveTo>
                  <a:lnTo>
                    <a:pt x="1594154" y="977455"/>
                  </a:lnTo>
                  <a:lnTo>
                    <a:pt x="1547202" y="977988"/>
                  </a:lnTo>
                  <a:lnTo>
                    <a:pt x="1500225" y="979754"/>
                  </a:lnTo>
                  <a:lnTo>
                    <a:pt x="1359281" y="987526"/>
                  </a:lnTo>
                  <a:lnTo>
                    <a:pt x="1355090" y="987526"/>
                  </a:lnTo>
                  <a:lnTo>
                    <a:pt x="1355090" y="991971"/>
                  </a:lnTo>
                  <a:lnTo>
                    <a:pt x="1406258" y="992289"/>
                  </a:lnTo>
                  <a:lnTo>
                    <a:pt x="1500225" y="993648"/>
                  </a:lnTo>
                  <a:lnTo>
                    <a:pt x="1547202" y="993952"/>
                  </a:lnTo>
                  <a:lnTo>
                    <a:pt x="1594154" y="993521"/>
                  </a:lnTo>
                  <a:lnTo>
                    <a:pt x="1641094" y="991971"/>
                  </a:lnTo>
                  <a:lnTo>
                    <a:pt x="1645412" y="987526"/>
                  </a:lnTo>
                  <a:lnTo>
                    <a:pt x="1645412" y="978649"/>
                  </a:lnTo>
                  <a:close/>
                </a:path>
                <a:path w="7740015" h="1329054">
                  <a:moveTo>
                    <a:pt x="1672336" y="1142390"/>
                  </a:moveTo>
                  <a:lnTo>
                    <a:pt x="1663827" y="1142390"/>
                  </a:lnTo>
                  <a:lnTo>
                    <a:pt x="1616036" y="1145717"/>
                  </a:lnTo>
                  <a:lnTo>
                    <a:pt x="1568323" y="1148003"/>
                  </a:lnTo>
                  <a:lnTo>
                    <a:pt x="1520748" y="1149362"/>
                  </a:lnTo>
                  <a:lnTo>
                    <a:pt x="1473390" y="1149845"/>
                  </a:lnTo>
                  <a:lnTo>
                    <a:pt x="1426349" y="1149540"/>
                  </a:lnTo>
                  <a:lnTo>
                    <a:pt x="1379689" y="1148537"/>
                  </a:lnTo>
                  <a:lnTo>
                    <a:pt x="1333500" y="1146886"/>
                  </a:lnTo>
                  <a:lnTo>
                    <a:pt x="1324864" y="1146886"/>
                  </a:lnTo>
                  <a:lnTo>
                    <a:pt x="1324864" y="1155877"/>
                  </a:lnTo>
                  <a:lnTo>
                    <a:pt x="1333500" y="1155877"/>
                  </a:lnTo>
                  <a:lnTo>
                    <a:pt x="1379689" y="1159421"/>
                  </a:lnTo>
                  <a:lnTo>
                    <a:pt x="1426349" y="1162177"/>
                  </a:lnTo>
                  <a:lnTo>
                    <a:pt x="1473390" y="1163904"/>
                  </a:lnTo>
                  <a:lnTo>
                    <a:pt x="1520748" y="1164374"/>
                  </a:lnTo>
                  <a:lnTo>
                    <a:pt x="1568323" y="1163358"/>
                  </a:lnTo>
                  <a:lnTo>
                    <a:pt x="1616036" y="1160602"/>
                  </a:lnTo>
                  <a:lnTo>
                    <a:pt x="1663827" y="1155877"/>
                  </a:lnTo>
                  <a:lnTo>
                    <a:pt x="1672336" y="1155877"/>
                  </a:lnTo>
                  <a:lnTo>
                    <a:pt x="1672336" y="1142390"/>
                  </a:lnTo>
                  <a:close/>
                </a:path>
                <a:path w="7740015" h="1329054">
                  <a:moveTo>
                    <a:pt x="1685036" y="1251089"/>
                  </a:moveTo>
                  <a:lnTo>
                    <a:pt x="1533906" y="1246720"/>
                  </a:lnTo>
                  <a:lnTo>
                    <a:pt x="1485633" y="1244930"/>
                  </a:lnTo>
                  <a:lnTo>
                    <a:pt x="1437576" y="1242479"/>
                  </a:lnTo>
                  <a:lnTo>
                    <a:pt x="1389684" y="1239075"/>
                  </a:lnTo>
                  <a:lnTo>
                    <a:pt x="1341882" y="1234427"/>
                  </a:lnTo>
                  <a:lnTo>
                    <a:pt x="1337564" y="1234427"/>
                  </a:lnTo>
                  <a:lnTo>
                    <a:pt x="1337564" y="1242758"/>
                  </a:lnTo>
                  <a:lnTo>
                    <a:pt x="1341882" y="1242758"/>
                  </a:lnTo>
                  <a:lnTo>
                    <a:pt x="1389900" y="1249375"/>
                  </a:lnTo>
                  <a:lnTo>
                    <a:pt x="1438313" y="1254810"/>
                  </a:lnTo>
                  <a:lnTo>
                    <a:pt x="1486954" y="1258938"/>
                  </a:lnTo>
                  <a:lnTo>
                    <a:pt x="1535671" y="1261618"/>
                  </a:lnTo>
                  <a:lnTo>
                    <a:pt x="1584325" y="1262684"/>
                  </a:lnTo>
                  <a:lnTo>
                    <a:pt x="1632762" y="1261999"/>
                  </a:lnTo>
                  <a:lnTo>
                    <a:pt x="1680845" y="1259420"/>
                  </a:lnTo>
                  <a:lnTo>
                    <a:pt x="1685036" y="1259420"/>
                  </a:lnTo>
                  <a:lnTo>
                    <a:pt x="1685036" y="1251089"/>
                  </a:lnTo>
                  <a:close/>
                </a:path>
                <a:path w="7740015" h="1329054">
                  <a:moveTo>
                    <a:pt x="1693037" y="1303058"/>
                  </a:moveTo>
                  <a:lnTo>
                    <a:pt x="1688719" y="1303058"/>
                  </a:lnTo>
                  <a:lnTo>
                    <a:pt x="1651279" y="1296860"/>
                  </a:lnTo>
                  <a:lnTo>
                    <a:pt x="1611020" y="1295971"/>
                  </a:lnTo>
                  <a:lnTo>
                    <a:pt x="1569948" y="1297533"/>
                  </a:lnTo>
                  <a:lnTo>
                    <a:pt x="1530096" y="1298689"/>
                  </a:lnTo>
                  <a:lnTo>
                    <a:pt x="1478724" y="1301216"/>
                  </a:lnTo>
                  <a:lnTo>
                    <a:pt x="1427327" y="1302512"/>
                  </a:lnTo>
                  <a:lnTo>
                    <a:pt x="1375905" y="1302994"/>
                  </a:lnTo>
                  <a:lnTo>
                    <a:pt x="1324483" y="1303058"/>
                  </a:lnTo>
                  <a:lnTo>
                    <a:pt x="1320165" y="1307426"/>
                  </a:lnTo>
                  <a:lnTo>
                    <a:pt x="1320165" y="1316151"/>
                  </a:lnTo>
                  <a:lnTo>
                    <a:pt x="1530096" y="1316151"/>
                  </a:lnTo>
                  <a:lnTo>
                    <a:pt x="1569948" y="1317307"/>
                  </a:lnTo>
                  <a:lnTo>
                    <a:pt x="1611020" y="1318882"/>
                  </a:lnTo>
                  <a:lnTo>
                    <a:pt x="1651279" y="1317993"/>
                  </a:lnTo>
                  <a:lnTo>
                    <a:pt x="1688719" y="1311783"/>
                  </a:lnTo>
                  <a:lnTo>
                    <a:pt x="1693037" y="1311783"/>
                  </a:lnTo>
                  <a:lnTo>
                    <a:pt x="1693037" y="1303058"/>
                  </a:lnTo>
                  <a:close/>
                </a:path>
                <a:path w="7740015" h="1329054">
                  <a:moveTo>
                    <a:pt x="3442093" y="1184402"/>
                  </a:moveTo>
                  <a:lnTo>
                    <a:pt x="3439020" y="1181201"/>
                  </a:lnTo>
                  <a:lnTo>
                    <a:pt x="3433572" y="1181671"/>
                  </a:lnTo>
                  <a:lnTo>
                    <a:pt x="3380067" y="1188516"/>
                  </a:lnTo>
                  <a:lnTo>
                    <a:pt x="3327196" y="1193469"/>
                  </a:lnTo>
                  <a:lnTo>
                    <a:pt x="3274542" y="1196746"/>
                  </a:lnTo>
                  <a:lnTo>
                    <a:pt x="3221698" y="1198562"/>
                  </a:lnTo>
                  <a:lnTo>
                    <a:pt x="3163951" y="1199121"/>
                  </a:lnTo>
                  <a:lnTo>
                    <a:pt x="3163951" y="1203490"/>
                  </a:lnTo>
                  <a:lnTo>
                    <a:pt x="3168269" y="1203490"/>
                  </a:lnTo>
                  <a:lnTo>
                    <a:pt x="3222155" y="1207160"/>
                  </a:lnTo>
                  <a:lnTo>
                    <a:pt x="3276054" y="1207681"/>
                  </a:lnTo>
                  <a:lnTo>
                    <a:pt x="3329965" y="1205064"/>
                  </a:lnTo>
                  <a:lnTo>
                    <a:pt x="3383864" y="1199299"/>
                  </a:lnTo>
                  <a:lnTo>
                    <a:pt x="3437763" y="1190409"/>
                  </a:lnTo>
                  <a:lnTo>
                    <a:pt x="3441941" y="1188427"/>
                  </a:lnTo>
                  <a:lnTo>
                    <a:pt x="3442093" y="1184402"/>
                  </a:lnTo>
                  <a:close/>
                </a:path>
                <a:path w="7740015" h="1329054">
                  <a:moveTo>
                    <a:pt x="3443224" y="1264577"/>
                  </a:moveTo>
                  <a:lnTo>
                    <a:pt x="3434588" y="1264577"/>
                  </a:lnTo>
                  <a:lnTo>
                    <a:pt x="3382695" y="1265529"/>
                  </a:lnTo>
                  <a:lnTo>
                    <a:pt x="3330181" y="1268107"/>
                  </a:lnTo>
                  <a:lnTo>
                    <a:pt x="3277451" y="1271892"/>
                  </a:lnTo>
                  <a:lnTo>
                    <a:pt x="3224911" y="1276502"/>
                  </a:lnTo>
                  <a:lnTo>
                    <a:pt x="3172968" y="1281506"/>
                  </a:lnTo>
                  <a:lnTo>
                    <a:pt x="3168650" y="1281506"/>
                  </a:lnTo>
                  <a:lnTo>
                    <a:pt x="3168650" y="1285735"/>
                  </a:lnTo>
                  <a:lnTo>
                    <a:pt x="3172968" y="1285735"/>
                  </a:lnTo>
                  <a:lnTo>
                    <a:pt x="3225355" y="1287703"/>
                  </a:lnTo>
                  <a:lnTo>
                    <a:pt x="3278975" y="1288237"/>
                  </a:lnTo>
                  <a:lnTo>
                    <a:pt x="3332988" y="1286954"/>
                  </a:lnTo>
                  <a:lnTo>
                    <a:pt x="3386569" y="1283436"/>
                  </a:lnTo>
                  <a:lnTo>
                    <a:pt x="3438906" y="1277277"/>
                  </a:lnTo>
                  <a:lnTo>
                    <a:pt x="3443224" y="1273048"/>
                  </a:lnTo>
                  <a:lnTo>
                    <a:pt x="3443224" y="1264577"/>
                  </a:lnTo>
                  <a:close/>
                </a:path>
                <a:path w="7740015" h="1329054">
                  <a:moveTo>
                    <a:pt x="3443224" y="746658"/>
                  </a:moveTo>
                  <a:lnTo>
                    <a:pt x="3341090" y="746506"/>
                  </a:lnTo>
                  <a:lnTo>
                    <a:pt x="3294811" y="746150"/>
                  </a:lnTo>
                  <a:lnTo>
                    <a:pt x="3248545" y="745439"/>
                  </a:lnTo>
                  <a:lnTo>
                    <a:pt x="3202038" y="744283"/>
                  </a:lnTo>
                  <a:lnTo>
                    <a:pt x="3155061" y="742543"/>
                  </a:lnTo>
                  <a:lnTo>
                    <a:pt x="3146425" y="742543"/>
                  </a:lnTo>
                  <a:lnTo>
                    <a:pt x="3150743" y="750785"/>
                  </a:lnTo>
                  <a:lnTo>
                    <a:pt x="3155061" y="750785"/>
                  </a:lnTo>
                  <a:lnTo>
                    <a:pt x="3200539" y="754557"/>
                  </a:lnTo>
                  <a:lnTo>
                    <a:pt x="3246628" y="757516"/>
                  </a:lnTo>
                  <a:lnTo>
                    <a:pt x="3293199" y="759561"/>
                  </a:lnTo>
                  <a:lnTo>
                    <a:pt x="3340125" y="760577"/>
                  </a:lnTo>
                  <a:lnTo>
                    <a:pt x="3387293" y="760437"/>
                  </a:lnTo>
                  <a:lnTo>
                    <a:pt x="3434588" y="759040"/>
                  </a:lnTo>
                  <a:lnTo>
                    <a:pt x="3443224" y="759040"/>
                  </a:lnTo>
                  <a:lnTo>
                    <a:pt x="3443224" y="746658"/>
                  </a:lnTo>
                  <a:close/>
                </a:path>
                <a:path w="7740015" h="1329054">
                  <a:moveTo>
                    <a:pt x="3460623" y="1082776"/>
                  </a:moveTo>
                  <a:lnTo>
                    <a:pt x="3456305" y="1074166"/>
                  </a:lnTo>
                  <a:lnTo>
                    <a:pt x="3397821" y="1075588"/>
                  </a:lnTo>
                  <a:lnTo>
                    <a:pt x="3343859" y="1079271"/>
                  </a:lnTo>
                  <a:lnTo>
                    <a:pt x="3290290" y="1084402"/>
                  </a:lnTo>
                  <a:lnTo>
                    <a:pt x="3185287" y="1095705"/>
                  </a:lnTo>
                  <a:lnTo>
                    <a:pt x="3176651" y="1095705"/>
                  </a:lnTo>
                  <a:lnTo>
                    <a:pt x="3176651" y="1104315"/>
                  </a:lnTo>
                  <a:lnTo>
                    <a:pt x="3185287" y="1104315"/>
                  </a:lnTo>
                  <a:lnTo>
                    <a:pt x="3291535" y="1098880"/>
                  </a:lnTo>
                  <a:lnTo>
                    <a:pt x="3345726" y="1095641"/>
                  </a:lnTo>
                  <a:lnTo>
                    <a:pt x="3399485" y="1091780"/>
                  </a:lnTo>
                  <a:lnTo>
                    <a:pt x="3451987" y="1087081"/>
                  </a:lnTo>
                  <a:lnTo>
                    <a:pt x="3460623" y="1082776"/>
                  </a:lnTo>
                  <a:close/>
                </a:path>
                <a:path w="7740015" h="1329054">
                  <a:moveTo>
                    <a:pt x="3460623" y="971029"/>
                  </a:moveTo>
                  <a:lnTo>
                    <a:pt x="3452114" y="971029"/>
                  </a:lnTo>
                  <a:lnTo>
                    <a:pt x="3405187" y="973442"/>
                  </a:lnTo>
                  <a:lnTo>
                    <a:pt x="3312541" y="978966"/>
                  </a:lnTo>
                  <a:lnTo>
                    <a:pt x="3266325" y="981367"/>
                  </a:lnTo>
                  <a:lnTo>
                    <a:pt x="3219881" y="983081"/>
                  </a:lnTo>
                  <a:lnTo>
                    <a:pt x="3168650" y="983716"/>
                  </a:lnTo>
                  <a:lnTo>
                    <a:pt x="3168650" y="992187"/>
                  </a:lnTo>
                  <a:lnTo>
                    <a:pt x="3172968" y="992187"/>
                  </a:lnTo>
                  <a:lnTo>
                    <a:pt x="3220199" y="993914"/>
                  </a:lnTo>
                  <a:lnTo>
                    <a:pt x="3267443" y="994702"/>
                  </a:lnTo>
                  <a:lnTo>
                    <a:pt x="3314674" y="994308"/>
                  </a:lnTo>
                  <a:lnTo>
                    <a:pt x="3361906" y="992505"/>
                  </a:lnTo>
                  <a:lnTo>
                    <a:pt x="3409111" y="989050"/>
                  </a:lnTo>
                  <a:lnTo>
                    <a:pt x="3456305" y="983716"/>
                  </a:lnTo>
                  <a:lnTo>
                    <a:pt x="3460623" y="979487"/>
                  </a:lnTo>
                  <a:lnTo>
                    <a:pt x="3460623" y="971029"/>
                  </a:lnTo>
                  <a:close/>
                </a:path>
                <a:path w="7740015" h="1329054">
                  <a:moveTo>
                    <a:pt x="3463798" y="866305"/>
                  </a:moveTo>
                  <a:lnTo>
                    <a:pt x="3410153" y="867638"/>
                  </a:lnTo>
                  <a:lnTo>
                    <a:pt x="3360953" y="871156"/>
                  </a:lnTo>
                  <a:lnTo>
                    <a:pt x="3311995" y="876122"/>
                  </a:lnTo>
                  <a:lnTo>
                    <a:pt x="3215271" y="887514"/>
                  </a:lnTo>
                  <a:lnTo>
                    <a:pt x="3167761" y="892479"/>
                  </a:lnTo>
                  <a:lnTo>
                    <a:pt x="3159125" y="892479"/>
                  </a:lnTo>
                  <a:lnTo>
                    <a:pt x="3159125" y="901217"/>
                  </a:lnTo>
                  <a:lnTo>
                    <a:pt x="3167761" y="901217"/>
                  </a:lnTo>
                  <a:lnTo>
                    <a:pt x="3215271" y="897458"/>
                  </a:lnTo>
                  <a:lnTo>
                    <a:pt x="3311995" y="891400"/>
                  </a:lnTo>
                  <a:lnTo>
                    <a:pt x="3360953" y="887641"/>
                  </a:lnTo>
                  <a:lnTo>
                    <a:pt x="3410153" y="882434"/>
                  </a:lnTo>
                  <a:lnTo>
                    <a:pt x="3459480" y="875030"/>
                  </a:lnTo>
                  <a:lnTo>
                    <a:pt x="3463798" y="875030"/>
                  </a:lnTo>
                  <a:lnTo>
                    <a:pt x="3463798" y="866305"/>
                  </a:lnTo>
                  <a:close/>
                </a:path>
                <a:path w="7740015" h="1329054">
                  <a:moveTo>
                    <a:pt x="3751072" y="305663"/>
                  </a:moveTo>
                  <a:lnTo>
                    <a:pt x="3742436" y="305663"/>
                  </a:lnTo>
                  <a:lnTo>
                    <a:pt x="3691890" y="302209"/>
                  </a:lnTo>
                  <a:lnTo>
                    <a:pt x="3641217" y="299580"/>
                  </a:lnTo>
                  <a:lnTo>
                    <a:pt x="3590442" y="297751"/>
                  </a:lnTo>
                  <a:lnTo>
                    <a:pt x="3539579" y="296633"/>
                  </a:lnTo>
                  <a:lnTo>
                    <a:pt x="3488664" y="296202"/>
                  </a:lnTo>
                  <a:lnTo>
                    <a:pt x="3437712" y="296379"/>
                  </a:lnTo>
                  <a:lnTo>
                    <a:pt x="3386747" y="297103"/>
                  </a:lnTo>
                  <a:lnTo>
                    <a:pt x="3335794" y="298335"/>
                  </a:lnTo>
                  <a:lnTo>
                    <a:pt x="3284880" y="299999"/>
                  </a:lnTo>
                  <a:lnTo>
                    <a:pt x="3234017" y="302044"/>
                  </a:lnTo>
                  <a:lnTo>
                    <a:pt x="3183242" y="304419"/>
                  </a:lnTo>
                  <a:lnTo>
                    <a:pt x="3082036" y="309892"/>
                  </a:lnTo>
                  <a:lnTo>
                    <a:pt x="3073527" y="309892"/>
                  </a:lnTo>
                  <a:lnTo>
                    <a:pt x="3073527" y="318350"/>
                  </a:lnTo>
                  <a:lnTo>
                    <a:pt x="3132569" y="317665"/>
                  </a:lnTo>
                  <a:lnTo>
                    <a:pt x="3183242" y="317461"/>
                  </a:lnTo>
                  <a:lnTo>
                    <a:pt x="3234017" y="317665"/>
                  </a:lnTo>
                  <a:lnTo>
                    <a:pt x="3488664" y="320903"/>
                  </a:lnTo>
                  <a:lnTo>
                    <a:pt x="3539579" y="321271"/>
                  </a:lnTo>
                  <a:lnTo>
                    <a:pt x="3590442" y="321297"/>
                  </a:lnTo>
                  <a:lnTo>
                    <a:pt x="3641217" y="320903"/>
                  </a:lnTo>
                  <a:lnTo>
                    <a:pt x="3691890" y="319951"/>
                  </a:lnTo>
                  <a:lnTo>
                    <a:pt x="3742436" y="318350"/>
                  </a:lnTo>
                  <a:lnTo>
                    <a:pt x="3751072" y="318350"/>
                  </a:lnTo>
                  <a:lnTo>
                    <a:pt x="3751072" y="305663"/>
                  </a:lnTo>
                  <a:close/>
                </a:path>
                <a:path w="7740015" h="1329054">
                  <a:moveTo>
                    <a:pt x="3768471" y="525945"/>
                  </a:moveTo>
                  <a:lnTo>
                    <a:pt x="3759962" y="525945"/>
                  </a:lnTo>
                  <a:lnTo>
                    <a:pt x="3655009" y="521830"/>
                  </a:lnTo>
                  <a:lnTo>
                    <a:pt x="3550183" y="518452"/>
                  </a:lnTo>
                  <a:lnTo>
                    <a:pt x="3445586" y="515835"/>
                  </a:lnTo>
                  <a:lnTo>
                    <a:pt x="3341332" y="513956"/>
                  </a:lnTo>
                  <a:lnTo>
                    <a:pt x="3237547" y="512838"/>
                  </a:lnTo>
                  <a:lnTo>
                    <a:pt x="3125851" y="512457"/>
                  </a:lnTo>
                  <a:lnTo>
                    <a:pt x="3125851" y="516953"/>
                  </a:lnTo>
                  <a:lnTo>
                    <a:pt x="3134360" y="516953"/>
                  </a:lnTo>
                  <a:lnTo>
                    <a:pt x="3393414" y="527875"/>
                  </a:lnTo>
                  <a:lnTo>
                    <a:pt x="3550183" y="533615"/>
                  </a:lnTo>
                  <a:lnTo>
                    <a:pt x="3655009" y="536841"/>
                  </a:lnTo>
                  <a:lnTo>
                    <a:pt x="3759962" y="539432"/>
                  </a:lnTo>
                  <a:lnTo>
                    <a:pt x="3768471" y="539432"/>
                  </a:lnTo>
                  <a:lnTo>
                    <a:pt x="3768471" y="525945"/>
                  </a:lnTo>
                  <a:close/>
                </a:path>
                <a:path w="7740015" h="1329054">
                  <a:moveTo>
                    <a:pt x="3803396" y="396633"/>
                  </a:moveTo>
                  <a:lnTo>
                    <a:pt x="3794760" y="396633"/>
                  </a:lnTo>
                  <a:lnTo>
                    <a:pt x="3693718" y="399669"/>
                  </a:lnTo>
                  <a:lnTo>
                    <a:pt x="3593020" y="401840"/>
                  </a:lnTo>
                  <a:lnTo>
                    <a:pt x="3492538" y="403199"/>
                  </a:lnTo>
                  <a:lnTo>
                    <a:pt x="3392144" y="403809"/>
                  </a:lnTo>
                  <a:lnTo>
                    <a:pt x="3291725" y="403745"/>
                  </a:lnTo>
                  <a:lnTo>
                    <a:pt x="3191154" y="403059"/>
                  </a:lnTo>
                  <a:lnTo>
                    <a:pt x="3035427" y="400989"/>
                  </a:lnTo>
                  <a:lnTo>
                    <a:pt x="3035427" y="405358"/>
                  </a:lnTo>
                  <a:lnTo>
                    <a:pt x="3039745" y="405358"/>
                  </a:lnTo>
                  <a:lnTo>
                    <a:pt x="3089605" y="409498"/>
                  </a:lnTo>
                  <a:lnTo>
                    <a:pt x="3139681" y="413143"/>
                  </a:lnTo>
                  <a:lnTo>
                    <a:pt x="3189909" y="416293"/>
                  </a:lnTo>
                  <a:lnTo>
                    <a:pt x="3240290" y="418934"/>
                  </a:lnTo>
                  <a:lnTo>
                    <a:pt x="3290773" y="421043"/>
                  </a:lnTo>
                  <a:lnTo>
                    <a:pt x="3341332" y="422605"/>
                  </a:lnTo>
                  <a:lnTo>
                    <a:pt x="3391941" y="423621"/>
                  </a:lnTo>
                  <a:lnTo>
                    <a:pt x="3442551" y="424053"/>
                  </a:lnTo>
                  <a:lnTo>
                    <a:pt x="3493160" y="423900"/>
                  </a:lnTo>
                  <a:lnTo>
                    <a:pt x="3543719" y="423138"/>
                  </a:lnTo>
                  <a:lnTo>
                    <a:pt x="3594201" y="421754"/>
                  </a:lnTo>
                  <a:lnTo>
                    <a:pt x="3644582" y="419735"/>
                  </a:lnTo>
                  <a:lnTo>
                    <a:pt x="3694811" y="417068"/>
                  </a:lnTo>
                  <a:lnTo>
                    <a:pt x="3744887" y="413740"/>
                  </a:lnTo>
                  <a:lnTo>
                    <a:pt x="3794760" y="409714"/>
                  </a:lnTo>
                  <a:lnTo>
                    <a:pt x="3803396" y="409714"/>
                  </a:lnTo>
                  <a:lnTo>
                    <a:pt x="3803396" y="396633"/>
                  </a:lnTo>
                  <a:close/>
                </a:path>
                <a:path w="7740015" h="1329054">
                  <a:moveTo>
                    <a:pt x="3833495" y="720496"/>
                  </a:moveTo>
                  <a:lnTo>
                    <a:pt x="3829177" y="707275"/>
                  </a:lnTo>
                  <a:lnTo>
                    <a:pt x="3775062" y="706793"/>
                  </a:lnTo>
                  <a:lnTo>
                    <a:pt x="3724795" y="709244"/>
                  </a:lnTo>
                  <a:lnTo>
                    <a:pt x="3674275" y="713892"/>
                  </a:lnTo>
                  <a:lnTo>
                    <a:pt x="3623754" y="720013"/>
                  </a:lnTo>
                  <a:lnTo>
                    <a:pt x="3523615" y="733729"/>
                  </a:lnTo>
                  <a:lnTo>
                    <a:pt x="3519297" y="733729"/>
                  </a:lnTo>
                  <a:lnTo>
                    <a:pt x="3523615" y="742543"/>
                  </a:lnTo>
                  <a:lnTo>
                    <a:pt x="3527933" y="742543"/>
                  </a:lnTo>
                  <a:lnTo>
                    <a:pt x="3577450" y="738771"/>
                  </a:lnTo>
                  <a:lnTo>
                    <a:pt x="3676434" y="733183"/>
                  </a:lnTo>
                  <a:lnTo>
                    <a:pt x="3725913" y="730135"/>
                  </a:lnTo>
                  <a:lnTo>
                    <a:pt x="3775379" y="726122"/>
                  </a:lnTo>
                  <a:lnTo>
                    <a:pt x="3824859" y="720496"/>
                  </a:lnTo>
                  <a:lnTo>
                    <a:pt x="3833495" y="720496"/>
                  </a:lnTo>
                  <a:close/>
                </a:path>
                <a:path w="7740015" h="1329054">
                  <a:moveTo>
                    <a:pt x="3860482" y="653161"/>
                  </a:moveTo>
                  <a:lnTo>
                    <a:pt x="3801110" y="640549"/>
                  </a:lnTo>
                  <a:lnTo>
                    <a:pt x="3751453" y="636054"/>
                  </a:lnTo>
                  <a:lnTo>
                    <a:pt x="3701796" y="633044"/>
                  </a:lnTo>
                  <a:lnTo>
                    <a:pt x="3652126" y="631215"/>
                  </a:lnTo>
                  <a:lnTo>
                    <a:pt x="3602469" y="630288"/>
                  </a:lnTo>
                  <a:lnTo>
                    <a:pt x="3552812" y="629932"/>
                  </a:lnTo>
                  <a:lnTo>
                    <a:pt x="3503168" y="629881"/>
                  </a:lnTo>
                  <a:lnTo>
                    <a:pt x="3456267" y="632333"/>
                  </a:lnTo>
                  <a:lnTo>
                    <a:pt x="3409073" y="635965"/>
                  </a:lnTo>
                  <a:lnTo>
                    <a:pt x="3361677" y="640003"/>
                  </a:lnTo>
                  <a:lnTo>
                    <a:pt x="3314204" y="643636"/>
                  </a:lnTo>
                  <a:lnTo>
                    <a:pt x="3266732" y="646087"/>
                  </a:lnTo>
                  <a:lnTo>
                    <a:pt x="3219361" y="646544"/>
                  </a:lnTo>
                  <a:lnTo>
                    <a:pt x="3172193" y="644232"/>
                  </a:lnTo>
                  <a:lnTo>
                    <a:pt x="3125343" y="638340"/>
                  </a:lnTo>
                  <a:lnTo>
                    <a:pt x="3121025" y="634111"/>
                  </a:lnTo>
                  <a:lnTo>
                    <a:pt x="3121025" y="642569"/>
                  </a:lnTo>
                  <a:lnTo>
                    <a:pt x="3125343" y="642569"/>
                  </a:lnTo>
                  <a:lnTo>
                    <a:pt x="3173425" y="650811"/>
                  </a:lnTo>
                  <a:lnTo>
                    <a:pt x="3221977" y="654519"/>
                  </a:lnTo>
                  <a:lnTo>
                    <a:pt x="3270897" y="654913"/>
                  </a:lnTo>
                  <a:lnTo>
                    <a:pt x="3320110" y="653148"/>
                  </a:lnTo>
                  <a:lnTo>
                    <a:pt x="3419106" y="647915"/>
                  </a:lnTo>
                  <a:lnTo>
                    <a:pt x="3517023" y="645795"/>
                  </a:lnTo>
                  <a:lnTo>
                    <a:pt x="3565258" y="645820"/>
                  </a:lnTo>
                  <a:lnTo>
                    <a:pt x="3613391" y="646734"/>
                  </a:lnTo>
                  <a:lnTo>
                    <a:pt x="3661372" y="648398"/>
                  </a:lnTo>
                  <a:lnTo>
                    <a:pt x="3709149" y="650659"/>
                  </a:lnTo>
                  <a:lnTo>
                    <a:pt x="3756672" y="653351"/>
                  </a:lnTo>
                  <a:lnTo>
                    <a:pt x="3850767" y="659498"/>
                  </a:lnTo>
                  <a:lnTo>
                    <a:pt x="3858044" y="657517"/>
                  </a:lnTo>
                  <a:lnTo>
                    <a:pt x="3860482" y="653161"/>
                  </a:lnTo>
                  <a:close/>
                </a:path>
                <a:path w="7740015" h="1329054">
                  <a:moveTo>
                    <a:pt x="5664581" y="1311656"/>
                  </a:moveTo>
                  <a:lnTo>
                    <a:pt x="5656072" y="1311656"/>
                  </a:lnTo>
                  <a:lnTo>
                    <a:pt x="5514327" y="1310589"/>
                  </a:lnTo>
                  <a:lnTo>
                    <a:pt x="5467083" y="1311021"/>
                  </a:lnTo>
                  <a:lnTo>
                    <a:pt x="5419839" y="1312633"/>
                  </a:lnTo>
                  <a:lnTo>
                    <a:pt x="5372608" y="1315885"/>
                  </a:lnTo>
                  <a:lnTo>
                    <a:pt x="5372608" y="1320114"/>
                  </a:lnTo>
                  <a:lnTo>
                    <a:pt x="5418340" y="1325130"/>
                  </a:lnTo>
                  <a:lnTo>
                    <a:pt x="5465165" y="1327797"/>
                  </a:lnTo>
                  <a:lnTo>
                    <a:pt x="5512714" y="1328572"/>
                  </a:lnTo>
                  <a:lnTo>
                    <a:pt x="5560619" y="1327950"/>
                  </a:lnTo>
                  <a:lnTo>
                    <a:pt x="5608523" y="1326388"/>
                  </a:lnTo>
                  <a:lnTo>
                    <a:pt x="5656072" y="1324343"/>
                  </a:lnTo>
                  <a:lnTo>
                    <a:pt x="5664581" y="1324343"/>
                  </a:lnTo>
                  <a:lnTo>
                    <a:pt x="5664581" y="1311656"/>
                  </a:lnTo>
                  <a:close/>
                </a:path>
                <a:path w="7740015" h="1329054">
                  <a:moveTo>
                    <a:pt x="5685282" y="1173073"/>
                  </a:moveTo>
                  <a:lnTo>
                    <a:pt x="5676646" y="1173073"/>
                  </a:lnTo>
                  <a:lnTo>
                    <a:pt x="5628779" y="1170406"/>
                  </a:lnTo>
                  <a:lnTo>
                    <a:pt x="5580532" y="1169377"/>
                  </a:lnTo>
                  <a:lnTo>
                    <a:pt x="5532056" y="1169517"/>
                  </a:lnTo>
                  <a:lnTo>
                    <a:pt x="5483491" y="1170406"/>
                  </a:lnTo>
                  <a:lnTo>
                    <a:pt x="5386730" y="1172629"/>
                  </a:lnTo>
                  <a:lnTo>
                    <a:pt x="5334635" y="1173073"/>
                  </a:lnTo>
                  <a:lnTo>
                    <a:pt x="5334635" y="1181531"/>
                  </a:lnTo>
                  <a:lnTo>
                    <a:pt x="5338826" y="1181531"/>
                  </a:lnTo>
                  <a:lnTo>
                    <a:pt x="5435003" y="1184973"/>
                  </a:lnTo>
                  <a:lnTo>
                    <a:pt x="5483491" y="1186319"/>
                  </a:lnTo>
                  <a:lnTo>
                    <a:pt x="5532056" y="1187221"/>
                  </a:lnTo>
                  <a:lnTo>
                    <a:pt x="5580532" y="1187526"/>
                  </a:lnTo>
                  <a:lnTo>
                    <a:pt x="5628779" y="1187094"/>
                  </a:lnTo>
                  <a:lnTo>
                    <a:pt x="5676646" y="1185760"/>
                  </a:lnTo>
                  <a:lnTo>
                    <a:pt x="5685282" y="1185760"/>
                  </a:lnTo>
                  <a:lnTo>
                    <a:pt x="5685282" y="1173073"/>
                  </a:lnTo>
                  <a:close/>
                </a:path>
                <a:path w="7740015" h="1329054">
                  <a:moveTo>
                    <a:pt x="5685282" y="1043622"/>
                  </a:moveTo>
                  <a:lnTo>
                    <a:pt x="5622849" y="1035240"/>
                  </a:lnTo>
                  <a:lnTo>
                    <a:pt x="5568581" y="1031824"/>
                  </a:lnTo>
                  <a:lnTo>
                    <a:pt x="5514073" y="1028903"/>
                  </a:lnTo>
                  <a:lnTo>
                    <a:pt x="5405310" y="1024013"/>
                  </a:lnTo>
                  <a:lnTo>
                    <a:pt x="5351526" y="1021803"/>
                  </a:lnTo>
                  <a:lnTo>
                    <a:pt x="5347208" y="1021803"/>
                  </a:lnTo>
                  <a:lnTo>
                    <a:pt x="5347208" y="1026172"/>
                  </a:lnTo>
                  <a:lnTo>
                    <a:pt x="5351526" y="1026172"/>
                  </a:lnTo>
                  <a:lnTo>
                    <a:pt x="5405310" y="1032675"/>
                  </a:lnTo>
                  <a:lnTo>
                    <a:pt x="5459577" y="1038936"/>
                  </a:lnTo>
                  <a:lnTo>
                    <a:pt x="5514086" y="1044714"/>
                  </a:lnTo>
                  <a:lnTo>
                    <a:pt x="5568581" y="1049769"/>
                  </a:lnTo>
                  <a:lnTo>
                    <a:pt x="5622849" y="1053846"/>
                  </a:lnTo>
                  <a:lnTo>
                    <a:pt x="5676646" y="1056716"/>
                  </a:lnTo>
                  <a:lnTo>
                    <a:pt x="5685282" y="1056716"/>
                  </a:lnTo>
                  <a:lnTo>
                    <a:pt x="5685282" y="1043622"/>
                  </a:lnTo>
                  <a:close/>
                </a:path>
                <a:path w="7740015" h="1329054">
                  <a:moveTo>
                    <a:pt x="5689981" y="1091615"/>
                  </a:moveTo>
                  <a:lnTo>
                    <a:pt x="5681472" y="1091615"/>
                  </a:lnTo>
                  <a:lnTo>
                    <a:pt x="5633491" y="1093203"/>
                  </a:lnTo>
                  <a:lnTo>
                    <a:pt x="5536273" y="1095400"/>
                  </a:lnTo>
                  <a:lnTo>
                    <a:pt x="5437860" y="1097305"/>
                  </a:lnTo>
                  <a:lnTo>
                    <a:pt x="5388381" y="1098511"/>
                  </a:lnTo>
                  <a:lnTo>
                    <a:pt x="5334635" y="1100086"/>
                  </a:lnTo>
                  <a:lnTo>
                    <a:pt x="5334635" y="1104315"/>
                  </a:lnTo>
                  <a:lnTo>
                    <a:pt x="5338826" y="1108544"/>
                  </a:lnTo>
                  <a:lnTo>
                    <a:pt x="5388381" y="1111440"/>
                  </a:lnTo>
                  <a:lnTo>
                    <a:pt x="5437860" y="1112989"/>
                  </a:lnTo>
                  <a:lnTo>
                    <a:pt x="5487187" y="1113434"/>
                  </a:lnTo>
                  <a:lnTo>
                    <a:pt x="5536273" y="1112989"/>
                  </a:lnTo>
                  <a:lnTo>
                    <a:pt x="5585066" y="1111885"/>
                  </a:lnTo>
                  <a:lnTo>
                    <a:pt x="5681472" y="1108544"/>
                  </a:lnTo>
                  <a:lnTo>
                    <a:pt x="5689981" y="1108544"/>
                  </a:lnTo>
                  <a:lnTo>
                    <a:pt x="5689981" y="1091615"/>
                  </a:lnTo>
                  <a:close/>
                </a:path>
                <a:path w="7740015" h="1329054">
                  <a:moveTo>
                    <a:pt x="5707507" y="1254823"/>
                  </a:moveTo>
                  <a:lnTo>
                    <a:pt x="5647131" y="1255293"/>
                  </a:lnTo>
                  <a:lnTo>
                    <a:pt x="5542699" y="1257325"/>
                  </a:lnTo>
                  <a:lnTo>
                    <a:pt x="5490286" y="1257795"/>
                  </a:lnTo>
                  <a:lnTo>
                    <a:pt x="5437949" y="1257147"/>
                  </a:lnTo>
                  <a:lnTo>
                    <a:pt x="5385854" y="1254823"/>
                  </a:lnTo>
                  <a:lnTo>
                    <a:pt x="5334127" y="1250289"/>
                  </a:lnTo>
                  <a:lnTo>
                    <a:pt x="5329809" y="1250289"/>
                  </a:lnTo>
                  <a:lnTo>
                    <a:pt x="5329809" y="1254823"/>
                  </a:lnTo>
                  <a:lnTo>
                    <a:pt x="5334127" y="1259357"/>
                  </a:lnTo>
                  <a:lnTo>
                    <a:pt x="5385854" y="1264856"/>
                  </a:lnTo>
                  <a:lnTo>
                    <a:pt x="5437949" y="1269492"/>
                  </a:lnTo>
                  <a:lnTo>
                    <a:pt x="5490286" y="1272921"/>
                  </a:lnTo>
                  <a:lnTo>
                    <a:pt x="5542699" y="1274851"/>
                  </a:lnTo>
                  <a:lnTo>
                    <a:pt x="5595036" y="1274965"/>
                  </a:lnTo>
                  <a:lnTo>
                    <a:pt x="5647131" y="1272921"/>
                  </a:lnTo>
                  <a:lnTo>
                    <a:pt x="5698871" y="1268425"/>
                  </a:lnTo>
                  <a:lnTo>
                    <a:pt x="5707507" y="1263891"/>
                  </a:lnTo>
                  <a:lnTo>
                    <a:pt x="5707507" y="1254823"/>
                  </a:lnTo>
                  <a:close/>
                </a:path>
                <a:path w="7740015" h="1329054">
                  <a:moveTo>
                    <a:pt x="7717790" y="474027"/>
                  </a:moveTo>
                  <a:lnTo>
                    <a:pt x="7657351" y="473760"/>
                  </a:lnTo>
                  <a:lnTo>
                    <a:pt x="7604633" y="478434"/>
                  </a:lnTo>
                  <a:lnTo>
                    <a:pt x="7551902" y="486422"/>
                  </a:lnTo>
                  <a:lnTo>
                    <a:pt x="7499985" y="496062"/>
                  </a:lnTo>
                  <a:lnTo>
                    <a:pt x="7495667" y="500468"/>
                  </a:lnTo>
                  <a:lnTo>
                    <a:pt x="7495667" y="509295"/>
                  </a:lnTo>
                  <a:lnTo>
                    <a:pt x="7504303" y="504875"/>
                  </a:lnTo>
                  <a:lnTo>
                    <a:pt x="7555535" y="499579"/>
                  </a:lnTo>
                  <a:lnTo>
                    <a:pt x="7606792" y="495515"/>
                  </a:lnTo>
                  <a:lnTo>
                    <a:pt x="7658036" y="490626"/>
                  </a:lnTo>
                  <a:lnTo>
                    <a:pt x="7709281" y="482841"/>
                  </a:lnTo>
                  <a:lnTo>
                    <a:pt x="7717790" y="482841"/>
                  </a:lnTo>
                  <a:lnTo>
                    <a:pt x="7717790" y="474027"/>
                  </a:lnTo>
                  <a:close/>
                </a:path>
                <a:path w="7740015" h="1329054">
                  <a:moveTo>
                    <a:pt x="7722616" y="560070"/>
                  </a:moveTo>
                  <a:lnTo>
                    <a:pt x="7718298" y="564476"/>
                  </a:lnTo>
                  <a:lnTo>
                    <a:pt x="7604938" y="578802"/>
                  </a:lnTo>
                  <a:lnTo>
                    <a:pt x="7548664" y="584314"/>
                  </a:lnTo>
                  <a:lnTo>
                    <a:pt x="7491603" y="586511"/>
                  </a:lnTo>
                  <a:lnTo>
                    <a:pt x="7482967" y="586511"/>
                  </a:lnTo>
                  <a:lnTo>
                    <a:pt x="7482967" y="595325"/>
                  </a:lnTo>
                  <a:lnTo>
                    <a:pt x="7491603" y="595325"/>
                  </a:lnTo>
                  <a:lnTo>
                    <a:pt x="7536497" y="597268"/>
                  </a:lnTo>
                  <a:lnTo>
                    <a:pt x="7583056" y="597090"/>
                  </a:lnTo>
                  <a:lnTo>
                    <a:pt x="7629842" y="593750"/>
                  </a:lnTo>
                  <a:lnTo>
                    <a:pt x="7675397" y="586168"/>
                  </a:lnTo>
                  <a:lnTo>
                    <a:pt x="7718298" y="573290"/>
                  </a:lnTo>
                  <a:lnTo>
                    <a:pt x="7722616" y="573290"/>
                  </a:lnTo>
                  <a:lnTo>
                    <a:pt x="7722616" y="560070"/>
                  </a:lnTo>
                  <a:close/>
                </a:path>
                <a:path w="7740015" h="1329054">
                  <a:moveTo>
                    <a:pt x="7740015" y="409549"/>
                  </a:moveTo>
                  <a:lnTo>
                    <a:pt x="7735824" y="396633"/>
                  </a:lnTo>
                  <a:lnTo>
                    <a:pt x="7731506" y="396633"/>
                  </a:lnTo>
                  <a:lnTo>
                    <a:pt x="7682687" y="401739"/>
                  </a:lnTo>
                  <a:lnTo>
                    <a:pt x="7634084" y="406425"/>
                  </a:lnTo>
                  <a:lnTo>
                    <a:pt x="7585900" y="410273"/>
                  </a:lnTo>
                  <a:lnTo>
                    <a:pt x="7538339" y="412902"/>
                  </a:lnTo>
                  <a:lnTo>
                    <a:pt x="7491603" y="413854"/>
                  </a:lnTo>
                  <a:lnTo>
                    <a:pt x="7482967" y="413854"/>
                  </a:lnTo>
                  <a:lnTo>
                    <a:pt x="7482967" y="422478"/>
                  </a:lnTo>
                  <a:lnTo>
                    <a:pt x="7491603" y="422478"/>
                  </a:lnTo>
                  <a:lnTo>
                    <a:pt x="7538339" y="424040"/>
                  </a:lnTo>
                  <a:lnTo>
                    <a:pt x="7585900" y="423519"/>
                  </a:lnTo>
                  <a:lnTo>
                    <a:pt x="7634084" y="420928"/>
                  </a:lnTo>
                  <a:lnTo>
                    <a:pt x="7682687" y="416280"/>
                  </a:lnTo>
                  <a:lnTo>
                    <a:pt x="7731506" y="409549"/>
                  </a:lnTo>
                  <a:lnTo>
                    <a:pt x="7740015" y="40954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86406" y="6154985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0" y="0"/>
                  </a:moveTo>
                  <a:lnTo>
                    <a:pt x="209423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1232" y="6223304"/>
              <a:ext cx="209550" cy="546735"/>
            </a:xfrm>
            <a:custGeom>
              <a:avLst/>
              <a:gdLst/>
              <a:ahLst/>
              <a:cxnLst/>
              <a:rect l="l" t="t" r="r" b="b"/>
              <a:pathLst>
                <a:path w="209550" h="546734">
                  <a:moveTo>
                    <a:pt x="93218" y="531888"/>
                  </a:moveTo>
                  <a:lnTo>
                    <a:pt x="67538" y="530275"/>
                  </a:lnTo>
                  <a:lnTo>
                    <a:pt x="52260" y="530072"/>
                  </a:lnTo>
                  <a:lnTo>
                    <a:pt x="41783" y="531888"/>
                  </a:lnTo>
                  <a:lnTo>
                    <a:pt x="93218" y="531888"/>
                  </a:lnTo>
                  <a:close/>
                </a:path>
                <a:path w="209550" h="546734">
                  <a:moveTo>
                    <a:pt x="166497" y="87261"/>
                  </a:moveTo>
                  <a:lnTo>
                    <a:pt x="162306" y="87261"/>
                  </a:lnTo>
                  <a:lnTo>
                    <a:pt x="125222" y="90170"/>
                  </a:lnTo>
                  <a:lnTo>
                    <a:pt x="90131" y="91909"/>
                  </a:lnTo>
                  <a:lnTo>
                    <a:pt x="55854" y="91325"/>
                  </a:lnTo>
                  <a:lnTo>
                    <a:pt x="21209" y="87261"/>
                  </a:lnTo>
                  <a:lnTo>
                    <a:pt x="12700" y="87261"/>
                  </a:lnTo>
                  <a:lnTo>
                    <a:pt x="12700" y="95516"/>
                  </a:lnTo>
                  <a:lnTo>
                    <a:pt x="16891" y="95516"/>
                  </a:lnTo>
                  <a:lnTo>
                    <a:pt x="52857" y="100799"/>
                  </a:lnTo>
                  <a:lnTo>
                    <a:pt x="89585" y="103771"/>
                  </a:lnTo>
                  <a:lnTo>
                    <a:pt x="126326" y="103644"/>
                  </a:lnTo>
                  <a:lnTo>
                    <a:pt x="162306" y="99644"/>
                  </a:lnTo>
                  <a:lnTo>
                    <a:pt x="166497" y="95516"/>
                  </a:lnTo>
                  <a:lnTo>
                    <a:pt x="166497" y="87261"/>
                  </a:lnTo>
                  <a:close/>
                </a:path>
                <a:path w="209550" h="546734">
                  <a:moveTo>
                    <a:pt x="176022" y="12915"/>
                  </a:moveTo>
                  <a:lnTo>
                    <a:pt x="167513" y="12915"/>
                  </a:lnTo>
                  <a:lnTo>
                    <a:pt x="128765" y="10972"/>
                  </a:lnTo>
                  <a:lnTo>
                    <a:pt x="89623" y="10236"/>
                  </a:lnTo>
                  <a:lnTo>
                    <a:pt x="49669" y="8686"/>
                  </a:lnTo>
                  <a:lnTo>
                    <a:pt x="8509" y="4305"/>
                  </a:lnTo>
                  <a:lnTo>
                    <a:pt x="4191" y="0"/>
                  </a:lnTo>
                  <a:lnTo>
                    <a:pt x="0" y="8610"/>
                  </a:lnTo>
                  <a:lnTo>
                    <a:pt x="8509" y="12915"/>
                  </a:lnTo>
                  <a:lnTo>
                    <a:pt x="47853" y="19189"/>
                  </a:lnTo>
                  <a:lnTo>
                    <a:pt x="87998" y="24231"/>
                  </a:lnTo>
                  <a:lnTo>
                    <a:pt x="128155" y="26860"/>
                  </a:lnTo>
                  <a:lnTo>
                    <a:pt x="167513" y="25844"/>
                  </a:lnTo>
                  <a:lnTo>
                    <a:pt x="176022" y="21539"/>
                  </a:lnTo>
                  <a:lnTo>
                    <a:pt x="176022" y="12915"/>
                  </a:lnTo>
                  <a:close/>
                </a:path>
                <a:path w="209550" h="546734">
                  <a:moveTo>
                    <a:pt x="196723" y="280847"/>
                  </a:moveTo>
                  <a:lnTo>
                    <a:pt x="192405" y="285076"/>
                  </a:lnTo>
                  <a:lnTo>
                    <a:pt x="149009" y="285673"/>
                  </a:lnTo>
                  <a:lnTo>
                    <a:pt x="107581" y="286664"/>
                  </a:lnTo>
                  <a:lnTo>
                    <a:pt x="66941" y="286867"/>
                  </a:lnTo>
                  <a:lnTo>
                    <a:pt x="25908" y="285076"/>
                  </a:lnTo>
                  <a:lnTo>
                    <a:pt x="17399" y="285076"/>
                  </a:lnTo>
                  <a:lnTo>
                    <a:pt x="17399" y="293535"/>
                  </a:lnTo>
                  <a:lnTo>
                    <a:pt x="25908" y="293535"/>
                  </a:lnTo>
                  <a:lnTo>
                    <a:pt x="67525" y="298907"/>
                  </a:lnTo>
                  <a:lnTo>
                    <a:pt x="109156" y="301485"/>
                  </a:lnTo>
                  <a:lnTo>
                    <a:pt x="150774" y="300088"/>
                  </a:lnTo>
                  <a:lnTo>
                    <a:pt x="192405" y="293535"/>
                  </a:lnTo>
                  <a:lnTo>
                    <a:pt x="196723" y="293535"/>
                  </a:lnTo>
                  <a:lnTo>
                    <a:pt x="196723" y="280847"/>
                  </a:lnTo>
                  <a:close/>
                </a:path>
                <a:path w="209550" h="546734">
                  <a:moveTo>
                    <a:pt x="204597" y="536194"/>
                  </a:moveTo>
                  <a:lnTo>
                    <a:pt x="196088" y="536194"/>
                  </a:lnTo>
                  <a:lnTo>
                    <a:pt x="179920" y="533704"/>
                  </a:lnTo>
                  <a:lnTo>
                    <a:pt x="163360" y="532422"/>
                  </a:lnTo>
                  <a:lnTo>
                    <a:pt x="146024" y="531952"/>
                  </a:lnTo>
                  <a:lnTo>
                    <a:pt x="41783" y="531888"/>
                  </a:lnTo>
                  <a:lnTo>
                    <a:pt x="46101" y="527583"/>
                  </a:lnTo>
                  <a:lnTo>
                    <a:pt x="46101" y="518960"/>
                  </a:lnTo>
                  <a:lnTo>
                    <a:pt x="41783" y="523265"/>
                  </a:lnTo>
                  <a:lnTo>
                    <a:pt x="33274" y="523265"/>
                  </a:lnTo>
                  <a:lnTo>
                    <a:pt x="33274" y="527583"/>
                  </a:lnTo>
                  <a:lnTo>
                    <a:pt x="39306" y="536930"/>
                  </a:lnTo>
                  <a:lnTo>
                    <a:pt x="49339" y="541032"/>
                  </a:lnTo>
                  <a:lnTo>
                    <a:pt x="60985" y="542721"/>
                  </a:lnTo>
                  <a:lnTo>
                    <a:pt x="71882" y="544804"/>
                  </a:lnTo>
                  <a:lnTo>
                    <a:pt x="103911" y="545414"/>
                  </a:lnTo>
                  <a:lnTo>
                    <a:pt x="135547" y="546417"/>
                  </a:lnTo>
                  <a:lnTo>
                    <a:pt x="166408" y="546620"/>
                  </a:lnTo>
                  <a:lnTo>
                    <a:pt x="196088" y="544804"/>
                  </a:lnTo>
                  <a:lnTo>
                    <a:pt x="200406" y="544804"/>
                  </a:lnTo>
                  <a:lnTo>
                    <a:pt x="204597" y="536194"/>
                  </a:lnTo>
                  <a:close/>
                </a:path>
                <a:path w="209550" h="546734">
                  <a:moveTo>
                    <a:pt x="204597" y="181825"/>
                  </a:moveTo>
                  <a:lnTo>
                    <a:pt x="200406" y="172948"/>
                  </a:lnTo>
                  <a:lnTo>
                    <a:pt x="196088" y="172948"/>
                  </a:lnTo>
                  <a:lnTo>
                    <a:pt x="152146" y="175450"/>
                  </a:lnTo>
                  <a:lnTo>
                    <a:pt x="109423" y="176276"/>
                  </a:lnTo>
                  <a:lnTo>
                    <a:pt x="67475" y="175450"/>
                  </a:lnTo>
                  <a:lnTo>
                    <a:pt x="25908" y="172948"/>
                  </a:lnTo>
                  <a:lnTo>
                    <a:pt x="21717" y="172948"/>
                  </a:lnTo>
                  <a:lnTo>
                    <a:pt x="17399" y="181825"/>
                  </a:lnTo>
                  <a:lnTo>
                    <a:pt x="21717" y="181825"/>
                  </a:lnTo>
                  <a:lnTo>
                    <a:pt x="66319" y="189407"/>
                  </a:lnTo>
                  <a:lnTo>
                    <a:pt x="110515" y="192392"/>
                  </a:lnTo>
                  <a:lnTo>
                    <a:pt x="153911" y="191211"/>
                  </a:lnTo>
                  <a:lnTo>
                    <a:pt x="196088" y="186270"/>
                  </a:lnTo>
                  <a:lnTo>
                    <a:pt x="204597" y="181825"/>
                  </a:lnTo>
                  <a:close/>
                </a:path>
                <a:path w="209550" h="546734">
                  <a:moveTo>
                    <a:pt x="209423" y="406438"/>
                  </a:moveTo>
                  <a:lnTo>
                    <a:pt x="205105" y="397827"/>
                  </a:lnTo>
                  <a:lnTo>
                    <a:pt x="182118" y="398500"/>
                  </a:lnTo>
                  <a:lnTo>
                    <a:pt x="146418" y="401472"/>
                  </a:lnTo>
                  <a:lnTo>
                    <a:pt x="127762" y="402132"/>
                  </a:lnTo>
                  <a:lnTo>
                    <a:pt x="105270" y="401396"/>
                  </a:lnTo>
                  <a:lnTo>
                    <a:pt x="83210" y="399440"/>
                  </a:lnTo>
                  <a:lnTo>
                    <a:pt x="61963" y="396684"/>
                  </a:lnTo>
                  <a:lnTo>
                    <a:pt x="41910" y="393509"/>
                  </a:lnTo>
                  <a:lnTo>
                    <a:pt x="37592" y="393509"/>
                  </a:lnTo>
                  <a:lnTo>
                    <a:pt x="33274" y="397827"/>
                  </a:lnTo>
                  <a:lnTo>
                    <a:pt x="37592" y="402132"/>
                  </a:lnTo>
                  <a:lnTo>
                    <a:pt x="78193" y="410679"/>
                  </a:lnTo>
                  <a:lnTo>
                    <a:pt x="120802" y="415594"/>
                  </a:lnTo>
                  <a:lnTo>
                    <a:pt x="162598" y="414858"/>
                  </a:lnTo>
                  <a:lnTo>
                    <a:pt x="200787" y="406438"/>
                  </a:lnTo>
                  <a:lnTo>
                    <a:pt x="209423" y="40643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0994" y="3056000"/>
              <a:ext cx="609600" cy="558165"/>
            </a:xfrm>
            <a:custGeom>
              <a:avLst/>
              <a:gdLst/>
              <a:ahLst/>
              <a:cxnLst/>
              <a:rect l="l" t="t" r="r" b="b"/>
              <a:pathLst>
                <a:path w="609600" h="558164">
                  <a:moveTo>
                    <a:pt x="304673" y="315975"/>
                  </a:moveTo>
                  <a:lnTo>
                    <a:pt x="291165" y="318694"/>
                  </a:lnTo>
                  <a:lnTo>
                    <a:pt x="280146" y="326104"/>
                  </a:lnTo>
                  <a:lnTo>
                    <a:pt x="272722" y="337085"/>
                  </a:lnTo>
                  <a:lnTo>
                    <a:pt x="270001" y="350520"/>
                  </a:lnTo>
                  <a:lnTo>
                    <a:pt x="272722" y="364047"/>
                  </a:lnTo>
                  <a:lnTo>
                    <a:pt x="280146" y="375110"/>
                  </a:lnTo>
                  <a:lnTo>
                    <a:pt x="291165" y="382577"/>
                  </a:lnTo>
                  <a:lnTo>
                    <a:pt x="304673" y="385318"/>
                  </a:lnTo>
                  <a:lnTo>
                    <a:pt x="318180" y="382577"/>
                  </a:lnTo>
                  <a:lnTo>
                    <a:pt x="329199" y="375110"/>
                  </a:lnTo>
                  <a:lnTo>
                    <a:pt x="336623" y="364047"/>
                  </a:lnTo>
                  <a:lnTo>
                    <a:pt x="339344" y="350520"/>
                  </a:lnTo>
                  <a:lnTo>
                    <a:pt x="336623" y="337085"/>
                  </a:lnTo>
                  <a:lnTo>
                    <a:pt x="329199" y="326104"/>
                  </a:lnTo>
                  <a:lnTo>
                    <a:pt x="318180" y="318694"/>
                  </a:lnTo>
                  <a:lnTo>
                    <a:pt x="304673" y="315975"/>
                  </a:lnTo>
                  <a:close/>
                </a:path>
                <a:path w="609600" h="558164">
                  <a:moveTo>
                    <a:pt x="333375" y="397256"/>
                  </a:moveTo>
                  <a:lnTo>
                    <a:pt x="275716" y="397256"/>
                  </a:lnTo>
                  <a:lnTo>
                    <a:pt x="275208" y="397383"/>
                  </a:lnTo>
                  <a:lnTo>
                    <a:pt x="274827" y="397510"/>
                  </a:lnTo>
                  <a:lnTo>
                    <a:pt x="274320" y="397637"/>
                  </a:lnTo>
                  <a:lnTo>
                    <a:pt x="273938" y="397763"/>
                  </a:lnTo>
                  <a:lnTo>
                    <a:pt x="273430" y="397890"/>
                  </a:lnTo>
                  <a:lnTo>
                    <a:pt x="273050" y="398145"/>
                  </a:lnTo>
                  <a:lnTo>
                    <a:pt x="272414" y="398272"/>
                  </a:lnTo>
                  <a:lnTo>
                    <a:pt x="272033" y="398525"/>
                  </a:lnTo>
                  <a:lnTo>
                    <a:pt x="271525" y="398907"/>
                  </a:lnTo>
                  <a:lnTo>
                    <a:pt x="271145" y="399034"/>
                  </a:lnTo>
                  <a:lnTo>
                    <a:pt x="228853" y="425703"/>
                  </a:lnTo>
                  <a:lnTo>
                    <a:pt x="228600" y="425703"/>
                  </a:lnTo>
                  <a:lnTo>
                    <a:pt x="228091" y="426085"/>
                  </a:lnTo>
                  <a:lnTo>
                    <a:pt x="227710" y="426465"/>
                  </a:lnTo>
                  <a:lnTo>
                    <a:pt x="227329" y="426720"/>
                  </a:lnTo>
                  <a:lnTo>
                    <a:pt x="227075" y="427100"/>
                  </a:lnTo>
                  <a:lnTo>
                    <a:pt x="226695" y="427227"/>
                  </a:lnTo>
                  <a:lnTo>
                    <a:pt x="226059" y="427863"/>
                  </a:lnTo>
                  <a:lnTo>
                    <a:pt x="225805" y="428244"/>
                  </a:lnTo>
                  <a:lnTo>
                    <a:pt x="225425" y="428625"/>
                  </a:lnTo>
                  <a:lnTo>
                    <a:pt x="225298" y="428878"/>
                  </a:lnTo>
                  <a:lnTo>
                    <a:pt x="224916" y="429260"/>
                  </a:lnTo>
                  <a:lnTo>
                    <a:pt x="224662" y="429640"/>
                  </a:lnTo>
                  <a:lnTo>
                    <a:pt x="224281" y="430022"/>
                  </a:lnTo>
                  <a:lnTo>
                    <a:pt x="224154" y="430402"/>
                  </a:lnTo>
                  <a:lnTo>
                    <a:pt x="224027" y="430911"/>
                  </a:lnTo>
                  <a:lnTo>
                    <a:pt x="223265" y="432053"/>
                  </a:lnTo>
                  <a:lnTo>
                    <a:pt x="223138" y="432435"/>
                  </a:lnTo>
                  <a:lnTo>
                    <a:pt x="223011" y="432943"/>
                  </a:lnTo>
                  <a:lnTo>
                    <a:pt x="222884" y="433324"/>
                  </a:lnTo>
                  <a:lnTo>
                    <a:pt x="222757" y="433832"/>
                  </a:lnTo>
                  <a:lnTo>
                    <a:pt x="222503" y="434213"/>
                  </a:lnTo>
                  <a:lnTo>
                    <a:pt x="222376" y="435101"/>
                  </a:lnTo>
                  <a:lnTo>
                    <a:pt x="222250" y="436372"/>
                  </a:lnTo>
                  <a:lnTo>
                    <a:pt x="222123" y="484124"/>
                  </a:lnTo>
                  <a:lnTo>
                    <a:pt x="212344" y="484124"/>
                  </a:lnTo>
                  <a:lnTo>
                    <a:pt x="205994" y="490600"/>
                  </a:lnTo>
                  <a:lnTo>
                    <a:pt x="205994" y="551307"/>
                  </a:lnTo>
                  <a:lnTo>
                    <a:pt x="212344" y="557657"/>
                  </a:lnTo>
                  <a:lnTo>
                    <a:pt x="244348" y="557657"/>
                  </a:lnTo>
                  <a:lnTo>
                    <a:pt x="250698" y="551307"/>
                  </a:lnTo>
                  <a:lnTo>
                    <a:pt x="250698" y="445515"/>
                  </a:lnTo>
                  <a:lnTo>
                    <a:pt x="264032" y="437007"/>
                  </a:lnTo>
                  <a:lnTo>
                    <a:pt x="345312" y="437007"/>
                  </a:lnTo>
                  <a:lnTo>
                    <a:pt x="345312" y="436118"/>
                  </a:lnTo>
                  <a:lnTo>
                    <a:pt x="385464" y="436118"/>
                  </a:lnTo>
                  <a:lnTo>
                    <a:pt x="386460" y="434466"/>
                  </a:lnTo>
                  <a:lnTo>
                    <a:pt x="384175" y="425703"/>
                  </a:lnTo>
                  <a:lnTo>
                    <a:pt x="338327" y="399034"/>
                  </a:lnTo>
                  <a:lnTo>
                    <a:pt x="337947" y="398907"/>
                  </a:lnTo>
                  <a:lnTo>
                    <a:pt x="337820" y="398779"/>
                  </a:lnTo>
                  <a:lnTo>
                    <a:pt x="336550" y="398145"/>
                  </a:lnTo>
                  <a:lnTo>
                    <a:pt x="336169" y="398018"/>
                  </a:lnTo>
                  <a:lnTo>
                    <a:pt x="335660" y="397763"/>
                  </a:lnTo>
                  <a:lnTo>
                    <a:pt x="335279" y="397763"/>
                  </a:lnTo>
                  <a:lnTo>
                    <a:pt x="334772" y="397637"/>
                  </a:lnTo>
                  <a:lnTo>
                    <a:pt x="334263" y="397383"/>
                  </a:lnTo>
                  <a:lnTo>
                    <a:pt x="333882" y="397383"/>
                  </a:lnTo>
                  <a:lnTo>
                    <a:pt x="333375" y="397256"/>
                  </a:lnTo>
                  <a:close/>
                </a:path>
                <a:path w="609600" h="558164">
                  <a:moveTo>
                    <a:pt x="345312" y="437007"/>
                  </a:moveTo>
                  <a:lnTo>
                    <a:pt x="264032" y="437007"/>
                  </a:lnTo>
                  <a:lnTo>
                    <a:pt x="264032" y="551307"/>
                  </a:lnTo>
                  <a:lnTo>
                    <a:pt x="270382" y="557657"/>
                  </a:lnTo>
                  <a:lnTo>
                    <a:pt x="286130" y="557657"/>
                  </a:lnTo>
                  <a:lnTo>
                    <a:pt x="292607" y="551307"/>
                  </a:lnTo>
                  <a:lnTo>
                    <a:pt x="292607" y="494791"/>
                  </a:lnTo>
                  <a:lnTo>
                    <a:pt x="345312" y="494791"/>
                  </a:lnTo>
                  <a:lnTo>
                    <a:pt x="345312" y="437007"/>
                  </a:lnTo>
                  <a:close/>
                </a:path>
                <a:path w="609600" h="558164">
                  <a:moveTo>
                    <a:pt x="345312" y="494791"/>
                  </a:moveTo>
                  <a:lnTo>
                    <a:pt x="316864" y="494791"/>
                  </a:lnTo>
                  <a:lnTo>
                    <a:pt x="316864" y="551307"/>
                  </a:lnTo>
                  <a:lnTo>
                    <a:pt x="323214" y="557657"/>
                  </a:lnTo>
                  <a:lnTo>
                    <a:pt x="338962" y="557657"/>
                  </a:lnTo>
                  <a:lnTo>
                    <a:pt x="345312" y="551307"/>
                  </a:lnTo>
                  <a:lnTo>
                    <a:pt x="345312" y="494791"/>
                  </a:lnTo>
                  <a:close/>
                </a:path>
                <a:path w="609600" h="558164">
                  <a:moveTo>
                    <a:pt x="385464" y="436118"/>
                  </a:moveTo>
                  <a:lnTo>
                    <a:pt x="345312" y="436118"/>
                  </a:lnTo>
                  <a:lnTo>
                    <a:pt x="362965" y="446404"/>
                  </a:lnTo>
                  <a:lnTo>
                    <a:pt x="365251" y="447675"/>
                  </a:lnTo>
                  <a:lnTo>
                    <a:pt x="367664" y="448310"/>
                  </a:lnTo>
                  <a:lnTo>
                    <a:pt x="375030" y="448310"/>
                  </a:lnTo>
                  <a:lnTo>
                    <a:pt x="379856" y="445770"/>
                  </a:lnTo>
                  <a:lnTo>
                    <a:pt x="382397" y="441198"/>
                  </a:lnTo>
                  <a:lnTo>
                    <a:pt x="385464" y="436118"/>
                  </a:lnTo>
                  <a:close/>
                </a:path>
                <a:path w="609600" h="558164">
                  <a:moveTo>
                    <a:pt x="332358" y="397128"/>
                  </a:moveTo>
                  <a:lnTo>
                    <a:pt x="277368" y="397128"/>
                  </a:lnTo>
                  <a:lnTo>
                    <a:pt x="276732" y="397256"/>
                  </a:lnTo>
                  <a:lnTo>
                    <a:pt x="332866" y="397256"/>
                  </a:lnTo>
                  <a:lnTo>
                    <a:pt x="332358" y="397128"/>
                  </a:lnTo>
                  <a:close/>
                </a:path>
                <a:path w="609600" h="558164">
                  <a:moveTo>
                    <a:pt x="111505" y="315975"/>
                  </a:moveTo>
                  <a:lnTo>
                    <a:pt x="97998" y="318694"/>
                  </a:lnTo>
                  <a:lnTo>
                    <a:pt x="86979" y="326104"/>
                  </a:lnTo>
                  <a:lnTo>
                    <a:pt x="79555" y="337085"/>
                  </a:lnTo>
                  <a:lnTo>
                    <a:pt x="76834" y="350520"/>
                  </a:lnTo>
                  <a:lnTo>
                    <a:pt x="79555" y="364047"/>
                  </a:lnTo>
                  <a:lnTo>
                    <a:pt x="86979" y="375110"/>
                  </a:lnTo>
                  <a:lnTo>
                    <a:pt x="97998" y="382577"/>
                  </a:lnTo>
                  <a:lnTo>
                    <a:pt x="111505" y="385318"/>
                  </a:lnTo>
                  <a:lnTo>
                    <a:pt x="124960" y="382577"/>
                  </a:lnTo>
                  <a:lnTo>
                    <a:pt x="135985" y="375110"/>
                  </a:lnTo>
                  <a:lnTo>
                    <a:pt x="143438" y="364047"/>
                  </a:lnTo>
                  <a:lnTo>
                    <a:pt x="146176" y="350520"/>
                  </a:lnTo>
                  <a:lnTo>
                    <a:pt x="143438" y="337085"/>
                  </a:lnTo>
                  <a:lnTo>
                    <a:pt x="135985" y="326104"/>
                  </a:lnTo>
                  <a:lnTo>
                    <a:pt x="124960" y="318694"/>
                  </a:lnTo>
                  <a:lnTo>
                    <a:pt x="111505" y="315975"/>
                  </a:lnTo>
                  <a:close/>
                </a:path>
                <a:path w="609600" h="558164">
                  <a:moveTo>
                    <a:pt x="152146" y="436118"/>
                  </a:moveTo>
                  <a:lnTo>
                    <a:pt x="70738" y="436118"/>
                  </a:lnTo>
                  <a:lnTo>
                    <a:pt x="70738" y="551307"/>
                  </a:lnTo>
                  <a:lnTo>
                    <a:pt x="77215" y="557657"/>
                  </a:lnTo>
                  <a:lnTo>
                    <a:pt x="92963" y="557657"/>
                  </a:lnTo>
                  <a:lnTo>
                    <a:pt x="99313" y="551307"/>
                  </a:lnTo>
                  <a:lnTo>
                    <a:pt x="99313" y="494791"/>
                  </a:lnTo>
                  <a:lnTo>
                    <a:pt x="152146" y="494791"/>
                  </a:lnTo>
                  <a:lnTo>
                    <a:pt x="152146" y="436118"/>
                  </a:lnTo>
                  <a:close/>
                </a:path>
                <a:path w="609600" h="558164">
                  <a:moveTo>
                    <a:pt x="152146" y="494791"/>
                  </a:moveTo>
                  <a:lnTo>
                    <a:pt x="123571" y="494791"/>
                  </a:lnTo>
                  <a:lnTo>
                    <a:pt x="123571" y="551307"/>
                  </a:lnTo>
                  <a:lnTo>
                    <a:pt x="129921" y="557657"/>
                  </a:lnTo>
                  <a:lnTo>
                    <a:pt x="145796" y="557657"/>
                  </a:lnTo>
                  <a:lnTo>
                    <a:pt x="152146" y="551307"/>
                  </a:lnTo>
                  <a:lnTo>
                    <a:pt x="152146" y="494791"/>
                  </a:lnTo>
                  <a:close/>
                </a:path>
                <a:path w="609600" h="558164">
                  <a:moveTo>
                    <a:pt x="142494" y="397763"/>
                  </a:moveTo>
                  <a:lnTo>
                    <a:pt x="80518" y="397763"/>
                  </a:lnTo>
                  <a:lnTo>
                    <a:pt x="80009" y="398018"/>
                  </a:lnTo>
                  <a:lnTo>
                    <a:pt x="79501" y="398145"/>
                  </a:lnTo>
                  <a:lnTo>
                    <a:pt x="79121" y="398399"/>
                  </a:lnTo>
                  <a:lnTo>
                    <a:pt x="77850" y="399034"/>
                  </a:lnTo>
                  <a:lnTo>
                    <a:pt x="32003" y="425703"/>
                  </a:lnTo>
                  <a:lnTo>
                    <a:pt x="29718" y="434466"/>
                  </a:lnTo>
                  <a:lnTo>
                    <a:pt x="36322" y="445770"/>
                  </a:lnTo>
                  <a:lnTo>
                    <a:pt x="41148" y="448310"/>
                  </a:lnTo>
                  <a:lnTo>
                    <a:pt x="48513" y="448310"/>
                  </a:lnTo>
                  <a:lnTo>
                    <a:pt x="50926" y="447675"/>
                  </a:lnTo>
                  <a:lnTo>
                    <a:pt x="53212" y="446404"/>
                  </a:lnTo>
                  <a:lnTo>
                    <a:pt x="70738" y="436118"/>
                  </a:lnTo>
                  <a:lnTo>
                    <a:pt x="192202" y="436118"/>
                  </a:lnTo>
                  <a:lnTo>
                    <a:pt x="193166" y="434466"/>
                  </a:lnTo>
                  <a:lnTo>
                    <a:pt x="190880" y="425703"/>
                  </a:lnTo>
                  <a:lnTo>
                    <a:pt x="145033" y="399034"/>
                  </a:lnTo>
                  <a:lnTo>
                    <a:pt x="143763" y="398399"/>
                  </a:lnTo>
                  <a:lnTo>
                    <a:pt x="143382" y="398145"/>
                  </a:lnTo>
                  <a:lnTo>
                    <a:pt x="142875" y="398018"/>
                  </a:lnTo>
                  <a:lnTo>
                    <a:pt x="142494" y="397763"/>
                  </a:lnTo>
                  <a:close/>
                </a:path>
                <a:path w="609600" h="558164">
                  <a:moveTo>
                    <a:pt x="192202" y="436118"/>
                  </a:moveTo>
                  <a:lnTo>
                    <a:pt x="152146" y="436118"/>
                  </a:lnTo>
                  <a:lnTo>
                    <a:pt x="169672" y="446404"/>
                  </a:lnTo>
                  <a:lnTo>
                    <a:pt x="172084" y="447675"/>
                  </a:lnTo>
                  <a:lnTo>
                    <a:pt x="174498" y="448310"/>
                  </a:lnTo>
                  <a:lnTo>
                    <a:pt x="181863" y="448310"/>
                  </a:lnTo>
                  <a:lnTo>
                    <a:pt x="186562" y="445770"/>
                  </a:lnTo>
                  <a:lnTo>
                    <a:pt x="192202" y="436118"/>
                  </a:lnTo>
                  <a:close/>
                </a:path>
                <a:path w="609600" h="558164">
                  <a:moveTo>
                    <a:pt x="140207" y="397256"/>
                  </a:moveTo>
                  <a:lnTo>
                    <a:pt x="82803" y="397256"/>
                  </a:lnTo>
                  <a:lnTo>
                    <a:pt x="82169" y="397383"/>
                  </a:lnTo>
                  <a:lnTo>
                    <a:pt x="81787" y="397510"/>
                  </a:lnTo>
                  <a:lnTo>
                    <a:pt x="81279" y="397637"/>
                  </a:lnTo>
                  <a:lnTo>
                    <a:pt x="80899" y="397763"/>
                  </a:lnTo>
                  <a:lnTo>
                    <a:pt x="141985" y="397763"/>
                  </a:lnTo>
                  <a:lnTo>
                    <a:pt x="141604" y="397637"/>
                  </a:lnTo>
                  <a:lnTo>
                    <a:pt x="141097" y="397383"/>
                  </a:lnTo>
                  <a:lnTo>
                    <a:pt x="140715" y="397383"/>
                  </a:lnTo>
                  <a:lnTo>
                    <a:pt x="140207" y="397256"/>
                  </a:lnTo>
                  <a:close/>
                </a:path>
                <a:path w="609600" h="558164">
                  <a:moveTo>
                    <a:pt x="139191" y="397128"/>
                  </a:moveTo>
                  <a:lnTo>
                    <a:pt x="83693" y="397128"/>
                  </a:lnTo>
                  <a:lnTo>
                    <a:pt x="83184" y="397256"/>
                  </a:lnTo>
                  <a:lnTo>
                    <a:pt x="139700" y="397256"/>
                  </a:lnTo>
                  <a:lnTo>
                    <a:pt x="139191" y="397128"/>
                  </a:lnTo>
                  <a:close/>
                </a:path>
                <a:path w="609600" h="558164">
                  <a:moveTo>
                    <a:pt x="99313" y="261620"/>
                  </a:moveTo>
                  <a:lnTo>
                    <a:pt x="70738" y="261620"/>
                  </a:lnTo>
                  <a:lnTo>
                    <a:pt x="70738" y="302260"/>
                  </a:lnTo>
                  <a:lnTo>
                    <a:pt x="77215" y="308610"/>
                  </a:lnTo>
                  <a:lnTo>
                    <a:pt x="92963" y="308610"/>
                  </a:lnTo>
                  <a:lnTo>
                    <a:pt x="99313" y="302260"/>
                  </a:lnTo>
                  <a:lnTo>
                    <a:pt x="99313" y="261620"/>
                  </a:lnTo>
                  <a:close/>
                </a:path>
                <a:path w="609600" h="558164">
                  <a:moveTo>
                    <a:pt x="152146" y="261620"/>
                  </a:moveTo>
                  <a:lnTo>
                    <a:pt x="123571" y="261620"/>
                  </a:lnTo>
                  <a:lnTo>
                    <a:pt x="123571" y="302260"/>
                  </a:lnTo>
                  <a:lnTo>
                    <a:pt x="129921" y="308610"/>
                  </a:lnTo>
                  <a:lnTo>
                    <a:pt x="145796" y="308610"/>
                  </a:lnTo>
                  <a:lnTo>
                    <a:pt x="152146" y="302260"/>
                  </a:lnTo>
                  <a:lnTo>
                    <a:pt x="152146" y="261620"/>
                  </a:lnTo>
                  <a:close/>
                </a:path>
                <a:path w="609600" h="558164">
                  <a:moveTo>
                    <a:pt x="292607" y="261620"/>
                  </a:moveTo>
                  <a:lnTo>
                    <a:pt x="264032" y="261620"/>
                  </a:lnTo>
                  <a:lnTo>
                    <a:pt x="264032" y="302260"/>
                  </a:lnTo>
                  <a:lnTo>
                    <a:pt x="270382" y="308610"/>
                  </a:lnTo>
                  <a:lnTo>
                    <a:pt x="286130" y="308610"/>
                  </a:lnTo>
                  <a:lnTo>
                    <a:pt x="292607" y="302260"/>
                  </a:lnTo>
                  <a:lnTo>
                    <a:pt x="292607" y="261620"/>
                  </a:lnTo>
                  <a:close/>
                </a:path>
                <a:path w="609600" h="558164">
                  <a:moveTo>
                    <a:pt x="345312" y="261620"/>
                  </a:moveTo>
                  <a:lnTo>
                    <a:pt x="316864" y="261620"/>
                  </a:lnTo>
                  <a:lnTo>
                    <a:pt x="316864" y="302260"/>
                  </a:lnTo>
                  <a:lnTo>
                    <a:pt x="323214" y="308610"/>
                  </a:lnTo>
                  <a:lnTo>
                    <a:pt x="338962" y="308610"/>
                  </a:lnTo>
                  <a:lnTo>
                    <a:pt x="345312" y="302260"/>
                  </a:lnTo>
                  <a:lnTo>
                    <a:pt x="345312" y="261620"/>
                  </a:lnTo>
                  <a:close/>
                </a:path>
                <a:path w="609600" h="558164">
                  <a:moveTo>
                    <a:pt x="485775" y="261620"/>
                  </a:moveTo>
                  <a:lnTo>
                    <a:pt x="457200" y="261620"/>
                  </a:lnTo>
                  <a:lnTo>
                    <a:pt x="457200" y="302260"/>
                  </a:lnTo>
                  <a:lnTo>
                    <a:pt x="463676" y="308610"/>
                  </a:lnTo>
                  <a:lnTo>
                    <a:pt x="479298" y="308610"/>
                  </a:lnTo>
                  <a:lnTo>
                    <a:pt x="485775" y="302260"/>
                  </a:lnTo>
                  <a:lnTo>
                    <a:pt x="485775" y="261620"/>
                  </a:lnTo>
                  <a:close/>
                </a:path>
                <a:path w="609600" h="558164">
                  <a:moveTo>
                    <a:pt x="538479" y="261620"/>
                  </a:moveTo>
                  <a:lnTo>
                    <a:pt x="510031" y="261620"/>
                  </a:lnTo>
                  <a:lnTo>
                    <a:pt x="510031" y="302260"/>
                  </a:lnTo>
                  <a:lnTo>
                    <a:pt x="516381" y="308610"/>
                  </a:lnTo>
                  <a:lnTo>
                    <a:pt x="532129" y="308610"/>
                  </a:lnTo>
                  <a:lnTo>
                    <a:pt x="538479" y="302260"/>
                  </a:lnTo>
                  <a:lnTo>
                    <a:pt x="538479" y="261620"/>
                  </a:lnTo>
                  <a:close/>
                </a:path>
                <a:path w="609600" h="558164">
                  <a:moveTo>
                    <a:pt x="603250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255270"/>
                  </a:lnTo>
                  <a:lnTo>
                    <a:pt x="6350" y="261620"/>
                  </a:lnTo>
                  <a:lnTo>
                    <a:pt x="603250" y="261620"/>
                  </a:lnTo>
                  <a:lnTo>
                    <a:pt x="609600" y="255270"/>
                  </a:lnTo>
                  <a:lnTo>
                    <a:pt x="609600" y="233680"/>
                  </a:lnTo>
                  <a:lnTo>
                    <a:pt x="28448" y="233680"/>
                  </a:lnTo>
                  <a:lnTo>
                    <a:pt x="28448" y="124460"/>
                  </a:lnTo>
                  <a:lnTo>
                    <a:pt x="609600" y="124460"/>
                  </a:lnTo>
                  <a:lnTo>
                    <a:pt x="609600" y="96520"/>
                  </a:lnTo>
                  <a:lnTo>
                    <a:pt x="28448" y="96520"/>
                  </a:lnTo>
                  <a:lnTo>
                    <a:pt x="28448" y="29210"/>
                  </a:lnTo>
                  <a:lnTo>
                    <a:pt x="609600" y="29210"/>
                  </a:lnTo>
                  <a:lnTo>
                    <a:pt x="609600" y="6350"/>
                  </a:lnTo>
                  <a:lnTo>
                    <a:pt x="603250" y="0"/>
                  </a:lnTo>
                  <a:close/>
                </a:path>
                <a:path w="609600" h="558164">
                  <a:moveTo>
                    <a:pt x="152146" y="187960"/>
                  </a:moveTo>
                  <a:lnTo>
                    <a:pt x="70738" y="187960"/>
                  </a:lnTo>
                  <a:lnTo>
                    <a:pt x="70738" y="233680"/>
                  </a:lnTo>
                  <a:lnTo>
                    <a:pt x="152146" y="233680"/>
                  </a:lnTo>
                  <a:lnTo>
                    <a:pt x="152146" y="187960"/>
                  </a:lnTo>
                  <a:close/>
                </a:path>
                <a:path w="609600" h="558164">
                  <a:moveTo>
                    <a:pt x="222123" y="124460"/>
                  </a:moveTo>
                  <a:lnTo>
                    <a:pt x="193675" y="124460"/>
                  </a:lnTo>
                  <a:lnTo>
                    <a:pt x="193675" y="233680"/>
                  </a:lnTo>
                  <a:lnTo>
                    <a:pt x="222123" y="233680"/>
                  </a:lnTo>
                  <a:lnTo>
                    <a:pt x="222123" y="124460"/>
                  </a:lnTo>
                  <a:close/>
                </a:path>
                <a:path w="609600" h="558164">
                  <a:moveTo>
                    <a:pt x="345312" y="187960"/>
                  </a:moveTo>
                  <a:lnTo>
                    <a:pt x="264032" y="187960"/>
                  </a:lnTo>
                  <a:lnTo>
                    <a:pt x="264032" y="233680"/>
                  </a:lnTo>
                  <a:lnTo>
                    <a:pt x="345312" y="233680"/>
                  </a:lnTo>
                  <a:lnTo>
                    <a:pt x="345312" y="187960"/>
                  </a:lnTo>
                  <a:close/>
                </a:path>
                <a:path w="609600" h="558164">
                  <a:moveTo>
                    <a:pt x="415925" y="124460"/>
                  </a:moveTo>
                  <a:lnTo>
                    <a:pt x="387476" y="124460"/>
                  </a:lnTo>
                  <a:lnTo>
                    <a:pt x="387476" y="233680"/>
                  </a:lnTo>
                  <a:lnTo>
                    <a:pt x="415925" y="233680"/>
                  </a:lnTo>
                  <a:lnTo>
                    <a:pt x="415925" y="124460"/>
                  </a:lnTo>
                  <a:close/>
                </a:path>
                <a:path w="609600" h="558164">
                  <a:moveTo>
                    <a:pt x="538479" y="187960"/>
                  </a:moveTo>
                  <a:lnTo>
                    <a:pt x="457200" y="187960"/>
                  </a:lnTo>
                  <a:lnTo>
                    <a:pt x="457200" y="233680"/>
                  </a:lnTo>
                  <a:lnTo>
                    <a:pt x="538479" y="233680"/>
                  </a:lnTo>
                  <a:lnTo>
                    <a:pt x="538479" y="187960"/>
                  </a:lnTo>
                  <a:close/>
                </a:path>
                <a:path w="609600" h="558164">
                  <a:moveTo>
                    <a:pt x="609600" y="124460"/>
                  </a:moveTo>
                  <a:lnTo>
                    <a:pt x="581151" y="124460"/>
                  </a:lnTo>
                  <a:lnTo>
                    <a:pt x="581151" y="233680"/>
                  </a:lnTo>
                  <a:lnTo>
                    <a:pt x="609600" y="233680"/>
                  </a:lnTo>
                  <a:lnTo>
                    <a:pt x="609600" y="124460"/>
                  </a:lnTo>
                  <a:close/>
                </a:path>
                <a:path w="609600" h="558164">
                  <a:moveTo>
                    <a:pt x="144272" y="149860"/>
                  </a:moveTo>
                  <a:lnTo>
                    <a:pt x="78612" y="149860"/>
                  </a:lnTo>
                  <a:lnTo>
                    <a:pt x="77850" y="151130"/>
                  </a:lnTo>
                  <a:lnTo>
                    <a:pt x="38861" y="173989"/>
                  </a:lnTo>
                  <a:lnTo>
                    <a:pt x="32003" y="177800"/>
                  </a:lnTo>
                  <a:lnTo>
                    <a:pt x="29718" y="186689"/>
                  </a:lnTo>
                  <a:lnTo>
                    <a:pt x="36322" y="196850"/>
                  </a:lnTo>
                  <a:lnTo>
                    <a:pt x="41148" y="199389"/>
                  </a:lnTo>
                  <a:lnTo>
                    <a:pt x="50926" y="199389"/>
                  </a:lnTo>
                  <a:lnTo>
                    <a:pt x="53212" y="198120"/>
                  </a:lnTo>
                  <a:lnTo>
                    <a:pt x="70738" y="187960"/>
                  </a:lnTo>
                  <a:lnTo>
                    <a:pt x="192341" y="187960"/>
                  </a:lnTo>
                  <a:lnTo>
                    <a:pt x="193166" y="186689"/>
                  </a:lnTo>
                  <a:lnTo>
                    <a:pt x="190880" y="177800"/>
                  </a:lnTo>
                  <a:lnTo>
                    <a:pt x="184150" y="173989"/>
                  </a:lnTo>
                  <a:lnTo>
                    <a:pt x="145033" y="151130"/>
                  </a:lnTo>
                  <a:lnTo>
                    <a:pt x="144272" y="149860"/>
                  </a:lnTo>
                  <a:close/>
                </a:path>
                <a:path w="609600" h="558164">
                  <a:moveTo>
                    <a:pt x="192341" y="187960"/>
                  </a:moveTo>
                  <a:lnTo>
                    <a:pt x="152146" y="187960"/>
                  </a:lnTo>
                  <a:lnTo>
                    <a:pt x="169672" y="198120"/>
                  </a:lnTo>
                  <a:lnTo>
                    <a:pt x="172084" y="199389"/>
                  </a:lnTo>
                  <a:lnTo>
                    <a:pt x="181863" y="199389"/>
                  </a:lnTo>
                  <a:lnTo>
                    <a:pt x="186562" y="196850"/>
                  </a:lnTo>
                  <a:lnTo>
                    <a:pt x="192341" y="187960"/>
                  </a:lnTo>
                  <a:close/>
                </a:path>
                <a:path w="609600" h="558164">
                  <a:moveTo>
                    <a:pt x="337947" y="149860"/>
                  </a:moveTo>
                  <a:lnTo>
                    <a:pt x="271399" y="149860"/>
                  </a:lnTo>
                  <a:lnTo>
                    <a:pt x="271145" y="151130"/>
                  </a:lnTo>
                  <a:lnTo>
                    <a:pt x="232028" y="173989"/>
                  </a:lnTo>
                  <a:lnTo>
                    <a:pt x="225298" y="177800"/>
                  </a:lnTo>
                  <a:lnTo>
                    <a:pt x="222884" y="186689"/>
                  </a:lnTo>
                  <a:lnTo>
                    <a:pt x="226822" y="193039"/>
                  </a:lnTo>
                  <a:lnTo>
                    <a:pt x="229615" y="196850"/>
                  </a:lnTo>
                  <a:lnTo>
                    <a:pt x="234314" y="199389"/>
                  </a:lnTo>
                  <a:lnTo>
                    <a:pt x="244094" y="199389"/>
                  </a:lnTo>
                  <a:lnTo>
                    <a:pt x="246379" y="198120"/>
                  </a:lnTo>
                  <a:lnTo>
                    <a:pt x="264032" y="187960"/>
                  </a:lnTo>
                  <a:lnTo>
                    <a:pt x="385648" y="187960"/>
                  </a:lnTo>
                  <a:lnTo>
                    <a:pt x="386460" y="186689"/>
                  </a:lnTo>
                  <a:lnTo>
                    <a:pt x="384175" y="177800"/>
                  </a:lnTo>
                  <a:lnTo>
                    <a:pt x="377316" y="173989"/>
                  </a:lnTo>
                  <a:lnTo>
                    <a:pt x="338327" y="151130"/>
                  </a:lnTo>
                  <a:lnTo>
                    <a:pt x="337947" y="149860"/>
                  </a:lnTo>
                  <a:close/>
                </a:path>
                <a:path w="609600" h="558164">
                  <a:moveTo>
                    <a:pt x="385648" y="187960"/>
                  </a:moveTo>
                  <a:lnTo>
                    <a:pt x="345312" y="187960"/>
                  </a:lnTo>
                  <a:lnTo>
                    <a:pt x="362965" y="198120"/>
                  </a:lnTo>
                  <a:lnTo>
                    <a:pt x="365251" y="199389"/>
                  </a:lnTo>
                  <a:lnTo>
                    <a:pt x="375030" y="199389"/>
                  </a:lnTo>
                  <a:lnTo>
                    <a:pt x="379856" y="196850"/>
                  </a:lnTo>
                  <a:lnTo>
                    <a:pt x="382397" y="193039"/>
                  </a:lnTo>
                  <a:lnTo>
                    <a:pt x="385648" y="187960"/>
                  </a:lnTo>
                  <a:close/>
                </a:path>
                <a:path w="609600" h="558164">
                  <a:moveTo>
                    <a:pt x="530732" y="149860"/>
                  </a:moveTo>
                  <a:lnTo>
                    <a:pt x="465074" y="149860"/>
                  </a:lnTo>
                  <a:lnTo>
                    <a:pt x="464311" y="151130"/>
                  </a:lnTo>
                  <a:lnTo>
                    <a:pt x="425196" y="173989"/>
                  </a:lnTo>
                  <a:lnTo>
                    <a:pt x="418464" y="177800"/>
                  </a:lnTo>
                  <a:lnTo>
                    <a:pt x="416178" y="186689"/>
                  </a:lnTo>
                  <a:lnTo>
                    <a:pt x="422782" y="196850"/>
                  </a:lnTo>
                  <a:lnTo>
                    <a:pt x="427481" y="199389"/>
                  </a:lnTo>
                  <a:lnTo>
                    <a:pt x="437387" y="199389"/>
                  </a:lnTo>
                  <a:lnTo>
                    <a:pt x="457200" y="187960"/>
                  </a:lnTo>
                  <a:lnTo>
                    <a:pt x="578840" y="187960"/>
                  </a:lnTo>
                  <a:lnTo>
                    <a:pt x="579627" y="186689"/>
                  </a:lnTo>
                  <a:lnTo>
                    <a:pt x="577341" y="177800"/>
                  </a:lnTo>
                  <a:lnTo>
                    <a:pt x="570610" y="173989"/>
                  </a:lnTo>
                  <a:lnTo>
                    <a:pt x="531495" y="151130"/>
                  </a:lnTo>
                  <a:lnTo>
                    <a:pt x="530732" y="149860"/>
                  </a:lnTo>
                  <a:close/>
                </a:path>
                <a:path w="609600" h="558164">
                  <a:moveTo>
                    <a:pt x="578840" y="187960"/>
                  </a:moveTo>
                  <a:lnTo>
                    <a:pt x="538479" y="187960"/>
                  </a:lnTo>
                  <a:lnTo>
                    <a:pt x="556132" y="198120"/>
                  </a:lnTo>
                  <a:lnTo>
                    <a:pt x="558419" y="199389"/>
                  </a:lnTo>
                  <a:lnTo>
                    <a:pt x="568198" y="199389"/>
                  </a:lnTo>
                  <a:lnTo>
                    <a:pt x="573024" y="196850"/>
                  </a:lnTo>
                  <a:lnTo>
                    <a:pt x="575690" y="193039"/>
                  </a:lnTo>
                  <a:lnTo>
                    <a:pt x="578840" y="187960"/>
                  </a:lnTo>
                  <a:close/>
                </a:path>
                <a:path w="609600" h="558164">
                  <a:moveTo>
                    <a:pt x="141604" y="148589"/>
                  </a:moveTo>
                  <a:lnTo>
                    <a:pt x="81279" y="148589"/>
                  </a:lnTo>
                  <a:lnTo>
                    <a:pt x="80518" y="149860"/>
                  </a:lnTo>
                  <a:lnTo>
                    <a:pt x="141985" y="149860"/>
                  </a:lnTo>
                  <a:lnTo>
                    <a:pt x="141604" y="148589"/>
                  </a:lnTo>
                  <a:close/>
                </a:path>
                <a:path w="609600" h="558164">
                  <a:moveTo>
                    <a:pt x="334263" y="148589"/>
                  </a:moveTo>
                  <a:lnTo>
                    <a:pt x="274574" y="148589"/>
                  </a:lnTo>
                  <a:lnTo>
                    <a:pt x="274065" y="149860"/>
                  </a:lnTo>
                  <a:lnTo>
                    <a:pt x="335279" y="149860"/>
                  </a:lnTo>
                  <a:lnTo>
                    <a:pt x="334263" y="148589"/>
                  </a:lnTo>
                  <a:close/>
                </a:path>
                <a:path w="609600" h="558164">
                  <a:moveTo>
                    <a:pt x="527938" y="148589"/>
                  </a:moveTo>
                  <a:lnTo>
                    <a:pt x="467740" y="148589"/>
                  </a:lnTo>
                  <a:lnTo>
                    <a:pt x="466978" y="149860"/>
                  </a:lnTo>
                  <a:lnTo>
                    <a:pt x="528447" y="149860"/>
                  </a:lnTo>
                  <a:lnTo>
                    <a:pt x="527938" y="148589"/>
                  </a:lnTo>
                  <a:close/>
                </a:path>
                <a:path w="609600" h="558164">
                  <a:moveTo>
                    <a:pt x="137540" y="124460"/>
                  </a:moveTo>
                  <a:lnTo>
                    <a:pt x="85344" y="124460"/>
                  </a:lnTo>
                  <a:lnTo>
                    <a:pt x="90646" y="129539"/>
                  </a:lnTo>
                  <a:lnTo>
                    <a:pt x="96900" y="133350"/>
                  </a:lnTo>
                  <a:lnTo>
                    <a:pt x="103917" y="135889"/>
                  </a:lnTo>
                  <a:lnTo>
                    <a:pt x="111505" y="137160"/>
                  </a:lnTo>
                  <a:lnTo>
                    <a:pt x="119074" y="135889"/>
                  </a:lnTo>
                  <a:lnTo>
                    <a:pt x="126047" y="133350"/>
                  </a:lnTo>
                  <a:lnTo>
                    <a:pt x="132258" y="129539"/>
                  </a:lnTo>
                  <a:lnTo>
                    <a:pt x="137540" y="124460"/>
                  </a:lnTo>
                  <a:close/>
                </a:path>
                <a:path w="609600" h="558164">
                  <a:moveTo>
                    <a:pt x="330707" y="124460"/>
                  </a:moveTo>
                  <a:lnTo>
                    <a:pt x="278637" y="124460"/>
                  </a:lnTo>
                  <a:lnTo>
                    <a:pt x="283920" y="129539"/>
                  </a:lnTo>
                  <a:lnTo>
                    <a:pt x="290131" y="133350"/>
                  </a:lnTo>
                  <a:lnTo>
                    <a:pt x="297104" y="135889"/>
                  </a:lnTo>
                  <a:lnTo>
                    <a:pt x="304673" y="137160"/>
                  </a:lnTo>
                  <a:lnTo>
                    <a:pt x="312241" y="135889"/>
                  </a:lnTo>
                  <a:lnTo>
                    <a:pt x="319214" y="133350"/>
                  </a:lnTo>
                  <a:lnTo>
                    <a:pt x="325425" y="129539"/>
                  </a:lnTo>
                  <a:lnTo>
                    <a:pt x="330707" y="124460"/>
                  </a:lnTo>
                  <a:close/>
                </a:path>
                <a:path w="609600" h="558164">
                  <a:moveTo>
                    <a:pt x="524001" y="124460"/>
                  </a:moveTo>
                  <a:lnTo>
                    <a:pt x="471804" y="124460"/>
                  </a:lnTo>
                  <a:lnTo>
                    <a:pt x="477105" y="129539"/>
                  </a:lnTo>
                  <a:lnTo>
                    <a:pt x="483346" y="133350"/>
                  </a:lnTo>
                  <a:lnTo>
                    <a:pt x="490325" y="135889"/>
                  </a:lnTo>
                  <a:lnTo>
                    <a:pt x="497839" y="137160"/>
                  </a:lnTo>
                  <a:lnTo>
                    <a:pt x="505428" y="135889"/>
                  </a:lnTo>
                  <a:lnTo>
                    <a:pt x="512444" y="133350"/>
                  </a:lnTo>
                  <a:lnTo>
                    <a:pt x="518699" y="129539"/>
                  </a:lnTo>
                  <a:lnTo>
                    <a:pt x="524001" y="124460"/>
                  </a:lnTo>
                  <a:close/>
                </a:path>
                <a:path w="609600" h="558164">
                  <a:moveTo>
                    <a:pt x="111505" y="67310"/>
                  </a:moveTo>
                  <a:lnTo>
                    <a:pt x="99256" y="69850"/>
                  </a:lnTo>
                  <a:lnTo>
                    <a:pt x="88947" y="76200"/>
                  </a:lnTo>
                  <a:lnTo>
                    <a:pt x="81377" y="85089"/>
                  </a:lnTo>
                  <a:lnTo>
                    <a:pt x="77343" y="96520"/>
                  </a:lnTo>
                  <a:lnTo>
                    <a:pt x="145669" y="96520"/>
                  </a:lnTo>
                  <a:lnTo>
                    <a:pt x="141563" y="85089"/>
                  </a:lnTo>
                  <a:lnTo>
                    <a:pt x="133969" y="76200"/>
                  </a:lnTo>
                  <a:lnTo>
                    <a:pt x="123684" y="69850"/>
                  </a:lnTo>
                  <a:lnTo>
                    <a:pt x="111505" y="67310"/>
                  </a:lnTo>
                  <a:close/>
                </a:path>
                <a:path w="609600" h="558164">
                  <a:moveTo>
                    <a:pt x="222123" y="29210"/>
                  </a:moveTo>
                  <a:lnTo>
                    <a:pt x="193675" y="29210"/>
                  </a:lnTo>
                  <a:lnTo>
                    <a:pt x="193675" y="96520"/>
                  </a:lnTo>
                  <a:lnTo>
                    <a:pt x="222123" y="96520"/>
                  </a:lnTo>
                  <a:lnTo>
                    <a:pt x="222123" y="29210"/>
                  </a:lnTo>
                  <a:close/>
                </a:path>
                <a:path w="609600" h="558164">
                  <a:moveTo>
                    <a:pt x="304673" y="67310"/>
                  </a:moveTo>
                  <a:lnTo>
                    <a:pt x="292494" y="69850"/>
                  </a:lnTo>
                  <a:lnTo>
                    <a:pt x="282209" y="76200"/>
                  </a:lnTo>
                  <a:lnTo>
                    <a:pt x="274615" y="85089"/>
                  </a:lnTo>
                  <a:lnTo>
                    <a:pt x="270509" y="96520"/>
                  </a:lnTo>
                  <a:lnTo>
                    <a:pt x="338835" y="96520"/>
                  </a:lnTo>
                  <a:lnTo>
                    <a:pt x="334783" y="85089"/>
                  </a:lnTo>
                  <a:lnTo>
                    <a:pt x="327183" y="76200"/>
                  </a:lnTo>
                  <a:lnTo>
                    <a:pt x="316868" y="69850"/>
                  </a:lnTo>
                  <a:lnTo>
                    <a:pt x="304673" y="67310"/>
                  </a:lnTo>
                  <a:close/>
                </a:path>
                <a:path w="609600" h="558164">
                  <a:moveTo>
                    <a:pt x="415925" y="29210"/>
                  </a:moveTo>
                  <a:lnTo>
                    <a:pt x="387476" y="29210"/>
                  </a:lnTo>
                  <a:lnTo>
                    <a:pt x="387476" y="96520"/>
                  </a:lnTo>
                  <a:lnTo>
                    <a:pt x="415925" y="96520"/>
                  </a:lnTo>
                  <a:lnTo>
                    <a:pt x="415925" y="29210"/>
                  </a:lnTo>
                  <a:close/>
                </a:path>
                <a:path w="609600" h="558164">
                  <a:moveTo>
                    <a:pt x="497839" y="67310"/>
                  </a:moveTo>
                  <a:lnTo>
                    <a:pt x="485661" y="69850"/>
                  </a:lnTo>
                  <a:lnTo>
                    <a:pt x="475376" y="76200"/>
                  </a:lnTo>
                  <a:lnTo>
                    <a:pt x="467782" y="85089"/>
                  </a:lnTo>
                  <a:lnTo>
                    <a:pt x="463676" y="96520"/>
                  </a:lnTo>
                  <a:lnTo>
                    <a:pt x="532129" y="96520"/>
                  </a:lnTo>
                  <a:lnTo>
                    <a:pt x="528022" y="85089"/>
                  </a:lnTo>
                  <a:lnTo>
                    <a:pt x="520414" y="76200"/>
                  </a:lnTo>
                  <a:lnTo>
                    <a:pt x="510091" y="69850"/>
                  </a:lnTo>
                  <a:lnTo>
                    <a:pt x="497839" y="67310"/>
                  </a:lnTo>
                  <a:close/>
                </a:path>
                <a:path w="609600" h="558164">
                  <a:moveTo>
                    <a:pt x="609600" y="29210"/>
                  </a:moveTo>
                  <a:lnTo>
                    <a:pt x="581151" y="29210"/>
                  </a:lnTo>
                  <a:lnTo>
                    <a:pt x="581151" y="96520"/>
                  </a:lnTo>
                  <a:lnTo>
                    <a:pt x="609600" y="96520"/>
                  </a:lnTo>
                  <a:lnTo>
                    <a:pt x="609600" y="29210"/>
                  </a:lnTo>
                  <a:close/>
                </a:path>
                <a:path w="609600" h="558164">
                  <a:moveTo>
                    <a:pt x="497839" y="315975"/>
                  </a:moveTo>
                  <a:lnTo>
                    <a:pt x="484385" y="318694"/>
                  </a:lnTo>
                  <a:lnTo>
                    <a:pt x="473360" y="326104"/>
                  </a:lnTo>
                  <a:lnTo>
                    <a:pt x="465907" y="337085"/>
                  </a:lnTo>
                  <a:lnTo>
                    <a:pt x="463169" y="350520"/>
                  </a:lnTo>
                  <a:lnTo>
                    <a:pt x="465907" y="364047"/>
                  </a:lnTo>
                  <a:lnTo>
                    <a:pt x="473360" y="375110"/>
                  </a:lnTo>
                  <a:lnTo>
                    <a:pt x="484385" y="382577"/>
                  </a:lnTo>
                  <a:lnTo>
                    <a:pt x="497839" y="385318"/>
                  </a:lnTo>
                  <a:lnTo>
                    <a:pt x="511367" y="382577"/>
                  </a:lnTo>
                  <a:lnTo>
                    <a:pt x="522430" y="375110"/>
                  </a:lnTo>
                  <a:lnTo>
                    <a:pt x="529897" y="364047"/>
                  </a:lnTo>
                  <a:lnTo>
                    <a:pt x="532637" y="350520"/>
                  </a:lnTo>
                  <a:lnTo>
                    <a:pt x="529897" y="337085"/>
                  </a:lnTo>
                  <a:lnTo>
                    <a:pt x="522430" y="326104"/>
                  </a:lnTo>
                  <a:lnTo>
                    <a:pt x="511367" y="318694"/>
                  </a:lnTo>
                  <a:lnTo>
                    <a:pt x="497839" y="315975"/>
                  </a:lnTo>
                  <a:close/>
                </a:path>
                <a:path w="609600" h="558164">
                  <a:moveTo>
                    <a:pt x="538479" y="436118"/>
                  </a:moveTo>
                  <a:lnTo>
                    <a:pt x="457200" y="436118"/>
                  </a:lnTo>
                  <a:lnTo>
                    <a:pt x="457200" y="551307"/>
                  </a:lnTo>
                  <a:lnTo>
                    <a:pt x="463676" y="557657"/>
                  </a:lnTo>
                  <a:lnTo>
                    <a:pt x="479298" y="557657"/>
                  </a:lnTo>
                  <a:lnTo>
                    <a:pt x="485775" y="551307"/>
                  </a:lnTo>
                  <a:lnTo>
                    <a:pt x="485775" y="494791"/>
                  </a:lnTo>
                  <a:lnTo>
                    <a:pt x="538479" y="494791"/>
                  </a:lnTo>
                  <a:lnTo>
                    <a:pt x="538479" y="436118"/>
                  </a:lnTo>
                  <a:close/>
                </a:path>
                <a:path w="609600" h="558164">
                  <a:moveTo>
                    <a:pt x="538479" y="494791"/>
                  </a:moveTo>
                  <a:lnTo>
                    <a:pt x="510031" y="494791"/>
                  </a:lnTo>
                  <a:lnTo>
                    <a:pt x="510031" y="551307"/>
                  </a:lnTo>
                  <a:lnTo>
                    <a:pt x="516381" y="557657"/>
                  </a:lnTo>
                  <a:lnTo>
                    <a:pt x="532129" y="557657"/>
                  </a:lnTo>
                  <a:lnTo>
                    <a:pt x="538479" y="551307"/>
                  </a:lnTo>
                  <a:lnTo>
                    <a:pt x="538479" y="494791"/>
                  </a:lnTo>
                  <a:close/>
                </a:path>
                <a:path w="609600" h="558164">
                  <a:moveTo>
                    <a:pt x="583564" y="454787"/>
                  </a:moveTo>
                  <a:lnTo>
                    <a:pt x="551687" y="454787"/>
                  </a:lnTo>
                  <a:lnTo>
                    <a:pt x="545337" y="461263"/>
                  </a:lnTo>
                  <a:lnTo>
                    <a:pt x="545337" y="522097"/>
                  </a:lnTo>
                  <a:lnTo>
                    <a:pt x="551687" y="528447"/>
                  </a:lnTo>
                  <a:lnTo>
                    <a:pt x="583564" y="528447"/>
                  </a:lnTo>
                  <a:lnTo>
                    <a:pt x="590041" y="522097"/>
                  </a:lnTo>
                  <a:lnTo>
                    <a:pt x="590041" y="461263"/>
                  </a:lnTo>
                  <a:lnTo>
                    <a:pt x="583564" y="454787"/>
                  </a:lnTo>
                  <a:close/>
                </a:path>
                <a:path w="609600" h="558164">
                  <a:moveTo>
                    <a:pt x="528827" y="397763"/>
                  </a:moveTo>
                  <a:lnTo>
                    <a:pt x="466978" y="397763"/>
                  </a:lnTo>
                  <a:lnTo>
                    <a:pt x="466471" y="398018"/>
                  </a:lnTo>
                  <a:lnTo>
                    <a:pt x="465962" y="398145"/>
                  </a:lnTo>
                  <a:lnTo>
                    <a:pt x="465581" y="398399"/>
                  </a:lnTo>
                  <a:lnTo>
                    <a:pt x="464311" y="399034"/>
                  </a:lnTo>
                  <a:lnTo>
                    <a:pt x="418464" y="425703"/>
                  </a:lnTo>
                  <a:lnTo>
                    <a:pt x="416178" y="434466"/>
                  </a:lnTo>
                  <a:lnTo>
                    <a:pt x="422782" y="445770"/>
                  </a:lnTo>
                  <a:lnTo>
                    <a:pt x="427608" y="448310"/>
                  </a:lnTo>
                  <a:lnTo>
                    <a:pt x="434848" y="448310"/>
                  </a:lnTo>
                  <a:lnTo>
                    <a:pt x="437387" y="447675"/>
                  </a:lnTo>
                  <a:lnTo>
                    <a:pt x="457200" y="436118"/>
                  </a:lnTo>
                  <a:lnTo>
                    <a:pt x="578663" y="436118"/>
                  </a:lnTo>
                  <a:lnTo>
                    <a:pt x="579627" y="434466"/>
                  </a:lnTo>
                  <a:lnTo>
                    <a:pt x="577341" y="425703"/>
                  </a:lnTo>
                  <a:lnTo>
                    <a:pt x="531495" y="399034"/>
                  </a:lnTo>
                  <a:lnTo>
                    <a:pt x="530225" y="398399"/>
                  </a:lnTo>
                  <a:lnTo>
                    <a:pt x="529844" y="398145"/>
                  </a:lnTo>
                  <a:lnTo>
                    <a:pt x="529335" y="398018"/>
                  </a:lnTo>
                  <a:lnTo>
                    <a:pt x="528827" y="397763"/>
                  </a:lnTo>
                  <a:close/>
                </a:path>
                <a:path w="609600" h="558164">
                  <a:moveTo>
                    <a:pt x="578663" y="436118"/>
                  </a:moveTo>
                  <a:lnTo>
                    <a:pt x="538479" y="436118"/>
                  </a:lnTo>
                  <a:lnTo>
                    <a:pt x="556132" y="446277"/>
                  </a:lnTo>
                  <a:lnTo>
                    <a:pt x="558419" y="447675"/>
                  </a:lnTo>
                  <a:lnTo>
                    <a:pt x="560958" y="448310"/>
                  </a:lnTo>
                  <a:lnTo>
                    <a:pt x="568198" y="448310"/>
                  </a:lnTo>
                  <a:lnTo>
                    <a:pt x="573024" y="445770"/>
                  </a:lnTo>
                  <a:lnTo>
                    <a:pt x="578663" y="436118"/>
                  </a:lnTo>
                  <a:close/>
                </a:path>
                <a:path w="609600" h="558164">
                  <a:moveTo>
                    <a:pt x="526669" y="397256"/>
                  </a:moveTo>
                  <a:lnTo>
                    <a:pt x="469137" y="397256"/>
                  </a:lnTo>
                  <a:lnTo>
                    <a:pt x="468629" y="397383"/>
                  </a:lnTo>
                  <a:lnTo>
                    <a:pt x="468249" y="397510"/>
                  </a:lnTo>
                  <a:lnTo>
                    <a:pt x="467740" y="397637"/>
                  </a:lnTo>
                  <a:lnTo>
                    <a:pt x="467359" y="397763"/>
                  </a:lnTo>
                  <a:lnTo>
                    <a:pt x="528447" y="397763"/>
                  </a:lnTo>
                  <a:lnTo>
                    <a:pt x="527938" y="397637"/>
                  </a:lnTo>
                  <a:lnTo>
                    <a:pt x="527557" y="397383"/>
                  </a:lnTo>
                  <a:lnTo>
                    <a:pt x="527050" y="397383"/>
                  </a:lnTo>
                  <a:lnTo>
                    <a:pt x="526669" y="397256"/>
                  </a:lnTo>
                  <a:close/>
                </a:path>
                <a:path w="609600" h="558164">
                  <a:moveTo>
                    <a:pt x="525652" y="397128"/>
                  </a:moveTo>
                  <a:lnTo>
                    <a:pt x="470153" y="397128"/>
                  </a:lnTo>
                  <a:lnTo>
                    <a:pt x="469646" y="397256"/>
                  </a:lnTo>
                  <a:lnTo>
                    <a:pt x="526160" y="397256"/>
                  </a:lnTo>
                  <a:lnTo>
                    <a:pt x="525652" y="397128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42018" y="3577818"/>
            <a:ext cx="106172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2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Biểu </a:t>
            </a:r>
            <a:r>
              <a:rPr sz="1400" spc="-25" dirty="0">
                <a:latin typeface="Arial"/>
                <a:cs typeface="Arial"/>
              </a:rPr>
              <a:t>cảm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của  </a:t>
            </a:r>
            <a:r>
              <a:rPr sz="1400" spc="-20" dirty="0">
                <a:latin typeface="Arial"/>
                <a:cs typeface="Arial"/>
              </a:rPr>
              <a:t>khách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40136" y="3690340"/>
            <a:ext cx="87376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20000"/>
              </a:lnSpc>
              <a:spcBef>
                <a:spcPts val="100"/>
              </a:spcBef>
            </a:pPr>
            <a:r>
              <a:rPr sz="1400" spc="-55" dirty="0">
                <a:latin typeface="Arial"/>
                <a:cs typeface="Arial"/>
              </a:rPr>
              <a:t>Báo </a:t>
            </a:r>
            <a:r>
              <a:rPr sz="1400" spc="-25" dirty="0">
                <a:latin typeface="Arial"/>
                <a:cs typeface="Arial"/>
              </a:rPr>
              <a:t>cáo </a:t>
            </a:r>
            <a:r>
              <a:rPr sz="1400" spc="-75" dirty="0">
                <a:latin typeface="Arial"/>
                <a:cs typeface="Arial"/>
              </a:rPr>
              <a:t>và  </a:t>
            </a:r>
            <a:r>
              <a:rPr sz="1400" dirty="0">
                <a:latin typeface="Arial"/>
                <a:cs typeface="Arial"/>
              </a:rPr>
              <a:t>phân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tích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32072" y="6521602"/>
            <a:ext cx="313055" cy="28575"/>
          </a:xfrm>
          <a:custGeom>
            <a:avLst/>
            <a:gdLst/>
            <a:ahLst/>
            <a:cxnLst/>
            <a:rect l="l" t="t" r="r" b="b"/>
            <a:pathLst>
              <a:path w="313054" h="28575">
                <a:moveTo>
                  <a:pt x="312547" y="0"/>
                </a:moveTo>
                <a:lnTo>
                  <a:pt x="308228" y="0"/>
                </a:lnTo>
                <a:lnTo>
                  <a:pt x="206600" y="8460"/>
                </a:lnTo>
                <a:lnTo>
                  <a:pt x="156257" y="12388"/>
                </a:lnTo>
                <a:lnTo>
                  <a:pt x="105903" y="15957"/>
                </a:lnTo>
                <a:lnTo>
                  <a:pt x="55296" y="19047"/>
                </a:lnTo>
                <a:lnTo>
                  <a:pt x="4190" y="21539"/>
                </a:lnTo>
                <a:lnTo>
                  <a:pt x="0" y="21539"/>
                </a:lnTo>
                <a:lnTo>
                  <a:pt x="0" y="25844"/>
                </a:lnTo>
                <a:lnTo>
                  <a:pt x="4190" y="25844"/>
                </a:lnTo>
                <a:lnTo>
                  <a:pt x="55596" y="27578"/>
                </a:lnTo>
                <a:lnTo>
                  <a:pt x="106863" y="28236"/>
                </a:lnTo>
                <a:lnTo>
                  <a:pt x="157876" y="27458"/>
                </a:lnTo>
                <a:lnTo>
                  <a:pt x="208519" y="24887"/>
                </a:lnTo>
                <a:lnTo>
                  <a:pt x="258676" y="20163"/>
                </a:lnTo>
                <a:lnTo>
                  <a:pt x="308228" y="12928"/>
                </a:lnTo>
                <a:lnTo>
                  <a:pt x="312547" y="12928"/>
                </a:lnTo>
                <a:lnTo>
                  <a:pt x="31254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28966" y="3590391"/>
            <a:ext cx="118935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5080" indent="-477520">
              <a:lnSpc>
                <a:spcPct val="120000"/>
              </a:lnSpc>
              <a:spcBef>
                <a:spcPts val="100"/>
              </a:spcBef>
            </a:pPr>
            <a:r>
              <a:rPr sz="1400" spc="-75" dirty="0">
                <a:latin typeface="Arial"/>
                <a:cs typeface="Arial"/>
              </a:rPr>
              <a:t>Số </a:t>
            </a:r>
            <a:r>
              <a:rPr sz="1400" spc="-25" dirty="0">
                <a:latin typeface="Arial"/>
                <a:cs typeface="Arial"/>
              </a:rPr>
              <a:t>lượng </a:t>
            </a:r>
            <a:r>
              <a:rPr sz="1400" spc="20" dirty="0">
                <a:latin typeface="Arial"/>
                <a:cs typeface="Arial"/>
              </a:rPr>
              <a:t>tham  </a:t>
            </a:r>
            <a:r>
              <a:rPr sz="1400" spc="-35" dirty="0">
                <a:latin typeface="Arial"/>
                <a:cs typeface="Arial"/>
              </a:rPr>
              <a:t>dự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475613" y="546862"/>
            <a:ext cx="17456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75" dirty="0">
                <a:latin typeface="Arial"/>
                <a:cs typeface="Arial"/>
              </a:rPr>
              <a:t>Ứng</a:t>
            </a:r>
            <a:r>
              <a:rPr sz="3200" b="0" spc="-320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dụng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9685" y="606849"/>
            <a:ext cx="801838" cy="382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812" y="1272286"/>
            <a:ext cx="11209655" cy="0"/>
          </a:xfrm>
          <a:custGeom>
            <a:avLst/>
            <a:gdLst/>
            <a:ahLst/>
            <a:cxnLst/>
            <a:rect l="l" t="t" r="r" b="b"/>
            <a:pathLst>
              <a:path w="11209655">
                <a:moveTo>
                  <a:pt x="0" y="0"/>
                </a:moveTo>
                <a:lnTo>
                  <a:pt x="11209108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3526" y="2412873"/>
            <a:ext cx="2161285" cy="146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1090" y="2418969"/>
            <a:ext cx="2160777" cy="1415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6080" y="2433701"/>
            <a:ext cx="2176653" cy="1423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1209" y="2423414"/>
            <a:ext cx="2161032" cy="1458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2953" y="3889095"/>
            <a:ext cx="2059939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020" algn="just">
              <a:lnSpc>
                <a:spcPct val="150000"/>
              </a:lnSpc>
              <a:spcBef>
                <a:spcPts val="100"/>
              </a:spcBef>
            </a:pPr>
            <a:r>
              <a:rPr sz="1100" b="1" spc="10" dirty="0">
                <a:latin typeface="Arial"/>
                <a:cs typeface="Arial"/>
              </a:rPr>
              <a:t>Nhận </a:t>
            </a:r>
            <a:r>
              <a:rPr sz="1100" b="1" spc="-5" dirty="0">
                <a:latin typeface="Arial"/>
                <a:cs typeface="Arial"/>
              </a:rPr>
              <a:t>diện </a:t>
            </a:r>
            <a:r>
              <a:rPr sz="1100" b="1" spc="40" dirty="0">
                <a:latin typeface="Arial"/>
                <a:cs typeface="Arial"/>
              </a:rPr>
              <a:t>VIP/ </a:t>
            </a:r>
            <a:r>
              <a:rPr sz="1100" b="1" spc="-30" dirty="0">
                <a:latin typeface="Arial"/>
                <a:cs typeface="Arial"/>
              </a:rPr>
              <a:t>cảnh </a:t>
            </a:r>
            <a:r>
              <a:rPr sz="1100" b="1" spc="-5" dirty="0">
                <a:latin typeface="Arial"/>
                <a:cs typeface="Arial"/>
              </a:rPr>
              <a:t>báo</a:t>
            </a:r>
            <a:r>
              <a:rPr sz="1100" b="1" spc="-17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danh  </a:t>
            </a:r>
            <a:r>
              <a:rPr sz="1100" b="1" spc="-65" dirty="0">
                <a:latin typeface="Arial"/>
                <a:cs typeface="Arial"/>
              </a:rPr>
              <a:t>sách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đen</a:t>
            </a:r>
            <a:endParaRPr sz="1100">
              <a:latin typeface="Arial"/>
              <a:cs typeface="Arial"/>
            </a:endParaRPr>
          </a:p>
          <a:p>
            <a:pPr marL="12700" marR="5080" indent="40640" algn="just">
              <a:lnSpc>
                <a:spcPct val="154000"/>
              </a:lnSpc>
              <a:spcBef>
                <a:spcPts val="245"/>
              </a:spcBef>
            </a:pPr>
            <a:r>
              <a:rPr sz="1000" spc="-20" dirty="0">
                <a:latin typeface="Arial"/>
                <a:cs typeface="Arial"/>
              </a:rPr>
              <a:t>Cung </a:t>
            </a:r>
            <a:r>
              <a:rPr sz="1000" spc="-25" dirty="0">
                <a:latin typeface="Arial"/>
                <a:cs typeface="Arial"/>
              </a:rPr>
              <a:t>cấp </a:t>
            </a:r>
            <a:r>
              <a:rPr sz="1000" spc="-5" dirty="0">
                <a:latin typeface="Arial"/>
                <a:cs typeface="Arial"/>
              </a:rPr>
              <a:t>nhanh </a:t>
            </a:r>
            <a:r>
              <a:rPr sz="1000" spc="5" dirty="0">
                <a:latin typeface="Arial"/>
                <a:cs typeface="Arial"/>
              </a:rPr>
              <a:t>chóng </a:t>
            </a:r>
            <a:r>
              <a:rPr sz="1000" dirty="0">
                <a:latin typeface="Arial"/>
                <a:cs typeface="Arial"/>
              </a:rPr>
              <a:t>dịch </a:t>
            </a:r>
            <a:r>
              <a:rPr sz="1000" spc="-10" dirty="0">
                <a:latin typeface="Arial"/>
                <a:cs typeface="Arial"/>
              </a:rPr>
              <a:t>vụ </a:t>
            </a:r>
            <a:r>
              <a:rPr sz="1000" spc="-5" dirty="0">
                <a:latin typeface="Arial"/>
                <a:cs typeface="Arial"/>
              </a:rPr>
              <a:t>cho  </a:t>
            </a:r>
            <a:r>
              <a:rPr sz="1000" spc="-20" dirty="0">
                <a:latin typeface="Arial"/>
                <a:cs typeface="Arial"/>
              </a:rPr>
              <a:t>khách </a:t>
            </a:r>
            <a:r>
              <a:rPr sz="1000" spc="-5" dirty="0">
                <a:latin typeface="Arial"/>
                <a:cs typeface="Arial"/>
              </a:rPr>
              <a:t>hàng </a:t>
            </a:r>
            <a:r>
              <a:rPr sz="1000" spc="-40" dirty="0">
                <a:latin typeface="Arial"/>
                <a:cs typeface="Arial"/>
              </a:rPr>
              <a:t>và </a:t>
            </a:r>
            <a:r>
              <a:rPr sz="1000" spc="-70" dirty="0">
                <a:latin typeface="Arial"/>
                <a:cs typeface="Arial"/>
              </a:rPr>
              <a:t>xử </a:t>
            </a:r>
            <a:r>
              <a:rPr sz="1000" spc="-5" dirty="0">
                <a:latin typeface="Arial"/>
                <a:cs typeface="Arial"/>
              </a:rPr>
              <a:t>lý </a:t>
            </a:r>
            <a:r>
              <a:rPr sz="1000" spc="25" dirty="0">
                <a:latin typeface="Arial"/>
                <a:cs typeface="Arial"/>
              </a:rPr>
              <a:t>đối </a:t>
            </a:r>
            <a:r>
              <a:rPr sz="1000" spc="-10" dirty="0">
                <a:latin typeface="Arial"/>
                <a:cs typeface="Arial"/>
              </a:rPr>
              <a:t>tượng </a:t>
            </a:r>
            <a:r>
              <a:rPr sz="1000" spc="25" dirty="0">
                <a:latin typeface="Arial"/>
                <a:cs typeface="Arial"/>
              </a:rPr>
              <a:t>trong  </a:t>
            </a:r>
            <a:r>
              <a:rPr sz="1000" spc="-5" dirty="0">
                <a:latin typeface="Arial"/>
                <a:cs typeface="Arial"/>
              </a:rPr>
              <a:t>danh </a:t>
            </a:r>
            <a:r>
              <a:rPr sz="1000" spc="-45" dirty="0">
                <a:latin typeface="Arial"/>
                <a:cs typeface="Arial"/>
              </a:rPr>
              <a:t>sách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đen.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7925" y="2032507"/>
            <a:ext cx="2289175" cy="3159760"/>
            <a:chOff x="1177925" y="2032507"/>
            <a:chExt cx="2289175" cy="3159760"/>
          </a:xfrm>
        </p:grpSpPr>
        <p:sp>
          <p:nvSpPr>
            <p:cNvPr id="8" name="object 8"/>
            <p:cNvSpPr/>
            <p:nvPr/>
          </p:nvSpPr>
          <p:spPr>
            <a:xfrm>
              <a:off x="1181100" y="2032507"/>
              <a:ext cx="2282825" cy="311785"/>
            </a:xfrm>
            <a:custGeom>
              <a:avLst/>
              <a:gdLst/>
              <a:ahLst/>
              <a:cxnLst/>
              <a:rect l="l" t="t" r="r" b="b"/>
              <a:pathLst>
                <a:path w="2282825" h="311785">
                  <a:moveTo>
                    <a:pt x="2230374" y="0"/>
                  </a:moveTo>
                  <a:lnTo>
                    <a:pt x="51968" y="0"/>
                  </a:lnTo>
                  <a:lnTo>
                    <a:pt x="31739" y="4099"/>
                  </a:lnTo>
                  <a:lnTo>
                    <a:pt x="15220" y="15271"/>
                  </a:lnTo>
                  <a:lnTo>
                    <a:pt x="4083" y="31825"/>
                  </a:lnTo>
                  <a:lnTo>
                    <a:pt x="0" y="52069"/>
                  </a:lnTo>
                  <a:lnTo>
                    <a:pt x="0" y="311784"/>
                  </a:lnTo>
                  <a:lnTo>
                    <a:pt x="2282316" y="311784"/>
                  </a:lnTo>
                  <a:lnTo>
                    <a:pt x="2282316" y="52069"/>
                  </a:lnTo>
                  <a:lnTo>
                    <a:pt x="2278237" y="31825"/>
                  </a:lnTo>
                  <a:lnTo>
                    <a:pt x="2267108" y="15271"/>
                  </a:lnTo>
                  <a:lnTo>
                    <a:pt x="2250598" y="4099"/>
                  </a:lnTo>
                  <a:lnTo>
                    <a:pt x="223037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1100" y="2363342"/>
              <a:ext cx="2282825" cy="2825750"/>
            </a:xfrm>
            <a:custGeom>
              <a:avLst/>
              <a:gdLst/>
              <a:ahLst/>
              <a:cxnLst/>
              <a:rect l="l" t="t" r="r" b="b"/>
              <a:pathLst>
                <a:path w="2282825" h="2825750">
                  <a:moveTo>
                    <a:pt x="2226055" y="2825369"/>
                  </a:moveTo>
                  <a:lnTo>
                    <a:pt x="56261" y="2825369"/>
                  </a:lnTo>
                  <a:lnTo>
                    <a:pt x="34365" y="2820935"/>
                  </a:lnTo>
                  <a:lnTo>
                    <a:pt x="16481" y="2808859"/>
                  </a:lnTo>
                  <a:lnTo>
                    <a:pt x="4422" y="2790971"/>
                  </a:lnTo>
                  <a:lnTo>
                    <a:pt x="0" y="2769108"/>
                  </a:lnTo>
                  <a:lnTo>
                    <a:pt x="0" y="0"/>
                  </a:lnTo>
                  <a:lnTo>
                    <a:pt x="2282316" y="0"/>
                  </a:lnTo>
                  <a:lnTo>
                    <a:pt x="2282316" y="2769108"/>
                  </a:lnTo>
                  <a:lnTo>
                    <a:pt x="2277901" y="2790971"/>
                  </a:lnTo>
                  <a:lnTo>
                    <a:pt x="2265854" y="2808859"/>
                  </a:lnTo>
                  <a:lnTo>
                    <a:pt x="2247973" y="2820935"/>
                  </a:lnTo>
                  <a:lnTo>
                    <a:pt x="2226055" y="2825369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8400" y="2012061"/>
            <a:ext cx="230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944" algn="l"/>
                <a:tab pos="2294890" algn="l"/>
              </a:tabLst>
            </a:pP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u="sng" spc="-7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1600" b="1" u="sng" spc="-9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3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vào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734" y="3897883"/>
            <a:ext cx="2072005" cy="8483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b="1" spc="5" dirty="0">
                <a:latin typeface="Arial"/>
                <a:cs typeface="Arial"/>
              </a:rPr>
              <a:t>Tìm </a:t>
            </a:r>
            <a:r>
              <a:rPr sz="1200" b="1" dirty="0">
                <a:latin typeface="Arial"/>
                <a:cs typeface="Arial"/>
              </a:rPr>
              <a:t>kiếm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VIP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200" spc="-30" dirty="0">
                <a:latin typeface="Arial"/>
                <a:cs typeface="Arial"/>
              </a:rPr>
              <a:t>Theo </a:t>
            </a:r>
            <a:r>
              <a:rPr sz="1200" spc="30" dirty="0">
                <a:latin typeface="Arial"/>
                <a:cs typeface="Arial"/>
              </a:rPr>
              <a:t>dõi </a:t>
            </a:r>
            <a:r>
              <a:rPr sz="1200" spc="-20" dirty="0">
                <a:latin typeface="Arial"/>
                <a:cs typeface="Arial"/>
              </a:rPr>
              <a:t>khách </a:t>
            </a:r>
            <a:r>
              <a:rPr sz="1200" dirty="0">
                <a:latin typeface="Arial"/>
                <a:cs typeface="Arial"/>
              </a:rPr>
              <a:t>hàng </a:t>
            </a:r>
            <a:r>
              <a:rPr sz="1200" spc="-70" dirty="0">
                <a:latin typeface="Arial"/>
                <a:cs typeface="Arial"/>
              </a:rPr>
              <a:t>VIP </a:t>
            </a:r>
            <a:r>
              <a:rPr sz="1200" spc="5" dirty="0">
                <a:latin typeface="Arial"/>
                <a:cs typeface="Arial"/>
              </a:rPr>
              <a:t>cũng  </a:t>
            </a:r>
            <a:r>
              <a:rPr sz="1200" spc="-25" dirty="0">
                <a:latin typeface="Arial"/>
                <a:cs typeface="Arial"/>
              </a:rPr>
              <a:t>như </a:t>
            </a:r>
            <a:r>
              <a:rPr sz="1200" spc="-20" dirty="0">
                <a:latin typeface="Arial"/>
                <a:cs typeface="Arial"/>
              </a:rPr>
              <a:t>là </a:t>
            </a:r>
            <a:r>
              <a:rPr sz="1200" spc="35" dirty="0">
                <a:latin typeface="Arial"/>
                <a:cs typeface="Arial"/>
              </a:rPr>
              <a:t>thói </a:t>
            </a:r>
            <a:r>
              <a:rPr sz="1200" spc="5" dirty="0">
                <a:latin typeface="Arial"/>
                <a:cs typeface="Arial"/>
              </a:rPr>
              <a:t>quen </a:t>
            </a:r>
            <a:r>
              <a:rPr sz="1200" spc="-10" dirty="0">
                <a:latin typeface="Arial"/>
                <a:cs typeface="Arial"/>
              </a:rPr>
              <a:t>mua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sắm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0360" y="2048764"/>
            <a:ext cx="2289175" cy="3143250"/>
            <a:chOff x="3650360" y="2048764"/>
            <a:chExt cx="2289175" cy="3143250"/>
          </a:xfrm>
        </p:grpSpPr>
        <p:sp>
          <p:nvSpPr>
            <p:cNvPr id="13" name="object 13"/>
            <p:cNvSpPr/>
            <p:nvPr/>
          </p:nvSpPr>
          <p:spPr>
            <a:xfrm>
              <a:off x="3653535" y="2048764"/>
              <a:ext cx="2282825" cy="311785"/>
            </a:xfrm>
            <a:custGeom>
              <a:avLst/>
              <a:gdLst/>
              <a:ahLst/>
              <a:cxnLst/>
              <a:rect l="l" t="t" r="r" b="b"/>
              <a:pathLst>
                <a:path w="2282825" h="311785">
                  <a:moveTo>
                    <a:pt x="2230374" y="0"/>
                  </a:moveTo>
                  <a:lnTo>
                    <a:pt x="51942" y="0"/>
                  </a:lnTo>
                  <a:lnTo>
                    <a:pt x="31718" y="4079"/>
                  </a:lnTo>
                  <a:lnTo>
                    <a:pt x="15208" y="15208"/>
                  </a:lnTo>
                  <a:lnTo>
                    <a:pt x="4079" y="31718"/>
                  </a:lnTo>
                  <a:lnTo>
                    <a:pt x="0" y="51943"/>
                  </a:lnTo>
                  <a:lnTo>
                    <a:pt x="0" y="311785"/>
                  </a:lnTo>
                  <a:lnTo>
                    <a:pt x="2282316" y="311785"/>
                  </a:lnTo>
                  <a:lnTo>
                    <a:pt x="2282316" y="51943"/>
                  </a:lnTo>
                  <a:lnTo>
                    <a:pt x="2278237" y="31718"/>
                  </a:lnTo>
                  <a:lnTo>
                    <a:pt x="2267108" y="15208"/>
                  </a:lnTo>
                  <a:lnTo>
                    <a:pt x="2250598" y="4079"/>
                  </a:lnTo>
                  <a:lnTo>
                    <a:pt x="223037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3535" y="2379599"/>
              <a:ext cx="2282825" cy="2809240"/>
            </a:xfrm>
            <a:custGeom>
              <a:avLst/>
              <a:gdLst/>
              <a:ahLst/>
              <a:cxnLst/>
              <a:rect l="l" t="t" r="r" b="b"/>
              <a:pathLst>
                <a:path w="2282825" h="2809240">
                  <a:moveTo>
                    <a:pt x="2226055" y="2809113"/>
                  </a:moveTo>
                  <a:lnTo>
                    <a:pt x="56261" y="2809113"/>
                  </a:lnTo>
                  <a:lnTo>
                    <a:pt x="34343" y="2804679"/>
                  </a:lnTo>
                  <a:lnTo>
                    <a:pt x="16462" y="2792603"/>
                  </a:lnTo>
                  <a:lnTo>
                    <a:pt x="4415" y="2774715"/>
                  </a:lnTo>
                  <a:lnTo>
                    <a:pt x="0" y="2752852"/>
                  </a:lnTo>
                  <a:lnTo>
                    <a:pt x="0" y="0"/>
                  </a:lnTo>
                  <a:lnTo>
                    <a:pt x="2282316" y="0"/>
                  </a:lnTo>
                  <a:lnTo>
                    <a:pt x="2282316" y="2752852"/>
                  </a:lnTo>
                  <a:lnTo>
                    <a:pt x="2277901" y="2774715"/>
                  </a:lnTo>
                  <a:lnTo>
                    <a:pt x="2265854" y="2792603"/>
                  </a:lnTo>
                  <a:lnTo>
                    <a:pt x="2247973" y="2804679"/>
                  </a:lnTo>
                  <a:lnTo>
                    <a:pt x="2226055" y="2809113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40835" y="2028570"/>
            <a:ext cx="230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9560" algn="l"/>
                <a:tab pos="2294890" algn="l"/>
              </a:tabLst>
            </a:pP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u="sng" spc="-5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Khu </a:t>
            </a:r>
            <a:r>
              <a:rPr sz="1600" b="1" u="sng" spc="-8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vực </a:t>
            </a:r>
            <a:r>
              <a:rPr sz="1600" b="1" u="sng" spc="-2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hàng</a:t>
            </a:r>
            <a:r>
              <a:rPr sz="1600" b="1" u="sng" spc="4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2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hóa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5473" y="3865626"/>
            <a:ext cx="18580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Quản </a:t>
            </a:r>
            <a:r>
              <a:rPr sz="1200" b="1" spc="-10" dirty="0">
                <a:latin typeface="Arial"/>
                <a:cs typeface="Arial"/>
              </a:rPr>
              <a:t>lý ra </a:t>
            </a:r>
            <a:r>
              <a:rPr sz="1200" b="1" spc="35" dirty="0">
                <a:latin typeface="Arial"/>
                <a:cs typeface="Arial"/>
              </a:rPr>
              <a:t>vào/ </a:t>
            </a:r>
            <a:r>
              <a:rPr sz="1200" b="1" spc="-45" dirty="0">
                <a:latin typeface="Arial"/>
                <a:cs typeface="Arial"/>
              </a:rPr>
              <a:t>Báo </a:t>
            </a:r>
            <a:r>
              <a:rPr sz="1200" b="1" dirty="0">
                <a:latin typeface="Arial"/>
                <a:cs typeface="Arial"/>
              </a:rPr>
              <a:t>động  </a:t>
            </a:r>
            <a:r>
              <a:rPr sz="1200" b="1" spc="-35" dirty="0">
                <a:latin typeface="Arial"/>
                <a:cs typeface="Arial"/>
              </a:rPr>
              <a:t>người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lạ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20" dirty="0">
                <a:latin typeface="Arial"/>
                <a:cs typeface="Arial"/>
              </a:rPr>
              <a:t>Đảm </a:t>
            </a:r>
            <a:r>
              <a:rPr sz="1200" spc="5" dirty="0">
                <a:latin typeface="Arial"/>
                <a:cs typeface="Arial"/>
              </a:rPr>
              <a:t>bảo </a:t>
            </a:r>
            <a:r>
              <a:rPr sz="1200" spc="-25" dirty="0">
                <a:latin typeface="Arial"/>
                <a:cs typeface="Arial"/>
              </a:rPr>
              <a:t>an </a:t>
            </a:r>
            <a:r>
              <a:rPr sz="1200" spc="5" dirty="0">
                <a:latin typeface="Arial"/>
                <a:cs typeface="Arial"/>
              </a:rPr>
              <a:t>toàn </a:t>
            </a:r>
            <a:r>
              <a:rPr sz="1200" spc="15" dirty="0">
                <a:latin typeface="Arial"/>
                <a:cs typeface="Arial"/>
              </a:rPr>
              <a:t>tuyệt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đối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26988" y="2032507"/>
            <a:ext cx="2289175" cy="3159760"/>
            <a:chOff x="6126988" y="2032507"/>
            <a:chExt cx="2289175" cy="3159760"/>
          </a:xfrm>
        </p:grpSpPr>
        <p:sp>
          <p:nvSpPr>
            <p:cNvPr id="18" name="object 18"/>
            <p:cNvSpPr/>
            <p:nvPr/>
          </p:nvSpPr>
          <p:spPr>
            <a:xfrm>
              <a:off x="6130163" y="2032507"/>
              <a:ext cx="2282825" cy="311785"/>
            </a:xfrm>
            <a:custGeom>
              <a:avLst/>
              <a:gdLst/>
              <a:ahLst/>
              <a:cxnLst/>
              <a:rect l="l" t="t" r="r" b="b"/>
              <a:pathLst>
                <a:path w="2282825" h="311785">
                  <a:moveTo>
                    <a:pt x="2230246" y="0"/>
                  </a:moveTo>
                  <a:lnTo>
                    <a:pt x="51942" y="0"/>
                  </a:lnTo>
                  <a:lnTo>
                    <a:pt x="31718" y="4099"/>
                  </a:lnTo>
                  <a:lnTo>
                    <a:pt x="15208" y="15271"/>
                  </a:lnTo>
                  <a:lnTo>
                    <a:pt x="4079" y="31825"/>
                  </a:lnTo>
                  <a:lnTo>
                    <a:pt x="0" y="52069"/>
                  </a:lnTo>
                  <a:lnTo>
                    <a:pt x="0" y="311784"/>
                  </a:lnTo>
                  <a:lnTo>
                    <a:pt x="2282316" y="311784"/>
                  </a:lnTo>
                  <a:lnTo>
                    <a:pt x="2282316" y="52069"/>
                  </a:lnTo>
                  <a:lnTo>
                    <a:pt x="2278217" y="31825"/>
                  </a:lnTo>
                  <a:lnTo>
                    <a:pt x="2267045" y="15271"/>
                  </a:lnTo>
                  <a:lnTo>
                    <a:pt x="2250491" y="4099"/>
                  </a:lnTo>
                  <a:lnTo>
                    <a:pt x="223024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30163" y="2363342"/>
              <a:ext cx="2282825" cy="2825750"/>
            </a:xfrm>
            <a:custGeom>
              <a:avLst/>
              <a:gdLst/>
              <a:ahLst/>
              <a:cxnLst/>
              <a:rect l="l" t="t" r="r" b="b"/>
              <a:pathLst>
                <a:path w="2282825" h="2825750">
                  <a:moveTo>
                    <a:pt x="2226056" y="2825369"/>
                  </a:moveTo>
                  <a:lnTo>
                    <a:pt x="56261" y="2825369"/>
                  </a:lnTo>
                  <a:lnTo>
                    <a:pt x="34343" y="2820935"/>
                  </a:lnTo>
                  <a:lnTo>
                    <a:pt x="16462" y="2808859"/>
                  </a:lnTo>
                  <a:lnTo>
                    <a:pt x="4415" y="2790971"/>
                  </a:lnTo>
                  <a:lnTo>
                    <a:pt x="0" y="2769108"/>
                  </a:lnTo>
                  <a:lnTo>
                    <a:pt x="0" y="0"/>
                  </a:lnTo>
                  <a:lnTo>
                    <a:pt x="2282316" y="0"/>
                  </a:lnTo>
                  <a:lnTo>
                    <a:pt x="2282316" y="2769108"/>
                  </a:lnTo>
                  <a:lnTo>
                    <a:pt x="2277883" y="2790971"/>
                  </a:lnTo>
                  <a:lnTo>
                    <a:pt x="2265807" y="2808859"/>
                  </a:lnTo>
                  <a:lnTo>
                    <a:pt x="2247919" y="2820935"/>
                  </a:lnTo>
                  <a:lnTo>
                    <a:pt x="2226056" y="2825369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17463" y="2012061"/>
            <a:ext cx="230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6760" algn="l"/>
                <a:tab pos="2294890" algn="l"/>
              </a:tabLst>
            </a:pP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u="sng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Nhà</a:t>
            </a:r>
            <a:r>
              <a:rPr sz="1600" b="1" u="sng" spc="-9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kho	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64956" y="3810127"/>
            <a:ext cx="211201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625">
              <a:lnSpc>
                <a:spcPct val="15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Cảnh </a:t>
            </a:r>
            <a:r>
              <a:rPr sz="1200" b="1" spc="-10" dirty="0">
                <a:latin typeface="Arial"/>
                <a:cs typeface="Arial"/>
              </a:rPr>
              <a:t>báo </a:t>
            </a:r>
            <a:r>
              <a:rPr sz="1200" b="1" spc="-35" dirty="0">
                <a:latin typeface="Arial"/>
                <a:cs typeface="Arial"/>
              </a:rPr>
              <a:t>người </a:t>
            </a:r>
            <a:r>
              <a:rPr sz="1200" b="1" spc="55" dirty="0">
                <a:latin typeface="Arial"/>
                <a:cs typeface="Arial"/>
              </a:rPr>
              <a:t>lạ/ </a:t>
            </a:r>
            <a:r>
              <a:rPr sz="1200" b="1" dirty="0">
                <a:latin typeface="Arial"/>
                <a:cs typeface="Arial"/>
              </a:rPr>
              <a:t>xuất </a:t>
            </a:r>
            <a:r>
              <a:rPr sz="1200" b="1" spc="-15" dirty="0">
                <a:latin typeface="Arial"/>
                <a:cs typeface="Arial"/>
              </a:rPr>
              <a:t>báo  </a:t>
            </a:r>
            <a:r>
              <a:rPr sz="1200" b="1" spc="-40" dirty="0">
                <a:latin typeface="Arial"/>
                <a:cs typeface="Arial"/>
              </a:rPr>
              <a:t>cáo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25"/>
              </a:spcBef>
            </a:pPr>
            <a:r>
              <a:rPr sz="1100" spc="-35" dirty="0">
                <a:latin typeface="Arial"/>
                <a:cs typeface="Arial"/>
              </a:rPr>
              <a:t>Phân </a:t>
            </a:r>
            <a:r>
              <a:rPr sz="1100" spc="-5" dirty="0">
                <a:latin typeface="Arial"/>
                <a:cs typeface="Arial"/>
              </a:rPr>
              <a:t>tích </a:t>
            </a:r>
            <a:r>
              <a:rPr sz="1100" spc="30" dirty="0">
                <a:latin typeface="Arial"/>
                <a:cs typeface="Arial"/>
              </a:rPr>
              <a:t>thống </a:t>
            </a:r>
            <a:r>
              <a:rPr sz="1100" spc="-20" dirty="0">
                <a:latin typeface="Arial"/>
                <a:cs typeface="Arial"/>
              </a:rPr>
              <a:t>kê </a:t>
            </a:r>
            <a:r>
              <a:rPr sz="1100" spc="-30" dirty="0">
                <a:latin typeface="Arial"/>
                <a:cs typeface="Arial"/>
              </a:rPr>
              <a:t>của </a:t>
            </a:r>
            <a:r>
              <a:rPr sz="1100" spc="-65" dirty="0">
                <a:latin typeface="Arial"/>
                <a:cs typeface="Arial"/>
              </a:rPr>
              <a:t>cửa </a:t>
            </a:r>
            <a:r>
              <a:rPr sz="1100" dirty="0">
                <a:latin typeface="Arial"/>
                <a:cs typeface="Arial"/>
              </a:rPr>
              <a:t>hàng  </a:t>
            </a:r>
            <a:r>
              <a:rPr sz="1100" spc="-40" dirty="0">
                <a:latin typeface="Arial"/>
                <a:cs typeface="Arial"/>
              </a:rPr>
              <a:t>và </a:t>
            </a:r>
            <a:r>
              <a:rPr sz="1100" spc="10" dirty="0">
                <a:latin typeface="Arial"/>
                <a:cs typeface="Arial"/>
              </a:rPr>
              <a:t>tránh </a:t>
            </a:r>
            <a:r>
              <a:rPr sz="1100" spc="25" dirty="0">
                <a:latin typeface="Arial"/>
                <a:cs typeface="Arial"/>
              </a:rPr>
              <a:t>thất thoát </a:t>
            </a:r>
            <a:r>
              <a:rPr sz="1100" spc="-30" dirty="0">
                <a:latin typeface="Arial"/>
                <a:cs typeface="Arial"/>
              </a:rPr>
              <a:t>dữ </a:t>
            </a:r>
            <a:r>
              <a:rPr sz="1100" spc="-15" dirty="0">
                <a:latin typeface="Arial"/>
                <a:cs typeface="Arial"/>
              </a:rPr>
              <a:t>liệu, </a:t>
            </a:r>
            <a:r>
              <a:rPr sz="1100" spc="20" dirty="0">
                <a:latin typeface="Arial"/>
                <a:cs typeface="Arial"/>
              </a:rPr>
              <a:t>hồ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sơ..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92439" y="2032507"/>
            <a:ext cx="2289175" cy="3159760"/>
            <a:chOff x="8592439" y="2032507"/>
            <a:chExt cx="2289175" cy="3159760"/>
          </a:xfrm>
        </p:grpSpPr>
        <p:sp>
          <p:nvSpPr>
            <p:cNvPr id="23" name="object 23"/>
            <p:cNvSpPr/>
            <p:nvPr/>
          </p:nvSpPr>
          <p:spPr>
            <a:xfrm>
              <a:off x="8595614" y="2032507"/>
              <a:ext cx="2282825" cy="311785"/>
            </a:xfrm>
            <a:custGeom>
              <a:avLst/>
              <a:gdLst/>
              <a:ahLst/>
              <a:cxnLst/>
              <a:rect l="l" t="t" r="r" b="b"/>
              <a:pathLst>
                <a:path w="2282825" h="311785">
                  <a:moveTo>
                    <a:pt x="2230374" y="0"/>
                  </a:moveTo>
                  <a:lnTo>
                    <a:pt x="51942" y="0"/>
                  </a:lnTo>
                  <a:lnTo>
                    <a:pt x="31718" y="4099"/>
                  </a:lnTo>
                  <a:lnTo>
                    <a:pt x="15208" y="15271"/>
                  </a:lnTo>
                  <a:lnTo>
                    <a:pt x="4079" y="31825"/>
                  </a:lnTo>
                  <a:lnTo>
                    <a:pt x="0" y="52069"/>
                  </a:lnTo>
                  <a:lnTo>
                    <a:pt x="0" y="311784"/>
                  </a:lnTo>
                  <a:lnTo>
                    <a:pt x="2282316" y="311784"/>
                  </a:lnTo>
                  <a:lnTo>
                    <a:pt x="2282316" y="52069"/>
                  </a:lnTo>
                  <a:lnTo>
                    <a:pt x="2278237" y="31825"/>
                  </a:lnTo>
                  <a:lnTo>
                    <a:pt x="2267108" y="15271"/>
                  </a:lnTo>
                  <a:lnTo>
                    <a:pt x="2250598" y="4099"/>
                  </a:lnTo>
                  <a:lnTo>
                    <a:pt x="223037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95614" y="2363342"/>
              <a:ext cx="2282825" cy="2825750"/>
            </a:xfrm>
            <a:custGeom>
              <a:avLst/>
              <a:gdLst/>
              <a:ahLst/>
              <a:cxnLst/>
              <a:rect l="l" t="t" r="r" b="b"/>
              <a:pathLst>
                <a:path w="2282825" h="2825750">
                  <a:moveTo>
                    <a:pt x="2226055" y="2825369"/>
                  </a:moveTo>
                  <a:lnTo>
                    <a:pt x="56260" y="2825369"/>
                  </a:lnTo>
                  <a:lnTo>
                    <a:pt x="34343" y="2820935"/>
                  </a:lnTo>
                  <a:lnTo>
                    <a:pt x="16462" y="2808859"/>
                  </a:lnTo>
                  <a:lnTo>
                    <a:pt x="4415" y="2790971"/>
                  </a:lnTo>
                  <a:lnTo>
                    <a:pt x="0" y="2769108"/>
                  </a:lnTo>
                  <a:lnTo>
                    <a:pt x="0" y="0"/>
                  </a:lnTo>
                  <a:lnTo>
                    <a:pt x="2282316" y="0"/>
                  </a:lnTo>
                  <a:lnTo>
                    <a:pt x="2282316" y="2769108"/>
                  </a:lnTo>
                  <a:lnTo>
                    <a:pt x="2277883" y="2790971"/>
                  </a:lnTo>
                  <a:lnTo>
                    <a:pt x="2265806" y="2808859"/>
                  </a:lnTo>
                  <a:lnTo>
                    <a:pt x="2247919" y="2820935"/>
                  </a:lnTo>
                  <a:lnTo>
                    <a:pt x="2226055" y="2825369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82914" y="2012061"/>
            <a:ext cx="230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6270" algn="l"/>
                <a:tab pos="2294890" algn="l"/>
              </a:tabLst>
            </a:pPr>
            <a:r>
              <a:rPr sz="1600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b="1" u="sng" spc="-5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Văn</a:t>
            </a:r>
            <a:r>
              <a:rPr sz="1600" b="1" u="sng" spc="-9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phòng	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66075" y="1463166"/>
            <a:ext cx="422275" cy="415925"/>
          </a:xfrm>
          <a:custGeom>
            <a:avLst/>
            <a:gdLst/>
            <a:ahLst/>
            <a:cxnLst/>
            <a:rect l="l" t="t" r="r" b="b"/>
            <a:pathLst>
              <a:path w="422275" h="415925">
                <a:moveTo>
                  <a:pt x="403898" y="378587"/>
                </a:moveTo>
                <a:lnTo>
                  <a:pt x="18173" y="378587"/>
                </a:lnTo>
                <a:lnTo>
                  <a:pt x="11208" y="380059"/>
                </a:lnTo>
                <a:lnTo>
                  <a:pt x="5419" y="384079"/>
                </a:lnTo>
                <a:lnTo>
                  <a:pt x="1464" y="390052"/>
                </a:lnTo>
                <a:lnTo>
                  <a:pt x="0" y="397383"/>
                </a:lnTo>
                <a:lnTo>
                  <a:pt x="1464" y="404346"/>
                </a:lnTo>
                <a:lnTo>
                  <a:pt x="5419" y="410130"/>
                </a:lnTo>
                <a:lnTo>
                  <a:pt x="11208" y="414081"/>
                </a:lnTo>
                <a:lnTo>
                  <a:pt x="18173" y="415544"/>
                </a:lnTo>
                <a:lnTo>
                  <a:pt x="403898" y="415544"/>
                </a:lnTo>
                <a:lnTo>
                  <a:pt x="411182" y="414081"/>
                </a:lnTo>
                <a:lnTo>
                  <a:pt x="416931" y="410130"/>
                </a:lnTo>
                <a:lnTo>
                  <a:pt x="420703" y="404346"/>
                </a:lnTo>
                <a:lnTo>
                  <a:pt x="422059" y="397383"/>
                </a:lnTo>
                <a:lnTo>
                  <a:pt x="420703" y="390052"/>
                </a:lnTo>
                <a:lnTo>
                  <a:pt x="416931" y="384079"/>
                </a:lnTo>
                <a:lnTo>
                  <a:pt x="411182" y="380059"/>
                </a:lnTo>
                <a:lnTo>
                  <a:pt x="403898" y="378587"/>
                </a:lnTo>
                <a:close/>
              </a:path>
              <a:path w="422275" h="415925">
                <a:moveTo>
                  <a:pt x="77546" y="133604"/>
                </a:moveTo>
                <a:lnTo>
                  <a:pt x="21640" y="133604"/>
                </a:lnTo>
                <a:lnTo>
                  <a:pt x="21640" y="319150"/>
                </a:lnTo>
                <a:lnTo>
                  <a:pt x="13355" y="321304"/>
                </a:lnTo>
                <a:lnTo>
                  <a:pt x="6704" y="326183"/>
                </a:lnTo>
                <a:lnTo>
                  <a:pt x="2279" y="333134"/>
                </a:lnTo>
                <a:lnTo>
                  <a:pt x="673" y="341503"/>
                </a:lnTo>
                <a:lnTo>
                  <a:pt x="2508" y="350666"/>
                </a:lnTo>
                <a:lnTo>
                  <a:pt x="7489" y="357949"/>
                </a:lnTo>
                <a:lnTo>
                  <a:pt x="14828" y="362755"/>
                </a:lnTo>
                <a:lnTo>
                  <a:pt x="23736" y="364490"/>
                </a:lnTo>
                <a:lnTo>
                  <a:pt x="398310" y="364490"/>
                </a:lnTo>
                <a:lnTo>
                  <a:pt x="407547" y="362755"/>
                </a:lnTo>
                <a:lnTo>
                  <a:pt x="414867" y="357949"/>
                </a:lnTo>
                <a:lnTo>
                  <a:pt x="419687" y="350666"/>
                </a:lnTo>
                <a:lnTo>
                  <a:pt x="421424" y="341503"/>
                </a:lnTo>
                <a:lnTo>
                  <a:pt x="419820" y="333134"/>
                </a:lnTo>
                <a:lnTo>
                  <a:pt x="415455" y="326183"/>
                </a:lnTo>
                <a:lnTo>
                  <a:pt x="408993" y="321304"/>
                </a:lnTo>
                <a:lnTo>
                  <a:pt x="401104" y="319150"/>
                </a:lnTo>
                <a:lnTo>
                  <a:pt x="401104" y="318516"/>
                </a:lnTo>
                <a:lnTo>
                  <a:pt x="77546" y="318516"/>
                </a:lnTo>
                <a:lnTo>
                  <a:pt x="77546" y="133604"/>
                </a:lnTo>
                <a:close/>
              </a:path>
              <a:path w="422275" h="415925">
                <a:moveTo>
                  <a:pt x="158661" y="133604"/>
                </a:moveTo>
                <a:lnTo>
                  <a:pt x="102019" y="133604"/>
                </a:lnTo>
                <a:lnTo>
                  <a:pt x="102019" y="318516"/>
                </a:lnTo>
                <a:lnTo>
                  <a:pt x="158661" y="318516"/>
                </a:lnTo>
                <a:lnTo>
                  <a:pt x="158661" y="133604"/>
                </a:lnTo>
                <a:close/>
              </a:path>
              <a:path w="422275" h="415925">
                <a:moveTo>
                  <a:pt x="320713" y="133604"/>
                </a:moveTo>
                <a:lnTo>
                  <a:pt x="263436" y="133604"/>
                </a:lnTo>
                <a:lnTo>
                  <a:pt x="263436" y="318516"/>
                </a:lnTo>
                <a:lnTo>
                  <a:pt x="320713" y="318516"/>
                </a:lnTo>
                <a:lnTo>
                  <a:pt x="320713" y="133604"/>
                </a:lnTo>
                <a:close/>
              </a:path>
              <a:path w="422275" h="415925">
                <a:moveTo>
                  <a:pt x="401104" y="133604"/>
                </a:moveTo>
                <a:lnTo>
                  <a:pt x="344462" y="133604"/>
                </a:lnTo>
                <a:lnTo>
                  <a:pt x="344462" y="318516"/>
                </a:lnTo>
                <a:lnTo>
                  <a:pt x="401104" y="318516"/>
                </a:lnTo>
                <a:lnTo>
                  <a:pt x="401104" y="133604"/>
                </a:lnTo>
                <a:close/>
              </a:path>
              <a:path w="422275" h="415925">
                <a:moveTo>
                  <a:pt x="216319" y="0"/>
                </a:moveTo>
                <a:lnTo>
                  <a:pt x="206540" y="0"/>
                </a:lnTo>
                <a:lnTo>
                  <a:pt x="201587" y="1016"/>
                </a:lnTo>
                <a:lnTo>
                  <a:pt x="197015" y="3175"/>
                </a:lnTo>
                <a:lnTo>
                  <a:pt x="12560" y="98679"/>
                </a:lnTo>
                <a:lnTo>
                  <a:pt x="4864" y="102235"/>
                </a:lnTo>
                <a:lnTo>
                  <a:pt x="1371" y="111252"/>
                </a:lnTo>
                <a:lnTo>
                  <a:pt x="3467" y="119634"/>
                </a:lnTo>
                <a:lnTo>
                  <a:pt x="4864" y="128016"/>
                </a:lnTo>
                <a:lnTo>
                  <a:pt x="12560" y="133604"/>
                </a:lnTo>
                <a:lnTo>
                  <a:pt x="409486" y="133604"/>
                </a:lnTo>
                <a:lnTo>
                  <a:pt x="416471" y="128016"/>
                </a:lnTo>
                <a:lnTo>
                  <a:pt x="418630" y="119634"/>
                </a:lnTo>
                <a:lnTo>
                  <a:pt x="420662" y="111252"/>
                </a:lnTo>
                <a:lnTo>
                  <a:pt x="416471" y="102235"/>
                </a:lnTo>
                <a:lnTo>
                  <a:pt x="408851" y="98679"/>
                </a:lnTo>
                <a:lnTo>
                  <a:pt x="225717" y="3175"/>
                </a:lnTo>
                <a:lnTo>
                  <a:pt x="221145" y="1016"/>
                </a:lnTo>
                <a:lnTo>
                  <a:pt x="21631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2392" y="5464175"/>
            <a:ext cx="407670" cy="378460"/>
          </a:xfrm>
          <a:custGeom>
            <a:avLst/>
            <a:gdLst/>
            <a:ahLst/>
            <a:cxnLst/>
            <a:rect l="l" t="t" r="r" b="b"/>
            <a:pathLst>
              <a:path w="407669" h="378460">
                <a:moveTo>
                  <a:pt x="289763" y="142671"/>
                </a:moveTo>
                <a:lnTo>
                  <a:pt x="246202" y="151028"/>
                </a:lnTo>
                <a:lnTo>
                  <a:pt x="211118" y="172740"/>
                </a:lnTo>
                <a:lnTo>
                  <a:pt x="185766" y="204990"/>
                </a:lnTo>
                <a:lnTo>
                  <a:pt x="173210" y="242698"/>
                </a:lnTo>
                <a:lnTo>
                  <a:pt x="171907" y="267042"/>
                </a:lnTo>
                <a:lnTo>
                  <a:pt x="172418" y="273462"/>
                </a:lnTo>
                <a:lnTo>
                  <a:pt x="186543" y="317384"/>
                </a:lnTo>
                <a:lnTo>
                  <a:pt x="220548" y="355803"/>
                </a:lnTo>
                <a:lnTo>
                  <a:pt x="270804" y="376682"/>
                </a:lnTo>
                <a:lnTo>
                  <a:pt x="289763" y="378206"/>
                </a:lnTo>
                <a:lnTo>
                  <a:pt x="335663" y="368953"/>
                </a:lnTo>
                <a:lnTo>
                  <a:pt x="373122" y="343720"/>
                </a:lnTo>
                <a:lnTo>
                  <a:pt x="378816" y="335280"/>
                </a:lnTo>
                <a:lnTo>
                  <a:pt x="283921" y="335280"/>
                </a:lnTo>
                <a:lnTo>
                  <a:pt x="279222" y="330530"/>
                </a:lnTo>
                <a:lnTo>
                  <a:pt x="279222" y="309816"/>
                </a:lnTo>
                <a:lnTo>
                  <a:pt x="260299" y="309816"/>
                </a:lnTo>
                <a:lnTo>
                  <a:pt x="260045" y="309778"/>
                </a:lnTo>
                <a:lnTo>
                  <a:pt x="250266" y="300507"/>
                </a:lnTo>
                <a:lnTo>
                  <a:pt x="250266" y="293331"/>
                </a:lnTo>
                <a:lnTo>
                  <a:pt x="254965" y="288582"/>
                </a:lnTo>
                <a:lnTo>
                  <a:pt x="279222" y="288582"/>
                </a:lnTo>
                <a:lnTo>
                  <a:pt x="279222" y="281127"/>
                </a:lnTo>
                <a:lnTo>
                  <a:pt x="258902" y="281127"/>
                </a:lnTo>
                <a:lnTo>
                  <a:pt x="257124" y="280619"/>
                </a:lnTo>
                <a:lnTo>
                  <a:pt x="255600" y="279692"/>
                </a:lnTo>
                <a:lnTo>
                  <a:pt x="252425" y="277875"/>
                </a:lnTo>
                <a:lnTo>
                  <a:pt x="250266" y="274434"/>
                </a:lnTo>
                <a:lnTo>
                  <a:pt x="250291" y="264617"/>
                </a:lnTo>
                <a:lnTo>
                  <a:pt x="254965" y="259905"/>
                </a:lnTo>
                <a:lnTo>
                  <a:pt x="271602" y="259905"/>
                </a:lnTo>
                <a:lnTo>
                  <a:pt x="249504" y="225475"/>
                </a:lnTo>
                <a:lnTo>
                  <a:pt x="238709" y="208521"/>
                </a:lnTo>
                <a:lnTo>
                  <a:pt x="238074" y="206768"/>
                </a:lnTo>
                <a:lnTo>
                  <a:pt x="237961" y="203348"/>
                </a:lnTo>
                <a:lnTo>
                  <a:pt x="237820" y="201282"/>
                </a:lnTo>
                <a:lnTo>
                  <a:pt x="239598" y="197586"/>
                </a:lnTo>
                <a:lnTo>
                  <a:pt x="242900" y="195453"/>
                </a:lnTo>
                <a:lnTo>
                  <a:pt x="247853" y="192328"/>
                </a:lnTo>
                <a:lnTo>
                  <a:pt x="383394" y="192328"/>
                </a:lnTo>
                <a:lnTo>
                  <a:pt x="373170" y="177166"/>
                </a:lnTo>
                <a:lnTo>
                  <a:pt x="335681" y="151925"/>
                </a:lnTo>
                <a:lnTo>
                  <a:pt x="289763" y="142671"/>
                </a:lnTo>
                <a:close/>
              </a:path>
              <a:path w="407669" h="378460">
                <a:moveTo>
                  <a:pt x="165811" y="301536"/>
                </a:moveTo>
                <a:lnTo>
                  <a:pt x="21285" y="301536"/>
                </a:lnTo>
                <a:lnTo>
                  <a:pt x="13003" y="303209"/>
                </a:lnTo>
                <a:lnTo>
                  <a:pt x="6237" y="307770"/>
                </a:lnTo>
                <a:lnTo>
                  <a:pt x="1673" y="314528"/>
                </a:lnTo>
                <a:lnTo>
                  <a:pt x="48" y="322557"/>
                </a:lnTo>
                <a:lnTo>
                  <a:pt x="0" y="334530"/>
                </a:lnTo>
                <a:lnTo>
                  <a:pt x="1673" y="342803"/>
                </a:lnTo>
                <a:lnTo>
                  <a:pt x="6237" y="349561"/>
                </a:lnTo>
                <a:lnTo>
                  <a:pt x="13003" y="354118"/>
                </a:lnTo>
                <a:lnTo>
                  <a:pt x="21285" y="355790"/>
                </a:lnTo>
                <a:lnTo>
                  <a:pt x="200609" y="355790"/>
                </a:lnTo>
                <a:lnTo>
                  <a:pt x="199593" y="354774"/>
                </a:lnTo>
                <a:lnTo>
                  <a:pt x="198450" y="353745"/>
                </a:lnTo>
                <a:lnTo>
                  <a:pt x="197434" y="352666"/>
                </a:lnTo>
                <a:lnTo>
                  <a:pt x="169367" y="311200"/>
                </a:lnTo>
                <a:lnTo>
                  <a:pt x="166827" y="304787"/>
                </a:lnTo>
                <a:lnTo>
                  <a:pt x="165811" y="301536"/>
                </a:lnTo>
                <a:close/>
              </a:path>
              <a:path w="407669" h="378460">
                <a:moveTo>
                  <a:pt x="384139" y="193433"/>
                </a:moveTo>
                <a:lnTo>
                  <a:pt x="331292" y="193433"/>
                </a:lnTo>
                <a:lnTo>
                  <a:pt x="334213" y="193865"/>
                </a:lnTo>
                <a:lnTo>
                  <a:pt x="336626" y="195453"/>
                </a:lnTo>
                <a:lnTo>
                  <a:pt x="341579" y="198615"/>
                </a:lnTo>
                <a:lnTo>
                  <a:pt x="343103" y="205206"/>
                </a:lnTo>
                <a:lnTo>
                  <a:pt x="339928" y="210121"/>
                </a:lnTo>
                <a:lnTo>
                  <a:pt x="308178" y="259829"/>
                </a:lnTo>
                <a:lnTo>
                  <a:pt x="324688" y="259829"/>
                </a:lnTo>
                <a:lnTo>
                  <a:pt x="329514" y="264617"/>
                </a:lnTo>
                <a:lnTo>
                  <a:pt x="329514" y="276339"/>
                </a:lnTo>
                <a:lnTo>
                  <a:pt x="324688" y="281089"/>
                </a:lnTo>
                <a:lnTo>
                  <a:pt x="300558" y="281089"/>
                </a:lnTo>
                <a:lnTo>
                  <a:pt x="300558" y="288582"/>
                </a:lnTo>
                <a:lnTo>
                  <a:pt x="324688" y="288582"/>
                </a:lnTo>
                <a:lnTo>
                  <a:pt x="329514" y="293331"/>
                </a:lnTo>
                <a:lnTo>
                  <a:pt x="329514" y="305066"/>
                </a:lnTo>
                <a:lnTo>
                  <a:pt x="324688" y="309816"/>
                </a:lnTo>
                <a:lnTo>
                  <a:pt x="300558" y="309816"/>
                </a:lnTo>
                <a:lnTo>
                  <a:pt x="300558" y="330530"/>
                </a:lnTo>
                <a:lnTo>
                  <a:pt x="295732" y="335280"/>
                </a:lnTo>
                <a:lnTo>
                  <a:pt x="378816" y="335280"/>
                </a:lnTo>
                <a:lnTo>
                  <a:pt x="398366" y="306298"/>
                </a:lnTo>
                <a:lnTo>
                  <a:pt x="407619" y="260477"/>
                </a:lnTo>
                <a:lnTo>
                  <a:pt x="398419" y="214611"/>
                </a:lnTo>
                <a:lnTo>
                  <a:pt x="384139" y="193433"/>
                </a:lnTo>
                <a:close/>
              </a:path>
              <a:path w="407669" h="378460">
                <a:moveTo>
                  <a:pt x="163906" y="225488"/>
                </a:moveTo>
                <a:lnTo>
                  <a:pt x="55283" y="225488"/>
                </a:lnTo>
                <a:lnTo>
                  <a:pt x="47006" y="227155"/>
                </a:lnTo>
                <a:lnTo>
                  <a:pt x="40239" y="231703"/>
                </a:lnTo>
                <a:lnTo>
                  <a:pt x="35673" y="238449"/>
                </a:lnTo>
                <a:lnTo>
                  <a:pt x="33997" y="246710"/>
                </a:lnTo>
                <a:lnTo>
                  <a:pt x="33997" y="258432"/>
                </a:lnTo>
                <a:lnTo>
                  <a:pt x="35673" y="266704"/>
                </a:lnTo>
                <a:lnTo>
                  <a:pt x="40239" y="273462"/>
                </a:lnTo>
                <a:lnTo>
                  <a:pt x="47006" y="278020"/>
                </a:lnTo>
                <a:lnTo>
                  <a:pt x="55283" y="279692"/>
                </a:lnTo>
                <a:lnTo>
                  <a:pt x="160604" y="279692"/>
                </a:lnTo>
                <a:lnTo>
                  <a:pt x="159588" y="273354"/>
                </a:lnTo>
                <a:lnTo>
                  <a:pt x="159214" y="267042"/>
                </a:lnTo>
                <a:lnTo>
                  <a:pt x="159271" y="258432"/>
                </a:lnTo>
                <a:lnTo>
                  <a:pt x="159503" y="251415"/>
                </a:lnTo>
                <a:lnTo>
                  <a:pt x="160387" y="242571"/>
                </a:lnTo>
                <a:lnTo>
                  <a:pt x="161854" y="233930"/>
                </a:lnTo>
                <a:lnTo>
                  <a:pt x="163906" y="225488"/>
                </a:lnTo>
                <a:close/>
              </a:path>
              <a:path w="407669" h="378460">
                <a:moveTo>
                  <a:pt x="383394" y="192328"/>
                </a:moveTo>
                <a:lnTo>
                  <a:pt x="247853" y="192328"/>
                </a:lnTo>
                <a:lnTo>
                  <a:pt x="254457" y="193763"/>
                </a:lnTo>
                <a:lnTo>
                  <a:pt x="274801" y="225513"/>
                </a:lnTo>
                <a:lnTo>
                  <a:pt x="289763" y="249059"/>
                </a:lnTo>
                <a:lnTo>
                  <a:pt x="296748" y="238264"/>
                </a:lnTo>
                <a:lnTo>
                  <a:pt x="322076" y="198615"/>
                </a:lnTo>
                <a:lnTo>
                  <a:pt x="323545" y="196240"/>
                </a:lnTo>
                <a:lnTo>
                  <a:pt x="325958" y="194627"/>
                </a:lnTo>
                <a:lnTo>
                  <a:pt x="331292" y="193433"/>
                </a:lnTo>
                <a:lnTo>
                  <a:pt x="384139" y="193433"/>
                </a:lnTo>
                <a:lnTo>
                  <a:pt x="383394" y="192328"/>
                </a:lnTo>
                <a:close/>
              </a:path>
              <a:path w="407669" h="378460">
                <a:moveTo>
                  <a:pt x="218897" y="150812"/>
                </a:moveTo>
                <a:lnTo>
                  <a:pt x="21285" y="150812"/>
                </a:lnTo>
                <a:lnTo>
                  <a:pt x="13003" y="152483"/>
                </a:lnTo>
                <a:lnTo>
                  <a:pt x="6237" y="157040"/>
                </a:lnTo>
                <a:lnTo>
                  <a:pt x="1673" y="163794"/>
                </a:lnTo>
                <a:lnTo>
                  <a:pt x="0" y="172059"/>
                </a:lnTo>
                <a:lnTo>
                  <a:pt x="0" y="183794"/>
                </a:lnTo>
                <a:lnTo>
                  <a:pt x="1673" y="192055"/>
                </a:lnTo>
                <a:lnTo>
                  <a:pt x="6237" y="198801"/>
                </a:lnTo>
                <a:lnTo>
                  <a:pt x="13003" y="203348"/>
                </a:lnTo>
                <a:lnTo>
                  <a:pt x="21285" y="205016"/>
                </a:lnTo>
                <a:lnTo>
                  <a:pt x="171526" y="205016"/>
                </a:lnTo>
                <a:lnTo>
                  <a:pt x="176788" y="194992"/>
                </a:lnTo>
                <a:lnTo>
                  <a:pt x="182860" y="185491"/>
                </a:lnTo>
                <a:lnTo>
                  <a:pt x="213204" y="154687"/>
                </a:lnTo>
                <a:lnTo>
                  <a:pt x="218897" y="150812"/>
                </a:lnTo>
                <a:close/>
              </a:path>
              <a:path w="407669" h="378460">
                <a:moveTo>
                  <a:pt x="243154" y="76072"/>
                </a:moveTo>
                <a:lnTo>
                  <a:pt x="21285" y="76072"/>
                </a:lnTo>
                <a:lnTo>
                  <a:pt x="13003" y="77745"/>
                </a:lnTo>
                <a:lnTo>
                  <a:pt x="6237" y="82311"/>
                </a:lnTo>
                <a:lnTo>
                  <a:pt x="1673" y="89092"/>
                </a:lnTo>
                <a:lnTo>
                  <a:pt x="0" y="97409"/>
                </a:lnTo>
                <a:lnTo>
                  <a:pt x="0" y="109093"/>
                </a:lnTo>
                <a:lnTo>
                  <a:pt x="1673" y="117340"/>
                </a:lnTo>
                <a:lnTo>
                  <a:pt x="6237" y="124091"/>
                </a:lnTo>
                <a:lnTo>
                  <a:pt x="13003" y="128652"/>
                </a:lnTo>
                <a:lnTo>
                  <a:pt x="21285" y="130327"/>
                </a:lnTo>
                <a:lnTo>
                  <a:pt x="243154" y="130327"/>
                </a:lnTo>
                <a:lnTo>
                  <a:pt x="251470" y="128652"/>
                </a:lnTo>
                <a:lnTo>
                  <a:pt x="258251" y="124091"/>
                </a:lnTo>
                <a:lnTo>
                  <a:pt x="262817" y="117340"/>
                </a:lnTo>
                <a:lnTo>
                  <a:pt x="264490" y="109093"/>
                </a:lnTo>
                <a:lnTo>
                  <a:pt x="264490" y="97409"/>
                </a:lnTo>
                <a:lnTo>
                  <a:pt x="262817" y="89092"/>
                </a:lnTo>
                <a:lnTo>
                  <a:pt x="258251" y="82311"/>
                </a:lnTo>
                <a:lnTo>
                  <a:pt x="251470" y="77745"/>
                </a:lnTo>
                <a:lnTo>
                  <a:pt x="243154" y="76072"/>
                </a:lnTo>
                <a:close/>
              </a:path>
              <a:path w="407669" h="378460">
                <a:moveTo>
                  <a:pt x="277190" y="0"/>
                </a:moveTo>
                <a:lnTo>
                  <a:pt x="55283" y="0"/>
                </a:lnTo>
                <a:lnTo>
                  <a:pt x="47006" y="1672"/>
                </a:lnTo>
                <a:lnTo>
                  <a:pt x="40239" y="6238"/>
                </a:lnTo>
                <a:lnTo>
                  <a:pt x="35673" y="13019"/>
                </a:lnTo>
                <a:lnTo>
                  <a:pt x="33997" y="21336"/>
                </a:lnTo>
                <a:lnTo>
                  <a:pt x="33997" y="33019"/>
                </a:lnTo>
                <a:lnTo>
                  <a:pt x="35673" y="41263"/>
                </a:lnTo>
                <a:lnTo>
                  <a:pt x="40239" y="48006"/>
                </a:lnTo>
                <a:lnTo>
                  <a:pt x="47006" y="52558"/>
                </a:lnTo>
                <a:lnTo>
                  <a:pt x="55283" y="54228"/>
                </a:lnTo>
                <a:lnTo>
                  <a:pt x="277190" y="54228"/>
                </a:lnTo>
                <a:lnTo>
                  <a:pt x="285433" y="52558"/>
                </a:lnTo>
                <a:lnTo>
                  <a:pt x="292176" y="48006"/>
                </a:lnTo>
                <a:lnTo>
                  <a:pt x="296728" y="41263"/>
                </a:lnTo>
                <a:lnTo>
                  <a:pt x="298399" y="33019"/>
                </a:lnTo>
                <a:lnTo>
                  <a:pt x="298399" y="21336"/>
                </a:lnTo>
                <a:lnTo>
                  <a:pt x="296728" y="13019"/>
                </a:lnTo>
                <a:lnTo>
                  <a:pt x="292176" y="6238"/>
                </a:lnTo>
                <a:lnTo>
                  <a:pt x="285433" y="1672"/>
                </a:lnTo>
                <a:lnTo>
                  <a:pt x="27719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36675" y="5465470"/>
            <a:ext cx="3989070" cy="110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5320">
              <a:lnSpc>
                <a:spcPct val="100000"/>
              </a:lnSpc>
              <a:spcBef>
                <a:spcPts val="105"/>
              </a:spcBef>
            </a:pPr>
            <a:r>
              <a:rPr sz="2000" u="heavy" spc="-50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Lợi</a:t>
            </a:r>
            <a:r>
              <a:rPr sz="2000" b="1" u="heavy" spc="-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ích</a:t>
            </a:r>
            <a:endParaRPr sz="20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760"/>
              </a:spcBef>
              <a:buChar char="•"/>
              <a:tabLst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Sử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dụng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công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nghệ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nhận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dạng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khuôn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mặt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để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thúc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đẩy  kinh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doanh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và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tăng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lợi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nhuận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bằng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cách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cấp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dịch  </a:t>
            </a:r>
            <a:r>
              <a:rPr sz="1200" spc="-10" dirty="0">
                <a:latin typeface="Arial"/>
                <a:cs typeface="Arial"/>
              </a:rPr>
              <a:t>vụ </a:t>
            </a:r>
            <a:r>
              <a:rPr sz="1200" dirty="0">
                <a:latin typeface="Arial"/>
                <a:cs typeface="Arial"/>
              </a:rPr>
              <a:t>tốt hơn. </a:t>
            </a:r>
            <a:r>
              <a:rPr sz="1200" spc="-5" dirty="0">
                <a:latin typeface="Arial"/>
                <a:cs typeface="Arial"/>
              </a:rPr>
              <a:t>Đảm </a:t>
            </a:r>
            <a:r>
              <a:rPr sz="1200" dirty="0">
                <a:latin typeface="Arial"/>
                <a:cs typeface="Arial"/>
              </a:rPr>
              <a:t>bảo an toàn cho cửa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hàng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28917" y="5435472"/>
            <a:ext cx="438784" cy="408940"/>
          </a:xfrm>
          <a:custGeom>
            <a:avLst/>
            <a:gdLst/>
            <a:ahLst/>
            <a:cxnLst/>
            <a:rect l="l" t="t" r="r" b="b"/>
            <a:pathLst>
              <a:path w="438784" h="408939">
                <a:moveTo>
                  <a:pt x="22225" y="266268"/>
                </a:moveTo>
                <a:lnTo>
                  <a:pt x="6477" y="266268"/>
                </a:lnTo>
                <a:lnTo>
                  <a:pt x="0" y="272668"/>
                </a:lnTo>
                <a:lnTo>
                  <a:pt x="0" y="402501"/>
                </a:lnTo>
                <a:lnTo>
                  <a:pt x="6477" y="408914"/>
                </a:lnTo>
                <a:lnTo>
                  <a:pt x="22225" y="408914"/>
                </a:lnTo>
                <a:lnTo>
                  <a:pt x="28575" y="402501"/>
                </a:lnTo>
                <a:lnTo>
                  <a:pt x="28575" y="351878"/>
                </a:lnTo>
                <a:lnTo>
                  <a:pt x="99060" y="351878"/>
                </a:lnTo>
                <a:lnTo>
                  <a:pt x="102743" y="350342"/>
                </a:lnTo>
                <a:lnTo>
                  <a:pt x="105410" y="347649"/>
                </a:lnTo>
                <a:lnTo>
                  <a:pt x="129819" y="323291"/>
                </a:lnTo>
                <a:lnTo>
                  <a:pt x="28575" y="323291"/>
                </a:lnTo>
                <a:lnTo>
                  <a:pt x="28575" y="272668"/>
                </a:lnTo>
                <a:lnTo>
                  <a:pt x="22225" y="266268"/>
                </a:lnTo>
                <a:close/>
              </a:path>
              <a:path w="438784" h="408939">
                <a:moveTo>
                  <a:pt x="196468" y="256781"/>
                </a:moveTo>
                <a:lnTo>
                  <a:pt x="156083" y="256781"/>
                </a:lnTo>
                <a:lnTo>
                  <a:pt x="89408" y="323291"/>
                </a:lnTo>
                <a:lnTo>
                  <a:pt x="129819" y="323291"/>
                </a:lnTo>
                <a:lnTo>
                  <a:pt x="196468" y="256781"/>
                </a:lnTo>
                <a:close/>
              </a:path>
              <a:path w="438784" h="408939">
                <a:moveTo>
                  <a:pt x="279400" y="228206"/>
                </a:moveTo>
                <a:lnTo>
                  <a:pt x="101727" y="228206"/>
                </a:lnTo>
                <a:lnTo>
                  <a:pt x="95250" y="234607"/>
                </a:lnTo>
                <a:lnTo>
                  <a:pt x="95250" y="250367"/>
                </a:lnTo>
                <a:lnTo>
                  <a:pt x="101727" y="256781"/>
                </a:lnTo>
                <a:lnTo>
                  <a:pt x="279400" y="256781"/>
                </a:lnTo>
                <a:lnTo>
                  <a:pt x="285750" y="250367"/>
                </a:lnTo>
                <a:lnTo>
                  <a:pt x="285750" y="234607"/>
                </a:lnTo>
                <a:lnTo>
                  <a:pt x="279400" y="228206"/>
                </a:lnTo>
                <a:close/>
              </a:path>
              <a:path w="438784" h="408939">
                <a:moveTo>
                  <a:pt x="409575" y="0"/>
                </a:moveTo>
                <a:lnTo>
                  <a:pt x="57150" y="0"/>
                </a:lnTo>
                <a:lnTo>
                  <a:pt x="34932" y="4480"/>
                </a:lnTo>
                <a:lnTo>
                  <a:pt x="16763" y="16700"/>
                </a:lnTo>
                <a:lnTo>
                  <a:pt x="4500" y="34825"/>
                </a:lnTo>
                <a:lnTo>
                  <a:pt x="0" y="57022"/>
                </a:lnTo>
                <a:lnTo>
                  <a:pt x="0" y="142620"/>
                </a:lnTo>
                <a:lnTo>
                  <a:pt x="4500" y="164804"/>
                </a:lnTo>
                <a:lnTo>
                  <a:pt x="16763" y="182935"/>
                </a:lnTo>
                <a:lnTo>
                  <a:pt x="34932" y="195168"/>
                </a:lnTo>
                <a:lnTo>
                  <a:pt x="57150" y="199656"/>
                </a:lnTo>
                <a:lnTo>
                  <a:pt x="298577" y="199656"/>
                </a:lnTo>
                <a:lnTo>
                  <a:pt x="336127" y="142620"/>
                </a:lnTo>
                <a:lnTo>
                  <a:pt x="35052" y="142620"/>
                </a:lnTo>
                <a:lnTo>
                  <a:pt x="28575" y="136143"/>
                </a:lnTo>
                <a:lnTo>
                  <a:pt x="28575" y="120395"/>
                </a:lnTo>
                <a:lnTo>
                  <a:pt x="35052" y="114045"/>
                </a:lnTo>
                <a:lnTo>
                  <a:pt x="343957" y="114045"/>
                </a:lnTo>
                <a:lnTo>
                  <a:pt x="350012" y="91947"/>
                </a:lnTo>
                <a:lnTo>
                  <a:pt x="369411" y="85470"/>
                </a:lnTo>
                <a:lnTo>
                  <a:pt x="35052" y="85470"/>
                </a:lnTo>
                <a:lnTo>
                  <a:pt x="28575" y="79120"/>
                </a:lnTo>
                <a:lnTo>
                  <a:pt x="28575" y="63372"/>
                </a:lnTo>
                <a:lnTo>
                  <a:pt x="35052" y="57022"/>
                </a:lnTo>
                <a:lnTo>
                  <a:pt x="438277" y="57022"/>
                </a:lnTo>
                <a:lnTo>
                  <a:pt x="438277" y="28447"/>
                </a:lnTo>
                <a:lnTo>
                  <a:pt x="436024" y="17359"/>
                </a:lnTo>
                <a:lnTo>
                  <a:pt x="429879" y="8318"/>
                </a:lnTo>
                <a:lnTo>
                  <a:pt x="420756" y="2230"/>
                </a:lnTo>
                <a:lnTo>
                  <a:pt x="409575" y="0"/>
                </a:lnTo>
                <a:close/>
              </a:path>
              <a:path w="438784" h="408939">
                <a:moveTo>
                  <a:pt x="409575" y="102107"/>
                </a:moveTo>
                <a:lnTo>
                  <a:pt x="373507" y="114172"/>
                </a:lnTo>
                <a:lnTo>
                  <a:pt x="357886" y="171157"/>
                </a:lnTo>
                <a:lnTo>
                  <a:pt x="381000" y="171157"/>
                </a:lnTo>
                <a:lnTo>
                  <a:pt x="392162" y="168908"/>
                </a:lnTo>
                <a:lnTo>
                  <a:pt x="401240" y="162780"/>
                </a:lnTo>
                <a:lnTo>
                  <a:pt x="407342" y="153707"/>
                </a:lnTo>
                <a:lnTo>
                  <a:pt x="409575" y="142620"/>
                </a:lnTo>
                <a:lnTo>
                  <a:pt x="409575" y="102107"/>
                </a:lnTo>
                <a:close/>
              </a:path>
              <a:path w="438784" h="408939">
                <a:moveTo>
                  <a:pt x="254127" y="114045"/>
                </a:moveTo>
                <a:lnTo>
                  <a:pt x="107950" y="114045"/>
                </a:lnTo>
                <a:lnTo>
                  <a:pt x="114300" y="120395"/>
                </a:lnTo>
                <a:lnTo>
                  <a:pt x="114300" y="136143"/>
                </a:lnTo>
                <a:lnTo>
                  <a:pt x="107950" y="142620"/>
                </a:lnTo>
                <a:lnTo>
                  <a:pt x="254127" y="142620"/>
                </a:lnTo>
                <a:lnTo>
                  <a:pt x="247777" y="136143"/>
                </a:lnTo>
                <a:lnTo>
                  <a:pt x="247777" y="120395"/>
                </a:lnTo>
                <a:lnTo>
                  <a:pt x="254127" y="114045"/>
                </a:lnTo>
                <a:close/>
              </a:path>
              <a:path w="438784" h="408939">
                <a:moveTo>
                  <a:pt x="343957" y="114045"/>
                </a:moveTo>
                <a:lnTo>
                  <a:pt x="269875" y="114045"/>
                </a:lnTo>
                <a:lnTo>
                  <a:pt x="276352" y="120395"/>
                </a:lnTo>
                <a:lnTo>
                  <a:pt x="276352" y="136143"/>
                </a:lnTo>
                <a:lnTo>
                  <a:pt x="269875" y="142620"/>
                </a:lnTo>
                <a:lnTo>
                  <a:pt x="336127" y="142620"/>
                </a:lnTo>
                <a:lnTo>
                  <a:pt x="343957" y="114045"/>
                </a:lnTo>
                <a:close/>
              </a:path>
              <a:path w="438784" h="408939">
                <a:moveTo>
                  <a:pt x="438277" y="57022"/>
                </a:moveTo>
                <a:lnTo>
                  <a:pt x="165100" y="57022"/>
                </a:lnTo>
                <a:lnTo>
                  <a:pt x="171450" y="63372"/>
                </a:lnTo>
                <a:lnTo>
                  <a:pt x="171450" y="79120"/>
                </a:lnTo>
                <a:lnTo>
                  <a:pt x="165100" y="85470"/>
                </a:lnTo>
                <a:lnTo>
                  <a:pt x="369411" y="85470"/>
                </a:lnTo>
                <a:lnTo>
                  <a:pt x="434213" y="63880"/>
                </a:lnTo>
                <a:lnTo>
                  <a:pt x="438277" y="58419"/>
                </a:lnTo>
                <a:lnTo>
                  <a:pt x="438277" y="5702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15988" y="5402376"/>
            <a:ext cx="2846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49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8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Sản </a:t>
            </a:r>
            <a:r>
              <a:rPr sz="2000" b="1" u="heavy" spc="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phẩm </a:t>
            </a:r>
            <a:r>
              <a:rPr sz="2000" b="1" u="heavy" spc="-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khuyên</a:t>
            </a:r>
            <a:r>
              <a:rPr sz="2000" b="1" u="heavy" spc="-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dùng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77441" y="1536572"/>
            <a:ext cx="183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Ứng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dụng </a:t>
            </a:r>
            <a:r>
              <a:rPr sz="18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cụ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73951" y="6347866"/>
            <a:ext cx="7778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KX-A2004Ni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91288" y="5871998"/>
            <a:ext cx="484497" cy="387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97010" y="6337808"/>
            <a:ext cx="6737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Đầu </a:t>
            </a:r>
            <a:r>
              <a:rPr sz="1100" spc="20" dirty="0">
                <a:latin typeface="Arial"/>
                <a:cs typeface="Arial"/>
              </a:rPr>
              <a:t>ghi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AI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73744" y="5855271"/>
            <a:ext cx="1183347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044176" y="6357924"/>
            <a:ext cx="8286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5" dirty="0">
                <a:latin typeface="Arial"/>
                <a:cs typeface="Arial"/>
              </a:rPr>
              <a:t>KBIVMSMobile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475613" y="546862"/>
            <a:ext cx="8107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75" dirty="0">
                <a:latin typeface="Arial"/>
                <a:cs typeface="Arial"/>
              </a:rPr>
              <a:t>Ứng</a:t>
            </a:r>
            <a:r>
              <a:rPr sz="3200" b="0" spc="-240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dụng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90" dirty="0">
                <a:latin typeface="Arial"/>
                <a:cs typeface="Arial"/>
              </a:rPr>
              <a:t>nhận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50" dirty="0">
                <a:latin typeface="Arial"/>
                <a:cs typeface="Arial"/>
              </a:rPr>
              <a:t>diện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khuôn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20" dirty="0">
                <a:latin typeface="Arial"/>
                <a:cs typeface="Arial"/>
              </a:rPr>
              <a:t>mặt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5" dirty="0">
                <a:latin typeface="Arial"/>
                <a:cs typeface="Arial"/>
              </a:rPr>
              <a:t>trong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245" dirty="0">
                <a:latin typeface="Arial"/>
                <a:cs typeface="Arial"/>
              </a:rPr>
              <a:t>cửa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70" dirty="0">
                <a:latin typeface="Arial"/>
                <a:cs typeface="Arial"/>
              </a:rPr>
              <a:t>hàng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9685" y="606849"/>
            <a:ext cx="801838" cy="3829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7812" y="1229741"/>
            <a:ext cx="11209655" cy="0"/>
          </a:xfrm>
          <a:custGeom>
            <a:avLst/>
            <a:gdLst/>
            <a:ahLst/>
            <a:cxnLst/>
            <a:rect l="l" t="t" r="r" b="b"/>
            <a:pathLst>
              <a:path w="11209655">
                <a:moveTo>
                  <a:pt x="0" y="0"/>
                </a:moveTo>
                <a:lnTo>
                  <a:pt x="11209108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2410" y="5392928"/>
            <a:ext cx="0" cy="1155065"/>
          </a:xfrm>
          <a:custGeom>
            <a:avLst/>
            <a:gdLst/>
            <a:ahLst/>
            <a:cxnLst/>
            <a:rect l="l" t="t" r="r" b="b"/>
            <a:pathLst>
              <a:path h="1155065">
                <a:moveTo>
                  <a:pt x="0" y="0"/>
                </a:moveTo>
                <a:lnTo>
                  <a:pt x="0" y="1154734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81373" y="5749505"/>
            <a:ext cx="525034" cy="5250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4331" y="2393950"/>
            <a:ext cx="2162175" cy="148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4909" y="2391282"/>
            <a:ext cx="2167636" cy="1399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2159" y="2411348"/>
            <a:ext cx="2120773" cy="1396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800" y="2411348"/>
            <a:ext cx="2162048" cy="1378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0457" y="3858895"/>
            <a:ext cx="21170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Cảnh </a:t>
            </a:r>
            <a:r>
              <a:rPr sz="1200" b="1" spc="-10" dirty="0">
                <a:latin typeface="Arial"/>
                <a:cs typeface="Arial"/>
              </a:rPr>
              <a:t>báo </a:t>
            </a:r>
            <a:r>
              <a:rPr sz="1200" b="1" spc="-35" dirty="0">
                <a:latin typeface="Arial"/>
                <a:cs typeface="Arial"/>
              </a:rPr>
              <a:t>người </a:t>
            </a:r>
            <a:r>
              <a:rPr sz="1200" b="1" spc="15" dirty="0">
                <a:latin typeface="Arial"/>
                <a:cs typeface="Arial"/>
              </a:rPr>
              <a:t>lạ/danh </a:t>
            </a:r>
            <a:r>
              <a:rPr sz="1200" b="1" spc="-70" dirty="0">
                <a:latin typeface="Arial"/>
                <a:cs typeface="Arial"/>
              </a:rPr>
              <a:t>sách  </a:t>
            </a:r>
            <a:r>
              <a:rPr sz="1200" b="1" spc="-5" dirty="0">
                <a:latin typeface="Arial"/>
                <a:cs typeface="Arial"/>
              </a:rPr>
              <a:t>đen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20" dirty="0">
                <a:latin typeface="Arial"/>
                <a:cs typeface="Arial"/>
              </a:rPr>
              <a:t>Đảm </a:t>
            </a:r>
            <a:r>
              <a:rPr sz="1200" spc="5" dirty="0">
                <a:latin typeface="Arial"/>
                <a:cs typeface="Arial"/>
              </a:rPr>
              <a:t>bảo </a:t>
            </a:r>
            <a:r>
              <a:rPr sz="1200" spc="-25" dirty="0">
                <a:latin typeface="Arial"/>
                <a:cs typeface="Arial"/>
              </a:rPr>
              <a:t>an </a:t>
            </a:r>
            <a:r>
              <a:rPr sz="1200" spc="-10" dirty="0">
                <a:latin typeface="Arial"/>
                <a:cs typeface="Arial"/>
              </a:rPr>
              <a:t>toàn, </a:t>
            </a:r>
            <a:r>
              <a:rPr sz="1200" spc="-20" dirty="0">
                <a:latin typeface="Arial"/>
                <a:cs typeface="Arial"/>
              </a:rPr>
              <a:t>cảnh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báo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ngay lập</a:t>
            </a:r>
            <a:r>
              <a:rPr sz="1200" spc="-40" dirty="0">
                <a:latin typeface="Arial"/>
                <a:cs typeface="Arial"/>
              </a:rPr>
              <a:t> tức.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5491" y="2005202"/>
            <a:ext cx="2289810" cy="3146425"/>
            <a:chOff x="1265491" y="2005202"/>
            <a:chExt cx="2289810" cy="3146425"/>
          </a:xfrm>
        </p:grpSpPr>
        <p:sp>
          <p:nvSpPr>
            <p:cNvPr id="8" name="object 8"/>
            <p:cNvSpPr/>
            <p:nvPr/>
          </p:nvSpPr>
          <p:spPr>
            <a:xfrm>
              <a:off x="1268666" y="2005202"/>
              <a:ext cx="2283460" cy="312420"/>
            </a:xfrm>
            <a:custGeom>
              <a:avLst/>
              <a:gdLst/>
              <a:ahLst/>
              <a:cxnLst/>
              <a:rect l="l" t="t" r="r" b="b"/>
              <a:pathLst>
                <a:path w="2283460" h="312419">
                  <a:moveTo>
                    <a:pt x="2231326" y="0"/>
                  </a:moveTo>
                  <a:lnTo>
                    <a:pt x="52006" y="0"/>
                  </a:lnTo>
                  <a:lnTo>
                    <a:pt x="31771" y="4079"/>
                  </a:lnTo>
                  <a:lnTo>
                    <a:pt x="15240" y="15208"/>
                  </a:lnTo>
                  <a:lnTo>
                    <a:pt x="4089" y="31718"/>
                  </a:lnTo>
                  <a:lnTo>
                    <a:pt x="0" y="51943"/>
                  </a:lnTo>
                  <a:lnTo>
                    <a:pt x="0" y="311912"/>
                  </a:lnTo>
                  <a:lnTo>
                    <a:pt x="2283269" y="311912"/>
                  </a:lnTo>
                  <a:lnTo>
                    <a:pt x="2283269" y="51943"/>
                  </a:lnTo>
                  <a:lnTo>
                    <a:pt x="2279189" y="31718"/>
                  </a:lnTo>
                  <a:lnTo>
                    <a:pt x="2268061" y="15208"/>
                  </a:lnTo>
                  <a:lnTo>
                    <a:pt x="2251551" y="4079"/>
                  </a:lnTo>
                  <a:lnTo>
                    <a:pt x="223132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8666" y="2267711"/>
              <a:ext cx="2283269" cy="63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8666" y="2336164"/>
              <a:ext cx="2283460" cy="2812415"/>
            </a:xfrm>
            <a:custGeom>
              <a:avLst/>
              <a:gdLst/>
              <a:ahLst/>
              <a:cxnLst/>
              <a:rect l="l" t="t" r="r" b="b"/>
              <a:pathLst>
                <a:path w="2283460" h="2812415">
                  <a:moveTo>
                    <a:pt x="2227008" y="2811907"/>
                  </a:moveTo>
                  <a:lnTo>
                    <a:pt x="56324" y="2811907"/>
                  </a:lnTo>
                  <a:lnTo>
                    <a:pt x="34397" y="2807491"/>
                  </a:lnTo>
                  <a:lnTo>
                    <a:pt x="16494" y="2795444"/>
                  </a:lnTo>
                  <a:lnTo>
                    <a:pt x="4425" y="2777563"/>
                  </a:lnTo>
                  <a:lnTo>
                    <a:pt x="0" y="2755646"/>
                  </a:lnTo>
                  <a:lnTo>
                    <a:pt x="0" y="0"/>
                  </a:lnTo>
                  <a:lnTo>
                    <a:pt x="2283269" y="0"/>
                  </a:lnTo>
                  <a:lnTo>
                    <a:pt x="2283269" y="2755646"/>
                  </a:lnTo>
                  <a:lnTo>
                    <a:pt x="2278854" y="2777563"/>
                  </a:lnTo>
                  <a:lnTo>
                    <a:pt x="2266807" y="2795444"/>
                  </a:lnTo>
                  <a:lnTo>
                    <a:pt x="2248925" y="2807491"/>
                  </a:lnTo>
                  <a:lnTo>
                    <a:pt x="2227008" y="2811907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47564" y="3860673"/>
            <a:ext cx="2272665" cy="8483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820"/>
              </a:spcBef>
            </a:pPr>
            <a:r>
              <a:rPr sz="1200" b="1" spc="-15" dirty="0">
                <a:latin typeface="Arial"/>
                <a:cs typeface="Arial"/>
              </a:rPr>
              <a:t>Học </a:t>
            </a:r>
            <a:r>
              <a:rPr sz="1200" b="1" spc="-45" dirty="0">
                <a:latin typeface="Arial"/>
                <a:cs typeface="Arial"/>
              </a:rPr>
              <a:t>sinh </a:t>
            </a:r>
            <a:r>
              <a:rPr sz="1200" b="1" spc="10" dirty="0">
                <a:latin typeface="Arial"/>
                <a:cs typeface="Arial"/>
              </a:rPr>
              <a:t>tham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dự</a:t>
            </a:r>
            <a:endParaRPr sz="1200">
              <a:latin typeface="Arial"/>
              <a:cs typeface="Arial"/>
            </a:endParaRPr>
          </a:p>
          <a:p>
            <a:pPr marL="156210" marR="197485">
              <a:lnSpc>
                <a:spcPct val="150000"/>
              </a:lnSpc>
            </a:pPr>
            <a:r>
              <a:rPr sz="1200" spc="-25" dirty="0">
                <a:latin typeface="Arial"/>
                <a:cs typeface="Arial"/>
              </a:rPr>
              <a:t>Ghi </a:t>
            </a:r>
            <a:r>
              <a:rPr sz="1200" spc="-10" dirty="0">
                <a:latin typeface="Arial"/>
                <a:cs typeface="Arial"/>
              </a:rPr>
              <a:t>chép </a:t>
            </a:r>
            <a:r>
              <a:rPr sz="1200" spc="-25" dirty="0">
                <a:latin typeface="Arial"/>
                <a:cs typeface="Arial"/>
              </a:rPr>
              <a:t>việc </a:t>
            </a:r>
            <a:r>
              <a:rPr sz="1200" spc="30" dirty="0">
                <a:latin typeface="Arial"/>
                <a:cs typeface="Arial"/>
              </a:rPr>
              <a:t>đi </a:t>
            </a:r>
            <a:r>
              <a:rPr sz="1200" dirty="0">
                <a:latin typeface="Arial"/>
                <a:cs typeface="Arial"/>
              </a:rPr>
              <a:t>học </a:t>
            </a:r>
            <a:r>
              <a:rPr sz="1200" spc="-35" dirty="0">
                <a:latin typeface="Arial"/>
                <a:cs typeface="Arial"/>
              </a:rPr>
              <a:t>của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học  </a:t>
            </a:r>
            <a:r>
              <a:rPr sz="1200" spc="-20" dirty="0">
                <a:latin typeface="Arial"/>
                <a:cs typeface="Arial"/>
              </a:rPr>
              <a:t>sinh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42182" y="2021458"/>
            <a:ext cx="2283460" cy="312420"/>
            <a:chOff x="3742182" y="2021458"/>
            <a:chExt cx="2283460" cy="312420"/>
          </a:xfrm>
        </p:grpSpPr>
        <p:sp>
          <p:nvSpPr>
            <p:cNvPr id="13" name="object 13"/>
            <p:cNvSpPr/>
            <p:nvPr/>
          </p:nvSpPr>
          <p:spPr>
            <a:xfrm>
              <a:off x="3742182" y="2021458"/>
              <a:ext cx="2283460" cy="312420"/>
            </a:xfrm>
            <a:custGeom>
              <a:avLst/>
              <a:gdLst/>
              <a:ahLst/>
              <a:cxnLst/>
              <a:rect l="l" t="t" r="r" b="b"/>
              <a:pathLst>
                <a:path w="2283460" h="312419">
                  <a:moveTo>
                    <a:pt x="2231263" y="0"/>
                  </a:moveTo>
                  <a:lnTo>
                    <a:pt x="51942" y="0"/>
                  </a:lnTo>
                  <a:lnTo>
                    <a:pt x="31718" y="4079"/>
                  </a:lnTo>
                  <a:lnTo>
                    <a:pt x="15208" y="15208"/>
                  </a:lnTo>
                  <a:lnTo>
                    <a:pt x="4079" y="31718"/>
                  </a:lnTo>
                  <a:lnTo>
                    <a:pt x="0" y="51942"/>
                  </a:lnTo>
                  <a:lnTo>
                    <a:pt x="0" y="311912"/>
                  </a:lnTo>
                  <a:lnTo>
                    <a:pt x="2283205" y="311912"/>
                  </a:lnTo>
                  <a:lnTo>
                    <a:pt x="2283205" y="51942"/>
                  </a:lnTo>
                  <a:lnTo>
                    <a:pt x="2279126" y="31718"/>
                  </a:lnTo>
                  <a:lnTo>
                    <a:pt x="2267997" y="15208"/>
                  </a:lnTo>
                  <a:lnTo>
                    <a:pt x="2251487" y="4079"/>
                  </a:lnTo>
                  <a:lnTo>
                    <a:pt x="223126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2182" y="2283967"/>
              <a:ext cx="2283205" cy="63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84623" y="2042286"/>
            <a:ext cx="789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Phòng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học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5207" y="3848989"/>
            <a:ext cx="227266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78105">
              <a:lnSpc>
                <a:spcPct val="1501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Theo </a:t>
            </a:r>
            <a:r>
              <a:rPr sz="1200" b="1" dirty="0">
                <a:latin typeface="Arial"/>
                <a:cs typeface="Arial"/>
              </a:rPr>
              <a:t>dõi </a:t>
            </a:r>
            <a:r>
              <a:rPr sz="1200" b="1" spc="-10" dirty="0">
                <a:latin typeface="Arial"/>
                <a:cs typeface="Arial"/>
              </a:rPr>
              <a:t>khuôn </a:t>
            </a:r>
            <a:r>
              <a:rPr sz="1200" b="1" spc="20" dirty="0">
                <a:latin typeface="Arial"/>
                <a:cs typeface="Arial"/>
              </a:rPr>
              <a:t>mặt </a:t>
            </a:r>
            <a:r>
              <a:rPr sz="1200" b="1" spc="-40" dirty="0">
                <a:latin typeface="Arial"/>
                <a:cs typeface="Arial"/>
              </a:rPr>
              <a:t>học </a:t>
            </a:r>
            <a:r>
              <a:rPr sz="1200" b="1" spc="-45" dirty="0">
                <a:latin typeface="Arial"/>
                <a:cs typeface="Arial"/>
              </a:rPr>
              <a:t>sinh  </a:t>
            </a:r>
            <a:r>
              <a:rPr sz="1200" spc="-30" dirty="0">
                <a:latin typeface="Arial"/>
                <a:cs typeface="Arial"/>
              </a:rPr>
              <a:t>Theo </a:t>
            </a:r>
            <a:r>
              <a:rPr sz="1200" spc="30" dirty="0">
                <a:latin typeface="Arial"/>
                <a:cs typeface="Arial"/>
              </a:rPr>
              <a:t>dõi </a:t>
            </a:r>
            <a:r>
              <a:rPr sz="1200" spc="-5" dirty="0">
                <a:latin typeface="Arial"/>
                <a:cs typeface="Arial"/>
              </a:rPr>
              <a:t>quá </a:t>
            </a:r>
            <a:r>
              <a:rPr sz="1200" spc="10" dirty="0">
                <a:latin typeface="Arial"/>
                <a:cs typeface="Arial"/>
              </a:rPr>
              <a:t>trình </a:t>
            </a:r>
            <a:r>
              <a:rPr sz="1200" spc="15" dirty="0">
                <a:latin typeface="Arial"/>
                <a:cs typeface="Arial"/>
              </a:rPr>
              <a:t>hoạt </a:t>
            </a:r>
            <a:r>
              <a:rPr sz="1200" spc="30" dirty="0">
                <a:latin typeface="Arial"/>
                <a:cs typeface="Arial"/>
              </a:rPr>
              <a:t>động  </a:t>
            </a:r>
            <a:r>
              <a:rPr sz="1200" spc="-35" dirty="0">
                <a:latin typeface="Arial"/>
                <a:cs typeface="Arial"/>
              </a:rPr>
              <a:t>của </a:t>
            </a:r>
            <a:r>
              <a:rPr sz="1200" dirty="0">
                <a:latin typeface="Arial"/>
                <a:cs typeface="Arial"/>
              </a:rPr>
              <a:t>học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sinh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9825" y="2005202"/>
            <a:ext cx="2283460" cy="312420"/>
            <a:chOff x="6219825" y="2005202"/>
            <a:chExt cx="2283460" cy="312420"/>
          </a:xfrm>
        </p:grpSpPr>
        <p:sp>
          <p:nvSpPr>
            <p:cNvPr id="18" name="object 18"/>
            <p:cNvSpPr/>
            <p:nvPr/>
          </p:nvSpPr>
          <p:spPr>
            <a:xfrm>
              <a:off x="6219825" y="2005202"/>
              <a:ext cx="2283460" cy="312420"/>
            </a:xfrm>
            <a:custGeom>
              <a:avLst/>
              <a:gdLst/>
              <a:ahLst/>
              <a:cxnLst/>
              <a:rect l="l" t="t" r="r" b="b"/>
              <a:pathLst>
                <a:path w="2283459" h="312419">
                  <a:moveTo>
                    <a:pt x="2231263" y="0"/>
                  </a:moveTo>
                  <a:lnTo>
                    <a:pt x="51942" y="0"/>
                  </a:lnTo>
                  <a:lnTo>
                    <a:pt x="31718" y="4079"/>
                  </a:lnTo>
                  <a:lnTo>
                    <a:pt x="15208" y="15208"/>
                  </a:lnTo>
                  <a:lnTo>
                    <a:pt x="4079" y="31718"/>
                  </a:lnTo>
                  <a:lnTo>
                    <a:pt x="0" y="51943"/>
                  </a:lnTo>
                  <a:lnTo>
                    <a:pt x="0" y="311912"/>
                  </a:lnTo>
                  <a:lnTo>
                    <a:pt x="2283205" y="311912"/>
                  </a:lnTo>
                  <a:lnTo>
                    <a:pt x="2283205" y="51943"/>
                  </a:lnTo>
                  <a:lnTo>
                    <a:pt x="2279126" y="31718"/>
                  </a:lnTo>
                  <a:lnTo>
                    <a:pt x="2267997" y="15208"/>
                  </a:lnTo>
                  <a:lnTo>
                    <a:pt x="2251487" y="4079"/>
                  </a:lnTo>
                  <a:lnTo>
                    <a:pt x="223126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9825" y="2267711"/>
              <a:ext cx="2283205" cy="63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60895" y="2025853"/>
            <a:ext cx="1394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Khu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vực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công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cộng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91683" y="3844356"/>
            <a:ext cx="2272665" cy="106108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40"/>
              </a:spcBef>
            </a:pPr>
            <a:r>
              <a:rPr sz="1200" b="1" spc="-45" dirty="0">
                <a:latin typeface="Arial"/>
                <a:cs typeface="Arial"/>
              </a:rPr>
              <a:t>Cảnh </a:t>
            </a:r>
            <a:r>
              <a:rPr sz="1200" b="1" spc="-10" dirty="0">
                <a:latin typeface="Arial"/>
                <a:cs typeface="Arial"/>
              </a:rPr>
              <a:t>báo </a:t>
            </a:r>
            <a:r>
              <a:rPr sz="1200" b="1" spc="-15" dirty="0">
                <a:latin typeface="Arial"/>
                <a:cs typeface="Arial"/>
              </a:rPr>
              <a:t>danh </a:t>
            </a:r>
            <a:r>
              <a:rPr sz="1200" b="1" spc="-70" dirty="0">
                <a:latin typeface="Arial"/>
                <a:cs typeface="Arial"/>
              </a:rPr>
              <a:t>sách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đen</a:t>
            </a:r>
            <a:endParaRPr sz="1200">
              <a:latin typeface="Arial"/>
              <a:cs typeface="Arial"/>
            </a:endParaRPr>
          </a:p>
          <a:p>
            <a:pPr marL="76200" marR="59690">
              <a:lnSpc>
                <a:spcPct val="1500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Học </a:t>
            </a:r>
            <a:r>
              <a:rPr sz="1100" spc="-15" dirty="0">
                <a:latin typeface="Arial"/>
                <a:cs typeface="Arial"/>
              </a:rPr>
              <a:t>sinh </a:t>
            </a:r>
            <a:r>
              <a:rPr sz="1100" spc="-5" dirty="0">
                <a:latin typeface="Arial"/>
                <a:cs typeface="Arial"/>
              </a:rPr>
              <a:t>xuất </a:t>
            </a:r>
            <a:r>
              <a:rPr sz="1100" dirty="0">
                <a:latin typeface="Arial"/>
                <a:cs typeface="Arial"/>
              </a:rPr>
              <a:t>hiện </a:t>
            </a:r>
            <a:r>
              <a:rPr sz="1100" spc="10" dirty="0">
                <a:latin typeface="Arial"/>
                <a:cs typeface="Arial"/>
              </a:rPr>
              <a:t>tại </a:t>
            </a:r>
            <a:r>
              <a:rPr sz="1100" spc="-10" dirty="0">
                <a:latin typeface="Arial"/>
                <a:cs typeface="Arial"/>
              </a:rPr>
              <a:t>những </a:t>
            </a:r>
            <a:r>
              <a:rPr sz="1100" spc="10" dirty="0">
                <a:latin typeface="Arial"/>
                <a:cs typeface="Arial"/>
              </a:rPr>
              <a:t>điểm  </a:t>
            </a:r>
            <a:r>
              <a:rPr sz="1100" spc="20" dirty="0">
                <a:latin typeface="Arial"/>
                <a:cs typeface="Arial"/>
              </a:rPr>
              <a:t>mù </a:t>
            </a:r>
            <a:r>
              <a:rPr sz="1100" spc="-65" dirty="0">
                <a:latin typeface="Arial"/>
                <a:cs typeface="Arial"/>
              </a:rPr>
              <a:t>sẽ </a:t>
            </a:r>
            <a:r>
              <a:rPr sz="1100" spc="25" dirty="0">
                <a:latin typeface="Arial"/>
                <a:cs typeface="Arial"/>
              </a:rPr>
              <a:t>bị </a:t>
            </a:r>
            <a:r>
              <a:rPr sz="1100" spc="-15" dirty="0">
                <a:latin typeface="Arial"/>
                <a:cs typeface="Arial"/>
              </a:rPr>
              <a:t>báo, </a:t>
            </a:r>
            <a:r>
              <a:rPr sz="1100" spc="10" dirty="0">
                <a:latin typeface="Arial"/>
                <a:cs typeface="Arial"/>
              </a:rPr>
              <a:t>tránh </a:t>
            </a:r>
            <a:r>
              <a:rPr sz="1100" spc="-45" dirty="0">
                <a:latin typeface="Arial"/>
                <a:cs typeface="Arial"/>
              </a:rPr>
              <a:t>đươc </a:t>
            </a:r>
            <a:r>
              <a:rPr sz="1100" spc="-10" dirty="0">
                <a:latin typeface="Arial"/>
                <a:cs typeface="Arial"/>
              </a:rPr>
              <a:t>những  </a:t>
            </a:r>
            <a:r>
              <a:rPr sz="1100" spc="5" dirty="0">
                <a:latin typeface="Arial"/>
                <a:cs typeface="Arial"/>
              </a:rPr>
              <a:t>điều </a:t>
            </a:r>
            <a:r>
              <a:rPr sz="1100" spc="-5" dirty="0">
                <a:latin typeface="Arial"/>
                <a:cs typeface="Arial"/>
              </a:rPr>
              <a:t>kiện </a:t>
            </a:r>
            <a:r>
              <a:rPr sz="1100" spc="5" dirty="0">
                <a:latin typeface="Arial"/>
                <a:cs typeface="Arial"/>
              </a:rPr>
              <a:t>đáng </a:t>
            </a:r>
            <a:r>
              <a:rPr sz="1100" dirty="0">
                <a:latin typeface="Arial"/>
                <a:cs typeface="Arial"/>
              </a:rPr>
              <a:t>tiếc </a:t>
            </a:r>
            <a:r>
              <a:rPr sz="1100" spc="-10" dirty="0">
                <a:latin typeface="Arial"/>
                <a:cs typeface="Arial"/>
              </a:rPr>
              <a:t>có </a:t>
            </a:r>
            <a:r>
              <a:rPr sz="1100" spc="15" dirty="0">
                <a:latin typeface="Arial"/>
                <a:cs typeface="Arial"/>
              </a:rPr>
              <a:t>thể </a:t>
            </a:r>
            <a:r>
              <a:rPr sz="1100" spc="-40" dirty="0">
                <a:latin typeface="Arial"/>
                <a:cs typeface="Arial"/>
              </a:rPr>
              <a:t>xảy</a:t>
            </a:r>
            <a:r>
              <a:rPr sz="1100" spc="-105" dirty="0">
                <a:latin typeface="Arial"/>
                <a:cs typeface="Arial"/>
              </a:rPr>
              <a:t> ra….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83117" y="2005202"/>
            <a:ext cx="2289810" cy="3146425"/>
            <a:chOff x="8683117" y="2005202"/>
            <a:chExt cx="2289810" cy="3146425"/>
          </a:xfrm>
        </p:grpSpPr>
        <p:sp>
          <p:nvSpPr>
            <p:cNvPr id="23" name="object 23"/>
            <p:cNvSpPr/>
            <p:nvPr/>
          </p:nvSpPr>
          <p:spPr>
            <a:xfrm>
              <a:off x="8686292" y="2005202"/>
              <a:ext cx="2283460" cy="312420"/>
            </a:xfrm>
            <a:custGeom>
              <a:avLst/>
              <a:gdLst/>
              <a:ahLst/>
              <a:cxnLst/>
              <a:rect l="l" t="t" r="r" b="b"/>
              <a:pathLst>
                <a:path w="2283459" h="312419">
                  <a:moveTo>
                    <a:pt x="2231389" y="0"/>
                  </a:moveTo>
                  <a:lnTo>
                    <a:pt x="52069" y="0"/>
                  </a:lnTo>
                  <a:lnTo>
                    <a:pt x="31771" y="4079"/>
                  </a:lnTo>
                  <a:lnTo>
                    <a:pt x="15224" y="15208"/>
                  </a:lnTo>
                  <a:lnTo>
                    <a:pt x="4081" y="31718"/>
                  </a:lnTo>
                  <a:lnTo>
                    <a:pt x="0" y="51943"/>
                  </a:lnTo>
                  <a:lnTo>
                    <a:pt x="0" y="311912"/>
                  </a:lnTo>
                  <a:lnTo>
                    <a:pt x="2283332" y="311912"/>
                  </a:lnTo>
                  <a:lnTo>
                    <a:pt x="2283332" y="51943"/>
                  </a:lnTo>
                  <a:lnTo>
                    <a:pt x="2279253" y="31718"/>
                  </a:lnTo>
                  <a:lnTo>
                    <a:pt x="2268124" y="15208"/>
                  </a:lnTo>
                  <a:lnTo>
                    <a:pt x="2251614" y="4079"/>
                  </a:lnTo>
                  <a:lnTo>
                    <a:pt x="223138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6292" y="2336164"/>
              <a:ext cx="2283460" cy="2812415"/>
            </a:xfrm>
            <a:custGeom>
              <a:avLst/>
              <a:gdLst/>
              <a:ahLst/>
              <a:cxnLst/>
              <a:rect l="l" t="t" r="r" b="b"/>
              <a:pathLst>
                <a:path w="2283459" h="2812415">
                  <a:moveTo>
                    <a:pt x="2227072" y="2811907"/>
                  </a:moveTo>
                  <a:lnTo>
                    <a:pt x="56260" y="2811907"/>
                  </a:lnTo>
                  <a:lnTo>
                    <a:pt x="34397" y="2807491"/>
                  </a:lnTo>
                  <a:lnTo>
                    <a:pt x="16509" y="2795444"/>
                  </a:lnTo>
                  <a:lnTo>
                    <a:pt x="4433" y="2777563"/>
                  </a:lnTo>
                  <a:lnTo>
                    <a:pt x="0" y="2755646"/>
                  </a:lnTo>
                  <a:lnTo>
                    <a:pt x="0" y="0"/>
                  </a:lnTo>
                  <a:lnTo>
                    <a:pt x="2283332" y="0"/>
                  </a:lnTo>
                  <a:lnTo>
                    <a:pt x="2283332" y="2755646"/>
                  </a:lnTo>
                  <a:lnTo>
                    <a:pt x="2278899" y="2777563"/>
                  </a:lnTo>
                  <a:lnTo>
                    <a:pt x="2266823" y="2795444"/>
                  </a:lnTo>
                  <a:lnTo>
                    <a:pt x="2248935" y="2807491"/>
                  </a:lnTo>
                  <a:lnTo>
                    <a:pt x="2227072" y="2811907"/>
                  </a:lnTo>
                  <a:close/>
                </a:path>
              </a:pathLst>
            </a:custGeom>
            <a:ln w="63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86292" y="2267711"/>
              <a:ext cx="2283332" cy="63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3742182" y="2355469"/>
            <a:ext cx="2283460" cy="2812415"/>
          </a:xfrm>
          <a:custGeom>
            <a:avLst/>
            <a:gdLst/>
            <a:ahLst/>
            <a:cxnLst/>
            <a:rect l="l" t="t" r="r" b="b"/>
            <a:pathLst>
              <a:path w="2283460" h="2812415">
                <a:moveTo>
                  <a:pt x="2226944" y="2811906"/>
                </a:moveTo>
                <a:lnTo>
                  <a:pt x="56260" y="2811906"/>
                </a:lnTo>
                <a:lnTo>
                  <a:pt x="34343" y="2807491"/>
                </a:lnTo>
                <a:lnTo>
                  <a:pt x="16462" y="2795444"/>
                </a:lnTo>
                <a:lnTo>
                  <a:pt x="4415" y="2777563"/>
                </a:lnTo>
                <a:lnTo>
                  <a:pt x="0" y="2755645"/>
                </a:lnTo>
                <a:lnTo>
                  <a:pt x="0" y="0"/>
                </a:lnTo>
                <a:lnTo>
                  <a:pt x="2283205" y="0"/>
                </a:lnTo>
                <a:lnTo>
                  <a:pt x="2283205" y="2755645"/>
                </a:lnTo>
                <a:lnTo>
                  <a:pt x="2278790" y="2777563"/>
                </a:lnTo>
                <a:lnTo>
                  <a:pt x="2266743" y="2795444"/>
                </a:lnTo>
                <a:lnTo>
                  <a:pt x="2248862" y="2807491"/>
                </a:lnTo>
                <a:lnTo>
                  <a:pt x="2226944" y="2811906"/>
                </a:lnTo>
                <a:close/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19825" y="2336164"/>
            <a:ext cx="2283460" cy="2812415"/>
          </a:xfrm>
          <a:custGeom>
            <a:avLst/>
            <a:gdLst/>
            <a:ahLst/>
            <a:cxnLst/>
            <a:rect l="l" t="t" r="r" b="b"/>
            <a:pathLst>
              <a:path w="2283459" h="2812415">
                <a:moveTo>
                  <a:pt x="2226945" y="2811907"/>
                </a:moveTo>
                <a:lnTo>
                  <a:pt x="56261" y="2811907"/>
                </a:lnTo>
                <a:lnTo>
                  <a:pt x="34343" y="2807491"/>
                </a:lnTo>
                <a:lnTo>
                  <a:pt x="16462" y="2795444"/>
                </a:lnTo>
                <a:lnTo>
                  <a:pt x="4415" y="2777563"/>
                </a:lnTo>
                <a:lnTo>
                  <a:pt x="0" y="2755646"/>
                </a:lnTo>
                <a:lnTo>
                  <a:pt x="0" y="0"/>
                </a:lnTo>
                <a:lnTo>
                  <a:pt x="2283205" y="0"/>
                </a:lnTo>
                <a:lnTo>
                  <a:pt x="2283205" y="2755646"/>
                </a:lnTo>
                <a:lnTo>
                  <a:pt x="2278790" y="2777563"/>
                </a:lnTo>
                <a:lnTo>
                  <a:pt x="2266743" y="2795444"/>
                </a:lnTo>
                <a:lnTo>
                  <a:pt x="2248862" y="2807491"/>
                </a:lnTo>
                <a:lnTo>
                  <a:pt x="2226945" y="2811907"/>
                </a:lnTo>
                <a:close/>
              </a:path>
            </a:pathLst>
          </a:custGeom>
          <a:ln w="635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53881" y="2025853"/>
            <a:ext cx="17418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Khu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vực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khuất 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tầm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nhìn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30578" y="5392928"/>
            <a:ext cx="368300" cy="341630"/>
          </a:xfrm>
          <a:custGeom>
            <a:avLst/>
            <a:gdLst/>
            <a:ahLst/>
            <a:cxnLst/>
            <a:rect l="l" t="t" r="r" b="b"/>
            <a:pathLst>
              <a:path w="368300" h="341629">
                <a:moveTo>
                  <a:pt x="261620" y="128778"/>
                </a:moveTo>
                <a:lnTo>
                  <a:pt x="222250" y="136271"/>
                </a:lnTo>
                <a:lnTo>
                  <a:pt x="177851" y="169471"/>
                </a:lnTo>
                <a:lnTo>
                  <a:pt x="159893" y="203568"/>
                </a:lnTo>
                <a:lnTo>
                  <a:pt x="155194" y="241071"/>
                </a:lnTo>
                <a:lnTo>
                  <a:pt x="155704" y="246865"/>
                </a:lnTo>
                <a:lnTo>
                  <a:pt x="168382" y="286527"/>
                </a:lnTo>
                <a:lnTo>
                  <a:pt x="199136" y="321221"/>
                </a:lnTo>
                <a:lnTo>
                  <a:pt x="244463" y="340075"/>
                </a:lnTo>
                <a:lnTo>
                  <a:pt x="261620" y="341452"/>
                </a:lnTo>
                <a:lnTo>
                  <a:pt x="303055" y="333097"/>
                </a:lnTo>
                <a:lnTo>
                  <a:pt x="336883" y="310313"/>
                </a:lnTo>
                <a:lnTo>
                  <a:pt x="342026" y="302691"/>
                </a:lnTo>
                <a:lnTo>
                  <a:pt x="256412" y="302691"/>
                </a:lnTo>
                <a:lnTo>
                  <a:pt x="252095" y="298399"/>
                </a:lnTo>
                <a:lnTo>
                  <a:pt x="252095" y="279692"/>
                </a:lnTo>
                <a:lnTo>
                  <a:pt x="235077" y="279692"/>
                </a:lnTo>
                <a:lnTo>
                  <a:pt x="231012" y="279400"/>
                </a:lnTo>
                <a:lnTo>
                  <a:pt x="227837" y="276898"/>
                </a:lnTo>
                <a:lnTo>
                  <a:pt x="226187" y="272440"/>
                </a:lnTo>
                <a:lnTo>
                  <a:pt x="225933" y="271284"/>
                </a:lnTo>
                <a:lnTo>
                  <a:pt x="225933" y="264807"/>
                </a:lnTo>
                <a:lnTo>
                  <a:pt x="230251" y="260527"/>
                </a:lnTo>
                <a:lnTo>
                  <a:pt x="252095" y="260527"/>
                </a:lnTo>
                <a:lnTo>
                  <a:pt x="252095" y="253796"/>
                </a:lnTo>
                <a:lnTo>
                  <a:pt x="233680" y="253796"/>
                </a:lnTo>
                <a:lnTo>
                  <a:pt x="232156" y="253326"/>
                </a:lnTo>
                <a:lnTo>
                  <a:pt x="230736" y="252488"/>
                </a:lnTo>
                <a:lnTo>
                  <a:pt x="227837" y="250850"/>
                </a:lnTo>
                <a:lnTo>
                  <a:pt x="225933" y="247751"/>
                </a:lnTo>
                <a:lnTo>
                  <a:pt x="225958" y="238887"/>
                </a:lnTo>
                <a:lnTo>
                  <a:pt x="230251" y="234619"/>
                </a:lnTo>
                <a:lnTo>
                  <a:pt x="245109" y="234619"/>
                </a:lnTo>
                <a:lnTo>
                  <a:pt x="215519" y="188214"/>
                </a:lnTo>
                <a:lnTo>
                  <a:pt x="215011" y="186690"/>
                </a:lnTo>
                <a:lnTo>
                  <a:pt x="214903" y="185293"/>
                </a:lnTo>
                <a:lnTo>
                  <a:pt x="214757" y="181737"/>
                </a:lnTo>
                <a:lnTo>
                  <a:pt x="216281" y="178308"/>
                </a:lnTo>
                <a:lnTo>
                  <a:pt x="223774" y="173609"/>
                </a:lnTo>
                <a:lnTo>
                  <a:pt x="346107" y="173609"/>
                </a:lnTo>
                <a:lnTo>
                  <a:pt x="336883" y="159932"/>
                </a:lnTo>
                <a:lnTo>
                  <a:pt x="303055" y="137137"/>
                </a:lnTo>
                <a:lnTo>
                  <a:pt x="261620" y="128778"/>
                </a:lnTo>
                <a:close/>
              </a:path>
              <a:path w="368300" h="341629">
                <a:moveTo>
                  <a:pt x="149606" y="272224"/>
                </a:moveTo>
                <a:lnTo>
                  <a:pt x="19177" y="272224"/>
                </a:lnTo>
                <a:lnTo>
                  <a:pt x="11680" y="273735"/>
                </a:lnTo>
                <a:lnTo>
                  <a:pt x="5587" y="277853"/>
                </a:lnTo>
                <a:lnTo>
                  <a:pt x="1496" y="283958"/>
                </a:lnTo>
                <a:lnTo>
                  <a:pt x="44" y="291203"/>
                </a:lnTo>
                <a:lnTo>
                  <a:pt x="0" y="302006"/>
                </a:lnTo>
                <a:lnTo>
                  <a:pt x="1496" y="309474"/>
                </a:lnTo>
                <a:lnTo>
                  <a:pt x="5588" y="315579"/>
                </a:lnTo>
                <a:lnTo>
                  <a:pt x="11680" y="319697"/>
                </a:lnTo>
                <a:lnTo>
                  <a:pt x="19177" y="321208"/>
                </a:lnTo>
                <a:lnTo>
                  <a:pt x="181102" y="321208"/>
                </a:lnTo>
                <a:lnTo>
                  <a:pt x="180212" y="320281"/>
                </a:lnTo>
                <a:lnTo>
                  <a:pt x="179197" y="319366"/>
                </a:lnTo>
                <a:lnTo>
                  <a:pt x="178181" y="318389"/>
                </a:lnTo>
                <a:lnTo>
                  <a:pt x="152908" y="280949"/>
                </a:lnTo>
                <a:lnTo>
                  <a:pt x="151637" y="278066"/>
                </a:lnTo>
                <a:lnTo>
                  <a:pt x="149606" y="272224"/>
                </a:lnTo>
                <a:close/>
              </a:path>
              <a:path w="368300" h="341629">
                <a:moveTo>
                  <a:pt x="346792" y="174625"/>
                </a:moveTo>
                <a:lnTo>
                  <a:pt x="299084" y="174625"/>
                </a:lnTo>
                <a:lnTo>
                  <a:pt x="301752" y="175006"/>
                </a:lnTo>
                <a:lnTo>
                  <a:pt x="308356" y="179324"/>
                </a:lnTo>
                <a:lnTo>
                  <a:pt x="309753" y="185293"/>
                </a:lnTo>
                <a:lnTo>
                  <a:pt x="306832" y="189611"/>
                </a:lnTo>
                <a:lnTo>
                  <a:pt x="278257" y="234569"/>
                </a:lnTo>
                <a:lnTo>
                  <a:pt x="293116" y="234569"/>
                </a:lnTo>
                <a:lnTo>
                  <a:pt x="297434" y="238887"/>
                </a:lnTo>
                <a:lnTo>
                  <a:pt x="297434" y="249478"/>
                </a:lnTo>
                <a:lnTo>
                  <a:pt x="293116" y="253758"/>
                </a:lnTo>
                <a:lnTo>
                  <a:pt x="271272" y="253758"/>
                </a:lnTo>
                <a:lnTo>
                  <a:pt x="271272" y="260527"/>
                </a:lnTo>
                <a:lnTo>
                  <a:pt x="293116" y="260527"/>
                </a:lnTo>
                <a:lnTo>
                  <a:pt x="297434" y="264807"/>
                </a:lnTo>
                <a:lnTo>
                  <a:pt x="297434" y="275399"/>
                </a:lnTo>
                <a:lnTo>
                  <a:pt x="293116" y="279692"/>
                </a:lnTo>
                <a:lnTo>
                  <a:pt x="271272" y="279692"/>
                </a:lnTo>
                <a:lnTo>
                  <a:pt x="271272" y="298399"/>
                </a:lnTo>
                <a:lnTo>
                  <a:pt x="266954" y="302691"/>
                </a:lnTo>
                <a:lnTo>
                  <a:pt x="342026" y="302691"/>
                </a:lnTo>
                <a:lnTo>
                  <a:pt x="359685" y="276520"/>
                </a:lnTo>
                <a:lnTo>
                  <a:pt x="368046" y="235140"/>
                </a:lnTo>
                <a:lnTo>
                  <a:pt x="359685" y="193741"/>
                </a:lnTo>
                <a:lnTo>
                  <a:pt x="346792" y="174625"/>
                </a:lnTo>
                <a:close/>
              </a:path>
              <a:path w="368300" h="341629">
                <a:moveTo>
                  <a:pt x="147955" y="203555"/>
                </a:moveTo>
                <a:lnTo>
                  <a:pt x="49847" y="203568"/>
                </a:lnTo>
                <a:lnTo>
                  <a:pt x="30607" y="222719"/>
                </a:lnTo>
                <a:lnTo>
                  <a:pt x="30607" y="233299"/>
                </a:lnTo>
                <a:lnTo>
                  <a:pt x="32123" y="240765"/>
                </a:lnTo>
                <a:lnTo>
                  <a:pt x="36258" y="246865"/>
                </a:lnTo>
                <a:lnTo>
                  <a:pt x="42394" y="250979"/>
                </a:lnTo>
                <a:lnTo>
                  <a:pt x="49911" y="252488"/>
                </a:lnTo>
                <a:lnTo>
                  <a:pt x="144907" y="252488"/>
                </a:lnTo>
                <a:lnTo>
                  <a:pt x="144018" y="246773"/>
                </a:lnTo>
                <a:lnTo>
                  <a:pt x="143644" y="241071"/>
                </a:lnTo>
                <a:lnTo>
                  <a:pt x="143695" y="233299"/>
                </a:lnTo>
                <a:lnTo>
                  <a:pt x="143908" y="226962"/>
                </a:lnTo>
                <a:lnTo>
                  <a:pt x="144721" y="218974"/>
                </a:lnTo>
                <a:lnTo>
                  <a:pt x="146070" y="211171"/>
                </a:lnTo>
                <a:lnTo>
                  <a:pt x="147955" y="203555"/>
                </a:lnTo>
                <a:close/>
              </a:path>
              <a:path w="368300" h="341629">
                <a:moveTo>
                  <a:pt x="346107" y="173609"/>
                </a:moveTo>
                <a:lnTo>
                  <a:pt x="223774" y="173609"/>
                </a:lnTo>
                <a:lnTo>
                  <a:pt x="229743" y="174879"/>
                </a:lnTo>
                <a:lnTo>
                  <a:pt x="232618" y="179451"/>
                </a:lnTo>
                <a:lnTo>
                  <a:pt x="261620" y="224840"/>
                </a:lnTo>
                <a:lnTo>
                  <a:pt x="290703" y="179324"/>
                </a:lnTo>
                <a:lnTo>
                  <a:pt x="292100" y="177165"/>
                </a:lnTo>
                <a:lnTo>
                  <a:pt x="294259" y="175641"/>
                </a:lnTo>
                <a:lnTo>
                  <a:pt x="299084" y="174625"/>
                </a:lnTo>
                <a:lnTo>
                  <a:pt x="346792" y="174625"/>
                </a:lnTo>
                <a:lnTo>
                  <a:pt x="346107" y="173609"/>
                </a:lnTo>
                <a:close/>
              </a:path>
              <a:path w="368300" h="341629">
                <a:moveTo>
                  <a:pt x="197612" y="136144"/>
                </a:moveTo>
                <a:lnTo>
                  <a:pt x="19177" y="136144"/>
                </a:lnTo>
                <a:lnTo>
                  <a:pt x="11680" y="137658"/>
                </a:lnTo>
                <a:lnTo>
                  <a:pt x="5587" y="141779"/>
                </a:lnTo>
                <a:lnTo>
                  <a:pt x="1496" y="147877"/>
                </a:lnTo>
                <a:lnTo>
                  <a:pt x="0" y="155321"/>
                </a:lnTo>
                <a:lnTo>
                  <a:pt x="0" y="165862"/>
                </a:lnTo>
                <a:lnTo>
                  <a:pt x="1496" y="173358"/>
                </a:lnTo>
                <a:lnTo>
                  <a:pt x="5588" y="179451"/>
                </a:lnTo>
                <a:lnTo>
                  <a:pt x="11680" y="183542"/>
                </a:lnTo>
                <a:lnTo>
                  <a:pt x="19177" y="185039"/>
                </a:lnTo>
                <a:lnTo>
                  <a:pt x="154812" y="185039"/>
                </a:lnTo>
                <a:lnTo>
                  <a:pt x="159571" y="176018"/>
                </a:lnTo>
                <a:lnTo>
                  <a:pt x="165068" y="167449"/>
                </a:lnTo>
                <a:lnTo>
                  <a:pt x="171279" y="159357"/>
                </a:lnTo>
                <a:lnTo>
                  <a:pt x="178181" y="151765"/>
                </a:lnTo>
                <a:lnTo>
                  <a:pt x="184150" y="145796"/>
                </a:lnTo>
                <a:lnTo>
                  <a:pt x="190627" y="140589"/>
                </a:lnTo>
                <a:lnTo>
                  <a:pt x="197612" y="136144"/>
                </a:lnTo>
                <a:close/>
              </a:path>
              <a:path w="368300" h="341629">
                <a:moveTo>
                  <a:pt x="219583" y="68707"/>
                </a:moveTo>
                <a:lnTo>
                  <a:pt x="19177" y="68707"/>
                </a:lnTo>
                <a:lnTo>
                  <a:pt x="11680" y="70221"/>
                </a:lnTo>
                <a:lnTo>
                  <a:pt x="5587" y="74342"/>
                </a:lnTo>
                <a:lnTo>
                  <a:pt x="1496" y="80440"/>
                </a:lnTo>
                <a:lnTo>
                  <a:pt x="0" y="87884"/>
                </a:lnTo>
                <a:lnTo>
                  <a:pt x="0" y="98425"/>
                </a:lnTo>
                <a:lnTo>
                  <a:pt x="1496" y="105921"/>
                </a:lnTo>
                <a:lnTo>
                  <a:pt x="5588" y="112014"/>
                </a:lnTo>
                <a:lnTo>
                  <a:pt x="11680" y="116105"/>
                </a:lnTo>
                <a:lnTo>
                  <a:pt x="19177" y="117602"/>
                </a:lnTo>
                <a:lnTo>
                  <a:pt x="219456" y="117602"/>
                </a:lnTo>
                <a:lnTo>
                  <a:pt x="226972" y="116105"/>
                </a:lnTo>
                <a:lnTo>
                  <a:pt x="233108" y="112014"/>
                </a:lnTo>
                <a:lnTo>
                  <a:pt x="237243" y="105921"/>
                </a:lnTo>
                <a:lnTo>
                  <a:pt x="238759" y="98425"/>
                </a:lnTo>
                <a:lnTo>
                  <a:pt x="238759" y="87884"/>
                </a:lnTo>
                <a:lnTo>
                  <a:pt x="237245" y="80440"/>
                </a:lnTo>
                <a:lnTo>
                  <a:pt x="233124" y="74342"/>
                </a:lnTo>
                <a:lnTo>
                  <a:pt x="227026" y="70221"/>
                </a:lnTo>
                <a:lnTo>
                  <a:pt x="219583" y="68707"/>
                </a:lnTo>
                <a:close/>
              </a:path>
              <a:path w="368300" h="341629">
                <a:moveTo>
                  <a:pt x="250190" y="0"/>
                </a:moveTo>
                <a:lnTo>
                  <a:pt x="49911" y="0"/>
                </a:lnTo>
                <a:lnTo>
                  <a:pt x="42394" y="1514"/>
                </a:lnTo>
                <a:lnTo>
                  <a:pt x="36258" y="5635"/>
                </a:lnTo>
                <a:lnTo>
                  <a:pt x="32123" y="11733"/>
                </a:lnTo>
                <a:lnTo>
                  <a:pt x="30607" y="19177"/>
                </a:lnTo>
                <a:lnTo>
                  <a:pt x="30607" y="29718"/>
                </a:lnTo>
                <a:lnTo>
                  <a:pt x="32123" y="37214"/>
                </a:lnTo>
                <a:lnTo>
                  <a:pt x="36258" y="43307"/>
                </a:lnTo>
                <a:lnTo>
                  <a:pt x="42394" y="47398"/>
                </a:lnTo>
                <a:lnTo>
                  <a:pt x="49911" y="48895"/>
                </a:lnTo>
                <a:lnTo>
                  <a:pt x="250190" y="48895"/>
                </a:lnTo>
                <a:lnTo>
                  <a:pt x="257686" y="47398"/>
                </a:lnTo>
                <a:lnTo>
                  <a:pt x="263779" y="43307"/>
                </a:lnTo>
                <a:lnTo>
                  <a:pt x="267870" y="37214"/>
                </a:lnTo>
                <a:lnTo>
                  <a:pt x="269367" y="29718"/>
                </a:lnTo>
                <a:lnTo>
                  <a:pt x="269367" y="19177"/>
                </a:lnTo>
                <a:lnTo>
                  <a:pt x="267870" y="11733"/>
                </a:lnTo>
                <a:lnTo>
                  <a:pt x="263778" y="5635"/>
                </a:lnTo>
                <a:lnTo>
                  <a:pt x="257686" y="1514"/>
                </a:lnTo>
                <a:lnTo>
                  <a:pt x="25019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74775" y="5392623"/>
            <a:ext cx="447992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Lợi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ích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4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Giảm </a:t>
            </a:r>
            <a:r>
              <a:rPr sz="1200" dirty="0">
                <a:latin typeface="Arial"/>
                <a:cs typeface="Arial"/>
              </a:rPr>
              <a:t>sự </a:t>
            </a:r>
            <a:r>
              <a:rPr sz="1200" spc="-5" dirty="0">
                <a:latin typeface="Arial"/>
                <a:cs typeface="Arial"/>
              </a:rPr>
              <a:t>xuất </a:t>
            </a:r>
            <a:r>
              <a:rPr sz="1200" dirty="0">
                <a:latin typeface="Arial"/>
                <a:cs typeface="Arial"/>
              </a:rPr>
              <a:t>hiện của các trận đánh </a:t>
            </a:r>
            <a:r>
              <a:rPr sz="1200" spc="-5" dirty="0">
                <a:latin typeface="Arial"/>
                <a:cs typeface="Arial"/>
              </a:rPr>
              <a:t>và </a:t>
            </a:r>
            <a:r>
              <a:rPr sz="1200" dirty="0">
                <a:latin typeface="Arial"/>
                <a:cs typeface="Arial"/>
              </a:rPr>
              <a:t>các sự </a:t>
            </a:r>
            <a:r>
              <a:rPr sz="1200" spc="-5" dirty="0">
                <a:latin typeface="Arial"/>
                <a:cs typeface="Arial"/>
              </a:rPr>
              <a:t>kiện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khác</a:t>
            </a:r>
            <a:endParaRPr sz="1200">
              <a:latin typeface="Arial"/>
              <a:cs typeface="Arial"/>
            </a:endParaRPr>
          </a:p>
          <a:p>
            <a:pPr marL="299085" marR="5080" indent="-287020">
              <a:lnSpc>
                <a:spcPts val="1400"/>
              </a:lnSpc>
              <a:spcBef>
                <a:spcPts val="114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Xác </a:t>
            </a:r>
            <a:r>
              <a:rPr sz="1200" dirty="0">
                <a:latin typeface="Arial"/>
                <a:cs typeface="Arial"/>
              </a:rPr>
              <a:t>định hiệu quả danh sách đen </a:t>
            </a:r>
            <a:r>
              <a:rPr sz="1200" spc="-10" dirty="0">
                <a:latin typeface="Arial"/>
                <a:cs typeface="Arial"/>
              </a:rPr>
              <a:t>và </a:t>
            </a:r>
            <a:r>
              <a:rPr sz="1200" dirty="0">
                <a:latin typeface="Arial"/>
                <a:cs typeface="Arial"/>
              </a:rPr>
              <a:t>thông báo cho nhân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viên  </a:t>
            </a:r>
            <a:r>
              <a:rPr sz="1200" dirty="0">
                <a:latin typeface="Arial"/>
                <a:cs typeface="Arial"/>
              </a:rPr>
              <a:t>an ninh </a:t>
            </a:r>
            <a:r>
              <a:rPr sz="1200" spc="-5" dirty="0">
                <a:latin typeface="Arial"/>
                <a:cs typeface="Arial"/>
              </a:rPr>
              <a:t>với việc </a:t>
            </a:r>
            <a:r>
              <a:rPr sz="1200" dirty="0">
                <a:latin typeface="Arial"/>
                <a:cs typeface="Arial"/>
              </a:rPr>
              <a:t>truy </a:t>
            </a:r>
            <a:r>
              <a:rPr sz="1200" spc="-5" dirty="0">
                <a:latin typeface="Arial"/>
                <a:cs typeface="Arial"/>
              </a:rPr>
              <a:t>xuất </a:t>
            </a:r>
            <a:r>
              <a:rPr sz="1200" dirty="0">
                <a:latin typeface="Arial"/>
                <a:cs typeface="Arial"/>
              </a:rPr>
              <a:t>nhanh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mặt.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200" dirty="0">
                <a:latin typeface="Arial"/>
                <a:cs typeface="Arial"/>
              </a:rPr>
              <a:t>Đảm bảo an toàn trong trường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học.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28917" y="5392928"/>
            <a:ext cx="376555" cy="351155"/>
          </a:xfrm>
          <a:custGeom>
            <a:avLst/>
            <a:gdLst/>
            <a:ahLst/>
            <a:cxnLst/>
            <a:rect l="l" t="t" r="r" b="b"/>
            <a:pathLst>
              <a:path w="376554" h="351154">
                <a:moveTo>
                  <a:pt x="19050" y="228600"/>
                </a:moveTo>
                <a:lnTo>
                  <a:pt x="5587" y="228600"/>
                </a:lnTo>
                <a:lnTo>
                  <a:pt x="0" y="234099"/>
                </a:lnTo>
                <a:lnTo>
                  <a:pt x="0" y="345554"/>
                </a:lnTo>
                <a:lnTo>
                  <a:pt x="5587" y="351053"/>
                </a:lnTo>
                <a:lnTo>
                  <a:pt x="19050" y="351053"/>
                </a:lnTo>
                <a:lnTo>
                  <a:pt x="24511" y="345554"/>
                </a:lnTo>
                <a:lnTo>
                  <a:pt x="24511" y="302094"/>
                </a:lnTo>
                <a:lnTo>
                  <a:pt x="85090" y="302094"/>
                </a:lnTo>
                <a:lnTo>
                  <a:pt x="88137" y="300774"/>
                </a:lnTo>
                <a:lnTo>
                  <a:pt x="90424" y="298462"/>
                </a:lnTo>
                <a:lnTo>
                  <a:pt x="111389" y="277558"/>
                </a:lnTo>
                <a:lnTo>
                  <a:pt x="24511" y="277558"/>
                </a:lnTo>
                <a:lnTo>
                  <a:pt x="24511" y="234099"/>
                </a:lnTo>
                <a:lnTo>
                  <a:pt x="19050" y="228600"/>
                </a:lnTo>
                <a:close/>
              </a:path>
              <a:path w="376554" h="351154">
                <a:moveTo>
                  <a:pt x="168656" y="220459"/>
                </a:moveTo>
                <a:lnTo>
                  <a:pt x="133985" y="220459"/>
                </a:lnTo>
                <a:lnTo>
                  <a:pt x="76708" y="277558"/>
                </a:lnTo>
                <a:lnTo>
                  <a:pt x="111389" y="277558"/>
                </a:lnTo>
                <a:lnTo>
                  <a:pt x="168656" y="220459"/>
                </a:lnTo>
                <a:close/>
              </a:path>
              <a:path w="376554" h="351154">
                <a:moveTo>
                  <a:pt x="239903" y="195922"/>
                </a:moveTo>
                <a:lnTo>
                  <a:pt x="87249" y="195922"/>
                </a:lnTo>
                <a:lnTo>
                  <a:pt x="81787" y="201422"/>
                </a:lnTo>
                <a:lnTo>
                  <a:pt x="81787" y="214947"/>
                </a:lnTo>
                <a:lnTo>
                  <a:pt x="87249" y="220459"/>
                </a:lnTo>
                <a:lnTo>
                  <a:pt x="239903" y="220459"/>
                </a:lnTo>
                <a:lnTo>
                  <a:pt x="245363" y="214947"/>
                </a:lnTo>
                <a:lnTo>
                  <a:pt x="245363" y="201422"/>
                </a:lnTo>
                <a:lnTo>
                  <a:pt x="239903" y="195922"/>
                </a:lnTo>
                <a:close/>
              </a:path>
              <a:path w="376554" h="351154">
                <a:moveTo>
                  <a:pt x="351663" y="0"/>
                </a:moveTo>
                <a:lnTo>
                  <a:pt x="49022" y="0"/>
                </a:lnTo>
                <a:lnTo>
                  <a:pt x="29950" y="3835"/>
                </a:lnTo>
                <a:lnTo>
                  <a:pt x="14366" y="14303"/>
                </a:lnTo>
                <a:lnTo>
                  <a:pt x="3855" y="29843"/>
                </a:lnTo>
                <a:lnTo>
                  <a:pt x="0" y="48895"/>
                </a:lnTo>
                <a:lnTo>
                  <a:pt x="0" y="122428"/>
                </a:lnTo>
                <a:lnTo>
                  <a:pt x="3855" y="141499"/>
                </a:lnTo>
                <a:lnTo>
                  <a:pt x="14366" y="157083"/>
                </a:lnTo>
                <a:lnTo>
                  <a:pt x="29950" y="167594"/>
                </a:lnTo>
                <a:lnTo>
                  <a:pt x="49022" y="171450"/>
                </a:lnTo>
                <a:lnTo>
                  <a:pt x="256412" y="171450"/>
                </a:lnTo>
                <a:lnTo>
                  <a:pt x="288534" y="122428"/>
                </a:lnTo>
                <a:lnTo>
                  <a:pt x="30099" y="122428"/>
                </a:lnTo>
                <a:lnTo>
                  <a:pt x="24511" y="116967"/>
                </a:lnTo>
                <a:lnTo>
                  <a:pt x="24511" y="103378"/>
                </a:lnTo>
                <a:lnTo>
                  <a:pt x="30099" y="97917"/>
                </a:lnTo>
                <a:lnTo>
                  <a:pt x="295257" y="97917"/>
                </a:lnTo>
                <a:lnTo>
                  <a:pt x="300482" y="78867"/>
                </a:lnTo>
                <a:lnTo>
                  <a:pt x="316927" y="73406"/>
                </a:lnTo>
                <a:lnTo>
                  <a:pt x="30099" y="73406"/>
                </a:lnTo>
                <a:lnTo>
                  <a:pt x="24511" y="67945"/>
                </a:lnTo>
                <a:lnTo>
                  <a:pt x="24511" y="54483"/>
                </a:lnTo>
                <a:lnTo>
                  <a:pt x="30099" y="48895"/>
                </a:lnTo>
                <a:lnTo>
                  <a:pt x="376174" y="48895"/>
                </a:lnTo>
                <a:lnTo>
                  <a:pt x="376174" y="24511"/>
                </a:lnTo>
                <a:lnTo>
                  <a:pt x="374255" y="14948"/>
                </a:lnTo>
                <a:lnTo>
                  <a:pt x="369014" y="7159"/>
                </a:lnTo>
                <a:lnTo>
                  <a:pt x="361225" y="1918"/>
                </a:lnTo>
                <a:lnTo>
                  <a:pt x="351663" y="0"/>
                </a:lnTo>
                <a:close/>
              </a:path>
              <a:path w="376554" h="351154">
                <a:moveTo>
                  <a:pt x="351663" y="87630"/>
                </a:moveTo>
                <a:lnTo>
                  <a:pt x="320675" y="98044"/>
                </a:lnTo>
                <a:lnTo>
                  <a:pt x="307339" y="146939"/>
                </a:lnTo>
                <a:lnTo>
                  <a:pt x="327152" y="146939"/>
                </a:lnTo>
                <a:lnTo>
                  <a:pt x="336661" y="145002"/>
                </a:lnTo>
                <a:lnTo>
                  <a:pt x="344455" y="139731"/>
                </a:lnTo>
                <a:lnTo>
                  <a:pt x="349726" y="131937"/>
                </a:lnTo>
                <a:lnTo>
                  <a:pt x="351663" y="122428"/>
                </a:lnTo>
                <a:lnTo>
                  <a:pt x="351663" y="87630"/>
                </a:lnTo>
                <a:close/>
              </a:path>
              <a:path w="376554" h="351154">
                <a:moveTo>
                  <a:pt x="218186" y="97917"/>
                </a:moveTo>
                <a:lnTo>
                  <a:pt x="92710" y="97917"/>
                </a:lnTo>
                <a:lnTo>
                  <a:pt x="98171" y="103378"/>
                </a:lnTo>
                <a:lnTo>
                  <a:pt x="98171" y="116967"/>
                </a:lnTo>
                <a:lnTo>
                  <a:pt x="92710" y="122428"/>
                </a:lnTo>
                <a:lnTo>
                  <a:pt x="218186" y="122428"/>
                </a:lnTo>
                <a:lnTo>
                  <a:pt x="212725" y="116967"/>
                </a:lnTo>
                <a:lnTo>
                  <a:pt x="212725" y="103378"/>
                </a:lnTo>
                <a:lnTo>
                  <a:pt x="218186" y="97917"/>
                </a:lnTo>
                <a:close/>
              </a:path>
              <a:path w="376554" h="351154">
                <a:moveTo>
                  <a:pt x="295257" y="97917"/>
                </a:moveTo>
                <a:lnTo>
                  <a:pt x="231648" y="97917"/>
                </a:lnTo>
                <a:lnTo>
                  <a:pt x="237236" y="103378"/>
                </a:lnTo>
                <a:lnTo>
                  <a:pt x="237236" y="116967"/>
                </a:lnTo>
                <a:lnTo>
                  <a:pt x="231648" y="122428"/>
                </a:lnTo>
                <a:lnTo>
                  <a:pt x="288534" y="122428"/>
                </a:lnTo>
                <a:lnTo>
                  <a:pt x="295257" y="97917"/>
                </a:lnTo>
                <a:close/>
              </a:path>
              <a:path w="376554" h="351154">
                <a:moveTo>
                  <a:pt x="376174" y="48895"/>
                </a:moveTo>
                <a:lnTo>
                  <a:pt x="141732" y="48895"/>
                </a:lnTo>
                <a:lnTo>
                  <a:pt x="147193" y="54483"/>
                </a:lnTo>
                <a:lnTo>
                  <a:pt x="147193" y="67945"/>
                </a:lnTo>
                <a:lnTo>
                  <a:pt x="141732" y="73406"/>
                </a:lnTo>
                <a:lnTo>
                  <a:pt x="316927" y="73406"/>
                </a:lnTo>
                <a:lnTo>
                  <a:pt x="372872" y="54864"/>
                </a:lnTo>
                <a:lnTo>
                  <a:pt x="376174" y="50165"/>
                </a:lnTo>
                <a:lnTo>
                  <a:pt x="376174" y="4889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52233" y="5339918"/>
            <a:ext cx="256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8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Sản 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phẩm </a:t>
            </a:r>
            <a:r>
              <a:rPr sz="1800" b="1" u="heavy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khuyên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dùng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80160" y="1454403"/>
            <a:ext cx="378460" cy="372745"/>
          </a:xfrm>
          <a:custGeom>
            <a:avLst/>
            <a:gdLst/>
            <a:ahLst/>
            <a:cxnLst/>
            <a:rect l="l" t="t" r="r" b="b"/>
            <a:pathLst>
              <a:path w="378460" h="372744">
                <a:moveTo>
                  <a:pt x="371475" y="339344"/>
                </a:moveTo>
                <a:lnTo>
                  <a:pt x="7493" y="339344"/>
                </a:lnTo>
                <a:lnTo>
                  <a:pt x="0" y="346837"/>
                </a:lnTo>
                <a:lnTo>
                  <a:pt x="0" y="364998"/>
                </a:lnTo>
                <a:lnTo>
                  <a:pt x="7493" y="372491"/>
                </a:lnTo>
                <a:lnTo>
                  <a:pt x="371475" y="372491"/>
                </a:lnTo>
                <a:lnTo>
                  <a:pt x="378333" y="364998"/>
                </a:lnTo>
                <a:lnTo>
                  <a:pt x="378333" y="346837"/>
                </a:lnTo>
                <a:lnTo>
                  <a:pt x="371475" y="339344"/>
                </a:lnTo>
                <a:close/>
              </a:path>
              <a:path w="378460" h="372744">
                <a:moveTo>
                  <a:pt x="69468" y="119761"/>
                </a:moveTo>
                <a:lnTo>
                  <a:pt x="19431" y="119761"/>
                </a:lnTo>
                <a:lnTo>
                  <a:pt x="19431" y="286131"/>
                </a:lnTo>
                <a:lnTo>
                  <a:pt x="11993" y="288034"/>
                </a:lnTo>
                <a:lnTo>
                  <a:pt x="6032" y="292401"/>
                </a:lnTo>
                <a:lnTo>
                  <a:pt x="2071" y="298650"/>
                </a:lnTo>
                <a:lnTo>
                  <a:pt x="634" y="306197"/>
                </a:lnTo>
                <a:lnTo>
                  <a:pt x="2280" y="314394"/>
                </a:lnTo>
                <a:lnTo>
                  <a:pt x="6746" y="320913"/>
                </a:lnTo>
                <a:lnTo>
                  <a:pt x="13333" y="325217"/>
                </a:lnTo>
                <a:lnTo>
                  <a:pt x="21336" y="326771"/>
                </a:lnTo>
                <a:lnTo>
                  <a:pt x="357123" y="326771"/>
                </a:lnTo>
                <a:lnTo>
                  <a:pt x="365321" y="325217"/>
                </a:lnTo>
                <a:lnTo>
                  <a:pt x="371840" y="320913"/>
                </a:lnTo>
                <a:lnTo>
                  <a:pt x="376144" y="314394"/>
                </a:lnTo>
                <a:lnTo>
                  <a:pt x="377697" y="306197"/>
                </a:lnTo>
                <a:lnTo>
                  <a:pt x="376271" y="298650"/>
                </a:lnTo>
                <a:lnTo>
                  <a:pt x="372379" y="292401"/>
                </a:lnTo>
                <a:lnTo>
                  <a:pt x="366607" y="288034"/>
                </a:lnTo>
                <a:lnTo>
                  <a:pt x="359537" y="286131"/>
                </a:lnTo>
                <a:lnTo>
                  <a:pt x="359537" y="285496"/>
                </a:lnTo>
                <a:lnTo>
                  <a:pt x="69468" y="285496"/>
                </a:lnTo>
                <a:lnTo>
                  <a:pt x="69468" y="119761"/>
                </a:lnTo>
                <a:close/>
              </a:path>
              <a:path w="378460" h="372744">
                <a:moveTo>
                  <a:pt x="142240" y="119761"/>
                </a:moveTo>
                <a:lnTo>
                  <a:pt x="91440" y="119761"/>
                </a:lnTo>
                <a:lnTo>
                  <a:pt x="91440" y="285496"/>
                </a:lnTo>
                <a:lnTo>
                  <a:pt x="142240" y="285496"/>
                </a:lnTo>
                <a:lnTo>
                  <a:pt x="142240" y="119761"/>
                </a:lnTo>
                <a:close/>
              </a:path>
              <a:path w="378460" h="372744">
                <a:moveTo>
                  <a:pt x="287528" y="119761"/>
                </a:moveTo>
                <a:lnTo>
                  <a:pt x="236220" y="119761"/>
                </a:lnTo>
                <a:lnTo>
                  <a:pt x="236220" y="285496"/>
                </a:lnTo>
                <a:lnTo>
                  <a:pt x="287528" y="285496"/>
                </a:lnTo>
                <a:lnTo>
                  <a:pt x="287528" y="119761"/>
                </a:lnTo>
                <a:close/>
              </a:path>
              <a:path w="378460" h="372744">
                <a:moveTo>
                  <a:pt x="359537" y="119761"/>
                </a:moveTo>
                <a:lnTo>
                  <a:pt x="308864" y="119761"/>
                </a:lnTo>
                <a:lnTo>
                  <a:pt x="308864" y="285496"/>
                </a:lnTo>
                <a:lnTo>
                  <a:pt x="359537" y="285496"/>
                </a:lnTo>
                <a:lnTo>
                  <a:pt x="359537" y="119761"/>
                </a:lnTo>
                <a:close/>
              </a:path>
              <a:path w="378460" h="372744">
                <a:moveTo>
                  <a:pt x="193928" y="0"/>
                </a:moveTo>
                <a:lnTo>
                  <a:pt x="185039" y="0"/>
                </a:lnTo>
                <a:lnTo>
                  <a:pt x="180721" y="888"/>
                </a:lnTo>
                <a:lnTo>
                  <a:pt x="176656" y="2794"/>
                </a:lnTo>
                <a:lnTo>
                  <a:pt x="11303" y="88519"/>
                </a:lnTo>
                <a:lnTo>
                  <a:pt x="4318" y="91567"/>
                </a:lnTo>
                <a:lnTo>
                  <a:pt x="1270" y="99695"/>
                </a:lnTo>
                <a:lnTo>
                  <a:pt x="3048" y="107187"/>
                </a:lnTo>
                <a:lnTo>
                  <a:pt x="4318" y="114808"/>
                </a:lnTo>
                <a:lnTo>
                  <a:pt x="11303" y="119761"/>
                </a:lnTo>
                <a:lnTo>
                  <a:pt x="367029" y="119761"/>
                </a:lnTo>
                <a:lnTo>
                  <a:pt x="373379" y="114808"/>
                </a:lnTo>
                <a:lnTo>
                  <a:pt x="375284" y="107187"/>
                </a:lnTo>
                <a:lnTo>
                  <a:pt x="377063" y="99695"/>
                </a:lnTo>
                <a:lnTo>
                  <a:pt x="373379" y="91567"/>
                </a:lnTo>
                <a:lnTo>
                  <a:pt x="366522" y="88519"/>
                </a:lnTo>
                <a:lnTo>
                  <a:pt x="202311" y="2794"/>
                </a:lnTo>
                <a:lnTo>
                  <a:pt x="198247" y="888"/>
                </a:lnTo>
                <a:lnTo>
                  <a:pt x="19392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83919" y="1523238"/>
            <a:ext cx="248094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3575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Ứng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dụng </a:t>
            </a:r>
            <a:r>
              <a:rPr sz="1800" b="1" u="heavy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cụ</a:t>
            </a:r>
            <a:r>
              <a:rPr sz="1800" b="1" u="heavy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Lối 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vào/khu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vực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xung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quanh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05498" y="6414922"/>
            <a:ext cx="9118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Arial"/>
                <a:cs typeface="Arial"/>
              </a:rPr>
              <a:t>KX-A2005Ni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06733" y="5946210"/>
            <a:ext cx="790794" cy="302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28331" y="6426504"/>
            <a:ext cx="9118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Arial"/>
                <a:cs typeface="Arial"/>
              </a:rPr>
              <a:t>KX-A2004Ni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45669" y="5839321"/>
            <a:ext cx="484497" cy="387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918063" y="6399377"/>
            <a:ext cx="8388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45" dirty="0">
                <a:latin typeface="Arial"/>
                <a:cs typeface="Arial"/>
              </a:rPr>
              <a:t>KBiVMS</a:t>
            </a:r>
            <a:r>
              <a:rPr sz="1300" spc="-270" dirty="0">
                <a:latin typeface="Arial"/>
                <a:cs typeface="Arial"/>
              </a:rPr>
              <a:t> </a:t>
            </a:r>
            <a:r>
              <a:rPr sz="1300" spc="-185" dirty="0">
                <a:latin typeface="Arial"/>
                <a:cs typeface="Arial"/>
              </a:rPr>
              <a:t>PRO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45063" y="5636399"/>
            <a:ext cx="574306" cy="5743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098406" y="6412484"/>
            <a:ext cx="15049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35" dirty="0">
                <a:latin typeface="Arial"/>
                <a:cs typeface="Arial"/>
              </a:rPr>
              <a:t>Đầu </a:t>
            </a:r>
            <a:r>
              <a:rPr sz="1300" spc="25" dirty="0">
                <a:latin typeface="Arial"/>
                <a:cs typeface="Arial"/>
              </a:rPr>
              <a:t>ghi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KX-88128iN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217914" y="5408193"/>
            <a:ext cx="1254239" cy="1254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475613" y="546862"/>
            <a:ext cx="8127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75" dirty="0">
                <a:latin typeface="Arial"/>
                <a:cs typeface="Arial"/>
              </a:rPr>
              <a:t>Ứng</a:t>
            </a:r>
            <a:r>
              <a:rPr sz="3200" b="0" spc="-240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dụng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90" dirty="0">
                <a:latin typeface="Arial"/>
                <a:cs typeface="Arial"/>
              </a:rPr>
              <a:t>nhận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50" dirty="0">
                <a:latin typeface="Arial"/>
                <a:cs typeface="Arial"/>
              </a:rPr>
              <a:t>diện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khuôn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20" dirty="0">
                <a:latin typeface="Arial"/>
                <a:cs typeface="Arial"/>
              </a:rPr>
              <a:t>mặt</a:t>
            </a:r>
            <a:r>
              <a:rPr sz="3200" b="0" spc="-245" dirty="0">
                <a:latin typeface="Arial"/>
                <a:cs typeface="Arial"/>
              </a:rPr>
              <a:t> </a:t>
            </a:r>
            <a:r>
              <a:rPr sz="3200" b="0" spc="-65" dirty="0">
                <a:latin typeface="Arial"/>
                <a:cs typeface="Arial"/>
              </a:rPr>
              <a:t>cho</a:t>
            </a:r>
            <a:r>
              <a:rPr sz="3200" b="0" spc="-229" dirty="0">
                <a:latin typeface="Arial"/>
                <a:cs typeface="Arial"/>
              </a:rPr>
              <a:t> </a:t>
            </a:r>
            <a:r>
              <a:rPr sz="3200" b="0" spc="-95" dirty="0">
                <a:latin typeface="Arial"/>
                <a:cs typeface="Arial"/>
              </a:rPr>
              <a:t>trường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65" dirty="0">
                <a:latin typeface="Arial"/>
                <a:cs typeface="Arial"/>
              </a:rPr>
              <a:t>học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9685" y="606849"/>
            <a:ext cx="801838" cy="3829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7812" y="1229741"/>
            <a:ext cx="11209655" cy="0"/>
          </a:xfrm>
          <a:custGeom>
            <a:avLst/>
            <a:gdLst/>
            <a:ahLst/>
            <a:cxnLst/>
            <a:rect l="l" t="t" r="r" b="b"/>
            <a:pathLst>
              <a:path w="11209655">
                <a:moveTo>
                  <a:pt x="0" y="0"/>
                </a:moveTo>
                <a:lnTo>
                  <a:pt x="11209108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82410" y="5414136"/>
            <a:ext cx="0" cy="1155065"/>
          </a:xfrm>
          <a:custGeom>
            <a:avLst/>
            <a:gdLst/>
            <a:ahLst/>
            <a:cxnLst/>
            <a:rect l="l" t="t" r="r" b="b"/>
            <a:pathLst>
              <a:path h="1155065">
                <a:moveTo>
                  <a:pt x="0" y="0"/>
                </a:moveTo>
                <a:lnTo>
                  <a:pt x="0" y="1154785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7719" y="1433067"/>
            <a:ext cx="375285" cy="369570"/>
          </a:xfrm>
          <a:custGeom>
            <a:avLst/>
            <a:gdLst/>
            <a:ahLst/>
            <a:cxnLst/>
            <a:rect l="l" t="t" r="r" b="b"/>
            <a:pathLst>
              <a:path w="375285" h="369569">
                <a:moveTo>
                  <a:pt x="368300" y="336550"/>
                </a:moveTo>
                <a:lnTo>
                  <a:pt x="7493" y="336550"/>
                </a:lnTo>
                <a:lnTo>
                  <a:pt x="0" y="343916"/>
                </a:lnTo>
                <a:lnTo>
                  <a:pt x="0" y="361950"/>
                </a:lnTo>
                <a:lnTo>
                  <a:pt x="7493" y="369316"/>
                </a:lnTo>
                <a:lnTo>
                  <a:pt x="368300" y="369316"/>
                </a:lnTo>
                <a:lnTo>
                  <a:pt x="375157" y="361950"/>
                </a:lnTo>
                <a:lnTo>
                  <a:pt x="375157" y="343916"/>
                </a:lnTo>
                <a:lnTo>
                  <a:pt x="368300" y="336550"/>
                </a:lnTo>
                <a:close/>
              </a:path>
              <a:path w="375285" h="369569">
                <a:moveTo>
                  <a:pt x="68961" y="118745"/>
                </a:moveTo>
                <a:lnTo>
                  <a:pt x="19303" y="118745"/>
                </a:lnTo>
                <a:lnTo>
                  <a:pt x="19303" y="283718"/>
                </a:lnTo>
                <a:lnTo>
                  <a:pt x="11939" y="285599"/>
                </a:lnTo>
                <a:lnTo>
                  <a:pt x="6016" y="289909"/>
                </a:lnTo>
                <a:lnTo>
                  <a:pt x="2069" y="296076"/>
                </a:lnTo>
                <a:lnTo>
                  <a:pt x="634" y="303530"/>
                </a:lnTo>
                <a:lnTo>
                  <a:pt x="2258" y="311727"/>
                </a:lnTo>
                <a:lnTo>
                  <a:pt x="6667" y="318246"/>
                </a:lnTo>
                <a:lnTo>
                  <a:pt x="13172" y="322550"/>
                </a:lnTo>
                <a:lnTo>
                  <a:pt x="21081" y="324104"/>
                </a:lnTo>
                <a:lnTo>
                  <a:pt x="354075" y="324104"/>
                </a:lnTo>
                <a:lnTo>
                  <a:pt x="362253" y="322550"/>
                </a:lnTo>
                <a:lnTo>
                  <a:pt x="368728" y="318246"/>
                </a:lnTo>
                <a:lnTo>
                  <a:pt x="372989" y="311727"/>
                </a:lnTo>
                <a:lnTo>
                  <a:pt x="374523" y="303530"/>
                </a:lnTo>
                <a:lnTo>
                  <a:pt x="373116" y="296076"/>
                </a:lnTo>
                <a:lnTo>
                  <a:pt x="369268" y="289909"/>
                </a:lnTo>
                <a:lnTo>
                  <a:pt x="363539" y="285599"/>
                </a:lnTo>
                <a:lnTo>
                  <a:pt x="356488" y="283718"/>
                </a:lnTo>
                <a:lnTo>
                  <a:pt x="356488" y="283083"/>
                </a:lnTo>
                <a:lnTo>
                  <a:pt x="68961" y="283083"/>
                </a:lnTo>
                <a:lnTo>
                  <a:pt x="68961" y="118745"/>
                </a:lnTo>
                <a:close/>
              </a:path>
              <a:path w="375285" h="369569">
                <a:moveTo>
                  <a:pt x="140969" y="118745"/>
                </a:moveTo>
                <a:lnTo>
                  <a:pt x="90678" y="118745"/>
                </a:lnTo>
                <a:lnTo>
                  <a:pt x="90678" y="283083"/>
                </a:lnTo>
                <a:lnTo>
                  <a:pt x="140969" y="283083"/>
                </a:lnTo>
                <a:lnTo>
                  <a:pt x="140969" y="118745"/>
                </a:lnTo>
                <a:close/>
              </a:path>
              <a:path w="375285" h="369569">
                <a:moveTo>
                  <a:pt x="285115" y="118745"/>
                </a:moveTo>
                <a:lnTo>
                  <a:pt x="234187" y="118745"/>
                </a:lnTo>
                <a:lnTo>
                  <a:pt x="234187" y="283083"/>
                </a:lnTo>
                <a:lnTo>
                  <a:pt x="285115" y="283083"/>
                </a:lnTo>
                <a:lnTo>
                  <a:pt x="285115" y="118745"/>
                </a:lnTo>
                <a:close/>
              </a:path>
              <a:path w="375285" h="369569">
                <a:moveTo>
                  <a:pt x="356488" y="118745"/>
                </a:moveTo>
                <a:lnTo>
                  <a:pt x="306197" y="118745"/>
                </a:lnTo>
                <a:lnTo>
                  <a:pt x="306197" y="283083"/>
                </a:lnTo>
                <a:lnTo>
                  <a:pt x="356488" y="283083"/>
                </a:lnTo>
                <a:lnTo>
                  <a:pt x="356488" y="118745"/>
                </a:lnTo>
                <a:close/>
              </a:path>
              <a:path w="375285" h="369569">
                <a:moveTo>
                  <a:pt x="192278" y="0"/>
                </a:moveTo>
                <a:lnTo>
                  <a:pt x="183515" y="0"/>
                </a:lnTo>
                <a:lnTo>
                  <a:pt x="179197" y="1016"/>
                </a:lnTo>
                <a:lnTo>
                  <a:pt x="175133" y="2794"/>
                </a:lnTo>
                <a:lnTo>
                  <a:pt x="11175" y="87757"/>
                </a:lnTo>
                <a:lnTo>
                  <a:pt x="4318" y="90932"/>
                </a:lnTo>
                <a:lnTo>
                  <a:pt x="1269" y="98933"/>
                </a:lnTo>
                <a:lnTo>
                  <a:pt x="3175" y="106426"/>
                </a:lnTo>
                <a:lnTo>
                  <a:pt x="4318" y="113792"/>
                </a:lnTo>
                <a:lnTo>
                  <a:pt x="11175" y="118745"/>
                </a:lnTo>
                <a:lnTo>
                  <a:pt x="363981" y="118745"/>
                </a:lnTo>
                <a:lnTo>
                  <a:pt x="370205" y="113792"/>
                </a:lnTo>
                <a:lnTo>
                  <a:pt x="372110" y="106426"/>
                </a:lnTo>
                <a:lnTo>
                  <a:pt x="373888" y="98933"/>
                </a:lnTo>
                <a:lnTo>
                  <a:pt x="370205" y="90932"/>
                </a:lnTo>
                <a:lnTo>
                  <a:pt x="363347" y="87757"/>
                </a:lnTo>
                <a:lnTo>
                  <a:pt x="200659" y="2794"/>
                </a:lnTo>
                <a:lnTo>
                  <a:pt x="196596" y="1016"/>
                </a:lnTo>
                <a:lnTo>
                  <a:pt x="1922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3405" y="5134483"/>
            <a:ext cx="383540" cy="355600"/>
          </a:xfrm>
          <a:custGeom>
            <a:avLst/>
            <a:gdLst/>
            <a:ahLst/>
            <a:cxnLst/>
            <a:rect l="l" t="t" r="r" b="b"/>
            <a:pathLst>
              <a:path w="383539" h="355600">
                <a:moveTo>
                  <a:pt x="272415" y="133985"/>
                </a:moveTo>
                <a:lnTo>
                  <a:pt x="231394" y="141859"/>
                </a:lnTo>
                <a:lnTo>
                  <a:pt x="198437" y="162242"/>
                </a:lnTo>
                <a:lnTo>
                  <a:pt x="174625" y="192532"/>
                </a:lnTo>
                <a:lnTo>
                  <a:pt x="161870" y="236249"/>
                </a:lnTo>
                <a:lnTo>
                  <a:pt x="161544" y="250825"/>
                </a:lnTo>
                <a:lnTo>
                  <a:pt x="162052" y="256921"/>
                </a:lnTo>
                <a:lnTo>
                  <a:pt x="163292" y="264160"/>
                </a:lnTo>
                <a:lnTo>
                  <a:pt x="164210" y="269875"/>
                </a:lnTo>
                <a:lnTo>
                  <a:pt x="184245" y="311753"/>
                </a:lnTo>
                <a:lnTo>
                  <a:pt x="221781" y="343130"/>
                </a:lnTo>
                <a:lnTo>
                  <a:pt x="272288" y="355346"/>
                </a:lnTo>
                <a:lnTo>
                  <a:pt x="315436" y="346652"/>
                </a:lnTo>
                <a:lnTo>
                  <a:pt x="350678" y="322945"/>
                </a:lnTo>
                <a:lnTo>
                  <a:pt x="356075" y="314960"/>
                </a:lnTo>
                <a:lnTo>
                  <a:pt x="266827" y="314960"/>
                </a:lnTo>
                <a:lnTo>
                  <a:pt x="262381" y="310515"/>
                </a:lnTo>
                <a:lnTo>
                  <a:pt x="262381" y="291084"/>
                </a:lnTo>
                <a:lnTo>
                  <a:pt x="244475" y="291084"/>
                </a:lnTo>
                <a:lnTo>
                  <a:pt x="240537" y="290703"/>
                </a:lnTo>
                <a:lnTo>
                  <a:pt x="237235" y="288163"/>
                </a:lnTo>
                <a:lnTo>
                  <a:pt x="235838" y="284607"/>
                </a:lnTo>
                <a:lnTo>
                  <a:pt x="235429" y="283337"/>
                </a:lnTo>
                <a:lnTo>
                  <a:pt x="235203" y="282321"/>
                </a:lnTo>
                <a:lnTo>
                  <a:pt x="235203" y="275590"/>
                </a:lnTo>
                <a:lnTo>
                  <a:pt x="239649" y="271145"/>
                </a:lnTo>
                <a:lnTo>
                  <a:pt x="262381" y="271145"/>
                </a:lnTo>
                <a:lnTo>
                  <a:pt x="262381" y="264160"/>
                </a:lnTo>
                <a:lnTo>
                  <a:pt x="243331" y="264160"/>
                </a:lnTo>
                <a:lnTo>
                  <a:pt x="241681" y="263652"/>
                </a:lnTo>
                <a:lnTo>
                  <a:pt x="240156" y="262763"/>
                </a:lnTo>
                <a:lnTo>
                  <a:pt x="237235" y="261112"/>
                </a:lnTo>
                <a:lnTo>
                  <a:pt x="235203" y="257810"/>
                </a:lnTo>
                <a:lnTo>
                  <a:pt x="235203" y="248666"/>
                </a:lnTo>
                <a:lnTo>
                  <a:pt x="239649" y="244221"/>
                </a:lnTo>
                <a:lnTo>
                  <a:pt x="255269" y="244221"/>
                </a:lnTo>
                <a:lnTo>
                  <a:pt x="234441" y="211836"/>
                </a:lnTo>
                <a:lnTo>
                  <a:pt x="225297" y="197358"/>
                </a:lnTo>
                <a:lnTo>
                  <a:pt x="224409" y="195834"/>
                </a:lnTo>
                <a:lnTo>
                  <a:pt x="223774" y="194183"/>
                </a:lnTo>
                <a:lnTo>
                  <a:pt x="223658" y="190970"/>
                </a:lnTo>
                <a:lnTo>
                  <a:pt x="223519" y="189103"/>
                </a:lnTo>
                <a:lnTo>
                  <a:pt x="225171" y="185547"/>
                </a:lnTo>
                <a:lnTo>
                  <a:pt x="228346" y="183642"/>
                </a:lnTo>
                <a:lnTo>
                  <a:pt x="233044" y="180721"/>
                </a:lnTo>
                <a:lnTo>
                  <a:pt x="360392" y="180721"/>
                </a:lnTo>
                <a:lnTo>
                  <a:pt x="350742" y="166401"/>
                </a:lnTo>
                <a:lnTo>
                  <a:pt x="315543" y="142680"/>
                </a:lnTo>
                <a:lnTo>
                  <a:pt x="272415" y="133985"/>
                </a:lnTo>
                <a:close/>
              </a:path>
              <a:path w="383539" h="355600">
                <a:moveTo>
                  <a:pt x="155828" y="283337"/>
                </a:moveTo>
                <a:lnTo>
                  <a:pt x="20065" y="283337"/>
                </a:lnTo>
                <a:lnTo>
                  <a:pt x="12269" y="284898"/>
                </a:lnTo>
                <a:lnTo>
                  <a:pt x="5889" y="289163"/>
                </a:lnTo>
                <a:lnTo>
                  <a:pt x="1581" y="295499"/>
                </a:lnTo>
                <a:lnTo>
                  <a:pt x="52" y="303018"/>
                </a:lnTo>
                <a:lnTo>
                  <a:pt x="0" y="314325"/>
                </a:lnTo>
                <a:lnTo>
                  <a:pt x="1581" y="322101"/>
                </a:lnTo>
                <a:lnTo>
                  <a:pt x="5889" y="328437"/>
                </a:lnTo>
                <a:lnTo>
                  <a:pt x="12269" y="332702"/>
                </a:lnTo>
                <a:lnTo>
                  <a:pt x="20065" y="334264"/>
                </a:lnTo>
                <a:lnTo>
                  <a:pt x="188594" y="334264"/>
                </a:lnTo>
                <a:lnTo>
                  <a:pt x="187578" y="333375"/>
                </a:lnTo>
                <a:lnTo>
                  <a:pt x="185547" y="331343"/>
                </a:lnTo>
                <a:lnTo>
                  <a:pt x="159257" y="292354"/>
                </a:lnTo>
                <a:lnTo>
                  <a:pt x="156844" y="286385"/>
                </a:lnTo>
                <a:lnTo>
                  <a:pt x="155828" y="283337"/>
                </a:lnTo>
                <a:close/>
              </a:path>
              <a:path w="383539" h="355600">
                <a:moveTo>
                  <a:pt x="361076" y="181737"/>
                </a:moveTo>
                <a:lnTo>
                  <a:pt x="311404" y="181737"/>
                </a:lnTo>
                <a:lnTo>
                  <a:pt x="314070" y="182118"/>
                </a:lnTo>
                <a:lnTo>
                  <a:pt x="316356" y="183642"/>
                </a:lnTo>
                <a:lnTo>
                  <a:pt x="321056" y="186563"/>
                </a:lnTo>
                <a:lnTo>
                  <a:pt x="322452" y="192786"/>
                </a:lnTo>
                <a:lnTo>
                  <a:pt x="319405" y="197358"/>
                </a:lnTo>
                <a:lnTo>
                  <a:pt x="289687" y="244094"/>
                </a:lnTo>
                <a:lnTo>
                  <a:pt x="305181" y="244094"/>
                </a:lnTo>
                <a:lnTo>
                  <a:pt x="309625" y="248539"/>
                </a:lnTo>
                <a:lnTo>
                  <a:pt x="309625" y="259588"/>
                </a:lnTo>
                <a:lnTo>
                  <a:pt x="305181" y="264033"/>
                </a:lnTo>
                <a:lnTo>
                  <a:pt x="282448" y="264033"/>
                </a:lnTo>
                <a:lnTo>
                  <a:pt x="282448" y="271145"/>
                </a:lnTo>
                <a:lnTo>
                  <a:pt x="305181" y="271145"/>
                </a:lnTo>
                <a:lnTo>
                  <a:pt x="309625" y="275590"/>
                </a:lnTo>
                <a:lnTo>
                  <a:pt x="309625" y="286639"/>
                </a:lnTo>
                <a:lnTo>
                  <a:pt x="305181" y="291084"/>
                </a:lnTo>
                <a:lnTo>
                  <a:pt x="282448" y="291084"/>
                </a:lnTo>
                <a:lnTo>
                  <a:pt x="282448" y="310515"/>
                </a:lnTo>
                <a:lnTo>
                  <a:pt x="277875" y="314960"/>
                </a:lnTo>
                <a:lnTo>
                  <a:pt x="356075" y="314960"/>
                </a:lnTo>
                <a:lnTo>
                  <a:pt x="374443" y="287783"/>
                </a:lnTo>
                <a:lnTo>
                  <a:pt x="383158" y="244729"/>
                </a:lnTo>
                <a:lnTo>
                  <a:pt x="374463" y="201600"/>
                </a:lnTo>
                <a:lnTo>
                  <a:pt x="361076" y="181737"/>
                </a:lnTo>
                <a:close/>
              </a:path>
              <a:path w="383539" h="355600">
                <a:moveTo>
                  <a:pt x="154050" y="211836"/>
                </a:moveTo>
                <a:lnTo>
                  <a:pt x="51943" y="211836"/>
                </a:lnTo>
                <a:lnTo>
                  <a:pt x="44219" y="213397"/>
                </a:lnTo>
                <a:lnTo>
                  <a:pt x="37877" y="217662"/>
                </a:lnTo>
                <a:lnTo>
                  <a:pt x="33583" y="223998"/>
                </a:lnTo>
                <a:lnTo>
                  <a:pt x="32003" y="231775"/>
                </a:lnTo>
                <a:lnTo>
                  <a:pt x="32003" y="242824"/>
                </a:lnTo>
                <a:lnTo>
                  <a:pt x="51943" y="262763"/>
                </a:lnTo>
                <a:lnTo>
                  <a:pt x="150875" y="262763"/>
                </a:lnTo>
                <a:lnTo>
                  <a:pt x="149987" y="256794"/>
                </a:lnTo>
                <a:lnTo>
                  <a:pt x="149613" y="250825"/>
                </a:lnTo>
                <a:lnTo>
                  <a:pt x="149666" y="242824"/>
                </a:lnTo>
                <a:lnTo>
                  <a:pt x="149891" y="236231"/>
                </a:lnTo>
                <a:lnTo>
                  <a:pt x="150746" y="227901"/>
                </a:lnTo>
                <a:lnTo>
                  <a:pt x="152140" y="219761"/>
                </a:lnTo>
                <a:lnTo>
                  <a:pt x="154050" y="211836"/>
                </a:lnTo>
                <a:close/>
              </a:path>
              <a:path w="383539" h="355600">
                <a:moveTo>
                  <a:pt x="360392" y="180721"/>
                </a:moveTo>
                <a:lnTo>
                  <a:pt x="233044" y="180721"/>
                </a:lnTo>
                <a:lnTo>
                  <a:pt x="239140" y="181991"/>
                </a:lnTo>
                <a:lnTo>
                  <a:pt x="242199" y="186705"/>
                </a:lnTo>
                <a:lnTo>
                  <a:pt x="258190" y="211836"/>
                </a:lnTo>
                <a:lnTo>
                  <a:pt x="272415" y="233934"/>
                </a:lnTo>
                <a:lnTo>
                  <a:pt x="281461" y="219761"/>
                </a:lnTo>
                <a:lnTo>
                  <a:pt x="302714" y="186563"/>
                </a:lnTo>
                <a:lnTo>
                  <a:pt x="304038" y="184277"/>
                </a:lnTo>
                <a:lnTo>
                  <a:pt x="306324" y="182880"/>
                </a:lnTo>
                <a:lnTo>
                  <a:pt x="308863" y="182245"/>
                </a:lnTo>
                <a:lnTo>
                  <a:pt x="311404" y="181737"/>
                </a:lnTo>
                <a:lnTo>
                  <a:pt x="361076" y="181737"/>
                </a:lnTo>
                <a:lnTo>
                  <a:pt x="360392" y="180721"/>
                </a:lnTo>
                <a:close/>
              </a:path>
              <a:path w="383539" h="355600">
                <a:moveTo>
                  <a:pt x="205740" y="141605"/>
                </a:moveTo>
                <a:lnTo>
                  <a:pt x="20065" y="141605"/>
                </a:lnTo>
                <a:lnTo>
                  <a:pt x="12269" y="143186"/>
                </a:lnTo>
                <a:lnTo>
                  <a:pt x="5889" y="147494"/>
                </a:lnTo>
                <a:lnTo>
                  <a:pt x="1581" y="153874"/>
                </a:lnTo>
                <a:lnTo>
                  <a:pt x="0" y="161671"/>
                </a:lnTo>
                <a:lnTo>
                  <a:pt x="0" y="172593"/>
                </a:lnTo>
                <a:lnTo>
                  <a:pt x="1581" y="180369"/>
                </a:lnTo>
                <a:lnTo>
                  <a:pt x="5889" y="186705"/>
                </a:lnTo>
                <a:lnTo>
                  <a:pt x="12269" y="190970"/>
                </a:lnTo>
                <a:lnTo>
                  <a:pt x="20065" y="192532"/>
                </a:lnTo>
                <a:lnTo>
                  <a:pt x="161162" y="192532"/>
                </a:lnTo>
                <a:lnTo>
                  <a:pt x="166115" y="183151"/>
                </a:lnTo>
                <a:lnTo>
                  <a:pt x="171831" y="174259"/>
                </a:lnTo>
                <a:lnTo>
                  <a:pt x="200406" y="145272"/>
                </a:lnTo>
                <a:lnTo>
                  <a:pt x="205740" y="141605"/>
                </a:lnTo>
                <a:close/>
              </a:path>
              <a:path w="383539" h="355600">
                <a:moveTo>
                  <a:pt x="228600" y="71501"/>
                </a:moveTo>
                <a:lnTo>
                  <a:pt x="20065" y="71501"/>
                </a:lnTo>
                <a:lnTo>
                  <a:pt x="12269" y="73062"/>
                </a:lnTo>
                <a:lnTo>
                  <a:pt x="5889" y="77327"/>
                </a:lnTo>
                <a:lnTo>
                  <a:pt x="1581" y="83663"/>
                </a:lnTo>
                <a:lnTo>
                  <a:pt x="0" y="91440"/>
                </a:lnTo>
                <a:lnTo>
                  <a:pt x="0" y="102489"/>
                </a:lnTo>
                <a:lnTo>
                  <a:pt x="1581" y="110265"/>
                </a:lnTo>
                <a:lnTo>
                  <a:pt x="5889" y="116601"/>
                </a:lnTo>
                <a:lnTo>
                  <a:pt x="12269" y="120866"/>
                </a:lnTo>
                <a:lnTo>
                  <a:pt x="20065" y="122428"/>
                </a:lnTo>
                <a:lnTo>
                  <a:pt x="228472" y="122428"/>
                </a:lnTo>
                <a:lnTo>
                  <a:pt x="236323" y="120866"/>
                </a:lnTo>
                <a:lnTo>
                  <a:pt x="242697" y="116601"/>
                </a:lnTo>
                <a:lnTo>
                  <a:pt x="246975" y="110265"/>
                </a:lnTo>
                <a:lnTo>
                  <a:pt x="248538" y="102489"/>
                </a:lnTo>
                <a:lnTo>
                  <a:pt x="248538" y="91440"/>
                </a:lnTo>
                <a:lnTo>
                  <a:pt x="246977" y="83663"/>
                </a:lnTo>
                <a:lnTo>
                  <a:pt x="242712" y="77327"/>
                </a:lnTo>
                <a:lnTo>
                  <a:pt x="236376" y="73062"/>
                </a:lnTo>
                <a:lnTo>
                  <a:pt x="228600" y="71501"/>
                </a:lnTo>
                <a:close/>
              </a:path>
              <a:path w="383539" h="355600">
                <a:moveTo>
                  <a:pt x="260477" y="0"/>
                </a:moveTo>
                <a:lnTo>
                  <a:pt x="51943" y="0"/>
                </a:lnTo>
                <a:lnTo>
                  <a:pt x="44219" y="1561"/>
                </a:lnTo>
                <a:lnTo>
                  <a:pt x="37877" y="5826"/>
                </a:lnTo>
                <a:lnTo>
                  <a:pt x="33583" y="12162"/>
                </a:lnTo>
                <a:lnTo>
                  <a:pt x="32003" y="19939"/>
                </a:lnTo>
                <a:lnTo>
                  <a:pt x="32003" y="30988"/>
                </a:lnTo>
                <a:lnTo>
                  <a:pt x="33583" y="38764"/>
                </a:lnTo>
                <a:lnTo>
                  <a:pt x="37877" y="45100"/>
                </a:lnTo>
                <a:lnTo>
                  <a:pt x="44219" y="49365"/>
                </a:lnTo>
                <a:lnTo>
                  <a:pt x="51943" y="50927"/>
                </a:lnTo>
                <a:lnTo>
                  <a:pt x="260477" y="50927"/>
                </a:lnTo>
                <a:lnTo>
                  <a:pt x="268273" y="49365"/>
                </a:lnTo>
                <a:lnTo>
                  <a:pt x="274653" y="45100"/>
                </a:lnTo>
                <a:lnTo>
                  <a:pt x="278961" y="38764"/>
                </a:lnTo>
                <a:lnTo>
                  <a:pt x="280543" y="30988"/>
                </a:lnTo>
                <a:lnTo>
                  <a:pt x="280543" y="19939"/>
                </a:lnTo>
                <a:lnTo>
                  <a:pt x="278961" y="12162"/>
                </a:lnTo>
                <a:lnTo>
                  <a:pt x="274653" y="5826"/>
                </a:lnTo>
                <a:lnTo>
                  <a:pt x="268273" y="1561"/>
                </a:lnTo>
                <a:lnTo>
                  <a:pt x="26047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7122" y="5126863"/>
            <a:ext cx="345440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Lợi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ích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89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Cung </a:t>
            </a:r>
            <a:r>
              <a:rPr sz="1200" dirty="0">
                <a:latin typeface="Arial"/>
                <a:cs typeface="Arial"/>
              </a:rPr>
              <a:t>cấp </a:t>
            </a:r>
            <a:r>
              <a:rPr sz="1200" spc="-5" dirty="0">
                <a:latin typeface="Arial"/>
                <a:cs typeface="Arial"/>
              </a:rPr>
              <a:t>dịch </a:t>
            </a:r>
            <a:r>
              <a:rPr sz="1200" spc="-10" dirty="0">
                <a:latin typeface="Arial"/>
                <a:cs typeface="Arial"/>
              </a:rPr>
              <a:t>vụ </a:t>
            </a:r>
            <a:r>
              <a:rPr sz="1200" dirty="0">
                <a:latin typeface="Arial"/>
                <a:cs typeface="Arial"/>
              </a:rPr>
              <a:t>tốt hơn cho VIP </a:t>
            </a:r>
            <a:r>
              <a:rPr sz="1200" spc="-5" dirty="0">
                <a:latin typeface="Arial"/>
                <a:cs typeface="Arial"/>
              </a:rPr>
              <a:t>và tìm </a:t>
            </a:r>
            <a:r>
              <a:rPr sz="1200" spc="-40" dirty="0">
                <a:latin typeface="Arial"/>
                <a:cs typeface="Arial"/>
              </a:rPr>
              <a:t>VIP.  </a:t>
            </a:r>
            <a:r>
              <a:rPr sz="1200" spc="-5" dirty="0">
                <a:latin typeface="Arial"/>
                <a:cs typeface="Arial"/>
              </a:rPr>
              <a:t>Nâng </a:t>
            </a:r>
            <a:r>
              <a:rPr sz="1200" dirty="0">
                <a:latin typeface="Arial"/>
                <a:cs typeface="Arial"/>
              </a:rPr>
              <a:t>cao </a:t>
            </a:r>
            <a:r>
              <a:rPr sz="1200" spc="-5" dirty="0">
                <a:latin typeface="Arial"/>
                <a:cs typeface="Arial"/>
              </a:rPr>
              <a:t>hiệu quả </a:t>
            </a:r>
            <a:r>
              <a:rPr sz="1200" spc="-10" dirty="0">
                <a:latin typeface="Arial"/>
                <a:cs typeface="Arial"/>
              </a:rPr>
              <a:t>và </a:t>
            </a:r>
            <a:r>
              <a:rPr sz="1200" dirty="0">
                <a:latin typeface="Arial"/>
                <a:cs typeface="Arial"/>
              </a:rPr>
              <a:t>độ </a:t>
            </a:r>
            <a:r>
              <a:rPr sz="1200" spc="-5" dirty="0">
                <a:latin typeface="Arial"/>
                <a:cs typeface="Arial"/>
              </a:rPr>
              <a:t>chính xác </a:t>
            </a:r>
            <a:r>
              <a:rPr sz="1200" dirty="0">
                <a:latin typeface="Arial"/>
                <a:cs typeface="Arial"/>
              </a:rPr>
              <a:t>trong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công  </a:t>
            </a:r>
            <a:r>
              <a:rPr sz="1200" spc="-10" dirty="0">
                <a:latin typeface="Arial"/>
                <a:cs typeface="Arial"/>
              </a:rPr>
              <a:t>việc. </a:t>
            </a:r>
            <a:r>
              <a:rPr sz="1200" spc="-5" dirty="0">
                <a:latin typeface="Arial"/>
                <a:cs typeface="Arial"/>
              </a:rPr>
              <a:t>Đảm </a:t>
            </a:r>
            <a:r>
              <a:rPr sz="1200" dirty="0">
                <a:latin typeface="Arial"/>
                <a:cs typeface="Arial"/>
              </a:rPr>
              <a:t>bảo an toàn cho </a:t>
            </a:r>
            <a:r>
              <a:rPr sz="1200" spc="-5" dirty="0">
                <a:latin typeface="Arial"/>
                <a:cs typeface="Arial"/>
              </a:rPr>
              <a:t>ngân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hàng.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8983" y="5115559"/>
            <a:ext cx="401320" cy="374650"/>
          </a:xfrm>
          <a:custGeom>
            <a:avLst/>
            <a:gdLst/>
            <a:ahLst/>
            <a:cxnLst/>
            <a:rect l="l" t="t" r="r" b="b"/>
            <a:pathLst>
              <a:path w="401320" h="374650">
                <a:moveTo>
                  <a:pt x="20319" y="243712"/>
                </a:moveTo>
                <a:lnTo>
                  <a:pt x="5968" y="243712"/>
                </a:lnTo>
                <a:lnTo>
                  <a:pt x="0" y="249554"/>
                </a:lnTo>
                <a:lnTo>
                  <a:pt x="0" y="368426"/>
                </a:lnTo>
                <a:lnTo>
                  <a:pt x="5968" y="374268"/>
                </a:lnTo>
                <a:lnTo>
                  <a:pt x="20319" y="374268"/>
                </a:lnTo>
                <a:lnTo>
                  <a:pt x="26162" y="368426"/>
                </a:lnTo>
                <a:lnTo>
                  <a:pt x="26162" y="322071"/>
                </a:lnTo>
                <a:lnTo>
                  <a:pt x="90677" y="322071"/>
                </a:lnTo>
                <a:lnTo>
                  <a:pt x="93979" y="320674"/>
                </a:lnTo>
                <a:lnTo>
                  <a:pt x="118818" y="295909"/>
                </a:lnTo>
                <a:lnTo>
                  <a:pt x="26162" y="295909"/>
                </a:lnTo>
                <a:lnTo>
                  <a:pt x="26162" y="249554"/>
                </a:lnTo>
                <a:lnTo>
                  <a:pt x="20319" y="243712"/>
                </a:lnTo>
                <a:close/>
              </a:path>
              <a:path w="401320" h="374650">
                <a:moveTo>
                  <a:pt x="179831" y="235076"/>
                </a:moveTo>
                <a:lnTo>
                  <a:pt x="142875" y="235076"/>
                </a:lnTo>
                <a:lnTo>
                  <a:pt x="81787" y="295909"/>
                </a:lnTo>
                <a:lnTo>
                  <a:pt x="118818" y="295909"/>
                </a:lnTo>
                <a:lnTo>
                  <a:pt x="179831" y="235076"/>
                </a:lnTo>
                <a:close/>
              </a:path>
              <a:path w="401320" h="374650">
                <a:moveTo>
                  <a:pt x="255650" y="208914"/>
                </a:moveTo>
                <a:lnTo>
                  <a:pt x="93090" y="208914"/>
                </a:lnTo>
                <a:lnTo>
                  <a:pt x="87249" y="214756"/>
                </a:lnTo>
                <a:lnTo>
                  <a:pt x="87249" y="229234"/>
                </a:lnTo>
                <a:lnTo>
                  <a:pt x="93090" y="235076"/>
                </a:lnTo>
                <a:lnTo>
                  <a:pt x="255650" y="235076"/>
                </a:lnTo>
                <a:lnTo>
                  <a:pt x="261492" y="229234"/>
                </a:lnTo>
                <a:lnTo>
                  <a:pt x="261492" y="214756"/>
                </a:lnTo>
                <a:lnTo>
                  <a:pt x="255650" y="208914"/>
                </a:lnTo>
                <a:close/>
              </a:path>
              <a:path w="401320" h="374650">
                <a:moveTo>
                  <a:pt x="374903" y="0"/>
                </a:moveTo>
                <a:lnTo>
                  <a:pt x="52324" y="0"/>
                </a:lnTo>
                <a:lnTo>
                  <a:pt x="31986" y="4101"/>
                </a:lnTo>
                <a:lnTo>
                  <a:pt x="15351" y="15287"/>
                </a:lnTo>
                <a:lnTo>
                  <a:pt x="4121" y="31878"/>
                </a:lnTo>
                <a:lnTo>
                  <a:pt x="0" y="52196"/>
                </a:lnTo>
                <a:lnTo>
                  <a:pt x="0" y="130555"/>
                </a:lnTo>
                <a:lnTo>
                  <a:pt x="4121" y="150874"/>
                </a:lnTo>
                <a:lnTo>
                  <a:pt x="15351" y="167465"/>
                </a:lnTo>
                <a:lnTo>
                  <a:pt x="31986" y="178651"/>
                </a:lnTo>
                <a:lnTo>
                  <a:pt x="52324" y="182752"/>
                </a:lnTo>
                <a:lnTo>
                  <a:pt x="273303" y="182752"/>
                </a:lnTo>
                <a:lnTo>
                  <a:pt x="307611" y="130555"/>
                </a:lnTo>
                <a:lnTo>
                  <a:pt x="32003" y="130555"/>
                </a:lnTo>
                <a:lnTo>
                  <a:pt x="26162" y="124713"/>
                </a:lnTo>
                <a:lnTo>
                  <a:pt x="26162" y="110235"/>
                </a:lnTo>
                <a:lnTo>
                  <a:pt x="32003" y="104393"/>
                </a:lnTo>
                <a:lnTo>
                  <a:pt x="314769" y="104393"/>
                </a:lnTo>
                <a:lnTo>
                  <a:pt x="320293" y="84200"/>
                </a:lnTo>
                <a:lnTo>
                  <a:pt x="337848" y="78358"/>
                </a:lnTo>
                <a:lnTo>
                  <a:pt x="32003" y="78358"/>
                </a:lnTo>
                <a:lnTo>
                  <a:pt x="26162" y="72516"/>
                </a:lnTo>
                <a:lnTo>
                  <a:pt x="26162" y="58165"/>
                </a:lnTo>
                <a:lnTo>
                  <a:pt x="32003" y="52196"/>
                </a:lnTo>
                <a:lnTo>
                  <a:pt x="401065" y="52196"/>
                </a:lnTo>
                <a:lnTo>
                  <a:pt x="401065" y="26162"/>
                </a:lnTo>
                <a:lnTo>
                  <a:pt x="398996" y="15966"/>
                </a:lnTo>
                <a:lnTo>
                  <a:pt x="393366" y="7651"/>
                </a:lnTo>
                <a:lnTo>
                  <a:pt x="385046" y="2051"/>
                </a:lnTo>
                <a:lnTo>
                  <a:pt x="374903" y="0"/>
                </a:lnTo>
                <a:close/>
              </a:path>
              <a:path w="401320" h="374650">
                <a:moveTo>
                  <a:pt x="374776" y="93471"/>
                </a:moveTo>
                <a:lnTo>
                  <a:pt x="341883" y="104520"/>
                </a:lnTo>
                <a:lnTo>
                  <a:pt x="327532" y="156717"/>
                </a:lnTo>
                <a:lnTo>
                  <a:pt x="348741" y="156717"/>
                </a:lnTo>
                <a:lnTo>
                  <a:pt x="358864" y="154648"/>
                </a:lnTo>
                <a:lnTo>
                  <a:pt x="367141" y="149018"/>
                </a:lnTo>
                <a:lnTo>
                  <a:pt x="372727" y="140698"/>
                </a:lnTo>
                <a:lnTo>
                  <a:pt x="374776" y="130555"/>
                </a:lnTo>
                <a:lnTo>
                  <a:pt x="374776" y="93471"/>
                </a:lnTo>
                <a:close/>
              </a:path>
              <a:path w="401320" h="374650">
                <a:moveTo>
                  <a:pt x="232537" y="104393"/>
                </a:moveTo>
                <a:lnTo>
                  <a:pt x="98805" y="104393"/>
                </a:lnTo>
                <a:lnTo>
                  <a:pt x="104647" y="110235"/>
                </a:lnTo>
                <a:lnTo>
                  <a:pt x="104647" y="124713"/>
                </a:lnTo>
                <a:lnTo>
                  <a:pt x="98805" y="130555"/>
                </a:lnTo>
                <a:lnTo>
                  <a:pt x="232537" y="130555"/>
                </a:lnTo>
                <a:lnTo>
                  <a:pt x="226694" y="124713"/>
                </a:lnTo>
                <a:lnTo>
                  <a:pt x="226694" y="110235"/>
                </a:lnTo>
                <a:lnTo>
                  <a:pt x="232537" y="104393"/>
                </a:lnTo>
                <a:close/>
              </a:path>
              <a:path w="401320" h="374650">
                <a:moveTo>
                  <a:pt x="314769" y="104393"/>
                </a:moveTo>
                <a:lnTo>
                  <a:pt x="247014" y="104393"/>
                </a:lnTo>
                <a:lnTo>
                  <a:pt x="252856" y="110235"/>
                </a:lnTo>
                <a:lnTo>
                  <a:pt x="252856" y="124713"/>
                </a:lnTo>
                <a:lnTo>
                  <a:pt x="247014" y="130555"/>
                </a:lnTo>
                <a:lnTo>
                  <a:pt x="307611" y="130555"/>
                </a:lnTo>
                <a:lnTo>
                  <a:pt x="314769" y="104393"/>
                </a:lnTo>
                <a:close/>
              </a:path>
              <a:path w="401320" h="374650">
                <a:moveTo>
                  <a:pt x="401065" y="52196"/>
                </a:moveTo>
                <a:lnTo>
                  <a:pt x="151129" y="52196"/>
                </a:lnTo>
                <a:lnTo>
                  <a:pt x="156971" y="58165"/>
                </a:lnTo>
                <a:lnTo>
                  <a:pt x="156971" y="72516"/>
                </a:lnTo>
                <a:lnTo>
                  <a:pt x="151129" y="78358"/>
                </a:lnTo>
                <a:lnTo>
                  <a:pt x="337848" y="78358"/>
                </a:lnTo>
                <a:lnTo>
                  <a:pt x="397382" y="58546"/>
                </a:lnTo>
                <a:lnTo>
                  <a:pt x="401065" y="53593"/>
                </a:lnTo>
                <a:lnTo>
                  <a:pt x="401065" y="521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5615" y="5107051"/>
            <a:ext cx="256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8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Sản 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phẩm </a:t>
            </a:r>
            <a:r>
              <a:rPr sz="1800" b="1" u="heavy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khuyên 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dùng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3903" y="2354072"/>
            <a:ext cx="2196973" cy="1484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3296" y="2391536"/>
            <a:ext cx="2120900" cy="1430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9446" y="3909821"/>
            <a:ext cx="20066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10" dirty="0">
                <a:latin typeface="Arial"/>
                <a:cs typeface="Arial"/>
              </a:rPr>
              <a:t>Nhận </a:t>
            </a:r>
            <a:r>
              <a:rPr sz="1100" b="1" spc="-5" dirty="0">
                <a:latin typeface="Arial"/>
                <a:cs typeface="Arial"/>
              </a:rPr>
              <a:t>diện </a:t>
            </a:r>
            <a:r>
              <a:rPr sz="1100" b="1" spc="40" dirty="0">
                <a:latin typeface="Arial"/>
                <a:cs typeface="Arial"/>
              </a:rPr>
              <a:t>VIP/ </a:t>
            </a:r>
            <a:r>
              <a:rPr sz="1100" b="1" spc="-5" dirty="0">
                <a:latin typeface="Arial"/>
                <a:cs typeface="Arial"/>
              </a:rPr>
              <a:t>danh </a:t>
            </a:r>
            <a:r>
              <a:rPr sz="1100" b="1" spc="-65" dirty="0">
                <a:latin typeface="Arial"/>
                <a:cs typeface="Arial"/>
              </a:rPr>
              <a:t>sách</a:t>
            </a:r>
            <a:r>
              <a:rPr sz="1100" b="1" spc="-20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đen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446" y="4161282"/>
            <a:ext cx="21812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Báo </a:t>
            </a:r>
            <a:r>
              <a:rPr sz="1100" spc="30" dirty="0">
                <a:latin typeface="Arial"/>
                <a:cs typeface="Arial"/>
              </a:rPr>
              <a:t>động </a:t>
            </a:r>
            <a:r>
              <a:rPr sz="1100" spc="-15" dirty="0">
                <a:latin typeface="Arial"/>
                <a:cs typeface="Arial"/>
              </a:rPr>
              <a:t>hoặc </a:t>
            </a:r>
            <a:r>
              <a:rPr sz="1100" spc="-5" dirty="0">
                <a:latin typeface="Arial"/>
                <a:cs typeface="Arial"/>
              </a:rPr>
              <a:t>nhận </a:t>
            </a:r>
            <a:r>
              <a:rPr sz="1100" spc="5" dirty="0">
                <a:latin typeface="Arial"/>
                <a:cs typeface="Arial"/>
              </a:rPr>
              <a:t>diện </a:t>
            </a:r>
            <a:r>
              <a:rPr sz="1100" spc="-5" dirty="0">
                <a:latin typeface="Arial"/>
                <a:cs typeface="Arial"/>
              </a:rPr>
              <a:t>ngay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lập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446" y="4412741"/>
            <a:ext cx="1882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tức </a:t>
            </a:r>
            <a:r>
              <a:rPr sz="1100" spc="5" dirty="0">
                <a:latin typeface="Arial"/>
                <a:cs typeface="Arial"/>
              </a:rPr>
              <a:t>khi </a:t>
            </a:r>
            <a:r>
              <a:rPr sz="1100" spc="-10" dirty="0">
                <a:latin typeface="Arial"/>
                <a:cs typeface="Arial"/>
              </a:rPr>
              <a:t>có </a:t>
            </a:r>
            <a:r>
              <a:rPr sz="1100" spc="30" dirty="0">
                <a:latin typeface="Arial"/>
                <a:cs typeface="Arial"/>
              </a:rPr>
              <a:t>đối </a:t>
            </a:r>
            <a:r>
              <a:rPr sz="1100" spc="-10" dirty="0">
                <a:latin typeface="Arial"/>
                <a:cs typeface="Arial"/>
              </a:rPr>
              <a:t>tượng </a:t>
            </a:r>
            <a:r>
              <a:rPr sz="1100" spc="-5" dirty="0">
                <a:latin typeface="Arial"/>
                <a:cs typeface="Arial"/>
              </a:rPr>
              <a:t>xuất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hiện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04544" y="1979041"/>
            <a:ext cx="2277745" cy="2934970"/>
            <a:chOff x="1304544" y="1979041"/>
            <a:chExt cx="2277745" cy="2934970"/>
          </a:xfrm>
        </p:grpSpPr>
        <p:sp>
          <p:nvSpPr>
            <p:cNvPr id="13" name="object 13"/>
            <p:cNvSpPr/>
            <p:nvPr/>
          </p:nvSpPr>
          <p:spPr>
            <a:xfrm>
              <a:off x="1307719" y="1979041"/>
              <a:ext cx="2271395" cy="310515"/>
            </a:xfrm>
            <a:custGeom>
              <a:avLst/>
              <a:gdLst/>
              <a:ahLst/>
              <a:cxnLst/>
              <a:rect l="l" t="t" r="r" b="b"/>
              <a:pathLst>
                <a:path w="2271395" h="310514">
                  <a:moveTo>
                    <a:pt x="2219579" y="0"/>
                  </a:moveTo>
                  <a:lnTo>
                    <a:pt x="51815" y="0"/>
                  </a:lnTo>
                  <a:lnTo>
                    <a:pt x="31664" y="4058"/>
                  </a:lnTo>
                  <a:lnTo>
                    <a:pt x="15192" y="15128"/>
                  </a:lnTo>
                  <a:lnTo>
                    <a:pt x="4077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271268" y="310261"/>
                  </a:lnTo>
                  <a:lnTo>
                    <a:pt x="2271268" y="51688"/>
                  </a:lnTo>
                  <a:lnTo>
                    <a:pt x="2267209" y="31557"/>
                  </a:lnTo>
                  <a:lnTo>
                    <a:pt x="2256139" y="15128"/>
                  </a:lnTo>
                  <a:lnTo>
                    <a:pt x="2239710" y="4058"/>
                  </a:lnTo>
                  <a:lnTo>
                    <a:pt x="221957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7719" y="2308098"/>
              <a:ext cx="2271395" cy="2602865"/>
            </a:xfrm>
            <a:custGeom>
              <a:avLst/>
              <a:gdLst/>
              <a:ahLst/>
              <a:cxnLst/>
              <a:rect l="l" t="t" r="r" b="b"/>
              <a:pathLst>
                <a:path w="2271395" h="2602865">
                  <a:moveTo>
                    <a:pt x="2215260" y="2602357"/>
                  </a:moveTo>
                  <a:lnTo>
                    <a:pt x="56006" y="2602357"/>
                  </a:lnTo>
                  <a:lnTo>
                    <a:pt x="34236" y="2597963"/>
                  </a:lnTo>
                  <a:lnTo>
                    <a:pt x="16430" y="2585974"/>
                  </a:lnTo>
                  <a:lnTo>
                    <a:pt x="4411" y="2568174"/>
                  </a:lnTo>
                  <a:lnTo>
                    <a:pt x="0" y="2546350"/>
                  </a:lnTo>
                  <a:lnTo>
                    <a:pt x="0" y="0"/>
                  </a:lnTo>
                  <a:lnTo>
                    <a:pt x="2271268" y="0"/>
                  </a:lnTo>
                  <a:lnTo>
                    <a:pt x="2271268" y="2546350"/>
                  </a:lnTo>
                  <a:lnTo>
                    <a:pt x="2266874" y="2568174"/>
                  </a:lnTo>
                  <a:lnTo>
                    <a:pt x="2254885" y="2585974"/>
                  </a:lnTo>
                  <a:lnTo>
                    <a:pt x="2237085" y="2597963"/>
                  </a:lnTo>
                  <a:lnTo>
                    <a:pt x="2215260" y="2602357"/>
                  </a:lnTo>
                  <a:close/>
                </a:path>
              </a:pathLst>
            </a:custGeom>
            <a:ln w="63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83278" y="3844094"/>
            <a:ext cx="2104390" cy="7804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b="1" spc="-40" dirty="0">
                <a:latin typeface="Arial"/>
                <a:cs typeface="Arial"/>
              </a:rPr>
              <a:t>Xác </a:t>
            </a:r>
            <a:r>
              <a:rPr sz="1100" b="1" dirty="0">
                <a:latin typeface="Arial"/>
                <a:cs typeface="Arial"/>
              </a:rPr>
              <a:t>định </a:t>
            </a:r>
            <a:r>
              <a:rPr sz="1100" b="1" spc="-5" dirty="0">
                <a:latin typeface="Arial"/>
                <a:cs typeface="Arial"/>
              </a:rPr>
              <a:t>danh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tính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100" spc="-60" dirty="0">
                <a:latin typeface="Arial"/>
                <a:cs typeface="Arial"/>
              </a:rPr>
              <a:t>Xác </a:t>
            </a:r>
            <a:r>
              <a:rPr sz="1100" spc="15" dirty="0">
                <a:latin typeface="Arial"/>
                <a:cs typeface="Arial"/>
              </a:rPr>
              <a:t>định </a:t>
            </a:r>
            <a:r>
              <a:rPr sz="1100" spc="30" dirty="0">
                <a:latin typeface="Arial"/>
                <a:cs typeface="Arial"/>
              </a:rPr>
              <a:t>đối </a:t>
            </a:r>
            <a:r>
              <a:rPr sz="1100" spc="-10" dirty="0">
                <a:latin typeface="Arial"/>
                <a:cs typeface="Arial"/>
              </a:rPr>
              <a:t>tượng </a:t>
            </a:r>
            <a:r>
              <a:rPr sz="1100" spc="-20" dirty="0">
                <a:latin typeface="Arial"/>
                <a:cs typeface="Arial"/>
              </a:rPr>
              <a:t>là khách </a:t>
            </a:r>
            <a:r>
              <a:rPr sz="1100" dirty="0">
                <a:latin typeface="Arial"/>
                <a:cs typeface="Arial"/>
              </a:rPr>
              <a:t>hàng  </a:t>
            </a:r>
            <a:r>
              <a:rPr sz="1100" spc="-20" dirty="0">
                <a:latin typeface="Arial"/>
                <a:cs typeface="Arial"/>
              </a:rPr>
              <a:t>hay </a:t>
            </a:r>
            <a:r>
              <a:rPr sz="1100" spc="-5" dirty="0">
                <a:latin typeface="Arial"/>
                <a:cs typeface="Arial"/>
              </a:rPr>
              <a:t>nhân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viên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65041" y="1995170"/>
            <a:ext cx="2277745" cy="2918460"/>
            <a:chOff x="3765041" y="1995170"/>
            <a:chExt cx="2277745" cy="2918460"/>
          </a:xfrm>
        </p:grpSpPr>
        <p:sp>
          <p:nvSpPr>
            <p:cNvPr id="17" name="object 17"/>
            <p:cNvSpPr/>
            <p:nvPr/>
          </p:nvSpPr>
          <p:spPr>
            <a:xfrm>
              <a:off x="3768216" y="1995170"/>
              <a:ext cx="2271395" cy="310515"/>
            </a:xfrm>
            <a:custGeom>
              <a:avLst/>
              <a:gdLst/>
              <a:ahLst/>
              <a:cxnLst/>
              <a:rect l="l" t="t" r="r" b="b"/>
              <a:pathLst>
                <a:path w="2271395" h="310514">
                  <a:moveTo>
                    <a:pt x="2219452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8"/>
                  </a:lnTo>
                  <a:lnTo>
                    <a:pt x="0" y="310260"/>
                  </a:lnTo>
                  <a:lnTo>
                    <a:pt x="2271141" y="310260"/>
                  </a:lnTo>
                  <a:lnTo>
                    <a:pt x="2271141" y="51688"/>
                  </a:lnTo>
                  <a:lnTo>
                    <a:pt x="2267082" y="31557"/>
                  </a:lnTo>
                  <a:lnTo>
                    <a:pt x="2256012" y="15128"/>
                  </a:lnTo>
                  <a:lnTo>
                    <a:pt x="2239583" y="4058"/>
                  </a:lnTo>
                  <a:lnTo>
                    <a:pt x="221945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8216" y="2324354"/>
              <a:ext cx="2271395" cy="2586355"/>
            </a:xfrm>
            <a:custGeom>
              <a:avLst/>
              <a:gdLst/>
              <a:ahLst/>
              <a:cxnLst/>
              <a:rect l="l" t="t" r="r" b="b"/>
              <a:pathLst>
                <a:path w="2271395" h="2586354">
                  <a:moveTo>
                    <a:pt x="2215261" y="2586101"/>
                  </a:moveTo>
                  <a:lnTo>
                    <a:pt x="56007" y="2586101"/>
                  </a:lnTo>
                  <a:lnTo>
                    <a:pt x="34182" y="2581707"/>
                  </a:lnTo>
                  <a:lnTo>
                    <a:pt x="16383" y="2569718"/>
                  </a:lnTo>
                  <a:lnTo>
                    <a:pt x="4393" y="2551918"/>
                  </a:lnTo>
                  <a:lnTo>
                    <a:pt x="0" y="2530094"/>
                  </a:lnTo>
                  <a:lnTo>
                    <a:pt x="0" y="0"/>
                  </a:lnTo>
                  <a:lnTo>
                    <a:pt x="2271141" y="0"/>
                  </a:lnTo>
                  <a:lnTo>
                    <a:pt x="2271141" y="2530094"/>
                  </a:lnTo>
                  <a:lnTo>
                    <a:pt x="2266749" y="2551918"/>
                  </a:lnTo>
                  <a:lnTo>
                    <a:pt x="2254773" y="2569718"/>
                  </a:lnTo>
                  <a:lnTo>
                    <a:pt x="2237011" y="2581707"/>
                  </a:lnTo>
                  <a:lnTo>
                    <a:pt x="2215261" y="2586101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95019" y="1471040"/>
            <a:ext cx="2462530" cy="79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Ứng 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dụng </a:t>
            </a:r>
            <a:r>
              <a:rPr sz="1800" b="1" u="heavy" spc="-7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cụ</a:t>
            </a:r>
            <a:r>
              <a:rPr sz="1800" b="1" u="heavy" spc="-6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858519" algn="l"/>
                <a:tab pos="2283460" algn="l"/>
              </a:tabLst>
            </a:pPr>
            <a:r>
              <a:rPr sz="1500" b="1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500" b="1" u="sng" spc="-6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1500" b="1" u="sng" spc="-114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sng" spc="-2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vào	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8216" y="3849194"/>
            <a:ext cx="2131060" cy="780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b="1" spc="-5" dirty="0">
                <a:latin typeface="Arial"/>
                <a:cs typeface="Arial"/>
              </a:rPr>
              <a:t>Danh </a:t>
            </a:r>
            <a:r>
              <a:rPr sz="1100" b="1" spc="-65" dirty="0">
                <a:latin typeface="Arial"/>
                <a:cs typeface="Arial"/>
              </a:rPr>
              <a:t>sách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đen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100" spc="-40" dirty="0">
                <a:latin typeface="Arial"/>
                <a:cs typeface="Arial"/>
              </a:rPr>
              <a:t>Cảnh </a:t>
            </a:r>
            <a:r>
              <a:rPr sz="1100" spc="5" dirty="0">
                <a:latin typeface="Arial"/>
                <a:cs typeface="Arial"/>
              </a:rPr>
              <a:t>báo </a:t>
            </a:r>
            <a:r>
              <a:rPr sz="1100" dirty="0">
                <a:latin typeface="Arial"/>
                <a:cs typeface="Arial"/>
              </a:rPr>
              <a:t>lập </a:t>
            </a:r>
            <a:r>
              <a:rPr sz="1100" spc="-25" dirty="0">
                <a:latin typeface="Arial"/>
                <a:cs typeface="Arial"/>
              </a:rPr>
              <a:t>tức </a:t>
            </a:r>
            <a:r>
              <a:rPr sz="1100" spc="5" dirty="0">
                <a:latin typeface="Arial"/>
                <a:cs typeface="Arial"/>
              </a:rPr>
              <a:t>khi </a:t>
            </a:r>
            <a:r>
              <a:rPr sz="1100" spc="-10" dirty="0">
                <a:latin typeface="Arial"/>
                <a:cs typeface="Arial"/>
              </a:rPr>
              <a:t>có </a:t>
            </a:r>
            <a:r>
              <a:rPr sz="1100" spc="30" dirty="0">
                <a:latin typeface="Arial"/>
                <a:cs typeface="Arial"/>
              </a:rPr>
              <a:t>đối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tượng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20" dirty="0">
                <a:latin typeface="Arial"/>
                <a:cs typeface="Arial"/>
              </a:rPr>
              <a:t>là </a:t>
            </a:r>
            <a:r>
              <a:rPr sz="1100" dirty="0">
                <a:latin typeface="Arial"/>
                <a:cs typeface="Arial"/>
              </a:rPr>
              <a:t>danh </a:t>
            </a:r>
            <a:r>
              <a:rPr sz="1100" spc="-45" dirty="0">
                <a:latin typeface="Arial"/>
                <a:cs typeface="Arial"/>
              </a:rPr>
              <a:t>sách </a:t>
            </a:r>
            <a:r>
              <a:rPr sz="1100" dirty="0">
                <a:latin typeface="Arial"/>
                <a:cs typeface="Arial"/>
              </a:rPr>
              <a:t>đen </a:t>
            </a:r>
            <a:r>
              <a:rPr sz="1100" spc="-5" dirty="0">
                <a:latin typeface="Arial"/>
                <a:cs typeface="Arial"/>
              </a:rPr>
              <a:t>xuất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hiện.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29603" y="1979041"/>
            <a:ext cx="2277745" cy="2934970"/>
            <a:chOff x="6229603" y="1979041"/>
            <a:chExt cx="2277745" cy="2934970"/>
          </a:xfrm>
        </p:grpSpPr>
        <p:sp>
          <p:nvSpPr>
            <p:cNvPr id="22" name="object 22"/>
            <p:cNvSpPr/>
            <p:nvPr/>
          </p:nvSpPr>
          <p:spPr>
            <a:xfrm>
              <a:off x="6232778" y="1979041"/>
              <a:ext cx="2271395" cy="310515"/>
            </a:xfrm>
            <a:custGeom>
              <a:avLst/>
              <a:gdLst/>
              <a:ahLst/>
              <a:cxnLst/>
              <a:rect l="l" t="t" r="r" b="b"/>
              <a:pathLst>
                <a:path w="2271395" h="310514">
                  <a:moveTo>
                    <a:pt x="2219452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271268" y="310261"/>
                  </a:lnTo>
                  <a:lnTo>
                    <a:pt x="2271268" y="51688"/>
                  </a:lnTo>
                  <a:lnTo>
                    <a:pt x="2267190" y="31557"/>
                  </a:lnTo>
                  <a:lnTo>
                    <a:pt x="2256075" y="15128"/>
                  </a:lnTo>
                  <a:lnTo>
                    <a:pt x="2239603" y="4058"/>
                  </a:lnTo>
                  <a:lnTo>
                    <a:pt x="221945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2778" y="2308098"/>
              <a:ext cx="2271395" cy="2602865"/>
            </a:xfrm>
            <a:custGeom>
              <a:avLst/>
              <a:gdLst/>
              <a:ahLst/>
              <a:cxnLst/>
              <a:rect l="l" t="t" r="r" b="b"/>
              <a:pathLst>
                <a:path w="2271395" h="2602865">
                  <a:moveTo>
                    <a:pt x="2215261" y="2602357"/>
                  </a:moveTo>
                  <a:lnTo>
                    <a:pt x="56007" y="2602357"/>
                  </a:lnTo>
                  <a:lnTo>
                    <a:pt x="34182" y="2597963"/>
                  </a:lnTo>
                  <a:lnTo>
                    <a:pt x="16383" y="2585974"/>
                  </a:lnTo>
                  <a:lnTo>
                    <a:pt x="4393" y="2568174"/>
                  </a:lnTo>
                  <a:lnTo>
                    <a:pt x="0" y="2546350"/>
                  </a:lnTo>
                  <a:lnTo>
                    <a:pt x="0" y="0"/>
                  </a:lnTo>
                  <a:lnTo>
                    <a:pt x="2271268" y="0"/>
                  </a:lnTo>
                  <a:lnTo>
                    <a:pt x="2271268" y="2546350"/>
                  </a:lnTo>
                  <a:lnTo>
                    <a:pt x="2266856" y="2568174"/>
                  </a:lnTo>
                  <a:lnTo>
                    <a:pt x="2254837" y="2585974"/>
                  </a:lnTo>
                  <a:lnTo>
                    <a:pt x="2237031" y="2597963"/>
                  </a:lnTo>
                  <a:lnTo>
                    <a:pt x="2215261" y="2602357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683117" y="1979041"/>
            <a:ext cx="2427605" cy="2934970"/>
            <a:chOff x="8683117" y="1979041"/>
            <a:chExt cx="2427605" cy="2934970"/>
          </a:xfrm>
        </p:grpSpPr>
        <p:sp>
          <p:nvSpPr>
            <p:cNvPr id="25" name="object 25"/>
            <p:cNvSpPr/>
            <p:nvPr/>
          </p:nvSpPr>
          <p:spPr>
            <a:xfrm>
              <a:off x="8686292" y="1979041"/>
              <a:ext cx="2421255" cy="310515"/>
            </a:xfrm>
            <a:custGeom>
              <a:avLst/>
              <a:gdLst/>
              <a:ahLst/>
              <a:cxnLst/>
              <a:rect l="l" t="t" r="r" b="b"/>
              <a:pathLst>
                <a:path w="2421254" h="310514">
                  <a:moveTo>
                    <a:pt x="2369057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420747" y="310261"/>
                  </a:lnTo>
                  <a:lnTo>
                    <a:pt x="2420747" y="51688"/>
                  </a:lnTo>
                  <a:lnTo>
                    <a:pt x="2416688" y="31557"/>
                  </a:lnTo>
                  <a:lnTo>
                    <a:pt x="2405618" y="15128"/>
                  </a:lnTo>
                  <a:lnTo>
                    <a:pt x="2389189" y="4058"/>
                  </a:lnTo>
                  <a:lnTo>
                    <a:pt x="236905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86292" y="2308098"/>
              <a:ext cx="2421255" cy="2602865"/>
            </a:xfrm>
            <a:custGeom>
              <a:avLst/>
              <a:gdLst/>
              <a:ahLst/>
              <a:cxnLst/>
              <a:rect l="l" t="t" r="r" b="b"/>
              <a:pathLst>
                <a:path w="2421254" h="2602865">
                  <a:moveTo>
                    <a:pt x="2361056" y="2602357"/>
                  </a:moveTo>
                  <a:lnTo>
                    <a:pt x="59689" y="2602357"/>
                  </a:lnTo>
                  <a:lnTo>
                    <a:pt x="36433" y="2597673"/>
                  </a:lnTo>
                  <a:lnTo>
                    <a:pt x="17462" y="2584894"/>
                  </a:lnTo>
                  <a:lnTo>
                    <a:pt x="4683" y="2565923"/>
                  </a:lnTo>
                  <a:lnTo>
                    <a:pt x="0" y="2542666"/>
                  </a:lnTo>
                  <a:lnTo>
                    <a:pt x="0" y="0"/>
                  </a:lnTo>
                  <a:lnTo>
                    <a:pt x="2420747" y="0"/>
                  </a:lnTo>
                  <a:lnTo>
                    <a:pt x="2420747" y="2542666"/>
                  </a:lnTo>
                  <a:lnTo>
                    <a:pt x="2416063" y="2565923"/>
                  </a:lnTo>
                  <a:lnTo>
                    <a:pt x="2403284" y="2584894"/>
                  </a:lnTo>
                  <a:lnTo>
                    <a:pt x="2384313" y="2597673"/>
                  </a:lnTo>
                  <a:lnTo>
                    <a:pt x="2361056" y="2602357"/>
                  </a:lnTo>
                  <a:close/>
                </a:path>
              </a:pathLst>
            </a:custGeom>
            <a:ln w="63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53221" y="2372995"/>
              <a:ext cx="2113788" cy="14317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55516" y="1994738"/>
            <a:ext cx="22967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190" algn="l"/>
                <a:tab pos="2283460" algn="l"/>
              </a:tabLst>
            </a:pPr>
            <a:r>
              <a:rPr sz="1500" u="sng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00" b="1" u="sng" spc="-3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Quầy </a:t>
            </a:r>
            <a:r>
              <a:rPr sz="1500" b="1" u="sng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tính</a:t>
            </a:r>
            <a:r>
              <a:rPr sz="1500" b="1" u="sng" spc="-4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sng" spc="1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tiền	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20078" y="1999869"/>
            <a:ext cx="2296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260" algn="l"/>
                <a:tab pos="2283460" algn="l"/>
              </a:tabLst>
            </a:pPr>
            <a:r>
              <a:rPr sz="1500" b="1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ATM	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73592" y="1981327"/>
            <a:ext cx="2296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4695" algn="l"/>
                <a:tab pos="2283460" algn="l"/>
              </a:tabLst>
            </a:pPr>
            <a:r>
              <a:rPr sz="1500" u="sng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00" b="1" u="sng" spc="-4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Văn</a:t>
            </a:r>
            <a:r>
              <a:rPr sz="1500" b="1" u="sng" spc="-8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b="1" u="sng" spc="-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phòng	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4460" y="2380107"/>
            <a:ext cx="2139568" cy="1466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42426" y="3801846"/>
            <a:ext cx="222250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100" b="1" spc="-15" dirty="0">
                <a:latin typeface="Arial"/>
                <a:cs typeface="Arial"/>
              </a:rPr>
              <a:t>Quản </a:t>
            </a:r>
            <a:r>
              <a:rPr sz="1100" b="1" spc="-10" dirty="0">
                <a:latin typeface="Arial"/>
                <a:cs typeface="Arial"/>
              </a:rPr>
              <a:t>lý </a:t>
            </a:r>
            <a:r>
              <a:rPr sz="1100" b="1" spc="-5" dirty="0">
                <a:latin typeface="Arial"/>
                <a:cs typeface="Arial"/>
              </a:rPr>
              <a:t>ra </a:t>
            </a:r>
            <a:r>
              <a:rPr sz="1100" b="1" spc="35" dirty="0">
                <a:latin typeface="Arial"/>
                <a:cs typeface="Arial"/>
              </a:rPr>
              <a:t>vào/ </a:t>
            </a:r>
            <a:r>
              <a:rPr sz="1100" b="1" spc="-35" dirty="0">
                <a:latin typeface="Arial"/>
                <a:cs typeface="Arial"/>
              </a:rPr>
              <a:t>xác </a:t>
            </a:r>
            <a:r>
              <a:rPr sz="1100" b="1" dirty="0">
                <a:latin typeface="Arial"/>
                <a:cs typeface="Arial"/>
              </a:rPr>
              <a:t>định </a:t>
            </a:r>
            <a:r>
              <a:rPr sz="1100" b="1" spc="15" dirty="0">
                <a:latin typeface="Arial"/>
                <a:cs typeface="Arial"/>
              </a:rPr>
              <a:t>tham</a:t>
            </a:r>
            <a:r>
              <a:rPr sz="1100" b="1" spc="-16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dự  </a:t>
            </a:r>
            <a:r>
              <a:rPr sz="1100" spc="-5" dirty="0">
                <a:latin typeface="Arial"/>
                <a:cs typeface="Arial"/>
              </a:rPr>
              <a:t>Chỉ những </a:t>
            </a:r>
            <a:r>
              <a:rPr sz="1100" dirty="0">
                <a:latin typeface="Arial"/>
                <a:cs typeface="Arial"/>
              </a:rPr>
              <a:t>người </a:t>
            </a:r>
            <a:r>
              <a:rPr sz="1100" spc="-5" dirty="0">
                <a:latin typeface="Arial"/>
                <a:cs typeface="Arial"/>
              </a:rPr>
              <a:t>được ủy quyền  </a:t>
            </a:r>
            <a:r>
              <a:rPr sz="1100" dirty="0">
                <a:latin typeface="Arial"/>
                <a:cs typeface="Arial"/>
              </a:rPr>
              <a:t>mới có thể </a:t>
            </a:r>
            <a:r>
              <a:rPr sz="1100" spc="-5" dirty="0">
                <a:latin typeface="Arial"/>
                <a:cs typeface="Arial"/>
              </a:rPr>
              <a:t>vào </a:t>
            </a:r>
            <a:r>
              <a:rPr sz="1100" dirty="0">
                <a:latin typeface="Arial"/>
                <a:cs typeface="Arial"/>
              </a:rPr>
              <a:t>một khu </a:t>
            </a:r>
            <a:r>
              <a:rPr sz="1100" spc="-5" dirty="0">
                <a:latin typeface="Arial"/>
                <a:cs typeface="Arial"/>
              </a:rPr>
              <a:t>vực </a:t>
            </a:r>
            <a:r>
              <a:rPr sz="1100" spc="-10" dirty="0">
                <a:latin typeface="Arial"/>
                <a:cs typeface="Arial"/>
              </a:rPr>
              <a:t>văn  </a:t>
            </a:r>
            <a:r>
              <a:rPr sz="1100" spc="-5" dirty="0">
                <a:latin typeface="Arial"/>
                <a:cs typeface="Arial"/>
              </a:rPr>
              <a:t>phòng </a:t>
            </a:r>
            <a:r>
              <a:rPr sz="1100" dirty="0">
                <a:latin typeface="Arial"/>
                <a:cs typeface="Arial"/>
              </a:rPr>
              <a:t>cụ thể </a:t>
            </a:r>
            <a:r>
              <a:rPr sz="1100" spc="-5" dirty="0">
                <a:latin typeface="Arial"/>
                <a:cs typeface="Arial"/>
              </a:rPr>
              <a:t>và tham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dự.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59297" y="6247282"/>
            <a:ext cx="847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K</a:t>
            </a:r>
            <a:r>
              <a:rPr sz="1200" spc="-100" dirty="0">
                <a:latin typeface="Arial"/>
                <a:cs typeface="Arial"/>
              </a:rPr>
              <a:t>X</a:t>
            </a:r>
            <a:r>
              <a:rPr sz="1200" spc="80" dirty="0">
                <a:latin typeface="Arial"/>
                <a:cs typeface="Arial"/>
              </a:rPr>
              <a:t>-</a:t>
            </a:r>
            <a:r>
              <a:rPr sz="1200" spc="-25" dirty="0">
                <a:latin typeface="Arial"/>
                <a:cs typeface="Arial"/>
              </a:rPr>
              <a:t>A2004</a:t>
            </a:r>
            <a:r>
              <a:rPr sz="1200" spc="25" dirty="0">
                <a:latin typeface="Arial"/>
                <a:cs typeface="Arial"/>
              </a:rPr>
              <a:t>Ni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6052" y="6250940"/>
            <a:ext cx="847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K</a:t>
            </a:r>
            <a:r>
              <a:rPr sz="1200" spc="-100" dirty="0">
                <a:latin typeface="Arial"/>
                <a:cs typeface="Arial"/>
              </a:rPr>
              <a:t>X</a:t>
            </a:r>
            <a:r>
              <a:rPr sz="1200" spc="80" dirty="0">
                <a:latin typeface="Arial"/>
                <a:cs typeface="Arial"/>
              </a:rPr>
              <a:t>-</a:t>
            </a:r>
            <a:r>
              <a:rPr sz="1200" spc="-25" dirty="0">
                <a:latin typeface="Arial"/>
                <a:cs typeface="Arial"/>
              </a:rPr>
              <a:t>A2005</a:t>
            </a:r>
            <a:r>
              <a:rPr sz="1200" spc="25" dirty="0">
                <a:latin typeface="Arial"/>
                <a:cs typeface="Arial"/>
              </a:rPr>
              <a:t>Ni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12755" y="5734140"/>
            <a:ext cx="484497" cy="387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1416" y="5762873"/>
            <a:ext cx="790794" cy="302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168385" y="6231432"/>
            <a:ext cx="731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Đầu </a:t>
            </a:r>
            <a:r>
              <a:rPr sz="1200" spc="25" dirty="0">
                <a:latin typeface="Arial"/>
                <a:cs typeface="Arial"/>
              </a:rPr>
              <a:t>ghi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66292" y="5791802"/>
            <a:ext cx="1067089" cy="245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996930" y="6218631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0" dirty="0">
                <a:latin typeface="Arial"/>
                <a:cs typeface="Arial"/>
              </a:rPr>
              <a:t>KBiVMSPRO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70717" y="5551335"/>
            <a:ext cx="574306" cy="5743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374885" y="6221069"/>
            <a:ext cx="1395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Đầu </a:t>
            </a:r>
            <a:r>
              <a:rPr sz="1200" spc="25" dirty="0">
                <a:latin typeface="Arial"/>
                <a:cs typeface="Arial"/>
              </a:rPr>
              <a:t>ghi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KX-88128iN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417811" y="5269953"/>
            <a:ext cx="1254239" cy="12542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475613" y="546862"/>
            <a:ext cx="8066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75" dirty="0">
                <a:latin typeface="Arial"/>
                <a:cs typeface="Arial"/>
              </a:rPr>
              <a:t>Ứng</a:t>
            </a:r>
            <a:r>
              <a:rPr sz="3200" b="0" spc="-245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dụng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90" dirty="0">
                <a:latin typeface="Arial"/>
                <a:cs typeface="Arial"/>
              </a:rPr>
              <a:t>nhận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50" dirty="0">
                <a:latin typeface="Arial"/>
                <a:cs typeface="Arial"/>
              </a:rPr>
              <a:t>diện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khuôn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20" dirty="0">
                <a:latin typeface="Arial"/>
                <a:cs typeface="Arial"/>
              </a:rPr>
              <a:t>mặt</a:t>
            </a:r>
            <a:r>
              <a:rPr sz="3200" b="0" spc="-245" dirty="0">
                <a:latin typeface="Arial"/>
                <a:cs typeface="Arial"/>
              </a:rPr>
              <a:t> </a:t>
            </a:r>
            <a:r>
              <a:rPr sz="3200" b="0" spc="-65" dirty="0">
                <a:latin typeface="Arial"/>
                <a:cs typeface="Arial"/>
              </a:rPr>
              <a:t>cho</a:t>
            </a:r>
            <a:r>
              <a:rPr sz="3200" b="0" spc="-229" dirty="0">
                <a:latin typeface="Arial"/>
                <a:cs typeface="Arial"/>
              </a:rPr>
              <a:t> </a:t>
            </a:r>
            <a:r>
              <a:rPr sz="3200" b="0" spc="-70" dirty="0">
                <a:latin typeface="Arial"/>
                <a:cs typeface="Arial"/>
              </a:rPr>
              <a:t>ngân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70" dirty="0">
                <a:latin typeface="Arial"/>
                <a:cs typeface="Arial"/>
              </a:rPr>
              <a:t>hàng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9685" y="606849"/>
            <a:ext cx="801838" cy="3829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860" y="1229741"/>
            <a:ext cx="11209655" cy="0"/>
          </a:xfrm>
          <a:custGeom>
            <a:avLst/>
            <a:gdLst/>
            <a:ahLst/>
            <a:cxnLst/>
            <a:rect l="l" t="t" r="r" b="b"/>
            <a:pathLst>
              <a:path w="11209655">
                <a:moveTo>
                  <a:pt x="0" y="0"/>
                </a:moveTo>
                <a:lnTo>
                  <a:pt x="11209134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8064" y="5105019"/>
            <a:ext cx="0" cy="1155065"/>
          </a:xfrm>
          <a:custGeom>
            <a:avLst/>
            <a:gdLst/>
            <a:ahLst/>
            <a:cxnLst/>
            <a:rect l="l" t="t" r="r" b="b"/>
            <a:pathLst>
              <a:path h="1155064">
                <a:moveTo>
                  <a:pt x="0" y="0"/>
                </a:moveTo>
                <a:lnTo>
                  <a:pt x="0" y="1154785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441" y="1491614"/>
            <a:ext cx="343535" cy="337820"/>
          </a:xfrm>
          <a:custGeom>
            <a:avLst/>
            <a:gdLst/>
            <a:ahLst/>
            <a:cxnLst/>
            <a:rect l="l" t="t" r="r" b="b"/>
            <a:pathLst>
              <a:path w="343534" h="337819">
                <a:moveTo>
                  <a:pt x="336689" y="307594"/>
                </a:moveTo>
                <a:lnTo>
                  <a:pt x="6819" y="307594"/>
                </a:lnTo>
                <a:lnTo>
                  <a:pt x="0" y="314325"/>
                </a:lnTo>
                <a:lnTo>
                  <a:pt x="0" y="330835"/>
                </a:lnTo>
                <a:lnTo>
                  <a:pt x="6819" y="337565"/>
                </a:lnTo>
                <a:lnTo>
                  <a:pt x="336689" y="337565"/>
                </a:lnTo>
                <a:lnTo>
                  <a:pt x="342938" y="330835"/>
                </a:lnTo>
                <a:lnTo>
                  <a:pt x="342938" y="314325"/>
                </a:lnTo>
                <a:lnTo>
                  <a:pt x="336689" y="307594"/>
                </a:lnTo>
                <a:close/>
              </a:path>
              <a:path w="343534" h="337819">
                <a:moveTo>
                  <a:pt x="63004" y="108585"/>
                </a:moveTo>
                <a:lnTo>
                  <a:pt x="17589" y="108585"/>
                </a:lnTo>
                <a:lnTo>
                  <a:pt x="17589" y="259334"/>
                </a:lnTo>
                <a:lnTo>
                  <a:pt x="7924" y="259842"/>
                </a:lnTo>
                <a:lnTo>
                  <a:pt x="546" y="267843"/>
                </a:lnTo>
                <a:lnTo>
                  <a:pt x="546" y="277495"/>
                </a:lnTo>
                <a:lnTo>
                  <a:pt x="2037" y="284966"/>
                </a:lnTo>
                <a:lnTo>
                  <a:pt x="6084" y="290877"/>
                </a:lnTo>
                <a:lnTo>
                  <a:pt x="12049" y="294765"/>
                </a:lnTo>
                <a:lnTo>
                  <a:pt x="19291" y="296163"/>
                </a:lnTo>
                <a:lnTo>
                  <a:pt x="323646" y="296163"/>
                </a:lnTo>
                <a:lnTo>
                  <a:pt x="331129" y="294765"/>
                </a:lnTo>
                <a:lnTo>
                  <a:pt x="337067" y="290877"/>
                </a:lnTo>
                <a:lnTo>
                  <a:pt x="340981" y="284966"/>
                </a:lnTo>
                <a:lnTo>
                  <a:pt x="342391" y="277495"/>
                </a:lnTo>
                <a:lnTo>
                  <a:pt x="342391" y="267843"/>
                </a:lnTo>
                <a:lnTo>
                  <a:pt x="335013" y="259842"/>
                </a:lnTo>
                <a:lnTo>
                  <a:pt x="325920" y="259334"/>
                </a:lnTo>
                <a:lnTo>
                  <a:pt x="325920" y="258699"/>
                </a:lnTo>
                <a:lnTo>
                  <a:pt x="63004" y="258699"/>
                </a:lnTo>
                <a:lnTo>
                  <a:pt x="63004" y="108585"/>
                </a:lnTo>
                <a:close/>
              </a:path>
              <a:path w="343534" h="337819">
                <a:moveTo>
                  <a:pt x="128879" y="108585"/>
                </a:moveTo>
                <a:lnTo>
                  <a:pt x="82880" y="108585"/>
                </a:lnTo>
                <a:lnTo>
                  <a:pt x="82880" y="258699"/>
                </a:lnTo>
                <a:lnTo>
                  <a:pt x="128879" y="258699"/>
                </a:lnTo>
                <a:lnTo>
                  <a:pt x="128879" y="108585"/>
                </a:lnTo>
                <a:close/>
              </a:path>
              <a:path w="343534" h="337819">
                <a:moveTo>
                  <a:pt x="260616" y="108585"/>
                </a:moveTo>
                <a:lnTo>
                  <a:pt x="214058" y="108585"/>
                </a:lnTo>
                <a:lnTo>
                  <a:pt x="214058" y="258699"/>
                </a:lnTo>
                <a:lnTo>
                  <a:pt x="260616" y="258699"/>
                </a:lnTo>
                <a:lnTo>
                  <a:pt x="260616" y="108585"/>
                </a:lnTo>
                <a:close/>
              </a:path>
              <a:path w="343534" h="337819">
                <a:moveTo>
                  <a:pt x="325920" y="108585"/>
                </a:moveTo>
                <a:lnTo>
                  <a:pt x="279933" y="108585"/>
                </a:lnTo>
                <a:lnTo>
                  <a:pt x="279933" y="258699"/>
                </a:lnTo>
                <a:lnTo>
                  <a:pt x="325920" y="258699"/>
                </a:lnTo>
                <a:lnTo>
                  <a:pt x="325920" y="108585"/>
                </a:lnTo>
                <a:close/>
              </a:path>
              <a:path w="343534" h="337819">
                <a:moveTo>
                  <a:pt x="175729" y="0"/>
                </a:moveTo>
                <a:lnTo>
                  <a:pt x="167779" y="0"/>
                </a:lnTo>
                <a:lnTo>
                  <a:pt x="163804" y="762"/>
                </a:lnTo>
                <a:lnTo>
                  <a:pt x="160108" y="2539"/>
                </a:lnTo>
                <a:lnTo>
                  <a:pt x="10198" y="80137"/>
                </a:lnTo>
                <a:lnTo>
                  <a:pt x="3949" y="83058"/>
                </a:lnTo>
                <a:lnTo>
                  <a:pt x="1117" y="90424"/>
                </a:lnTo>
                <a:lnTo>
                  <a:pt x="2819" y="97155"/>
                </a:lnTo>
                <a:lnTo>
                  <a:pt x="3949" y="104012"/>
                </a:lnTo>
                <a:lnTo>
                  <a:pt x="10198" y="108585"/>
                </a:lnTo>
                <a:lnTo>
                  <a:pt x="332740" y="108585"/>
                </a:lnTo>
                <a:lnTo>
                  <a:pt x="338416" y="104012"/>
                </a:lnTo>
                <a:lnTo>
                  <a:pt x="340118" y="97155"/>
                </a:lnTo>
                <a:lnTo>
                  <a:pt x="341820" y="90424"/>
                </a:lnTo>
                <a:lnTo>
                  <a:pt x="338416" y="83058"/>
                </a:lnTo>
                <a:lnTo>
                  <a:pt x="332168" y="80137"/>
                </a:lnTo>
                <a:lnTo>
                  <a:pt x="183387" y="2539"/>
                </a:lnTo>
                <a:lnTo>
                  <a:pt x="179704" y="762"/>
                </a:lnTo>
                <a:lnTo>
                  <a:pt x="17572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8910" y="1543939"/>
            <a:ext cx="183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3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Ứng 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dụng </a:t>
            </a:r>
            <a:r>
              <a:rPr sz="1800" b="1" u="heavy" spc="-7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cụ</a:t>
            </a:r>
            <a:r>
              <a:rPr sz="1800" b="1" u="heavy" spc="-6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38" y="2655674"/>
            <a:ext cx="4826635" cy="774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787015" marR="123189">
              <a:lnSpc>
                <a:spcPct val="147800"/>
              </a:lnSpc>
              <a:spcBef>
                <a:spcPts val="204"/>
              </a:spcBef>
            </a:pPr>
            <a:r>
              <a:rPr sz="1200" b="1" spc="-20" dirty="0">
                <a:latin typeface="Arial"/>
                <a:cs typeface="Arial"/>
              </a:rPr>
              <a:t>Kiểm </a:t>
            </a:r>
            <a:r>
              <a:rPr sz="1200" b="1" spc="-30" dirty="0">
                <a:latin typeface="Arial"/>
                <a:cs typeface="Arial"/>
              </a:rPr>
              <a:t>soát </a:t>
            </a:r>
            <a:r>
              <a:rPr sz="1200" b="1" spc="-10" dirty="0">
                <a:latin typeface="Arial"/>
                <a:cs typeface="Arial"/>
              </a:rPr>
              <a:t>ra </a:t>
            </a:r>
            <a:r>
              <a:rPr sz="1200" b="1" spc="35" dirty="0">
                <a:latin typeface="Arial"/>
                <a:cs typeface="Arial"/>
              </a:rPr>
              <a:t>vào/ </a:t>
            </a:r>
            <a:r>
              <a:rPr sz="1200" b="1" spc="10" dirty="0">
                <a:latin typeface="Arial"/>
                <a:cs typeface="Arial"/>
              </a:rPr>
              <a:t>tham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dự  </a:t>
            </a:r>
            <a:r>
              <a:rPr sz="1000" spc="-30" dirty="0">
                <a:latin typeface="Arial"/>
                <a:cs typeface="Arial"/>
              </a:rPr>
              <a:t>Chỉ </a:t>
            </a:r>
            <a:r>
              <a:rPr sz="1000" spc="-10" dirty="0">
                <a:latin typeface="Arial"/>
                <a:cs typeface="Arial"/>
              </a:rPr>
              <a:t>nhân viên mới </a:t>
            </a:r>
            <a:r>
              <a:rPr sz="1000" spc="-40" dirty="0">
                <a:latin typeface="Arial"/>
                <a:cs typeface="Arial"/>
              </a:rPr>
              <a:t>được </a:t>
            </a:r>
            <a:r>
              <a:rPr sz="1000" spc="5" dirty="0">
                <a:latin typeface="Arial"/>
                <a:cs typeface="Arial"/>
              </a:rPr>
              <a:t>phép </a:t>
            </a:r>
            <a:r>
              <a:rPr sz="1000" spc="-20" dirty="0">
                <a:latin typeface="Arial"/>
                <a:cs typeface="Arial"/>
              </a:rPr>
              <a:t>ra  </a:t>
            </a:r>
            <a:r>
              <a:rPr sz="1000" spc="-15" dirty="0">
                <a:latin typeface="Arial"/>
                <a:cs typeface="Arial"/>
              </a:rPr>
              <a:t>vào </a:t>
            </a:r>
            <a:r>
              <a:rPr sz="1000" spc="-40" dirty="0">
                <a:latin typeface="Arial"/>
                <a:cs typeface="Arial"/>
              </a:rPr>
              <a:t>và được </a:t>
            </a:r>
            <a:r>
              <a:rPr sz="1000" spc="5" dirty="0">
                <a:latin typeface="Arial"/>
                <a:cs typeface="Arial"/>
              </a:rPr>
              <a:t>tham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dự.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7697" y="2091817"/>
            <a:ext cx="4853305" cy="2334895"/>
            <a:chOff x="827697" y="2091817"/>
            <a:chExt cx="4853305" cy="2334895"/>
          </a:xfrm>
        </p:grpSpPr>
        <p:sp>
          <p:nvSpPr>
            <p:cNvPr id="6" name="object 6"/>
            <p:cNvSpPr/>
            <p:nvPr/>
          </p:nvSpPr>
          <p:spPr>
            <a:xfrm>
              <a:off x="830872" y="2091817"/>
              <a:ext cx="4846955" cy="372110"/>
            </a:xfrm>
            <a:custGeom>
              <a:avLst/>
              <a:gdLst/>
              <a:ahLst/>
              <a:cxnLst/>
              <a:rect l="l" t="t" r="r" b="b"/>
              <a:pathLst>
                <a:path w="4846955" h="372110">
                  <a:moveTo>
                    <a:pt x="4784940" y="0"/>
                  </a:moveTo>
                  <a:lnTo>
                    <a:pt x="61963" y="0"/>
                  </a:lnTo>
                  <a:lnTo>
                    <a:pt x="37842" y="4861"/>
                  </a:lnTo>
                  <a:lnTo>
                    <a:pt x="18146" y="18129"/>
                  </a:lnTo>
                  <a:lnTo>
                    <a:pt x="4868" y="37826"/>
                  </a:lnTo>
                  <a:lnTo>
                    <a:pt x="0" y="61975"/>
                  </a:lnTo>
                  <a:lnTo>
                    <a:pt x="0" y="371729"/>
                  </a:lnTo>
                  <a:lnTo>
                    <a:pt x="4846916" y="371729"/>
                  </a:lnTo>
                  <a:lnTo>
                    <a:pt x="4846916" y="61975"/>
                  </a:lnTo>
                  <a:lnTo>
                    <a:pt x="4842037" y="37826"/>
                  </a:lnTo>
                  <a:lnTo>
                    <a:pt x="4828740" y="18129"/>
                  </a:lnTo>
                  <a:lnTo>
                    <a:pt x="4809037" y="4861"/>
                  </a:lnTo>
                  <a:lnTo>
                    <a:pt x="478494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872" y="2486279"/>
              <a:ext cx="4846955" cy="1937385"/>
            </a:xfrm>
            <a:custGeom>
              <a:avLst/>
              <a:gdLst/>
              <a:ahLst/>
              <a:cxnLst/>
              <a:rect l="l" t="t" r="r" b="b"/>
              <a:pathLst>
                <a:path w="4846955" h="1937385">
                  <a:moveTo>
                    <a:pt x="4799164" y="1936877"/>
                  </a:moveTo>
                  <a:lnTo>
                    <a:pt x="47739" y="1936877"/>
                  </a:lnTo>
                  <a:lnTo>
                    <a:pt x="29157" y="1933130"/>
                  </a:lnTo>
                  <a:lnTo>
                    <a:pt x="13982" y="1922907"/>
                  </a:lnTo>
                  <a:lnTo>
                    <a:pt x="3751" y="1907730"/>
                  </a:lnTo>
                  <a:lnTo>
                    <a:pt x="0" y="1889125"/>
                  </a:lnTo>
                  <a:lnTo>
                    <a:pt x="0" y="0"/>
                  </a:lnTo>
                  <a:lnTo>
                    <a:pt x="4846916" y="0"/>
                  </a:lnTo>
                  <a:lnTo>
                    <a:pt x="4846916" y="1889125"/>
                  </a:lnTo>
                  <a:lnTo>
                    <a:pt x="4843170" y="1907730"/>
                  </a:lnTo>
                  <a:lnTo>
                    <a:pt x="4832946" y="1922907"/>
                  </a:lnTo>
                  <a:lnTo>
                    <a:pt x="4817770" y="1933130"/>
                  </a:lnTo>
                  <a:lnTo>
                    <a:pt x="4799164" y="1936877"/>
                  </a:lnTo>
                  <a:close/>
                </a:path>
              </a:pathLst>
            </a:custGeom>
            <a:ln w="634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0872" y="2405380"/>
              <a:ext cx="4846916" cy="6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49320" y="2097989"/>
            <a:ext cx="664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4029" y="2640815"/>
            <a:ext cx="5554345" cy="12312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864485" marR="67945">
              <a:lnSpc>
                <a:spcPct val="148900"/>
              </a:lnSpc>
              <a:spcBef>
                <a:spcPts val="190"/>
              </a:spcBef>
            </a:pPr>
            <a:r>
              <a:rPr sz="1200" b="1" spc="-20" dirty="0">
                <a:latin typeface="Arial"/>
                <a:cs typeface="Arial"/>
              </a:rPr>
              <a:t>Quản </a:t>
            </a:r>
            <a:r>
              <a:rPr sz="1200" b="1" spc="-10" dirty="0">
                <a:latin typeface="Arial"/>
                <a:cs typeface="Arial"/>
              </a:rPr>
              <a:t>lý ra </a:t>
            </a:r>
            <a:r>
              <a:rPr sz="1200" b="1" dirty="0">
                <a:latin typeface="Arial"/>
                <a:cs typeface="Arial"/>
              </a:rPr>
              <a:t>vào/cảnh </a:t>
            </a:r>
            <a:r>
              <a:rPr sz="1200" b="1" spc="-10" dirty="0">
                <a:latin typeface="Arial"/>
                <a:cs typeface="Arial"/>
              </a:rPr>
              <a:t>báo </a:t>
            </a:r>
            <a:r>
              <a:rPr sz="1200" b="1" spc="-35" dirty="0">
                <a:latin typeface="Arial"/>
                <a:cs typeface="Arial"/>
              </a:rPr>
              <a:t>người </a:t>
            </a:r>
            <a:r>
              <a:rPr sz="1200" b="1" spc="-15" dirty="0">
                <a:latin typeface="Arial"/>
                <a:cs typeface="Arial"/>
              </a:rPr>
              <a:t>lạ  </a:t>
            </a:r>
            <a:r>
              <a:rPr sz="1000" spc="-10" dirty="0">
                <a:latin typeface="Arial"/>
                <a:cs typeface="Arial"/>
              </a:rPr>
              <a:t>Chỉ những người </a:t>
            </a:r>
            <a:r>
              <a:rPr sz="1000" spc="-5" dirty="0">
                <a:latin typeface="Arial"/>
                <a:cs typeface="Arial"/>
              </a:rPr>
              <a:t>được ủy </a:t>
            </a:r>
            <a:r>
              <a:rPr sz="1000" spc="-15" dirty="0">
                <a:latin typeface="Arial"/>
                <a:cs typeface="Arial"/>
              </a:rPr>
              <a:t>quyền </a:t>
            </a:r>
            <a:r>
              <a:rPr sz="1000" dirty="0">
                <a:latin typeface="Arial"/>
                <a:cs typeface="Arial"/>
              </a:rPr>
              <a:t>mới </a:t>
            </a:r>
            <a:r>
              <a:rPr sz="1000" spc="-5" dirty="0">
                <a:latin typeface="Arial"/>
                <a:cs typeface="Arial"/>
              </a:rPr>
              <a:t>có thể  </a:t>
            </a:r>
            <a:r>
              <a:rPr sz="1000" spc="-10" dirty="0">
                <a:latin typeface="Arial"/>
                <a:cs typeface="Arial"/>
              </a:rPr>
              <a:t>vào </a:t>
            </a:r>
            <a:r>
              <a:rPr sz="1000" dirty="0">
                <a:latin typeface="Arial"/>
                <a:cs typeface="Arial"/>
              </a:rPr>
              <a:t>một khu </a:t>
            </a:r>
            <a:r>
              <a:rPr sz="1000" spc="-10" dirty="0">
                <a:latin typeface="Arial"/>
                <a:cs typeface="Arial"/>
              </a:rPr>
              <a:t>vực văn phòng </a:t>
            </a:r>
            <a:r>
              <a:rPr sz="1000" dirty="0">
                <a:latin typeface="Arial"/>
                <a:cs typeface="Arial"/>
              </a:rPr>
              <a:t>cụ </a:t>
            </a:r>
            <a:r>
              <a:rPr sz="1000" spc="-5" dirty="0">
                <a:latin typeface="Arial"/>
                <a:cs typeface="Arial"/>
              </a:rPr>
              <a:t>thể </a:t>
            </a:r>
            <a:r>
              <a:rPr sz="1000" spc="-10" dirty="0">
                <a:latin typeface="Arial"/>
                <a:cs typeface="Arial"/>
              </a:rPr>
              <a:t>và những  người lạ </a:t>
            </a:r>
            <a:r>
              <a:rPr sz="1000" spc="-5" dirty="0">
                <a:latin typeface="Arial"/>
                <a:cs typeface="Arial"/>
              </a:rPr>
              <a:t>bị cấm </a:t>
            </a:r>
            <a:r>
              <a:rPr sz="1000" spc="-10" dirty="0">
                <a:latin typeface="Arial"/>
                <a:cs typeface="Arial"/>
              </a:rPr>
              <a:t>vào văn phòng </a:t>
            </a:r>
            <a:r>
              <a:rPr sz="1000" spc="-5" dirty="0">
                <a:latin typeface="Arial"/>
                <a:cs typeface="Arial"/>
              </a:rPr>
              <a:t>để </a:t>
            </a:r>
            <a:r>
              <a:rPr sz="1000" spc="-10" dirty="0">
                <a:latin typeface="Arial"/>
                <a:cs typeface="Arial"/>
              </a:rPr>
              <a:t>đảm bảo an  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5" dirty="0">
                <a:latin typeface="Carlito"/>
                <a:cs typeface="Carlito"/>
              </a:rPr>
              <a:t>oàn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0750" y="2111120"/>
            <a:ext cx="5580380" cy="2315210"/>
            <a:chOff x="6000750" y="2111120"/>
            <a:chExt cx="5580380" cy="2315210"/>
          </a:xfrm>
        </p:grpSpPr>
        <p:sp>
          <p:nvSpPr>
            <p:cNvPr id="12" name="object 12"/>
            <p:cNvSpPr/>
            <p:nvPr/>
          </p:nvSpPr>
          <p:spPr>
            <a:xfrm>
              <a:off x="6003925" y="2111120"/>
              <a:ext cx="5574030" cy="372110"/>
            </a:xfrm>
            <a:custGeom>
              <a:avLst/>
              <a:gdLst/>
              <a:ahLst/>
              <a:cxnLst/>
              <a:rect l="l" t="t" r="r" b="b"/>
              <a:pathLst>
                <a:path w="5574030" h="372110">
                  <a:moveTo>
                    <a:pt x="5512054" y="0"/>
                  </a:moveTo>
                  <a:lnTo>
                    <a:pt x="61975" y="0"/>
                  </a:lnTo>
                  <a:lnTo>
                    <a:pt x="37879" y="4879"/>
                  </a:lnTo>
                  <a:lnTo>
                    <a:pt x="18176" y="18176"/>
                  </a:lnTo>
                  <a:lnTo>
                    <a:pt x="4879" y="37879"/>
                  </a:lnTo>
                  <a:lnTo>
                    <a:pt x="0" y="61975"/>
                  </a:lnTo>
                  <a:lnTo>
                    <a:pt x="0" y="371855"/>
                  </a:lnTo>
                  <a:lnTo>
                    <a:pt x="5574030" y="371855"/>
                  </a:lnTo>
                  <a:lnTo>
                    <a:pt x="5574030" y="61975"/>
                  </a:lnTo>
                  <a:lnTo>
                    <a:pt x="5569150" y="37879"/>
                  </a:lnTo>
                  <a:lnTo>
                    <a:pt x="5555853" y="18176"/>
                  </a:lnTo>
                  <a:lnTo>
                    <a:pt x="5536150" y="4879"/>
                  </a:lnTo>
                  <a:lnTo>
                    <a:pt x="551205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3925" y="2505582"/>
              <a:ext cx="5574030" cy="1917700"/>
            </a:xfrm>
            <a:custGeom>
              <a:avLst/>
              <a:gdLst/>
              <a:ahLst/>
              <a:cxnLst/>
              <a:rect l="l" t="t" r="r" b="b"/>
              <a:pathLst>
                <a:path w="5574030" h="1917700">
                  <a:moveTo>
                    <a:pt x="5526785" y="1917572"/>
                  </a:moveTo>
                  <a:lnTo>
                    <a:pt x="47244" y="1917572"/>
                  </a:lnTo>
                  <a:lnTo>
                    <a:pt x="28878" y="1913852"/>
                  </a:lnTo>
                  <a:lnTo>
                    <a:pt x="13858" y="1903714"/>
                  </a:lnTo>
                  <a:lnTo>
                    <a:pt x="3720" y="1888694"/>
                  </a:lnTo>
                  <a:lnTo>
                    <a:pt x="0" y="1870328"/>
                  </a:lnTo>
                  <a:lnTo>
                    <a:pt x="0" y="0"/>
                  </a:lnTo>
                  <a:lnTo>
                    <a:pt x="5574030" y="0"/>
                  </a:lnTo>
                  <a:lnTo>
                    <a:pt x="5574030" y="1870328"/>
                  </a:lnTo>
                  <a:lnTo>
                    <a:pt x="5570309" y="1888694"/>
                  </a:lnTo>
                  <a:lnTo>
                    <a:pt x="5560171" y="1903714"/>
                  </a:lnTo>
                  <a:lnTo>
                    <a:pt x="5545151" y="1913852"/>
                  </a:lnTo>
                  <a:lnTo>
                    <a:pt x="5526785" y="1917572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3925" y="2405379"/>
              <a:ext cx="5489829" cy="257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49006" y="2108707"/>
            <a:ext cx="1595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Khu 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vực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hạn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chế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2500" y="2582672"/>
            <a:ext cx="2568321" cy="1713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5613" y="546862"/>
            <a:ext cx="7494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75" dirty="0">
                <a:latin typeface="Arial"/>
                <a:cs typeface="Arial"/>
              </a:rPr>
              <a:t>Ứng</a:t>
            </a:r>
            <a:r>
              <a:rPr sz="3200" b="0" spc="-240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dụng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90" dirty="0">
                <a:latin typeface="Arial"/>
                <a:cs typeface="Arial"/>
              </a:rPr>
              <a:t>nhận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50" dirty="0">
                <a:latin typeface="Arial"/>
                <a:cs typeface="Arial"/>
              </a:rPr>
              <a:t>diện</a:t>
            </a:r>
            <a:r>
              <a:rPr sz="3200" b="0" spc="-235" dirty="0">
                <a:latin typeface="Arial"/>
                <a:cs typeface="Arial"/>
              </a:rPr>
              <a:t> </a:t>
            </a:r>
            <a:r>
              <a:rPr sz="3200" b="0" spc="-45" dirty="0">
                <a:latin typeface="Arial"/>
                <a:cs typeface="Arial"/>
              </a:rPr>
              <a:t>khuôn</a:t>
            </a:r>
            <a:r>
              <a:rPr sz="3200" b="0" spc="-229" dirty="0">
                <a:latin typeface="Arial"/>
                <a:cs typeface="Arial"/>
              </a:rPr>
              <a:t> </a:t>
            </a:r>
            <a:r>
              <a:rPr sz="3200" b="0" spc="-20" dirty="0">
                <a:latin typeface="Arial"/>
                <a:cs typeface="Arial"/>
              </a:rPr>
              <a:t>mặt</a:t>
            </a:r>
            <a:r>
              <a:rPr sz="3200" b="0" spc="-245" dirty="0">
                <a:latin typeface="Arial"/>
                <a:cs typeface="Arial"/>
              </a:rPr>
              <a:t> </a:t>
            </a:r>
            <a:r>
              <a:rPr sz="3200" b="0" spc="-65" dirty="0">
                <a:latin typeface="Arial"/>
                <a:cs typeface="Arial"/>
              </a:rPr>
              <a:t>cho</a:t>
            </a:r>
            <a:r>
              <a:rPr sz="3200" b="0" spc="-229" dirty="0">
                <a:latin typeface="Arial"/>
                <a:cs typeface="Arial"/>
              </a:rPr>
              <a:t> </a:t>
            </a:r>
            <a:r>
              <a:rPr sz="3200" b="0" spc="-50" dirty="0">
                <a:latin typeface="Arial"/>
                <a:cs typeface="Arial"/>
              </a:rPr>
              <a:t>công</a:t>
            </a:r>
            <a:r>
              <a:rPr sz="3200" b="0" spc="-225" dirty="0">
                <a:latin typeface="Arial"/>
                <a:cs typeface="Arial"/>
              </a:rPr>
              <a:t> </a:t>
            </a:r>
            <a:r>
              <a:rPr sz="3200" b="0" spc="-35" dirty="0">
                <a:latin typeface="Arial"/>
                <a:cs typeface="Arial"/>
              </a:rPr>
              <a:t>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9685" y="606849"/>
            <a:ext cx="801838" cy="382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426" y="1229741"/>
            <a:ext cx="11049000" cy="0"/>
          </a:xfrm>
          <a:custGeom>
            <a:avLst/>
            <a:gdLst/>
            <a:ahLst/>
            <a:cxnLst/>
            <a:rect l="l" t="t" r="r" b="b"/>
            <a:pathLst>
              <a:path w="11049000">
                <a:moveTo>
                  <a:pt x="0" y="0"/>
                </a:moveTo>
                <a:lnTo>
                  <a:pt x="11048568" y="0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1616" y="4751704"/>
            <a:ext cx="360045" cy="334010"/>
          </a:xfrm>
          <a:custGeom>
            <a:avLst/>
            <a:gdLst/>
            <a:ahLst/>
            <a:cxnLst/>
            <a:rect l="l" t="t" r="r" b="b"/>
            <a:pathLst>
              <a:path w="360044" h="334010">
                <a:moveTo>
                  <a:pt x="255727" y="125857"/>
                </a:moveTo>
                <a:lnTo>
                  <a:pt x="217220" y="133223"/>
                </a:lnTo>
                <a:lnTo>
                  <a:pt x="173876" y="165584"/>
                </a:lnTo>
                <a:lnTo>
                  <a:pt x="154305" y="206454"/>
                </a:lnTo>
                <a:lnTo>
                  <a:pt x="151650" y="235585"/>
                </a:lnTo>
                <a:lnTo>
                  <a:pt x="152158" y="241300"/>
                </a:lnTo>
                <a:lnTo>
                  <a:pt x="164624" y="280011"/>
                </a:lnTo>
                <a:lnTo>
                  <a:pt x="194665" y="313944"/>
                </a:lnTo>
                <a:lnTo>
                  <a:pt x="238944" y="332285"/>
                </a:lnTo>
                <a:lnTo>
                  <a:pt x="255701" y="333629"/>
                </a:lnTo>
                <a:lnTo>
                  <a:pt x="296192" y="325469"/>
                </a:lnTo>
                <a:lnTo>
                  <a:pt x="329253" y="303212"/>
                </a:lnTo>
                <a:lnTo>
                  <a:pt x="334268" y="295783"/>
                </a:lnTo>
                <a:lnTo>
                  <a:pt x="250570" y="295783"/>
                </a:lnTo>
                <a:lnTo>
                  <a:pt x="246379" y="291592"/>
                </a:lnTo>
                <a:lnTo>
                  <a:pt x="246379" y="273304"/>
                </a:lnTo>
                <a:lnTo>
                  <a:pt x="229501" y="273304"/>
                </a:lnTo>
                <a:lnTo>
                  <a:pt x="225793" y="273050"/>
                </a:lnTo>
                <a:lnTo>
                  <a:pt x="222694" y="270637"/>
                </a:lnTo>
                <a:lnTo>
                  <a:pt x="221030" y="266192"/>
                </a:lnTo>
                <a:lnTo>
                  <a:pt x="220802" y="265176"/>
                </a:lnTo>
                <a:lnTo>
                  <a:pt x="220802" y="258826"/>
                </a:lnTo>
                <a:lnTo>
                  <a:pt x="224993" y="254635"/>
                </a:lnTo>
                <a:lnTo>
                  <a:pt x="246379" y="254635"/>
                </a:lnTo>
                <a:lnTo>
                  <a:pt x="246379" y="248031"/>
                </a:lnTo>
                <a:lnTo>
                  <a:pt x="228460" y="248031"/>
                </a:lnTo>
                <a:lnTo>
                  <a:pt x="226860" y="247523"/>
                </a:lnTo>
                <a:lnTo>
                  <a:pt x="225501" y="246761"/>
                </a:lnTo>
                <a:lnTo>
                  <a:pt x="222719" y="245110"/>
                </a:lnTo>
                <a:lnTo>
                  <a:pt x="220802" y="242062"/>
                </a:lnTo>
                <a:lnTo>
                  <a:pt x="220802" y="233426"/>
                </a:lnTo>
                <a:lnTo>
                  <a:pt x="224993" y="229235"/>
                </a:lnTo>
                <a:lnTo>
                  <a:pt x="239623" y="229235"/>
                </a:lnTo>
                <a:lnTo>
                  <a:pt x="211531" y="185420"/>
                </a:lnTo>
                <a:lnTo>
                  <a:pt x="210629" y="183896"/>
                </a:lnTo>
                <a:lnTo>
                  <a:pt x="210121" y="182372"/>
                </a:lnTo>
                <a:lnTo>
                  <a:pt x="210070" y="180848"/>
                </a:lnTo>
                <a:lnTo>
                  <a:pt x="209880" y="177546"/>
                </a:lnTo>
                <a:lnTo>
                  <a:pt x="211429" y="174371"/>
                </a:lnTo>
                <a:lnTo>
                  <a:pt x="218744" y="169672"/>
                </a:lnTo>
                <a:lnTo>
                  <a:pt x="338317" y="169672"/>
                </a:lnTo>
                <a:lnTo>
                  <a:pt x="329276" y="156273"/>
                </a:lnTo>
                <a:lnTo>
                  <a:pt x="296217" y="134016"/>
                </a:lnTo>
                <a:lnTo>
                  <a:pt x="255727" y="125857"/>
                </a:lnTo>
                <a:close/>
              </a:path>
              <a:path w="360044" h="334010">
                <a:moveTo>
                  <a:pt x="146253" y="266065"/>
                </a:moveTo>
                <a:lnTo>
                  <a:pt x="18783" y="266065"/>
                </a:lnTo>
                <a:lnTo>
                  <a:pt x="11476" y="267535"/>
                </a:lnTo>
                <a:lnTo>
                  <a:pt x="5505" y="271541"/>
                </a:lnTo>
                <a:lnTo>
                  <a:pt x="1477" y="277477"/>
                </a:lnTo>
                <a:lnTo>
                  <a:pt x="28" y="284593"/>
                </a:lnTo>
                <a:lnTo>
                  <a:pt x="0" y="295148"/>
                </a:lnTo>
                <a:lnTo>
                  <a:pt x="1477" y="302424"/>
                </a:lnTo>
                <a:lnTo>
                  <a:pt x="5505" y="308403"/>
                </a:lnTo>
                <a:lnTo>
                  <a:pt x="11476" y="312453"/>
                </a:lnTo>
                <a:lnTo>
                  <a:pt x="18783" y="313944"/>
                </a:lnTo>
                <a:lnTo>
                  <a:pt x="177076" y="313944"/>
                </a:lnTo>
                <a:lnTo>
                  <a:pt x="175158" y="312166"/>
                </a:lnTo>
                <a:lnTo>
                  <a:pt x="174193" y="311150"/>
                </a:lnTo>
                <a:lnTo>
                  <a:pt x="149504" y="274574"/>
                </a:lnTo>
                <a:lnTo>
                  <a:pt x="148285" y="271780"/>
                </a:lnTo>
                <a:lnTo>
                  <a:pt x="146253" y="266065"/>
                </a:lnTo>
                <a:close/>
              </a:path>
              <a:path w="360044" h="334010">
                <a:moveTo>
                  <a:pt x="339002" y="170688"/>
                </a:moveTo>
                <a:lnTo>
                  <a:pt x="292353" y="170688"/>
                </a:lnTo>
                <a:lnTo>
                  <a:pt x="294894" y="171069"/>
                </a:lnTo>
                <a:lnTo>
                  <a:pt x="301434" y="175260"/>
                </a:lnTo>
                <a:lnTo>
                  <a:pt x="302704" y="180975"/>
                </a:lnTo>
                <a:lnTo>
                  <a:pt x="299923" y="185420"/>
                </a:lnTo>
                <a:lnTo>
                  <a:pt x="271919" y="229235"/>
                </a:lnTo>
                <a:lnTo>
                  <a:pt x="286511" y="229235"/>
                </a:lnTo>
                <a:lnTo>
                  <a:pt x="290741" y="233426"/>
                </a:lnTo>
                <a:lnTo>
                  <a:pt x="290741" y="243840"/>
                </a:lnTo>
                <a:lnTo>
                  <a:pt x="286511" y="248031"/>
                </a:lnTo>
                <a:lnTo>
                  <a:pt x="265163" y="248031"/>
                </a:lnTo>
                <a:lnTo>
                  <a:pt x="265163" y="254635"/>
                </a:lnTo>
                <a:lnTo>
                  <a:pt x="286511" y="254635"/>
                </a:lnTo>
                <a:lnTo>
                  <a:pt x="290741" y="258826"/>
                </a:lnTo>
                <a:lnTo>
                  <a:pt x="290741" y="269113"/>
                </a:lnTo>
                <a:lnTo>
                  <a:pt x="286511" y="273304"/>
                </a:lnTo>
                <a:lnTo>
                  <a:pt x="265163" y="273304"/>
                </a:lnTo>
                <a:lnTo>
                  <a:pt x="265163" y="291592"/>
                </a:lnTo>
                <a:lnTo>
                  <a:pt x="260934" y="295783"/>
                </a:lnTo>
                <a:lnTo>
                  <a:pt x="334268" y="295783"/>
                </a:lnTo>
                <a:lnTo>
                  <a:pt x="351542" y="270192"/>
                </a:lnTo>
                <a:lnTo>
                  <a:pt x="359714" y="229743"/>
                </a:lnTo>
                <a:lnTo>
                  <a:pt x="351557" y="189293"/>
                </a:lnTo>
                <a:lnTo>
                  <a:pt x="339002" y="170688"/>
                </a:lnTo>
                <a:close/>
              </a:path>
              <a:path w="360044" h="334010">
                <a:moveTo>
                  <a:pt x="144602" y="198882"/>
                </a:moveTo>
                <a:lnTo>
                  <a:pt x="48780" y="198882"/>
                </a:lnTo>
                <a:lnTo>
                  <a:pt x="41473" y="200354"/>
                </a:lnTo>
                <a:lnTo>
                  <a:pt x="35502" y="204374"/>
                </a:lnTo>
                <a:lnTo>
                  <a:pt x="31474" y="210347"/>
                </a:lnTo>
                <a:lnTo>
                  <a:pt x="29997" y="217678"/>
                </a:lnTo>
                <a:lnTo>
                  <a:pt x="29997" y="227965"/>
                </a:lnTo>
                <a:lnTo>
                  <a:pt x="48780" y="246761"/>
                </a:lnTo>
                <a:lnTo>
                  <a:pt x="141668" y="246761"/>
                </a:lnTo>
                <a:lnTo>
                  <a:pt x="140830" y="241173"/>
                </a:lnTo>
                <a:lnTo>
                  <a:pt x="140445" y="235585"/>
                </a:lnTo>
                <a:lnTo>
                  <a:pt x="140495" y="227965"/>
                </a:lnTo>
                <a:lnTo>
                  <a:pt x="140705" y="221797"/>
                </a:lnTo>
                <a:lnTo>
                  <a:pt x="141497" y="213995"/>
                </a:lnTo>
                <a:lnTo>
                  <a:pt x="142795" y="206382"/>
                </a:lnTo>
                <a:lnTo>
                  <a:pt x="144602" y="198882"/>
                </a:lnTo>
                <a:close/>
              </a:path>
              <a:path w="360044" h="334010">
                <a:moveTo>
                  <a:pt x="338317" y="169672"/>
                </a:moveTo>
                <a:lnTo>
                  <a:pt x="218744" y="169672"/>
                </a:lnTo>
                <a:lnTo>
                  <a:pt x="224548" y="170942"/>
                </a:lnTo>
                <a:lnTo>
                  <a:pt x="227405" y="175371"/>
                </a:lnTo>
                <a:lnTo>
                  <a:pt x="227558" y="175641"/>
                </a:lnTo>
                <a:lnTo>
                  <a:pt x="255727" y="219710"/>
                </a:lnTo>
                <a:lnTo>
                  <a:pt x="285508" y="173101"/>
                </a:lnTo>
                <a:lnTo>
                  <a:pt x="287654" y="171704"/>
                </a:lnTo>
                <a:lnTo>
                  <a:pt x="292353" y="170688"/>
                </a:lnTo>
                <a:lnTo>
                  <a:pt x="339002" y="170688"/>
                </a:lnTo>
                <a:lnTo>
                  <a:pt x="338317" y="169672"/>
                </a:lnTo>
                <a:close/>
              </a:path>
              <a:path w="360044" h="334010">
                <a:moveTo>
                  <a:pt x="193179" y="132969"/>
                </a:moveTo>
                <a:lnTo>
                  <a:pt x="18783" y="132969"/>
                </a:lnTo>
                <a:lnTo>
                  <a:pt x="11476" y="134459"/>
                </a:lnTo>
                <a:lnTo>
                  <a:pt x="5505" y="138509"/>
                </a:lnTo>
                <a:lnTo>
                  <a:pt x="1477" y="144488"/>
                </a:lnTo>
                <a:lnTo>
                  <a:pt x="0" y="151765"/>
                </a:lnTo>
                <a:lnTo>
                  <a:pt x="0" y="162179"/>
                </a:lnTo>
                <a:lnTo>
                  <a:pt x="1477" y="169435"/>
                </a:lnTo>
                <a:lnTo>
                  <a:pt x="5505" y="175371"/>
                </a:lnTo>
                <a:lnTo>
                  <a:pt x="11476" y="179377"/>
                </a:lnTo>
                <a:lnTo>
                  <a:pt x="18783" y="180848"/>
                </a:lnTo>
                <a:lnTo>
                  <a:pt x="151333" y="180848"/>
                </a:lnTo>
                <a:lnTo>
                  <a:pt x="155971" y="172017"/>
                </a:lnTo>
                <a:lnTo>
                  <a:pt x="161339" y="163639"/>
                </a:lnTo>
                <a:lnTo>
                  <a:pt x="167419" y="155737"/>
                </a:lnTo>
                <a:lnTo>
                  <a:pt x="174193" y="148336"/>
                </a:lnTo>
                <a:lnTo>
                  <a:pt x="180022" y="142494"/>
                </a:lnTo>
                <a:lnTo>
                  <a:pt x="186359" y="137414"/>
                </a:lnTo>
                <a:lnTo>
                  <a:pt x="193179" y="132969"/>
                </a:lnTo>
                <a:close/>
              </a:path>
              <a:path w="360044" h="334010">
                <a:moveTo>
                  <a:pt x="214591" y="67183"/>
                </a:moveTo>
                <a:lnTo>
                  <a:pt x="18783" y="67183"/>
                </a:lnTo>
                <a:lnTo>
                  <a:pt x="11476" y="68653"/>
                </a:lnTo>
                <a:lnTo>
                  <a:pt x="5505" y="72659"/>
                </a:lnTo>
                <a:lnTo>
                  <a:pt x="1477" y="78595"/>
                </a:lnTo>
                <a:lnTo>
                  <a:pt x="0" y="85852"/>
                </a:lnTo>
                <a:lnTo>
                  <a:pt x="0" y="96266"/>
                </a:lnTo>
                <a:lnTo>
                  <a:pt x="1477" y="103522"/>
                </a:lnTo>
                <a:lnTo>
                  <a:pt x="5505" y="109458"/>
                </a:lnTo>
                <a:lnTo>
                  <a:pt x="11476" y="113464"/>
                </a:lnTo>
                <a:lnTo>
                  <a:pt x="18783" y="114935"/>
                </a:lnTo>
                <a:lnTo>
                  <a:pt x="214553" y="114935"/>
                </a:lnTo>
                <a:lnTo>
                  <a:pt x="221882" y="113464"/>
                </a:lnTo>
                <a:lnTo>
                  <a:pt x="227864" y="109458"/>
                </a:lnTo>
                <a:lnTo>
                  <a:pt x="231897" y="103522"/>
                </a:lnTo>
                <a:lnTo>
                  <a:pt x="233375" y="96266"/>
                </a:lnTo>
                <a:lnTo>
                  <a:pt x="233375" y="85852"/>
                </a:lnTo>
                <a:lnTo>
                  <a:pt x="231897" y="78595"/>
                </a:lnTo>
                <a:lnTo>
                  <a:pt x="227869" y="72659"/>
                </a:lnTo>
                <a:lnTo>
                  <a:pt x="221898" y="68653"/>
                </a:lnTo>
                <a:lnTo>
                  <a:pt x="214591" y="67183"/>
                </a:lnTo>
                <a:close/>
              </a:path>
              <a:path w="360044" h="334010">
                <a:moveTo>
                  <a:pt x="244551" y="0"/>
                </a:moveTo>
                <a:lnTo>
                  <a:pt x="48780" y="0"/>
                </a:lnTo>
                <a:lnTo>
                  <a:pt x="41473" y="1472"/>
                </a:lnTo>
                <a:lnTo>
                  <a:pt x="35502" y="5492"/>
                </a:lnTo>
                <a:lnTo>
                  <a:pt x="31474" y="11465"/>
                </a:lnTo>
                <a:lnTo>
                  <a:pt x="29997" y="18796"/>
                </a:lnTo>
                <a:lnTo>
                  <a:pt x="29997" y="29083"/>
                </a:lnTo>
                <a:lnTo>
                  <a:pt x="31474" y="36413"/>
                </a:lnTo>
                <a:lnTo>
                  <a:pt x="35502" y="42386"/>
                </a:lnTo>
                <a:lnTo>
                  <a:pt x="41473" y="46406"/>
                </a:lnTo>
                <a:lnTo>
                  <a:pt x="48780" y="47879"/>
                </a:lnTo>
                <a:lnTo>
                  <a:pt x="244551" y="47879"/>
                </a:lnTo>
                <a:lnTo>
                  <a:pt x="251858" y="46406"/>
                </a:lnTo>
                <a:lnTo>
                  <a:pt x="257829" y="42386"/>
                </a:lnTo>
                <a:lnTo>
                  <a:pt x="261856" y="36413"/>
                </a:lnTo>
                <a:lnTo>
                  <a:pt x="263334" y="29083"/>
                </a:lnTo>
                <a:lnTo>
                  <a:pt x="263334" y="18796"/>
                </a:lnTo>
                <a:lnTo>
                  <a:pt x="261856" y="11465"/>
                </a:lnTo>
                <a:lnTo>
                  <a:pt x="257829" y="5492"/>
                </a:lnTo>
                <a:lnTo>
                  <a:pt x="251858" y="1472"/>
                </a:lnTo>
                <a:lnTo>
                  <a:pt x="24455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9624" y="4779645"/>
            <a:ext cx="3712845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1800" u="heavy" spc="-4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Lợi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ích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27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"/>
                <a:cs typeface="Arial"/>
              </a:rPr>
              <a:t>Xác định </a:t>
            </a:r>
            <a:r>
              <a:rPr sz="1200" dirty="0">
                <a:latin typeface="Arial"/>
                <a:cs typeface="Arial"/>
              </a:rPr>
              <a:t>nhân </a:t>
            </a:r>
            <a:r>
              <a:rPr sz="1200" spc="-5" dirty="0">
                <a:latin typeface="Arial"/>
                <a:cs typeface="Arial"/>
              </a:rPr>
              <a:t>viên </a:t>
            </a:r>
            <a:r>
              <a:rPr sz="1200" dirty="0">
                <a:latin typeface="Arial"/>
                <a:cs typeface="Arial"/>
              </a:rPr>
              <a:t>tiếp nhận </a:t>
            </a:r>
            <a:r>
              <a:rPr sz="1200" spc="-5" dirty="0">
                <a:latin typeface="Arial"/>
                <a:cs typeface="Arial"/>
              </a:rPr>
              <a:t>thuận tiện, chính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xác  </a:t>
            </a:r>
            <a:r>
              <a:rPr sz="1200" spc="-10" dirty="0">
                <a:latin typeface="Arial"/>
                <a:cs typeface="Arial"/>
              </a:rPr>
              <a:t>và </a:t>
            </a:r>
            <a:r>
              <a:rPr sz="1200" spc="-5" dirty="0">
                <a:latin typeface="Arial"/>
                <a:cs typeface="Arial"/>
              </a:rPr>
              <a:t>hiệu quả </a:t>
            </a:r>
            <a:r>
              <a:rPr sz="1200" dirty="0">
                <a:latin typeface="Arial"/>
                <a:cs typeface="Arial"/>
              </a:rPr>
              <a:t>hơn </a:t>
            </a:r>
            <a:r>
              <a:rPr sz="1200" spc="-10" dirty="0">
                <a:latin typeface="Arial"/>
                <a:cs typeface="Arial"/>
              </a:rPr>
              <a:t>Tránh </a:t>
            </a:r>
            <a:r>
              <a:rPr sz="1200" dirty="0">
                <a:latin typeface="Arial"/>
                <a:cs typeface="Arial"/>
              </a:rPr>
              <a:t>nhân </a:t>
            </a:r>
            <a:r>
              <a:rPr sz="1200" spc="-10" dirty="0">
                <a:latin typeface="Arial"/>
                <a:cs typeface="Arial"/>
              </a:rPr>
              <a:t>viên </a:t>
            </a:r>
            <a:r>
              <a:rPr sz="1200" dirty="0">
                <a:latin typeface="Arial"/>
                <a:cs typeface="Arial"/>
              </a:rPr>
              <a:t>đấm đá cho  </a:t>
            </a:r>
            <a:r>
              <a:rPr sz="1200" spc="-5" dirty="0">
                <a:latin typeface="Arial"/>
                <a:cs typeface="Arial"/>
              </a:rPr>
              <a:t>người </a:t>
            </a:r>
            <a:r>
              <a:rPr sz="1200" dirty="0">
                <a:latin typeface="Arial"/>
                <a:cs typeface="Arial"/>
              </a:rPr>
              <a:t>khác </a:t>
            </a:r>
            <a:r>
              <a:rPr sz="1200" spc="-5" dirty="0">
                <a:latin typeface="Arial"/>
                <a:cs typeface="Arial"/>
              </a:rPr>
              <a:t>Đảm </a:t>
            </a:r>
            <a:r>
              <a:rPr sz="1200" dirty="0">
                <a:latin typeface="Arial"/>
                <a:cs typeface="Arial"/>
              </a:rPr>
              <a:t>bảo sự an toàn của thông tin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và</a:t>
            </a:r>
            <a:endParaRPr sz="1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tài sản của công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7820" y="4756530"/>
            <a:ext cx="398145" cy="371475"/>
          </a:xfrm>
          <a:custGeom>
            <a:avLst/>
            <a:gdLst/>
            <a:ahLst/>
            <a:cxnLst/>
            <a:rect l="l" t="t" r="r" b="b"/>
            <a:pathLst>
              <a:path w="398145" h="371475">
                <a:moveTo>
                  <a:pt x="20192" y="241554"/>
                </a:moveTo>
                <a:lnTo>
                  <a:pt x="5841" y="241554"/>
                </a:lnTo>
                <a:lnTo>
                  <a:pt x="0" y="247396"/>
                </a:lnTo>
                <a:lnTo>
                  <a:pt x="0" y="365252"/>
                </a:lnTo>
                <a:lnTo>
                  <a:pt x="5841" y="370967"/>
                </a:lnTo>
                <a:lnTo>
                  <a:pt x="20192" y="370967"/>
                </a:lnTo>
                <a:lnTo>
                  <a:pt x="25907" y="365252"/>
                </a:lnTo>
                <a:lnTo>
                  <a:pt x="25907" y="319278"/>
                </a:lnTo>
                <a:lnTo>
                  <a:pt x="89915" y="319278"/>
                </a:lnTo>
                <a:lnTo>
                  <a:pt x="93217" y="317881"/>
                </a:lnTo>
                <a:lnTo>
                  <a:pt x="117765" y="293370"/>
                </a:lnTo>
                <a:lnTo>
                  <a:pt x="25907" y="293370"/>
                </a:lnTo>
                <a:lnTo>
                  <a:pt x="25907" y="247396"/>
                </a:lnTo>
                <a:lnTo>
                  <a:pt x="20192" y="241554"/>
                </a:lnTo>
                <a:close/>
              </a:path>
              <a:path w="398145" h="371475">
                <a:moveTo>
                  <a:pt x="178180" y="233045"/>
                </a:moveTo>
                <a:lnTo>
                  <a:pt x="141604" y="233045"/>
                </a:lnTo>
                <a:lnTo>
                  <a:pt x="81025" y="293370"/>
                </a:lnTo>
                <a:lnTo>
                  <a:pt x="117765" y="293370"/>
                </a:lnTo>
                <a:lnTo>
                  <a:pt x="178180" y="233045"/>
                </a:lnTo>
                <a:close/>
              </a:path>
              <a:path w="398145" h="371475">
                <a:moveTo>
                  <a:pt x="253491" y="207010"/>
                </a:moveTo>
                <a:lnTo>
                  <a:pt x="92328" y="207010"/>
                </a:lnTo>
                <a:lnTo>
                  <a:pt x="86487" y="212852"/>
                </a:lnTo>
                <a:lnTo>
                  <a:pt x="86487" y="227203"/>
                </a:lnTo>
                <a:lnTo>
                  <a:pt x="92328" y="233045"/>
                </a:lnTo>
                <a:lnTo>
                  <a:pt x="253491" y="233045"/>
                </a:lnTo>
                <a:lnTo>
                  <a:pt x="259206" y="227203"/>
                </a:lnTo>
                <a:lnTo>
                  <a:pt x="259206" y="212852"/>
                </a:lnTo>
                <a:lnTo>
                  <a:pt x="253491" y="207010"/>
                </a:lnTo>
                <a:close/>
              </a:path>
              <a:path w="398145" h="371475">
                <a:moveTo>
                  <a:pt x="371601" y="0"/>
                </a:moveTo>
                <a:lnTo>
                  <a:pt x="51815" y="0"/>
                </a:lnTo>
                <a:lnTo>
                  <a:pt x="31664" y="4058"/>
                </a:lnTo>
                <a:lnTo>
                  <a:pt x="15192" y="15128"/>
                </a:lnTo>
                <a:lnTo>
                  <a:pt x="4077" y="31557"/>
                </a:lnTo>
                <a:lnTo>
                  <a:pt x="0" y="51689"/>
                </a:lnTo>
                <a:lnTo>
                  <a:pt x="0" y="129413"/>
                </a:lnTo>
                <a:lnTo>
                  <a:pt x="4077" y="149544"/>
                </a:lnTo>
                <a:lnTo>
                  <a:pt x="15192" y="165973"/>
                </a:lnTo>
                <a:lnTo>
                  <a:pt x="31664" y="177043"/>
                </a:lnTo>
                <a:lnTo>
                  <a:pt x="51815" y="181102"/>
                </a:lnTo>
                <a:lnTo>
                  <a:pt x="270890" y="181102"/>
                </a:lnTo>
                <a:lnTo>
                  <a:pt x="304948" y="129413"/>
                </a:lnTo>
                <a:lnTo>
                  <a:pt x="31750" y="129413"/>
                </a:lnTo>
                <a:lnTo>
                  <a:pt x="25907" y="123571"/>
                </a:lnTo>
                <a:lnTo>
                  <a:pt x="25907" y="109347"/>
                </a:lnTo>
                <a:lnTo>
                  <a:pt x="31750" y="103505"/>
                </a:lnTo>
                <a:lnTo>
                  <a:pt x="312021" y="103505"/>
                </a:lnTo>
                <a:lnTo>
                  <a:pt x="317500" y="83439"/>
                </a:lnTo>
                <a:lnTo>
                  <a:pt x="334996" y="77597"/>
                </a:lnTo>
                <a:lnTo>
                  <a:pt x="31750" y="77597"/>
                </a:lnTo>
                <a:lnTo>
                  <a:pt x="25907" y="71882"/>
                </a:lnTo>
                <a:lnTo>
                  <a:pt x="25907" y="57531"/>
                </a:lnTo>
                <a:lnTo>
                  <a:pt x="31750" y="51689"/>
                </a:lnTo>
                <a:lnTo>
                  <a:pt x="397637" y="51689"/>
                </a:lnTo>
                <a:lnTo>
                  <a:pt x="397637" y="25908"/>
                </a:lnTo>
                <a:lnTo>
                  <a:pt x="395587" y="15805"/>
                </a:lnTo>
                <a:lnTo>
                  <a:pt x="390001" y="7572"/>
                </a:lnTo>
                <a:lnTo>
                  <a:pt x="381724" y="2030"/>
                </a:lnTo>
                <a:lnTo>
                  <a:pt x="371601" y="0"/>
                </a:lnTo>
                <a:close/>
              </a:path>
              <a:path w="398145" h="371475">
                <a:moveTo>
                  <a:pt x="371601" y="92710"/>
                </a:moveTo>
                <a:lnTo>
                  <a:pt x="338835" y="103632"/>
                </a:lnTo>
                <a:lnTo>
                  <a:pt x="324738" y="155321"/>
                </a:lnTo>
                <a:lnTo>
                  <a:pt x="345693" y="155321"/>
                </a:lnTo>
                <a:lnTo>
                  <a:pt x="355796" y="153273"/>
                </a:lnTo>
                <a:lnTo>
                  <a:pt x="364029" y="147701"/>
                </a:lnTo>
                <a:lnTo>
                  <a:pt x="369571" y="139461"/>
                </a:lnTo>
                <a:lnTo>
                  <a:pt x="371601" y="129413"/>
                </a:lnTo>
                <a:lnTo>
                  <a:pt x="371601" y="92710"/>
                </a:lnTo>
                <a:close/>
              </a:path>
              <a:path w="398145" h="371475">
                <a:moveTo>
                  <a:pt x="230504" y="103505"/>
                </a:moveTo>
                <a:lnTo>
                  <a:pt x="97916" y="103505"/>
                </a:lnTo>
                <a:lnTo>
                  <a:pt x="103758" y="109347"/>
                </a:lnTo>
                <a:lnTo>
                  <a:pt x="103758" y="123571"/>
                </a:lnTo>
                <a:lnTo>
                  <a:pt x="97916" y="129413"/>
                </a:lnTo>
                <a:lnTo>
                  <a:pt x="230504" y="129413"/>
                </a:lnTo>
                <a:lnTo>
                  <a:pt x="224789" y="123571"/>
                </a:lnTo>
                <a:lnTo>
                  <a:pt x="224789" y="109347"/>
                </a:lnTo>
                <a:lnTo>
                  <a:pt x="230504" y="103505"/>
                </a:lnTo>
                <a:close/>
              </a:path>
              <a:path w="398145" h="371475">
                <a:moveTo>
                  <a:pt x="312021" y="103505"/>
                </a:moveTo>
                <a:lnTo>
                  <a:pt x="244855" y="103505"/>
                </a:lnTo>
                <a:lnTo>
                  <a:pt x="250697" y="109347"/>
                </a:lnTo>
                <a:lnTo>
                  <a:pt x="250697" y="123571"/>
                </a:lnTo>
                <a:lnTo>
                  <a:pt x="244855" y="129413"/>
                </a:lnTo>
                <a:lnTo>
                  <a:pt x="304948" y="129413"/>
                </a:lnTo>
                <a:lnTo>
                  <a:pt x="312021" y="103505"/>
                </a:lnTo>
                <a:close/>
              </a:path>
              <a:path w="398145" h="371475">
                <a:moveTo>
                  <a:pt x="397637" y="51689"/>
                </a:moveTo>
                <a:lnTo>
                  <a:pt x="149859" y="51689"/>
                </a:lnTo>
                <a:lnTo>
                  <a:pt x="155575" y="57531"/>
                </a:lnTo>
                <a:lnTo>
                  <a:pt x="155575" y="71882"/>
                </a:lnTo>
                <a:lnTo>
                  <a:pt x="149859" y="77597"/>
                </a:lnTo>
                <a:lnTo>
                  <a:pt x="334996" y="77597"/>
                </a:lnTo>
                <a:lnTo>
                  <a:pt x="393953" y="57912"/>
                </a:lnTo>
                <a:lnTo>
                  <a:pt x="397637" y="52959"/>
                </a:lnTo>
                <a:lnTo>
                  <a:pt x="397637" y="5168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12383" y="4758308"/>
            <a:ext cx="256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4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8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Sản 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phẩm </a:t>
            </a:r>
            <a:r>
              <a:rPr sz="1800" b="1" u="heavy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khuyên</a:t>
            </a:r>
            <a:r>
              <a:rPr sz="1800" b="1" u="heavy" spc="-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dùng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38454" y="5448944"/>
            <a:ext cx="569278" cy="489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72831" y="6075070"/>
            <a:ext cx="571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Arial"/>
                <a:cs typeface="Arial"/>
              </a:rPr>
              <a:t>Rào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chắn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1148" y="6086652"/>
            <a:ext cx="12211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Quản </a:t>
            </a:r>
            <a:r>
              <a:rPr sz="1000" b="1" spc="-5" dirty="0">
                <a:latin typeface="Arial"/>
                <a:cs typeface="Arial"/>
              </a:rPr>
              <a:t>lý </a:t>
            </a:r>
            <a:r>
              <a:rPr sz="1000" b="1" spc="-10" dirty="0">
                <a:latin typeface="Arial"/>
                <a:cs typeface="Arial"/>
              </a:rPr>
              <a:t>ra </a:t>
            </a:r>
            <a:r>
              <a:rPr sz="1000" b="1" spc="-15" dirty="0">
                <a:latin typeface="Arial"/>
                <a:cs typeface="Arial"/>
              </a:rPr>
              <a:t>vào </a:t>
            </a:r>
            <a:r>
              <a:rPr sz="1000" b="1" spc="-10" dirty="0">
                <a:latin typeface="Arial"/>
                <a:cs typeface="Arial"/>
              </a:rPr>
              <a:t>bằng  </a:t>
            </a:r>
            <a:r>
              <a:rPr sz="1000" b="1" spc="-15" dirty="0">
                <a:latin typeface="Arial"/>
                <a:cs typeface="Arial"/>
              </a:rPr>
              <a:t>khuôn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mặt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82378" y="6086043"/>
            <a:ext cx="653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Đầu </a:t>
            </a:r>
            <a:r>
              <a:rPr sz="1000" b="1" spc="-5" dirty="0">
                <a:latin typeface="Arial"/>
                <a:cs typeface="Arial"/>
              </a:rPr>
              <a:t>ghi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692865" y="5634825"/>
            <a:ext cx="976876" cy="224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59519" y="5324525"/>
            <a:ext cx="327799" cy="637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77076" y="6079337"/>
            <a:ext cx="760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Arial"/>
                <a:cs typeface="Arial"/>
              </a:rPr>
              <a:t>KX</a:t>
            </a:r>
            <a:r>
              <a:rPr sz="1000" b="1" spc="70" dirty="0">
                <a:latin typeface="Arial"/>
                <a:cs typeface="Arial"/>
              </a:rPr>
              <a:t>-</a:t>
            </a:r>
            <a:r>
              <a:rPr sz="1000" b="1" spc="-30" dirty="0">
                <a:latin typeface="Arial"/>
                <a:cs typeface="Arial"/>
              </a:rPr>
              <a:t>A</a:t>
            </a:r>
            <a:r>
              <a:rPr sz="1000" b="1" spc="15" dirty="0">
                <a:latin typeface="Arial"/>
                <a:cs typeface="Arial"/>
              </a:rPr>
              <a:t>2004</a:t>
            </a:r>
            <a:r>
              <a:rPr sz="1000" b="1" spc="40" dirty="0">
                <a:latin typeface="Arial"/>
                <a:cs typeface="Arial"/>
              </a:rPr>
              <a:t>Ni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41940" y="5444318"/>
            <a:ext cx="581287" cy="464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851642" y="6089700"/>
            <a:ext cx="680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5" dirty="0">
                <a:latin typeface="Arial"/>
                <a:cs typeface="Arial"/>
              </a:rPr>
              <a:t>KBiVMSPRO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27715" y="5453405"/>
            <a:ext cx="522516" cy="5225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54170" y="5531947"/>
            <a:ext cx="796315" cy="366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55158" y="6070803"/>
            <a:ext cx="853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KX-2015FRSN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25465" y="4792853"/>
            <a:ext cx="0" cy="1501775"/>
          </a:xfrm>
          <a:custGeom>
            <a:avLst/>
            <a:gdLst/>
            <a:ahLst/>
            <a:cxnLst/>
            <a:rect l="l" t="t" r="r" b="b"/>
            <a:pathLst>
              <a:path h="1501775">
                <a:moveTo>
                  <a:pt x="0" y="0"/>
                </a:moveTo>
                <a:lnTo>
                  <a:pt x="0" y="1501241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4005" y="2618485"/>
            <a:ext cx="2420874" cy="1613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"/>
            <a:ext cx="12192000" cy="6857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669" y="2806954"/>
            <a:ext cx="4126229" cy="13931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708660" marR="5080" indent="-696595">
              <a:lnSpc>
                <a:spcPts val="5250"/>
              </a:lnSpc>
              <a:spcBef>
                <a:spcPts val="495"/>
              </a:spcBef>
            </a:pPr>
            <a:r>
              <a:rPr sz="4600" b="0" spc="-80" dirty="0">
                <a:solidFill>
                  <a:srgbClr val="FFFFFF"/>
                </a:solidFill>
                <a:latin typeface="Arial"/>
                <a:cs typeface="Arial"/>
              </a:rPr>
              <a:t>NHẬN DIỆN  </a:t>
            </a:r>
            <a:r>
              <a:rPr sz="4600" b="0" spc="-85" dirty="0">
                <a:solidFill>
                  <a:srgbClr val="FFFFFF"/>
                </a:solidFill>
                <a:latin typeface="Arial"/>
                <a:cs typeface="Arial"/>
              </a:rPr>
              <a:t>KHUÔN</a:t>
            </a:r>
            <a:r>
              <a:rPr sz="4600" b="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0" spc="-70" dirty="0">
                <a:solidFill>
                  <a:srgbClr val="FFFFFF"/>
                </a:solidFill>
                <a:latin typeface="Arial"/>
                <a:cs typeface="Arial"/>
              </a:rPr>
              <a:t>MẶT</a:t>
            </a:r>
            <a:endParaRPr sz="4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736723"/>
            <a:ext cx="5165725" cy="1477010"/>
            <a:chOff x="0" y="2736723"/>
            <a:chExt cx="5165725" cy="1477010"/>
          </a:xfrm>
        </p:grpSpPr>
        <p:sp>
          <p:nvSpPr>
            <p:cNvPr id="5" name="object 5"/>
            <p:cNvSpPr/>
            <p:nvPr/>
          </p:nvSpPr>
          <p:spPr>
            <a:xfrm>
              <a:off x="0" y="2739898"/>
              <a:ext cx="3218180" cy="0"/>
            </a:xfrm>
            <a:custGeom>
              <a:avLst/>
              <a:gdLst/>
              <a:ahLst/>
              <a:cxnLst/>
              <a:rect l="l" t="t" r="r" b="b"/>
              <a:pathLst>
                <a:path w="3218180">
                  <a:moveTo>
                    <a:pt x="0" y="0"/>
                  </a:moveTo>
                  <a:lnTo>
                    <a:pt x="321818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7883" y="4210558"/>
              <a:ext cx="3808095" cy="0"/>
            </a:xfrm>
            <a:custGeom>
              <a:avLst/>
              <a:gdLst/>
              <a:ahLst/>
              <a:cxnLst/>
              <a:rect l="l" t="t" r="r" b="b"/>
              <a:pathLst>
                <a:path w="3808095">
                  <a:moveTo>
                    <a:pt x="0" y="0"/>
                  </a:moveTo>
                  <a:lnTo>
                    <a:pt x="3807841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"/>
            <a:ext cx="12192000" cy="6857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5515" y="2474213"/>
            <a:ext cx="4629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>
                <a:solidFill>
                  <a:srgbClr val="FFFFFF"/>
                </a:solidFill>
              </a:rPr>
              <a:t>Hệ </a:t>
            </a:r>
            <a:r>
              <a:rPr sz="4000" spc="30" dirty="0">
                <a:solidFill>
                  <a:srgbClr val="FFFFFF"/>
                </a:solidFill>
              </a:rPr>
              <a:t>thống </a:t>
            </a:r>
            <a:r>
              <a:rPr sz="4000" spc="-5" dirty="0">
                <a:solidFill>
                  <a:srgbClr val="FFFFFF"/>
                </a:solidFill>
              </a:rPr>
              <a:t>giải</a:t>
            </a:r>
            <a:r>
              <a:rPr sz="4000" spc="-13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pháp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5550153" y="3235070"/>
            <a:ext cx="6642100" cy="0"/>
          </a:xfrm>
          <a:custGeom>
            <a:avLst/>
            <a:gdLst/>
            <a:ahLst/>
            <a:cxnLst/>
            <a:rect l="l" t="t" r="r" b="b"/>
            <a:pathLst>
              <a:path w="6642100">
                <a:moveTo>
                  <a:pt x="0" y="0"/>
                </a:moveTo>
                <a:lnTo>
                  <a:pt x="664184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6" y="1226185"/>
            <a:ext cx="11404600" cy="5466080"/>
            <a:chOff x="377956" y="1226185"/>
            <a:chExt cx="11404600" cy="5466080"/>
          </a:xfrm>
        </p:grpSpPr>
        <p:sp>
          <p:nvSpPr>
            <p:cNvPr id="3" name="object 3"/>
            <p:cNvSpPr/>
            <p:nvPr/>
          </p:nvSpPr>
          <p:spPr>
            <a:xfrm>
              <a:off x="377956" y="1405137"/>
              <a:ext cx="11404083" cy="5286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5713" y="1552613"/>
              <a:ext cx="11049000" cy="4992370"/>
            </a:xfrm>
            <a:custGeom>
              <a:avLst/>
              <a:gdLst/>
              <a:ahLst/>
              <a:cxnLst/>
              <a:rect l="l" t="t" r="r" b="b"/>
              <a:pathLst>
                <a:path w="11049000" h="4992370">
                  <a:moveTo>
                    <a:pt x="11048492" y="0"/>
                  </a:moveTo>
                  <a:lnTo>
                    <a:pt x="0" y="0"/>
                  </a:lnTo>
                  <a:lnTo>
                    <a:pt x="0" y="4992370"/>
                  </a:lnTo>
                  <a:lnTo>
                    <a:pt x="11048492" y="4992370"/>
                  </a:lnTo>
                  <a:lnTo>
                    <a:pt x="11048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7052" y="1226184"/>
              <a:ext cx="5426710" cy="330835"/>
            </a:xfrm>
            <a:custGeom>
              <a:avLst/>
              <a:gdLst/>
              <a:ahLst/>
              <a:cxnLst/>
              <a:rect l="l" t="t" r="r" b="b"/>
              <a:pathLst>
                <a:path w="5426709" h="330834">
                  <a:moveTo>
                    <a:pt x="2683256" y="72009"/>
                  </a:moveTo>
                  <a:lnTo>
                    <a:pt x="2679166" y="51879"/>
                  </a:lnTo>
                  <a:lnTo>
                    <a:pt x="2668054" y="35458"/>
                  </a:lnTo>
                  <a:lnTo>
                    <a:pt x="2651582" y="24384"/>
                  </a:lnTo>
                  <a:lnTo>
                    <a:pt x="2631440" y="20320"/>
                  </a:lnTo>
                  <a:lnTo>
                    <a:pt x="51689" y="20320"/>
                  </a:lnTo>
                  <a:lnTo>
                    <a:pt x="31546" y="24384"/>
                  </a:lnTo>
                  <a:lnTo>
                    <a:pt x="15125" y="35458"/>
                  </a:lnTo>
                  <a:lnTo>
                    <a:pt x="4051" y="51879"/>
                  </a:lnTo>
                  <a:lnTo>
                    <a:pt x="0" y="72009"/>
                  </a:lnTo>
                  <a:lnTo>
                    <a:pt x="0" y="330581"/>
                  </a:lnTo>
                  <a:lnTo>
                    <a:pt x="2683256" y="330581"/>
                  </a:lnTo>
                  <a:lnTo>
                    <a:pt x="2683256" y="72009"/>
                  </a:lnTo>
                  <a:close/>
                </a:path>
                <a:path w="5426709" h="330834">
                  <a:moveTo>
                    <a:pt x="5426202" y="51689"/>
                  </a:moveTo>
                  <a:lnTo>
                    <a:pt x="5422138" y="31559"/>
                  </a:lnTo>
                  <a:lnTo>
                    <a:pt x="5411063" y="15138"/>
                  </a:lnTo>
                  <a:lnTo>
                    <a:pt x="5394642" y="4064"/>
                  </a:lnTo>
                  <a:lnTo>
                    <a:pt x="5374513" y="0"/>
                  </a:lnTo>
                  <a:lnTo>
                    <a:pt x="2794635" y="0"/>
                  </a:lnTo>
                  <a:lnTo>
                    <a:pt x="2774492" y="4064"/>
                  </a:lnTo>
                  <a:lnTo>
                    <a:pt x="2758071" y="15138"/>
                  </a:lnTo>
                  <a:lnTo>
                    <a:pt x="2746997" y="31559"/>
                  </a:lnTo>
                  <a:lnTo>
                    <a:pt x="2742946" y="51689"/>
                  </a:lnTo>
                  <a:lnTo>
                    <a:pt x="2742946" y="310261"/>
                  </a:lnTo>
                  <a:lnTo>
                    <a:pt x="5426202" y="310261"/>
                  </a:lnTo>
                  <a:lnTo>
                    <a:pt x="5426202" y="516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3273" y="1516589"/>
              <a:ext cx="1982470" cy="40005"/>
            </a:xfrm>
            <a:custGeom>
              <a:avLst/>
              <a:gdLst/>
              <a:ahLst/>
              <a:cxnLst/>
              <a:rect l="l" t="t" r="r" b="b"/>
              <a:pathLst>
                <a:path w="1982470" h="40005">
                  <a:moveTo>
                    <a:pt x="1982470" y="0"/>
                  </a:moveTo>
                  <a:lnTo>
                    <a:pt x="0" y="0"/>
                  </a:lnTo>
                  <a:lnTo>
                    <a:pt x="0" y="39795"/>
                  </a:lnTo>
                  <a:lnTo>
                    <a:pt x="1982470" y="39795"/>
                  </a:lnTo>
                  <a:lnTo>
                    <a:pt x="198247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4573" y="5989586"/>
            <a:ext cx="2067560" cy="231775"/>
          </a:xfrm>
          <a:prstGeom prst="rect">
            <a:avLst/>
          </a:prstGeom>
          <a:solidFill>
            <a:srgbClr val="006FC0"/>
          </a:solidFill>
          <a:ln w="12700">
            <a:solidFill>
              <a:srgbClr val="41709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80"/>
              </a:spcBef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Ứng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7436" y="6235700"/>
            <a:ext cx="561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404040"/>
                </a:solidFill>
                <a:latin typeface="Arial"/>
                <a:cs typeface="Arial"/>
              </a:rPr>
              <a:t>Cửa</a:t>
            </a:r>
            <a:r>
              <a:rPr sz="1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Arial"/>
                <a:cs typeface="Arial"/>
              </a:rPr>
              <a:t>hàng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7833" y="5849632"/>
            <a:ext cx="2039620" cy="353060"/>
          </a:xfrm>
          <a:custGeom>
            <a:avLst/>
            <a:gdLst/>
            <a:ahLst/>
            <a:cxnLst/>
            <a:rect l="l" t="t" r="r" b="b"/>
            <a:pathLst>
              <a:path w="2039620" h="353060">
                <a:moveTo>
                  <a:pt x="146431" y="228346"/>
                </a:moveTo>
                <a:lnTo>
                  <a:pt x="144513" y="218859"/>
                </a:lnTo>
                <a:lnTo>
                  <a:pt x="139280" y="211099"/>
                </a:lnTo>
                <a:lnTo>
                  <a:pt x="131533" y="205867"/>
                </a:lnTo>
                <a:lnTo>
                  <a:pt x="122047" y="203936"/>
                </a:lnTo>
                <a:lnTo>
                  <a:pt x="83312" y="203936"/>
                </a:lnTo>
                <a:lnTo>
                  <a:pt x="73748" y="205867"/>
                </a:lnTo>
                <a:lnTo>
                  <a:pt x="65951" y="211099"/>
                </a:lnTo>
                <a:lnTo>
                  <a:pt x="60718" y="218859"/>
                </a:lnTo>
                <a:lnTo>
                  <a:pt x="58801" y="228346"/>
                </a:lnTo>
                <a:lnTo>
                  <a:pt x="60718" y="237883"/>
                </a:lnTo>
                <a:lnTo>
                  <a:pt x="65951" y="245668"/>
                </a:lnTo>
                <a:lnTo>
                  <a:pt x="73748" y="250901"/>
                </a:lnTo>
                <a:lnTo>
                  <a:pt x="83312" y="252818"/>
                </a:lnTo>
                <a:lnTo>
                  <a:pt x="122047" y="252818"/>
                </a:lnTo>
                <a:lnTo>
                  <a:pt x="131533" y="250901"/>
                </a:lnTo>
                <a:lnTo>
                  <a:pt x="139280" y="245668"/>
                </a:lnTo>
                <a:lnTo>
                  <a:pt x="144513" y="237883"/>
                </a:lnTo>
                <a:lnTo>
                  <a:pt x="146431" y="228346"/>
                </a:lnTo>
                <a:close/>
              </a:path>
              <a:path w="2039620" h="353060">
                <a:moveTo>
                  <a:pt x="310134" y="88595"/>
                </a:moveTo>
                <a:lnTo>
                  <a:pt x="309626" y="85826"/>
                </a:lnTo>
                <a:lnTo>
                  <a:pt x="299783" y="51054"/>
                </a:lnTo>
                <a:lnTo>
                  <a:pt x="294259" y="31483"/>
                </a:lnTo>
                <a:lnTo>
                  <a:pt x="292354" y="24930"/>
                </a:lnTo>
                <a:lnTo>
                  <a:pt x="286258" y="20320"/>
                </a:lnTo>
                <a:lnTo>
                  <a:pt x="279400" y="20320"/>
                </a:lnTo>
                <a:lnTo>
                  <a:pt x="279400" y="91935"/>
                </a:lnTo>
                <a:lnTo>
                  <a:pt x="275805" y="106387"/>
                </a:lnTo>
                <a:lnTo>
                  <a:pt x="267335" y="118148"/>
                </a:lnTo>
                <a:lnTo>
                  <a:pt x="266192" y="118897"/>
                </a:lnTo>
                <a:lnTo>
                  <a:pt x="266192" y="154736"/>
                </a:lnTo>
                <a:lnTo>
                  <a:pt x="266192" y="295427"/>
                </a:lnTo>
                <a:lnTo>
                  <a:pt x="243586" y="295427"/>
                </a:lnTo>
                <a:lnTo>
                  <a:pt x="243586" y="209943"/>
                </a:lnTo>
                <a:lnTo>
                  <a:pt x="237617" y="203962"/>
                </a:lnTo>
                <a:lnTo>
                  <a:pt x="168910" y="203962"/>
                </a:lnTo>
                <a:lnTo>
                  <a:pt x="162941" y="209943"/>
                </a:lnTo>
                <a:lnTo>
                  <a:pt x="162941" y="295427"/>
                </a:lnTo>
                <a:lnTo>
                  <a:pt x="43942" y="295427"/>
                </a:lnTo>
                <a:lnTo>
                  <a:pt x="43942" y="154736"/>
                </a:lnTo>
                <a:lnTo>
                  <a:pt x="50076" y="156845"/>
                </a:lnTo>
                <a:lnTo>
                  <a:pt x="56451" y="158369"/>
                </a:lnTo>
                <a:lnTo>
                  <a:pt x="63004" y="159308"/>
                </a:lnTo>
                <a:lnTo>
                  <a:pt x="69723" y="159626"/>
                </a:lnTo>
                <a:lnTo>
                  <a:pt x="81330" y="158673"/>
                </a:lnTo>
                <a:lnTo>
                  <a:pt x="92430" y="155879"/>
                </a:lnTo>
                <a:lnTo>
                  <a:pt x="95034" y="154736"/>
                </a:lnTo>
                <a:lnTo>
                  <a:pt x="102844" y="151333"/>
                </a:lnTo>
                <a:lnTo>
                  <a:pt x="112395" y="145122"/>
                </a:lnTo>
                <a:lnTo>
                  <a:pt x="121932" y="151333"/>
                </a:lnTo>
                <a:lnTo>
                  <a:pt x="132346" y="155879"/>
                </a:lnTo>
                <a:lnTo>
                  <a:pt x="143446" y="158673"/>
                </a:lnTo>
                <a:lnTo>
                  <a:pt x="155067" y="159626"/>
                </a:lnTo>
                <a:lnTo>
                  <a:pt x="166674" y="158673"/>
                </a:lnTo>
                <a:lnTo>
                  <a:pt x="177774" y="155879"/>
                </a:lnTo>
                <a:lnTo>
                  <a:pt x="188188" y="151333"/>
                </a:lnTo>
                <a:lnTo>
                  <a:pt x="197739" y="145122"/>
                </a:lnTo>
                <a:lnTo>
                  <a:pt x="207276" y="151333"/>
                </a:lnTo>
                <a:lnTo>
                  <a:pt x="217690" y="155879"/>
                </a:lnTo>
                <a:lnTo>
                  <a:pt x="228790" y="158673"/>
                </a:lnTo>
                <a:lnTo>
                  <a:pt x="240411" y="159626"/>
                </a:lnTo>
                <a:lnTo>
                  <a:pt x="247167" y="159308"/>
                </a:lnTo>
                <a:lnTo>
                  <a:pt x="253720" y="158369"/>
                </a:lnTo>
                <a:lnTo>
                  <a:pt x="260070" y="156845"/>
                </a:lnTo>
                <a:lnTo>
                  <a:pt x="266192" y="154736"/>
                </a:lnTo>
                <a:lnTo>
                  <a:pt x="266192" y="118897"/>
                </a:lnTo>
                <a:lnTo>
                  <a:pt x="255143" y="126060"/>
                </a:lnTo>
                <a:lnTo>
                  <a:pt x="240411" y="128943"/>
                </a:lnTo>
                <a:lnTo>
                  <a:pt x="232740" y="128193"/>
                </a:lnTo>
                <a:lnTo>
                  <a:pt x="225501" y="126009"/>
                </a:lnTo>
                <a:lnTo>
                  <a:pt x="218846" y="122466"/>
                </a:lnTo>
                <a:lnTo>
                  <a:pt x="212979" y="117665"/>
                </a:lnTo>
                <a:lnTo>
                  <a:pt x="212979" y="51054"/>
                </a:lnTo>
                <a:lnTo>
                  <a:pt x="267843" y="51054"/>
                </a:lnTo>
                <a:lnTo>
                  <a:pt x="279400" y="91935"/>
                </a:lnTo>
                <a:lnTo>
                  <a:pt x="279400" y="20320"/>
                </a:lnTo>
                <a:lnTo>
                  <a:pt x="182245" y="20320"/>
                </a:lnTo>
                <a:lnTo>
                  <a:pt x="182245" y="51054"/>
                </a:lnTo>
                <a:lnTo>
                  <a:pt x="182245" y="117894"/>
                </a:lnTo>
                <a:lnTo>
                  <a:pt x="176390" y="122618"/>
                </a:lnTo>
                <a:lnTo>
                  <a:pt x="169799" y="126085"/>
                </a:lnTo>
                <a:lnTo>
                  <a:pt x="162623" y="128219"/>
                </a:lnTo>
                <a:lnTo>
                  <a:pt x="155067" y="128943"/>
                </a:lnTo>
                <a:lnTo>
                  <a:pt x="147447" y="128193"/>
                </a:lnTo>
                <a:lnTo>
                  <a:pt x="140271" y="126047"/>
                </a:lnTo>
                <a:lnTo>
                  <a:pt x="133629" y="122542"/>
                </a:lnTo>
                <a:lnTo>
                  <a:pt x="127762" y="117779"/>
                </a:lnTo>
                <a:lnTo>
                  <a:pt x="127762" y="51054"/>
                </a:lnTo>
                <a:lnTo>
                  <a:pt x="182245" y="51054"/>
                </a:lnTo>
                <a:lnTo>
                  <a:pt x="182245" y="20320"/>
                </a:lnTo>
                <a:lnTo>
                  <a:pt x="97028" y="20320"/>
                </a:lnTo>
                <a:lnTo>
                  <a:pt x="97028" y="51054"/>
                </a:lnTo>
                <a:lnTo>
                  <a:pt x="97028" y="117779"/>
                </a:lnTo>
                <a:lnTo>
                  <a:pt x="91160" y="122542"/>
                </a:lnTo>
                <a:lnTo>
                  <a:pt x="84556" y="126047"/>
                </a:lnTo>
                <a:lnTo>
                  <a:pt x="77355" y="128206"/>
                </a:lnTo>
                <a:lnTo>
                  <a:pt x="69723" y="128943"/>
                </a:lnTo>
                <a:lnTo>
                  <a:pt x="55003" y="126060"/>
                </a:lnTo>
                <a:lnTo>
                  <a:pt x="42837" y="118148"/>
                </a:lnTo>
                <a:lnTo>
                  <a:pt x="34378" y="106387"/>
                </a:lnTo>
                <a:lnTo>
                  <a:pt x="30734" y="91935"/>
                </a:lnTo>
                <a:lnTo>
                  <a:pt x="42291" y="51054"/>
                </a:lnTo>
                <a:lnTo>
                  <a:pt x="97028" y="51054"/>
                </a:lnTo>
                <a:lnTo>
                  <a:pt x="97028" y="20320"/>
                </a:lnTo>
                <a:lnTo>
                  <a:pt x="23749" y="20320"/>
                </a:lnTo>
                <a:lnTo>
                  <a:pt x="17653" y="24930"/>
                </a:lnTo>
                <a:lnTo>
                  <a:pt x="15748" y="31546"/>
                </a:lnTo>
                <a:lnTo>
                  <a:pt x="635" y="85826"/>
                </a:lnTo>
                <a:lnTo>
                  <a:pt x="127" y="87210"/>
                </a:lnTo>
                <a:lnTo>
                  <a:pt x="13208" y="130784"/>
                </a:lnTo>
                <a:lnTo>
                  <a:pt x="13208" y="319265"/>
                </a:lnTo>
                <a:lnTo>
                  <a:pt x="20066" y="326174"/>
                </a:lnTo>
                <a:lnTo>
                  <a:pt x="290068" y="326174"/>
                </a:lnTo>
                <a:lnTo>
                  <a:pt x="296926" y="319265"/>
                </a:lnTo>
                <a:lnTo>
                  <a:pt x="296926" y="295427"/>
                </a:lnTo>
                <a:lnTo>
                  <a:pt x="296926" y="154736"/>
                </a:lnTo>
                <a:lnTo>
                  <a:pt x="296926" y="145122"/>
                </a:lnTo>
                <a:lnTo>
                  <a:pt x="296926" y="130784"/>
                </a:lnTo>
                <a:lnTo>
                  <a:pt x="298043" y="128943"/>
                </a:lnTo>
                <a:lnTo>
                  <a:pt x="302463" y="121729"/>
                </a:lnTo>
                <a:lnTo>
                  <a:pt x="306616" y="111810"/>
                </a:lnTo>
                <a:lnTo>
                  <a:pt x="309219" y="101180"/>
                </a:lnTo>
                <a:lnTo>
                  <a:pt x="310134" y="89979"/>
                </a:lnTo>
                <a:lnTo>
                  <a:pt x="310134" y="88595"/>
                </a:lnTo>
                <a:close/>
              </a:path>
              <a:path w="2039620" h="353060">
                <a:moveTo>
                  <a:pt x="1126490" y="0"/>
                </a:moveTo>
                <a:lnTo>
                  <a:pt x="1080643" y="0"/>
                </a:lnTo>
                <a:lnTo>
                  <a:pt x="1080643" y="60388"/>
                </a:lnTo>
                <a:lnTo>
                  <a:pt x="1080643" y="71653"/>
                </a:lnTo>
                <a:lnTo>
                  <a:pt x="1078357" y="76771"/>
                </a:lnTo>
                <a:lnTo>
                  <a:pt x="1073658" y="80784"/>
                </a:lnTo>
                <a:lnTo>
                  <a:pt x="1070864" y="83350"/>
                </a:lnTo>
                <a:lnTo>
                  <a:pt x="1067181" y="85013"/>
                </a:lnTo>
                <a:lnTo>
                  <a:pt x="1063117" y="85915"/>
                </a:lnTo>
                <a:lnTo>
                  <a:pt x="1063244" y="95161"/>
                </a:lnTo>
                <a:lnTo>
                  <a:pt x="1050417" y="95275"/>
                </a:lnTo>
                <a:lnTo>
                  <a:pt x="1050290" y="86017"/>
                </a:lnTo>
                <a:lnTo>
                  <a:pt x="1046607" y="85128"/>
                </a:lnTo>
                <a:lnTo>
                  <a:pt x="1043305" y="83350"/>
                </a:lnTo>
                <a:lnTo>
                  <a:pt x="1035558" y="76771"/>
                </a:lnTo>
                <a:lnTo>
                  <a:pt x="1032764" y="72313"/>
                </a:lnTo>
                <a:lnTo>
                  <a:pt x="1032764" y="67297"/>
                </a:lnTo>
                <a:lnTo>
                  <a:pt x="1033399" y="63398"/>
                </a:lnTo>
                <a:lnTo>
                  <a:pt x="1045845" y="63360"/>
                </a:lnTo>
                <a:lnTo>
                  <a:pt x="1045972" y="65633"/>
                </a:lnTo>
                <a:lnTo>
                  <a:pt x="1046099" y="68973"/>
                </a:lnTo>
                <a:lnTo>
                  <a:pt x="1047115" y="71424"/>
                </a:lnTo>
                <a:lnTo>
                  <a:pt x="1051052" y="74879"/>
                </a:lnTo>
                <a:lnTo>
                  <a:pt x="1052703" y="75768"/>
                </a:lnTo>
                <a:lnTo>
                  <a:pt x="1056640" y="75768"/>
                </a:lnTo>
                <a:lnTo>
                  <a:pt x="1060323" y="75653"/>
                </a:lnTo>
                <a:lnTo>
                  <a:pt x="1063244" y="74764"/>
                </a:lnTo>
                <a:lnTo>
                  <a:pt x="1067181" y="71310"/>
                </a:lnTo>
                <a:lnTo>
                  <a:pt x="1068070" y="68973"/>
                </a:lnTo>
                <a:lnTo>
                  <a:pt x="1068070" y="63284"/>
                </a:lnTo>
                <a:lnTo>
                  <a:pt x="1048004" y="54152"/>
                </a:lnTo>
                <a:lnTo>
                  <a:pt x="1043051" y="51917"/>
                </a:lnTo>
                <a:lnTo>
                  <a:pt x="1039876" y="48806"/>
                </a:lnTo>
                <a:lnTo>
                  <a:pt x="1036447" y="45567"/>
                </a:lnTo>
                <a:lnTo>
                  <a:pt x="1034542" y="41452"/>
                </a:lnTo>
                <a:lnTo>
                  <a:pt x="1050036" y="18275"/>
                </a:lnTo>
                <a:lnTo>
                  <a:pt x="1050036" y="10134"/>
                </a:lnTo>
                <a:lnTo>
                  <a:pt x="1062609" y="10134"/>
                </a:lnTo>
                <a:lnTo>
                  <a:pt x="1062736" y="17932"/>
                </a:lnTo>
                <a:lnTo>
                  <a:pt x="1066546" y="18605"/>
                </a:lnTo>
                <a:lnTo>
                  <a:pt x="1078611" y="36652"/>
                </a:lnTo>
                <a:lnTo>
                  <a:pt x="1078611" y="39103"/>
                </a:lnTo>
                <a:lnTo>
                  <a:pt x="1066292" y="39217"/>
                </a:lnTo>
                <a:lnTo>
                  <a:pt x="1065657" y="34099"/>
                </a:lnTo>
                <a:lnTo>
                  <a:pt x="1064641" y="31750"/>
                </a:lnTo>
                <a:lnTo>
                  <a:pt x="1063117" y="30302"/>
                </a:lnTo>
                <a:lnTo>
                  <a:pt x="1061339" y="28854"/>
                </a:lnTo>
                <a:lnTo>
                  <a:pt x="1060196" y="28181"/>
                </a:lnTo>
                <a:lnTo>
                  <a:pt x="1053846" y="28181"/>
                </a:lnTo>
                <a:lnTo>
                  <a:pt x="1051179" y="29083"/>
                </a:lnTo>
                <a:lnTo>
                  <a:pt x="1047750" y="31864"/>
                </a:lnTo>
                <a:lnTo>
                  <a:pt x="1047115" y="33756"/>
                </a:lnTo>
                <a:lnTo>
                  <a:pt x="1047115" y="38557"/>
                </a:lnTo>
                <a:lnTo>
                  <a:pt x="1047750" y="40220"/>
                </a:lnTo>
                <a:lnTo>
                  <a:pt x="1049401" y="41452"/>
                </a:lnTo>
                <a:lnTo>
                  <a:pt x="1050417" y="42456"/>
                </a:lnTo>
                <a:lnTo>
                  <a:pt x="1053084" y="43903"/>
                </a:lnTo>
                <a:lnTo>
                  <a:pt x="1065784" y="46799"/>
                </a:lnTo>
                <a:lnTo>
                  <a:pt x="1071245" y="49364"/>
                </a:lnTo>
                <a:lnTo>
                  <a:pt x="1074928" y="52590"/>
                </a:lnTo>
                <a:lnTo>
                  <a:pt x="1078738" y="56045"/>
                </a:lnTo>
                <a:lnTo>
                  <a:pt x="1080643" y="60388"/>
                </a:lnTo>
                <a:lnTo>
                  <a:pt x="1080643" y="0"/>
                </a:lnTo>
                <a:lnTo>
                  <a:pt x="986536" y="0"/>
                </a:lnTo>
                <a:lnTo>
                  <a:pt x="986536" y="103962"/>
                </a:lnTo>
                <a:lnTo>
                  <a:pt x="1036574" y="103962"/>
                </a:lnTo>
                <a:lnTo>
                  <a:pt x="1057021" y="133273"/>
                </a:lnTo>
                <a:lnTo>
                  <a:pt x="1077468" y="103962"/>
                </a:lnTo>
                <a:lnTo>
                  <a:pt x="1126490" y="103962"/>
                </a:lnTo>
                <a:lnTo>
                  <a:pt x="1126490" y="95275"/>
                </a:lnTo>
                <a:lnTo>
                  <a:pt x="1126490" y="39217"/>
                </a:lnTo>
                <a:lnTo>
                  <a:pt x="1126490" y="10134"/>
                </a:lnTo>
                <a:lnTo>
                  <a:pt x="1126490" y="0"/>
                </a:lnTo>
                <a:close/>
              </a:path>
              <a:path w="2039620" h="353060">
                <a:moveTo>
                  <a:pt x="1214755" y="258572"/>
                </a:moveTo>
                <a:lnTo>
                  <a:pt x="1213358" y="245198"/>
                </a:lnTo>
                <a:lnTo>
                  <a:pt x="1206881" y="182778"/>
                </a:lnTo>
                <a:lnTo>
                  <a:pt x="1188974" y="182778"/>
                </a:lnTo>
                <a:lnTo>
                  <a:pt x="1194727" y="176682"/>
                </a:lnTo>
                <a:lnTo>
                  <a:pt x="1199083" y="169633"/>
                </a:lnTo>
                <a:lnTo>
                  <a:pt x="1201851" y="161759"/>
                </a:lnTo>
                <a:lnTo>
                  <a:pt x="1202817" y="153238"/>
                </a:lnTo>
                <a:lnTo>
                  <a:pt x="1199705" y="138036"/>
                </a:lnTo>
                <a:lnTo>
                  <a:pt x="1191234" y="125628"/>
                </a:lnTo>
                <a:lnTo>
                  <a:pt x="1178687" y="117297"/>
                </a:lnTo>
                <a:lnTo>
                  <a:pt x="1163320" y="114236"/>
                </a:lnTo>
                <a:lnTo>
                  <a:pt x="1147978" y="117297"/>
                </a:lnTo>
                <a:lnTo>
                  <a:pt x="1135418" y="125641"/>
                </a:lnTo>
                <a:lnTo>
                  <a:pt x="1126934" y="137985"/>
                </a:lnTo>
                <a:lnTo>
                  <a:pt x="1123823" y="153136"/>
                </a:lnTo>
                <a:lnTo>
                  <a:pt x="1124813" y="161798"/>
                </a:lnTo>
                <a:lnTo>
                  <a:pt x="1127620" y="169646"/>
                </a:lnTo>
                <a:lnTo>
                  <a:pt x="1132014" y="176682"/>
                </a:lnTo>
                <a:lnTo>
                  <a:pt x="1137793" y="182778"/>
                </a:lnTo>
                <a:lnTo>
                  <a:pt x="1119759" y="182778"/>
                </a:lnTo>
                <a:lnTo>
                  <a:pt x="1113282" y="245198"/>
                </a:lnTo>
                <a:lnTo>
                  <a:pt x="1075182" y="245198"/>
                </a:lnTo>
                <a:lnTo>
                  <a:pt x="1086751" y="238048"/>
                </a:lnTo>
                <a:lnTo>
                  <a:pt x="1095819" y="228180"/>
                </a:lnTo>
                <a:lnTo>
                  <a:pt x="1101750" y="216077"/>
                </a:lnTo>
                <a:lnTo>
                  <a:pt x="1103884" y="202285"/>
                </a:lnTo>
                <a:lnTo>
                  <a:pt x="1100137" y="183997"/>
                </a:lnTo>
                <a:lnTo>
                  <a:pt x="1089901" y="169075"/>
                </a:lnTo>
                <a:lnTo>
                  <a:pt x="1074775" y="159042"/>
                </a:lnTo>
                <a:lnTo>
                  <a:pt x="1056259" y="155359"/>
                </a:lnTo>
                <a:lnTo>
                  <a:pt x="1037793" y="159042"/>
                </a:lnTo>
                <a:lnTo>
                  <a:pt x="1022680" y="169087"/>
                </a:lnTo>
                <a:lnTo>
                  <a:pt x="1012494" y="183959"/>
                </a:lnTo>
                <a:lnTo>
                  <a:pt x="1008761" y="202171"/>
                </a:lnTo>
                <a:lnTo>
                  <a:pt x="1010869" y="215988"/>
                </a:lnTo>
                <a:lnTo>
                  <a:pt x="1016774" y="228130"/>
                </a:lnTo>
                <a:lnTo>
                  <a:pt x="1025867" y="238061"/>
                </a:lnTo>
                <a:lnTo>
                  <a:pt x="1037463" y="245198"/>
                </a:lnTo>
                <a:lnTo>
                  <a:pt x="1000633" y="245198"/>
                </a:lnTo>
                <a:lnTo>
                  <a:pt x="994156" y="182778"/>
                </a:lnTo>
                <a:lnTo>
                  <a:pt x="976249" y="182778"/>
                </a:lnTo>
                <a:lnTo>
                  <a:pt x="982002" y="176682"/>
                </a:lnTo>
                <a:lnTo>
                  <a:pt x="986358" y="169633"/>
                </a:lnTo>
                <a:lnTo>
                  <a:pt x="989126" y="161759"/>
                </a:lnTo>
                <a:lnTo>
                  <a:pt x="990092" y="153238"/>
                </a:lnTo>
                <a:lnTo>
                  <a:pt x="986967" y="138036"/>
                </a:lnTo>
                <a:lnTo>
                  <a:pt x="978458" y="125628"/>
                </a:lnTo>
                <a:lnTo>
                  <a:pt x="965911" y="117297"/>
                </a:lnTo>
                <a:lnTo>
                  <a:pt x="950595" y="114236"/>
                </a:lnTo>
                <a:lnTo>
                  <a:pt x="935202" y="117297"/>
                </a:lnTo>
                <a:lnTo>
                  <a:pt x="922642" y="125641"/>
                </a:lnTo>
                <a:lnTo>
                  <a:pt x="914196" y="137985"/>
                </a:lnTo>
                <a:lnTo>
                  <a:pt x="911098" y="153136"/>
                </a:lnTo>
                <a:lnTo>
                  <a:pt x="912088" y="161798"/>
                </a:lnTo>
                <a:lnTo>
                  <a:pt x="914895" y="169646"/>
                </a:lnTo>
                <a:lnTo>
                  <a:pt x="919289" y="176682"/>
                </a:lnTo>
                <a:lnTo>
                  <a:pt x="925068" y="182778"/>
                </a:lnTo>
                <a:lnTo>
                  <a:pt x="907034" y="182778"/>
                </a:lnTo>
                <a:lnTo>
                  <a:pt x="899287" y="258572"/>
                </a:lnTo>
                <a:lnTo>
                  <a:pt x="993521" y="258572"/>
                </a:lnTo>
                <a:lnTo>
                  <a:pt x="986917" y="341833"/>
                </a:lnTo>
                <a:lnTo>
                  <a:pt x="1125601" y="341833"/>
                </a:lnTo>
                <a:lnTo>
                  <a:pt x="1119124" y="258572"/>
                </a:lnTo>
                <a:lnTo>
                  <a:pt x="1214755" y="258572"/>
                </a:lnTo>
                <a:close/>
              </a:path>
              <a:path w="2039620" h="353060">
                <a:moveTo>
                  <a:pt x="1895729" y="47485"/>
                </a:moveTo>
                <a:lnTo>
                  <a:pt x="1893316" y="35953"/>
                </a:lnTo>
                <a:lnTo>
                  <a:pt x="1892554" y="34709"/>
                </a:lnTo>
                <a:lnTo>
                  <a:pt x="1889506" y="31381"/>
                </a:lnTo>
                <a:lnTo>
                  <a:pt x="1887601" y="30048"/>
                </a:lnTo>
                <a:lnTo>
                  <a:pt x="1885950" y="29286"/>
                </a:lnTo>
                <a:lnTo>
                  <a:pt x="1885950" y="42722"/>
                </a:lnTo>
                <a:lnTo>
                  <a:pt x="1885950" y="47244"/>
                </a:lnTo>
                <a:lnTo>
                  <a:pt x="1879600" y="54254"/>
                </a:lnTo>
                <a:lnTo>
                  <a:pt x="1876806" y="54254"/>
                </a:lnTo>
                <a:lnTo>
                  <a:pt x="1870671" y="48387"/>
                </a:lnTo>
                <a:lnTo>
                  <a:pt x="1870354" y="47485"/>
                </a:lnTo>
                <a:lnTo>
                  <a:pt x="1870303" y="47244"/>
                </a:lnTo>
                <a:lnTo>
                  <a:pt x="1870367" y="42722"/>
                </a:lnTo>
                <a:lnTo>
                  <a:pt x="1870710" y="41770"/>
                </a:lnTo>
                <a:lnTo>
                  <a:pt x="1870900" y="40919"/>
                </a:lnTo>
                <a:lnTo>
                  <a:pt x="1876806" y="35953"/>
                </a:lnTo>
                <a:lnTo>
                  <a:pt x="1879473" y="35953"/>
                </a:lnTo>
                <a:lnTo>
                  <a:pt x="1885569" y="41617"/>
                </a:lnTo>
                <a:lnTo>
                  <a:pt x="1885950" y="42722"/>
                </a:lnTo>
                <a:lnTo>
                  <a:pt x="1885950" y="29286"/>
                </a:lnTo>
                <a:lnTo>
                  <a:pt x="1883283" y="28041"/>
                </a:lnTo>
                <a:lnTo>
                  <a:pt x="1880870" y="27520"/>
                </a:lnTo>
                <a:lnTo>
                  <a:pt x="1875663" y="27520"/>
                </a:lnTo>
                <a:lnTo>
                  <a:pt x="1860423" y="42722"/>
                </a:lnTo>
                <a:lnTo>
                  <a:pt x="1860473" y="47485"/>
                </a:lnTo>
                <a:lnTo>
                  <a:pt x="1860931" y="49441"/>
                </a:lnTo>
                <a:lnTo>
                  <a:pt x="1861820" y="51536"/>
                </a:lnTo>
                <a:lnTo>
                  <a:pt x="1862582" y="53682"/>
                </a:lnTo>
                <a:lnTo>
                  <a:pt x="1875409" y="62687"/>
                </a:lnTo>
                <a:lnTo>
                  <a:pt x="1880616" y="62687"/>
                </a:lnTo>
                <a:lnTo>
                  <a:pt x="1883029" y="62217"/>
                </a:lnTo>
                <a:lnTo>
                  <a:pt x="1885302" y="61163"/>
                </a:lnTo>
                <a:lnTo>
                  <a:pt x="1887347" y="60261"/>
                </a:lnTo>
                <a:lnTo>
                  <a:pt x="1889252" y="58966"/>
                </a:lnTo>
                <a:lnTo>
                  <a:pt x="1890776" y="57353"/>
                </a:lnTo>
                <a:lnTo>
                  <a:pt x="1892427" y="55727"/>
                </a:lnTo>
                <a:lnTo>
                  <a:pt x="1893328" y="54254"/>
                </a:lnTo>
                <a:lnTo>
                  <a:pt x="1893570" y="53873"/>
                </a:lnTo>
                <a:lnTo>
                  <a:pt x="1895348" y="49682"/>
                </a:lnTo>
                <a:lnTo>
                  <a:pt x="1895729" y="47485"/>
                </a:lnTo>
                <a:close/>
              </a:path>
              <a:path w="2039620" h="353060">
                <a:moveTo>
                  <a:pt x="1933956" y="309041"/>
                </a:moveTo>
                <a:lnTo>
                  <a:pt x="1880997" y="309041"/>
                </a:lnTo>
                <a:lnTo>
                  <a:pt x="1880997" y="353034"/>
                </a:lnTo>
                <a:lnTo>
                  <a:pt x="1933956" y="353034"/>
                </a:lnTo>
                <a:lnTo>
                  <a:pt x="1933956" y="309041"/>
                </a:lnTo>
                <a:close/>
              </a:path>
              <a:path w="2039620" h="353060">
                <a:moveTo>
                  <a:pt x="2039620" y="332524"/>
                </a:moveTo>
                <a:lnTo>
                  <a:pt x="2033651" y="326618"/>
                </a:lnTo>
                <a:lnTo>
                  <a:pt x="2021713" y="326618"/>
                </a:lnTo>
                <a:lnTo>
                  <a:pt x="2021967" y="325183"/>
                </a:lnTo>
                <a:lnTo>
                  <a:pt x="2021967" y="322224"/>
                </a:lnTo>
                <a:lnTo>
                  <a:pt x="2020316" y="312254"/>
                </a:lnTo>
                <a:lnTo>
                  <a:pt x="2015744" y="303644"/>
                </a:lnTo>
                <a:lnTo>
                  <a:pt x="2008784" y="296951"/>
                </a:lnTo>
                <a:lnTo>
                  <a:pt x="1999996" y="292709"/>
                </a:lnTo>
                <a:lnTo>
                  <a:pt x="1999996" y="273837"/>
                </a:lnTo>
                <a:lnTo>
                  <a:pt x="1999996" y="247459"/>
                </a:lnTo>
                <a:lnTo>
                  <a:pt x="1973580" y="247459"/>
                </a:lnTo>
                <a:lnTo>
                  <a:pt x="1973580" y="194691"/>
                </a:lnTo>
                <a:lnTo>
                  <a:pt x="1999996" y="194691"/>
                </a:lnTo>
                <a:lnTo>
                  <a:pt x="1999996" y="168262"/>
                </a:lnTo>
                <a:lnTo>
                  <a:pt x="1973580" y="168262"/>
                </a:lnTo>
                <a:lnTo>
                  <a:pt x="1973580" y="115481"/>
                </a:lnTo>
                <a:lnTo>
                  <a:pt x="1999996" y="115481"/>
                </a:lnTo>
                <a:lnTo>
                  <a:pt x="1999996" y="62699"/>
                </a:lnTo>
                <a:lnTo>
                  <a:pt x="1991741" y="62699"/>
                </a:lnTo>
                <a:lnTo>
                  <a:pt x="1991741" y="54127"/>
                </a:lnTo>
                <a:lnTo>
                  <a:pt x="1975993" y="54127"/>
                </a:lnTo>
                <a:lnTo>
                  <a:pt x="1975993" y="27711"/>
                </a:lnTo>
                <a:lnTo>
                  <a:pt x="1966341" y="27711"/>
                </a:lnTo>
                <a:lnTo>
                  <a:pt x="1966341" y="62699"/>
                </a:lnTo>
                <a:lnTo>
                  <a:pt x="1959483" y="62699"/>
                </a:lnTo>
                <a:lnTo>
                  <a:pt x="1959483" y="54127"/>
                </a:lnTo>
                <a:lnTo>
                  <a:pt x="1947164" y="54127"/>
                </a:lnTo>
                <a:lnTo>
                  <a:pt x="1947164" y="115481"/>
                </a:lnTo>
                <a:lnTo>
                  <a:pt x="1947164" y="168262"/>
                </a:lnTo>
                <a:lnTo>
                  <a:pt x="1947164" y="194691"/>
                </a:lnTo>
                <a:lnTo>
                  <a:pt x="1947164" y="247459"/>
                </a:lnTo>
                <a:lnTo>
                  <a:pt x="1920748" y="247459"/>
                </a:lnTo>
                <a:lnTo>
                  <a:pt x="1920748" y="194691"/>
                </a:lnTo>
                <a:lnTo>
                  <a:pt x="1947164" y="194691"/>
                </a:lnTo>
                <a:lnTo>
                  <a:pt x="1947164" y="168262"/>
                </a:lnTo>
                <a:lnTo>
                  <a:pt x="1920748" y="168262"/>
                </a:lnTo>
                <a:lnTo>
                  <a:pt x="1920748" y="115481"/>
                </a:lnTo>
                <a:lnTo>
                  <a:pt x="1947164" y="115481"/>
                </a:lnTo>
                <a:lnTo>
                  <a:pt x="1947164" y="54127"/>
                </a:lnTo>
                <a:lnTo>
                  <a:pt x="1944243" y="54127"/>
                </a:lnTo>
                <a:lnTo>
                  <a:pt x="1944243" y="48641"/>
                </a:lnTo>
                <a:lnTo>
                  <a:pt x="1956943" y="48641"/>
                </a:lnTo>
                <a:lnTo>
                  <a:pt x="1956943" y="40919"/>
                </a:lnTo>
                <a:lnTo>
                  <a:pt x="1944243" y="40919"/>
                </a:lnTo>
                <a:lnTo>
                  <a:pt x="1944243" y="36004"/>
                </a:lnTo>
                <a:lnTo>
                  <a:pt x="1959102" y="36004"/>
                </a:lnTo>
                <a:lnTo>
                  <a:pt x="1959102" y="27711"/>
                </a:lnTo>
                <a:lnTo>
                  <a:pt x="1934718" y="27711"/>
                </a:lnTo>
                <a:lnTo>
                  <a:pt x="1934718" y="62699"/>
                </a:lnTo>
                <a:lnTo>
                  <a:pt x="1918843" y="62699"/>
                </a:lnTo>
                <a:lnTo>
                  <a:pt x="1918843" y="36004"/>
                </a:lnTo>
                <a:lnTo>
                  <a:pt x="1928749" y="36004"/>
                </a:lnTo>
                <a:lnTo>
                  <a:pt x="1928749" y="27711"/>
                </a:lnTo>
                <a:lnTo>
                  <a:pt x="1899285" y="27711"/>
                </a:lnTo>
                <a:lnTo>
                  <a:pt x="1899285" y="36004"/>
                </a:lnTo>
                <a:lnTo>
                  <a:pt x="1909318" y="36004"/>
                </a:lnTo>
                <a:lnTo>
                  <a:pt x="1909318" y="62699"/>
                </a:lnTo>
                <a:lnTo>
                  <a:pt x="1894332" y="62699"/>
                </a:lnTo>
                <a:lnTo>
                  <a:pt x="1894332" y="115481"/>
                </a:lnTo>
                <a:lnTo>
                  <a:pt x="1894332" y="168262"/>
                </a:lnTo>
                <a:lnTo>
                  <a:pt x="1894332" y="194691"/>
                </a:lnTo>
                <a:lnTo>
                  <a:pt x="1894332" y="247459"/>
                </a:lnTo>
                <a:lnTo>
                  <a:pt x="1867789" y="247459"/>
                </a:lnTo>
                <a:lnTo>
                  <a:pt x="1867789" y="194691"/>
                </a:lnTo>
                <a:lnTo>
                  <a:pt x="1894332" y="194691"/>
                </a:lnTo>
                <a:lnTo>
                  <a:pt x="1894332" y="168262"/>
                </a:lnTo>
                <a:lnTo>
                  <a:pt x="1867789" y="168262"/>
                </a:lnTo>
                <a:lnTo>
                  <a:pt x="1867789" y="115481"/>
                </a:lnTo>
                <a:lnTo>
                  <a:pt x="1894332" y="115481"/>
                </a:lnTo>
                <a:lnTo>
                  <a:pt x="1894332" y="62699"/>
                </a:lnTo>
                <a:lnTo>
                  <a:pt x="1853946" y="62699"/>
                </a:lnTo>
                <a:lnTo>
                  <a:pt x="1853946" y="48831"/>
                </a:lnTo>
                <a:lnTo>
                  <a:pt x="1853946" y="40538"/>
                </a:lnTo>
                <a:lnTo>
                  <a:pt x="1853946" y="27711"/>
                </a:lnTo>
                <a:lnTo>
                  <a:pt x="1844421" y="27711"/>
                </a:lnTo>
                <a:lnTo>
                  <a:pt x="1844421" y="40538"/>
                </a:lnTo>
                <a:lnTo>
                  <a:pt x="1844421" y="48831"/>
                </a:lnTo>
                <a:lnTo>
                  <a:pt x="1844421" y="62699"/>
                </a:lnTo>
                <a:lnTo>
                  <a:pt x="1832737" y="62699"/>
                </a:lnTo>
                <a:lnTo>
                  <a:pt x="1832737" y="48831"/>
                </a:lnTo>
                <a:lnTo>
                  <a:pt x="1844421" y="48831"/>
                </a:lnTo>
                <a:lnTo>
                  <a:pt x="1844421" y="40538"/>
                </a:lnTo>
                <a:lnTo>
                  <a:pt x="1832737" y="40538"/>
                </a:lnTo>
                <a:lnTo>
                  <a:pt x="1832737" y="27711"/>
                </a:lnTo>
                <a:lnTo>
                  <a:pt x="1823212" y="27711"/>
                </a:lnTo>
                <a:lnTo>
                  <a:pt x="1823212" y="62699"/>
                </a:lnTo>
                <a:lnTo>
                  <a:pt x="1814957" y="62699"/>
                </a:lnTo>
                <a:lnTo>
                  <a:pt x="1814957" y="115481"/>
                </a:lnTo>
                <a:lnTo>
                  <a:pt x="1841373" y="115481"/>
                </a:lnTo>
                <a:lnTo>
                  <a:pt x="1841373" y="168262"/>
                </a:lnTo>
                <a:lnTo>
                  <a:pt x="1814957" y="168262"/>
                </a:lnTo>
                <a:lnTo>
                  <a:pt x="1814957" y="194691"/>
                </a:lnTo>
                <a:lnTo>
                  <a:pt x="1841373" y="194691"/>
                </a:lnTo>
                <a:lnTo>
                  <a:pt x="1841373" y="247459"/>
                </a:lnTo>
                <a:lnTo>
                  <a:pt x="1814957" y="247459"/>
                </a:lnTo>
                <a:lnTo>
                  <a:pt x="1814957" y="292709"/>
                </a:lnTo>
                <a:lnTo>
                  <a:pt x="1806155" y="296951"/>
                </a:lnTo>
                <a:lnTo>
                  <a:pt x="1799209" y="303644"/>
                </a:lnTo>
                <a:lnTo>
                  <a:pt x="1794624" y="312254"/>
                </a:lnTo>
                <a:lnTo>
                  <a:pt x="1792986" y="322224"/>
                </a:lnTo>
                <a:lnTo>
                  <a:pt x="1792986" y="323710"/>
                </a:lnTo>
                <a:lnTo>
                  <a:pt x="1793240" y="326618"/>
                </a:lnTo>
                <a:lnTo>
                  <a:pt x="1781302" y="326618"/>
                </a:lnTo>
                <a:lnTo>
                  <a:pt x="1775333" y="332524"/>
                </a:lnTo>
                <a:lnTo>
                  <a:pt x="1775333" y="347116"/>
                </a:lnTo>
                <a:lnTo>
                  <a:pt x="1781302" y="353034"/>
                </a:lnTo>
                <a:lnTo>
                  <a:pt x="1854581" y="353034"/>
                </a:lnTo>
                <a:lnTo>
                  <a:pt x="1854581" y="309016"/>
                </a:lnTo>
                <a:lnTo>
                  <a:pt x="1836928" y="309016"/>
                </a:lnTo>
                <a:lnTo>
                  <a:pt x="1867789" y="273837"/>
                </a:lnTo>
                <a:lnTo>
                  <a:pt x="1947164" y="273837"/>
                </a:lnTo>
                <a:lnTo>
                  <a:pt x="1977898" y="309016"/>
                </a:lnTo>
                <a:lnTo>
                  <a:pt x="1960372" y="309016"/>
                </a:lnTo>
                <a:lnTo>
                  <a:pt x="1960372" y="353034"/>
                </a:lnTo>
                <a:lnTo>
                  <a:pt x="2033651" y="353034"/>
                </a:lnTo>
                <a:lnTo>
                  <a:pt x="2039620" y="347116"/>
                </a:lnTo>
                <a:lnTo>
                  <a:pt x="2039620" y="3325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54973" y="6235700"/>
            <a:ext cx="6489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Arial"/>
                <a:cs typeface="Arial"/>
              </a:rPr>
              <a:t>Ngân</a:t>
            </a: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Arial"/>
                <a:cs typeface="Arial"/>
              </a:rPr>
              <a:t>hàng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5277" y="6237833"/>
            <a:ext cx="58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404040"/>
                </a:solidFill>
                <a:latin typeface="Arial"/>
                <a:cs typeface="Arial"/>
              </a:rPr>
              <a:t>Khách</a:t>
            </a: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sạn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1693" y="5897676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......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70932" y="2718816"/>
            <a:ext cx="6361430" cy="840105"/>
            <a:chOff x="5170932" y="2718816"/>
            <a:chExt cx="6361430" cy="840105"/>
          </a:xfrm>
        </p:grpSpPr>
        <p:sp>
          <p:nvSpPr>
            <p:cNvPr id="14" name="object 14"/>
            <p:cNvSpPr/>
            <p:nvPr/>
          </p:nvSpPr>
          <p:spPr>
            <a:xfrm>
              <a:off x="5170932" y="2718816"/>
              <a:ext cx="6361175" cy="839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4574" y="2875661"/>
              <a:ext cx="5993765" cy="526415"/>
            </a:xfrm>
            <a:custGeom>
              <a:avLst/>
              <a:gdLst/>
              <a:ahLst/>
              <a:cxnLst/>
              <a:rect l="l" t="t" r="r" b="b"/>
              <a:pathLst>
                <a:path w="5993765" h="526414">
                  <a:moveTo>
                    <a:pt x="5989828" y="0"/>
                  </a:moveTo>
                  <a:lnTo>
                    <a:pt x="3683" y="0"/>
                  </a:lnTo>
                  <a:lnTo>
                    <a:pt x="0" y="3683"/>
                  </a:lnTo>
                  <a:lnTo>
                    <a:pt x="0" y="522604"/>
                  </a:lnTo>
                  <a:lnTo>
                    <a:pt x="3683" y="526288"/>
                  </a:lnTo>
                  <a:lnTo>
                    <a:pt x="5989828" y="526288"/>
                  </a:lnTo>
                  <a:lnTo>
                    <a:pt x="5993510" y="522604"/>
                  </a:lnTo>
                  <a:lnTo>
                    <a:pt x="5993510" y="3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8377" y="2806700"/>
              <a:ext cx="6350" cy="670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40755" y="3057525"/>
            <a:ext cx="4978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solidFill>
                  <a:srgbClr val="404040"/>
                </a:solidFill>
                <a:latin typeface="Arial"/>
                <a:cs typeface="Arial"/>
              </a:rPr>
              <a:t>Camera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70932" y="3311652"/>
            <a:ext cx="6361430" cy="1248410"/>
            <a:chOff x="5170932" y="3311652"/>
            <a:chExt cx="6361430" cy="1248410"/>
          </a:xfrm>
        </p:grpSpPr>
        <p:sp>
          <p:nvSpPr>
            <p:cNvPr id="19" name="object 19"/>
            <p:cNvSpPr/>
            <p:nvPr/>
          </p:nvSpPr>
          <p:spPr>
            <a:xfrm>
              <a:off x="5170932" y="3311652"/>
              <a:ext cx="6361175" cy="1248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54574" y="3470021"/>
              <a:ext cx="5993765" cy="931544"/>
            </a:xfrm>
            <a:custGeom>
              <a:avLst/>
              <a:gdLst/>
              <a:ahLst/>
              <a:cxnLst/>
              <a:rect l="l" t="t" r="r" b="b"/>
              <a:pathLst>
                <a:path w="5993765" h="931545">
                  <a:moveTo>
                    <a:pt x="5987033" y="0"/>
                  </a:moveTo>
                  <a:lnTo>
                    <a:pt x="6603" y="0"/>
                  </a:lnTo>
                  <a:lnTo>
                    <a:pt x="0" y="6476"/>
                  </a:lnTo>
                  <a:lnTo>
                    <a:pt x="0" y="924940"/>
                  </a:lnTo>
                  <a:lnTo>
                    <a:pt x="6603" y="931417"/>
                  </a:lnTo>
                  <a:lnTo>
                    <a:pt x="5987033" y="931417"/>
                  </a:lnTo>
                  <a:lnTo>
                    <a:pt x="5993510" y="924940"/>
                  </a:lnTo>
                  <a:lnTo>
                    <a:pt x="5993510" y="6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44286" y="3780790"/>
            <a:ext cx="9740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404040"/>
                </a:solidFill>
                <a:latin typeface="Arial"/>
                <a:cs typeface="Arial"/>
              </a:rPr>
              <a:t>Đầu</a:t>
            </a:r>
            <a:r>
              <a:rPr sz="11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404040"/>
                </a:solidFill>
                <a:latin typeface="Arial"/>
                <a:cs typeface="Arial"/>
              </a:rPr>
              <a:t>ghi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18377" y="3503676"/>
            <a:ext cx="6350" cy="842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53885" y="3075559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Camera </a:t>
            </a:r>
            <a:r>
              <a:rPr sz="900" b="1" dirty="0">
                <a:solidFill>
                  <a:srgbClr val="404040"/>
                </a:solidFill>
                <a:latin typeface="Arial"/>
                <a:cs typeface="Arial"/>
              </a:rPr>
              <a:t>AI, </a:t>
            </a: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camea </a:t>
            </a:r>
            <a:r>
              <a:rPr sz="900" b="1" spc="-10" dirty="0">
                <a:solidFill>
                  <a:srgbClr val="404040"/>
                </a:solidFill>
                <a:latin typeface="Arial"/>
                <a:cs typeface="Arial"/>
              </a:rPr>
              <a:t>hỗ trợ </a:t>
            </a:r>
            <a:r>
              <a:rPr sz="900" b="1" spc="-25" dirty="0">
                <a:solidFill>
                  <a:srgbClr val="404040"/>
                </a:solidFill>
                <a:latin typeface="Arial"/>
                <a:cs typeface="Arial"/>
              </a:rPr>
              <a:t>chụp  </a:t>
            </a:r>
            <a:r>
              <a:rPr sz="900" b="1" spc="-10" dirty="0">
                <a:solidFill>
                  <a:srgbClr val="404040"/>
                </a:solidFill>
                <a:latin typeface="Arial"/>
                <a:cs typeface="Arial"/>
              </a:rPr>
              <a:t>khuôn</a:t>
            </a:r>
            <a:r>
              <a:rPr sz="9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404040"/>
                </a:solidFill>
                <a:latin typeface="Arial"/>
                <a:cs typeface="Arial"/>
              </a:rPr>
              <a:t>mặt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91351" y="3643991"/>
            <a:ext cx="1504950" cy="3930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900" b="1" spc="-10" dirty="0">
                <a:solidFill>
                  <a:srgbClr val="404040"/>
                </a:solidFill>
                <a:latin typeface="Arial"/>
                <a:cs typeface="Arial"/>
              </a:rPr>
              <a:t>Đầu </a:t>
            </a:r>
            <a:r>
              <a:rPr sz="900" b="1" spc="-5" dirty="0">
                <a:solidFill>
                  <a:srgbClr val="404040"/>
                </a:solidFill>
                <a:latin typeface="Arial"/>
                <a:cs typeface="Arial"/>
              </a:rPr>
              <a:t>ghi </a:t>
            </a:r>
            <a:r>
              <a:rPr sz="900" b="1" spc="5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r>
              <a:rPr sz="9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404040"/>
                </a:solidFill>
                <a:latin typeface="Arial"/>
                <a:cs typeface="Arial"/>
              </a:rPr>
              <a:t>4K8xxxN2</a:t>
            </a:r>
            <a:endParaRPr sz="900">
              <a:latin typeface="Arial"/>
              <a:cs typeface="Arial"/>
            </a:endParaRPr>
          </a:p>
          <a:p>
            <a:pPr marL="8255">
              <a:lnSpc>
                <a:spcPct val="100000"/>
              </a:lnSpc>
              <a:spcBef>
                <a:spcPts val="425"/>
              </a:spcBef>
            </a:pPr>
            <a:r>
              <a:rPr sz="700" spc="-15" dirty="0">
                <a:solidFill>
                  <a:srgbClr val="404040"/>
                </a:solidFill>
                <a:latin typeface="Arial"/>
                <a:cs typeface="Arial"/>
              </a:rPr>
              <a:t>4K&amp;H.265 </a:t>
            </a: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AI </a:t>
            </a:r>
            <a:r>
              <a:rPr sz="700" spc="5" dirty="0">
                <a:solidFill>
                  <a:srgbClr val="404040"/>
                </a:solidFill>
                <a:latin typeface="Arial"/>
                <a:cs typeface="Arial"/>
              </a:rPr>
              <a:t>Network </a:t>
            </a:r>
            <a:r>
              <a:rPr sz="700" spc="-10" dirty="0">
                <a:solidFill>
                  <a:srgbClr val="404040"/>
                </a:solidFill>
                <a:latin typeface="Arial"/>
                <a:cs typeface="Arial"/>
              </a:rPr>
              <a:t>Video</a:t>
            </a:r>
            <a:r>
              <a:rPr sz="7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Recorder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0664" y="3553459"/>
            <a:ext cx="2001520" cy="757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085" marR="41275" indent="-17272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b="1" spc="20" dirty="0">
                <a:solidFill>
                  <a:srgbClr val="404040"/>
                </a:solidFill>
                <a:latin typeface="Arial"/>
                <a:cs typeface="Arial"/>
              </a:rPr>
              <a:t>10 </a:t>
            </a:r>
            <a:r>
              <a:rPr sz="800" spc="-40" dirty="0">
                <a:solidFill>
                  <a:srgbClr val="404040"/>
                </a:solidFill>
                <a:latin typeface="Arial"/>
                <a:cs typeface="Arial"/>
              </a:rPr>
              <a:t>cơ </a:t>
            </a:r>
            <a:r>
              <a:rPr sz="800" spc="-60" dirty="0">
                <a:solidFill>
                  <a:srgbClr val="404040"/>
                </a:solidFill>
                <a:latin typeface="Arial"/>
                <a:cs typeface="Arial"/>
              </a:rPr>
              <a:t>sở </a:t>
            </a:r>
            <a:r>
              <a:rPr sz="800" spc="-25" dirty="0">
                <a:solidFill>
                  <a:srgbClr val="404040"/>
                </a:solidFill>
                <a:latin typeface="Arial"/>
                <a:cs typeface="Arial"/>
              </a:rPr>
              <a:t>dữ </a:t>
            </a:r>
            <a:r>
              <a:rPr sz="800" spc="-10" dirty="0">
                <a:solidFill>
                  <a:srgbClr val="404040"/>
                </a:solidFill>
                <a:latin typeface="Arial"/>
                <a:cs typeface="Arial"/>
              </a:rPr>
              <a:t>liệu, </a:t>
            </a:r>
            <a:r>
              <a:rPr sz="800" spc="25" dirty="0">
                <a:solidFill>
                  <a:srgbClr val="404040"/>
                </a:solidFill>
                <a:latin typeface="Arial"/>
                <a:cs typeface="Arial"/>
              </a:rPr>
              <a:t>tổng </a:t>
            </a:r>
            <a:r>
              <a:rPr sz="800" spc="-25" dirty="0">
                <a:solidFill>
                  <a:srgbClr val="404040"/>
                </a:solidFill>
                <a:latin typeface="Arial"/>
                <a:cs typeface="Arial"/>
              </a:rPr>
              <a:t>số </a:t>
            </a:r>
            <a:r>
              <a:rPr sz="800" b="1" spc="10" dirty="0">
                <a:solidFill>
                  <a:srgbClr val="404040"/>
                </a:solidFill>
                <a:latin typeface="Arial"/>
                <a:cs typeface="Arial"/>
              </a:rPr>
              <a:t>20.000 </a:t>
            </a:r>
            <a:r>
              <a:rPr sz="800" spc="10" dirty="0">
                <a:solidFill>
                  <a:srgbClr val="404040"/>
                </a:solidFill>
                <a:latin typeface="Arial"/>
                <a:cs typeface="Arial"/>
              </a:rPr>
              <a:t>khuôn  </a:t>
            </a:r>
            <a:r>
              <a:rPr sz="800" spc="-5" dirty="0">
                <a:solidFill>
                  <a:srgbClr val="404040"/>
                </a:solidFill>
                <a:latin typeface="Arial"/>
                <a:cs typeface="Arial"/>
              </a:rPr>
              <a:t>mặt.</a:t>
            </a:r>
            <a:endParaRPr sz="800">
              <a:latin typeface="Arial"/>
              <a:cs typeface="Arial"/>
            </a:endParaRPr>
          </a:p>
          <a:p>
            <a:pPr marL="172085" marR="5080" indent="-172720">
              <a:lnSpc>
                <a:spcPct val="100000"/>
              </a:lnSpc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10" dirty="0">
                <a:solidFill>
                  <a:srgbClr val="404040"/>
                </a:solidFill>
                <a:latin typeface="Arial"/>
                <a:cs typeface="Arial"/>
              </a:rPr>
              <a:t>Hỗ </a:t>
            </a: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trợ </a:t>
            </a:r>
            <a:r>
              <a:rPr sz="800" spc="-15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800" spc="-5" dirty="0">
                <a:solidFill>
                  <a:srgbClr val="404040"/>
                </a:solidFill>
                <a:latin typeface="Arial"/>
                <a:cs typeface="Arial"/>
              </a:rPr>
              <a:t>kênh nhận </a:t>
            </a: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diện </a:t>
            </a:r>
            <a:r>
              <a:rPr sz="800" spc="10" dirty="0">
                <a:solidFill>
                  <a:srgbClr val="404040"/>
                </a:solidFill>
                <a:latin typeface="Arial"/>
                <a:cs typeface="Arial"/>
              </a:rPr>
              <a:t>khuôn mặt</a:t>
            </a:r>
            <a:r>
              <a:rPr sz="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Arial"/>
                <a:cs typeface="Arial"/>
              </a:rPr>
              <a:t>trực  </a:t>
            </a:r>
            <a:r>
              <a:rPr sz="800" spc="15" dirty="0">
                <a:solidFill>
                  <a:srgbClr val="404040"/>
                </a:solidFill>
                <a:latin typeface="Arial"/>
                <a:cs typeface="Arial"/>
              </a:rPr>
              <a:t>tiếp </a:t>
            </a:r>
            <a:r>
              <a:rPr sz="800" spc="10" dirty="0">
                <a:solidFill>
                  <a:srgbClr val="404040"/>
                </a:solidFill>
                <a:latin typeface="Arial"/>
                <a:cs typeface="Arial"/>
              </a:rPr>
              <a:t>trên</a:t>
            </a:r>
            <a:r>
              <a:rPr sz="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404040"/>
                </a:solidFill>
                <a:latin typeface="Arial"/>
                <a:cs typeface="Arial"/>
              </a:rPr>
              <a:t>video.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25" dirty="0">
                <a:solidFill>
                  <a:srgbClr val="404040"/>
                </a:solidFill>
                <a:latin typeface="Arial"/>
                <a:cs typeface="Arial"/>
              </a:rPr>
              <a:t>Tìm </a:t>
            </a: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kiếm </a:t>
            </a:r>
            <a:r>
              <a:rPr sz="800" b="1" spc="15" dirty="0">
                <a:solidFill>
                  <a:srgbClr val="404040"/>
                </a:solidFill>
                <a:latin typeface="Arial"/>
                <a:cs typeface="Arial"/>
              </a:rPr>
              <a:t>8 </a:t>
            </a:r>
            <a:r>
              <a:rPr sz="800" spc="10" dirty="0">
                <a:solidFill>
                  <a:srgbClr val="404040"/>
                </a:solidFill>
                <a:latin typeface="Arial"/>
                <a:cs typeface="Arial"/>
              </a:rPr>
              <a:t>khuôn mặt </a:t>
            </a:r>
            <a:r>
              <a:rPr sz="800" spc="5" dirty="0">
                <a:solidFill>
                  <a:srgbClr val="404040"/>
                </a:solidFill>
                <a:latin typeface="Arial"/>
                <a:cs typeface="Arial"/>
              </a:rPr>
              <a:t>cùng</a:t>
            </a:r>
            <a:r>
              <a:rPr sz="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04040"/>
                </a:solidFill>
                <a:latin typeface="Arial"/>
                <a:cs typeface="Arial"/>
              </a:rPr>
              <a:t>lúc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dirty="0">
                <a:solidFill>
                  <a:srgbClr val="404040"/>
                </a:solidFill>
                <a:latin typeface="Arial"/>
                <a:cs typeface="Arial"/>
              </a:rPr>
              <a:t>Nhận diện </a:t>
            </a:r>
            <a:r>
              <a:rPr sz="800" b="1" spc="20" dirty="0">
                <a:solidFill>
                  <a:srgbClr val="404040"/>
                </a:solidFill>
                <a:latin typeface="Arial"/>
                <a:cs typeface="Arial"/>
              </a:rPr>
              <a:t>12 </a:t>
            </a:r>
            <a:r>
              <a:rPr sz="800" spc="10" dirty="0">
                <a:solidFill>
                  <a:srgbClr val="404040"/>
                </a:solidFill>
                <a:latin typeface="Arial"/>
                <a:cs typeface="Arial"/>
              </a:rPr>
              <a:t>khuôn </a:t>
            </a:r>
            <a:r>
              <a:rPr sz="800" spc="30" dirty="0">
                <a:solidFill>
                  <a:srgbClr val="404040"/>
                </a:solidFill>
                <a:latin typeface="Arial"/>
                <a:cs typeface="Arial"/>
              </a:rPr>
              <a:t>mặt/</a:t>
            </a:r>
            <a:r>
              <a:rPr sz="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04040"/>
                </a:solidFill>
                <a:latin typeface="Arial"/>
                <a:cs typeface="Arial"/>
              </a:rPr>
              <a:t>giây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70932" y="4297679"/>
            <a:ext cx="6367780" cy="870585"/>
            <a:chOff x="5170932" y="4297679"/>
            <a:chExt cx="6367780" cy="870585"/>
          </a:xfrm>
        </p:grpSpPr>
        <p:sp>
          <p:nvSpPr>
            <p:cNvPr id="27" name="object 27"/>
            <p:cNvSpPr/>
            <p:nvPr/>
          </p:nvSpPr>
          <p:spPr>
            <a:xfrm>
              <a:off x="5170932" y="4297679"/>
              <a:ext cx="6367271" cy="8702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54574" y="4453635"/>
              <a:ext cx="6000115" cy="558165"/>
            </a:xfrm>
            <a:custGeom>
              <a:avLst/>
              <a:gdLst/>
              <a:ahLst/>
              <a:cxnLst/>
              <a:rect l="l" t="t" r="r" b="b"/>
              <a:pathLst>
                <a:path w="6000115" h="558164">
                  <a:moveTo>
                    <a:pt x="5996178" y="0"/>
                  </a:moveTo>
                  <a:lnTo>
                    <a:pt x="3937" y="0"/>
                  </a:lnTo>
                  <a:lnTo>
                    <a:pt x="0" y="3937"/>
                  </a:lnTo>
                  <a:lnTo>
                    <a:pt x="0" y="554227"/>
                  </a:lnTo>
                  <a:lnTo>
                    <a:pt x="3937" y="558038"/>
                  </a:lnTo>
                  <a:lnTo>
                    <a:pt x="5996178" y="558038"/>
                  </a:lnTo>
                  <a:lnTo>
                    <a:pt x="5999987" y="554227"/>
                  </a:lnTo>
                  <a:lnTo>
                    <a:pt x="5999987" y="39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54573" y="4627626"/>
            <a:ext cx="962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Nền</a:t>
            </a:r>
            <a:r>
              <a:rPr sz="11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404040"/>
                </a:solidFill>
                <a:latin typeface="Arial"/>
                <a:cs typeface="Arial"/>
              </a:rPr>
              <a:t>tảng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94398" y="4490522"/>
            <a:ext cx="1330325" cy="3638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900" b="1" spc="-25" dirty="0">
                <a:solidFill>
                  <a:srgbClr val="404040"/>
                </a:solidFill>
                <a:latin typeface="Arial"/>
                <a:cs typeface="Arial"/>
              </a:rPr>
              <a:t>KBiVMS</a:t>
            </a:r>
            <a:r>
              <a:rPr sz="9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04040"/>
                </a:solidFill>
                <a:latin typeface="Arial"/>
                <a:cs typeface="Arial"/>
              </a:rPr>
              <a:t>PRO</a:t>
            </a:r>
            <a:endParaRPr sz="900">
              <a:latin typeface="Arial"/>
              <a:cs typeface="Arial"/>
            </a:endParaRPr>
          </a:p>
          <a:p>
            <a:pPr marL="3175">
              <a:lnSpc>
                <a:spcPct val="100000"/>
              </a:lnSpc>
              <a:spcBef>
                <a:spcPts val="320"/>
              </a:spcBef>
            </a:pP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Surveillance </a:t>
            </a:r>
            <a:r>
              <a:rPr sz="700" spc="-5" dirty="0">
                <a:solidFill>
                  <a:srgbClr val="404040"/>
                </a:solidFill>
                <a:latin typeface="Arial"/>
                <a:cs typeface="Arial"/>
              </a:rPr>
              <a:t>Management</a:t>
            </a:r>
            <a:r>
              <a:rPr sz="7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70932" y="4447285"/>
            <a:ext cx="6361430" cy="1386840"/>
            <a:chOff x="5170932" y="4447285"/>
            <a:chExt cx="6361430" cy="1386840"/>
          </a:xfrm>
        </p:grpSpPr>
        <p:sp>
          <p:nvSpPr>
            <p:cNvPr id="32" name="object 32"/>
            <p:cNvSpPr/>
            <p:nvPr/>
          </p:nvSpPr>
          <p:spPr>
            <a:xfrm>
              <a:off x="6311011" y="4447285"/>
              <a:ext cx="6350" cy="6710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70932" y="4911851"/>
              <a:ext cx="6361175" cy="9220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4574" y="5068569"/>
              <a:ext cx="5993765" cy="608965"/>
            </a:xfrm>
            <a:custGeom>
              <a:avLst/>
              <a:gdLst/>
              <a:ahLst/>
              <a:cxnLst/>
              <a:rect l="l" t="t" r="r" b="b"/>
              <a:pathLst>
                <a:path w="5993765" h="608964">
                  <a:moveTo>
                    <a:pt x="5989320" y="0"/>
                  </a:moveTo>
                  <a:lnTo>
                    <a:pt x="4317" y="0"/>
                  </a:lnTo>
                  <a:lnTo>
                    <a:pt x="0" y="4190"/>
                  </a:lnTo>
                  <a:lnTo>
                    <a:pt x="0" y="604405"/>
                  </a:lnTo>
                  <a:lnTo>
                    <a:pt x="4317" y="608660"/>
                  </a:lnTo>
                  <a:lnTo>
                    <a:pt x="5989320" y="608660"/>
                  </a:lnTo>
                  <a:lnTo>
                    <a:pt x="5993510" y="604405"/>
                  </a:lnTo>
                  <a:lnTo>
                    <a:pt x="5993510" y="4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65775" y="5265166"/>
            <a:ext cx="685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404040"/>
                </a:solidFill>
                <a:latin typeface="Arial"/>
                <a:cs typeface="Arial"/>
              </a:rPr>
              <a:t>Phần</a:t>
            </a:r>
            <a:r>
              <a:rPr sz="11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404040"/>
                </a:solidFill>
                <a:latin typeface="Arial"/>
                <a:cs typeface="Arial"/>
              </a:rPr>
              <a:t>mềm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95415" y="5155707"/>
            <a:ext cx="1389380" cy="4273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b="1" spc="-35" dirty="0">
                <a:solidFill>
                  <a:srgbClr val="404040"/>
                </a:solidFill>
                <a:latin typeface="Arial"/>
                <a:cs typeface="Arial"/>
              </a:rPr>
              <a:t>KBVIEW</a:t>
            </a: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404040"/>
                </a:solidFill>
                <a:latin typeface="Arial"/>
                <a:cs typeface="Arial"/>
              </a:rPr>
              <a:t>LITE/PRO</a:t>
            </a:r>
            <a:endParaRPr sz="900">
              <a:latin typeface="Arial"/>
              <a:cs typeface="Arial"/>
            </a:endParaRPr>
          </a:p>
          <a:p>
            <a:pPr marL="28575" marR="508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solidFill>
                  <a:srgbClr val="404040"/>
                </a:solidFill>
                <a:latin typeface="Arial"/>
                <a:cs typeface="Arial"/>
              </a:rPr>
              <a:t>Digital </a:t>
            </a:r>
            <a:r>
              <a:rPr sz="700" spc="10" dirty="0">
                <a:solidFill>
                  <a:srgbClr val="404040"/>
                </a:solidFill>
                <a:latin typeface="Arial"/>
                <a:cs typeface="Arial"/>
              </a:rPr>
              <a:t>Mobile </a:t>
            </a: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Surveillance </a:t>
            </a:r>
            <a:r>
              <a:rPr sz="700" spc="-25" dirty="0">
                <a:solidFill>
                  <a:srgbClr val="404040"/>
                </a:solidFill>
                <a:latin typeface="Arial"/>
                <a:cs typeface="Arial"/>
              </a:rPr>
              <a:t>System  </a:t>
            </a:r>
            <a:r>
              <a:rPr sz="700" spc="1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7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404040"/>
                </a:solidFill>
                <a:latin typeface="Arial"/>
                <a:cs typeface="Arial"/>
              </a:rPr>
              <a:t>IOS/Android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877052" y="1680591"/>
            <a:ext cx="457834" cy="4043045"/>
            <a:chOff x="5877052" y="1680591"/>
            <a:chExt cx="457834" cy="4043045"/>
          </a:xfrm>
        </p:grpSpPr>
        <p:sp>
          <p:nvSpPr>
            <p:cNvPr id="38" name="object 38"/>
            <p:cNvSpPr/>
            <p:nvPr/>
          </p:nvSpPr>
          <p:spPr>
            <a:xfrm>
              <a:off x="6321933" y="5052060"/>
              <a:ext cx="6350" cy="67099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8657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19328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8" y="438658"/>
                  </a:lnTo>
                  <a:lnTo>
                    <a:pt x="263496" y="434203"/>
                  </a:lnTo>
                  <a:lnTo>
                    <a:pt x="304639" y="421425"/>
                  </a:lnTo>
                  <a:lnTo>
                    <a:pt x="341873" y="401206"/>
                  </a:lnTo>
                  <a:lnTo>
                    <a:pt x="374316" y="374427"/>
                  </a:lnTo>
                  <a:lnTo>
                    <a:pt x="401086" y="341969"/>
                  </a:lnTo>
                  <a:lnTo>
                    <a:pt x="421300" y="304712"/>
                  </a:lnTo>
                  <a:lnTo>
                    <a:pt x="434076" y="263538"/>
                  </a:lnTo>
                  <a:lnTo>
                    <a:pt x="438531" y="219329"/>
                  </a:lnTo>
                  <a:lnTo>
                    <a:pt x="434076" y="175119"/>
                  </a:lnTo>
                  <a:lnTo>
                    <a:pt x="421300" y="133945"/>
                  </a:lnTo>
                  <a:lnTo>
                    <a:pt x="401086" y="96688"/>
                  </a:lnTo>
                  <a:lnTo>
                    <a:pt x="374316" y="64230"/>
                  </a:lnTo>
                  <a:lnTo>
                    <a:pt x="341873" y="37451"/>
                  </a:lnTo>
                  <a:lnTo>
                    <a:pt x="304639" y="17232"/>
                  </a:lnTo>
                  <a:lnTo>
                    <a:pt x="263496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8657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8" y="0"/>
                  </a:lnTo>
                  <a:lnTo>
                    <a:pt x="263496" y="4454"/>
                  </a:lnTo>
                  <a:lnTo>
                    <a:pt x="304639" y="17232"/>
                  </a:lnTo>
                  <a:lnTo>
                    <a:pt x="341873" y="37451"/>
                  </a:lnTo>
                  <a:lnTo>
                    <a:pt x="374316" y="64230"/>
                  </a:lnTo>
                  <a:lnTo>
                    <a:pt x="401086" y="96688"/>
                  </a:lnTo>
                  <a:lnTo>
                    <a:pt x="421300" y="133945"/>
                  </a:lnTo>
                  <a:lnTo>
                    <a:pt x="434076" y="175119"/>
                  </a:lnTo>
                  <a:lnTo>
                    <a:pt x="438531" y="219329"/>
                  </a:lnTo>
                  <a:lnTo>
                    <a:pt x="434076" y="263538"/>
                  </a:lnTo>
                  <a:lnTo>
                    <a:pt x="421300" y="304712"/>
                  </a:lnTo>
                  <a:lnTo>
                    <a:pt x="401086" y="341969"/>
                  </a:lnTo>
                  <a:lnTo>
                    <a:pt x="374316" y="374427"/>
                  </a:lnTo>
                  <a:lnTo>
                    <a:pt x="341873" y="401206"/>
                  </a:lnTo>
                  <a:lnTo>
                    <a:pt x="304639" y="421425"/>
                  </a:lnTo>
                  <a:lnTo>
                    <a:pt x="263496" y="434203"/>
                  </a:lnTo>
                  <a:lnTo>
                    <a:pt x="219328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357361" y="4535804"/>
            <a:ext cx="1771014" cy="39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Quản lý </a:t>
            </a:r>
            <a:r>
              <a:rPr sz="800" dirty="0">
                <a:latin typeface="Arial"/>
                <a:cs typeface="Arial"/>
              </a:rPr>
              <a:t>thư </a:t>
            </a:r>
            <a:r>
              <a:rPr sz="800" spc="-5" dirty="0">
                <a:latin typeface="Arial"/>
                <a:cs typeface="Arial"/>
              </a:rPr>
              <a:t>viện khuôn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Nhận dạng </a:t>
            </a:r>
            <a:r>
              <a:rPr sz="800" dirty="0">
                <a:latin typeface="Arial"/>
                <a:cs typeface="Arial"/>
              </a:rPr>
              <a:t>khuôn </a:t>
            </a:r>
            <a:r>
              <a:rPr sz="800" spc="5" dirty="0">
                <a:latin typeface="Arial"/>
                <a:cs typeface="Arial"/>
              </a:rPr>
              <a:t>mặt </a:t>
            </a:r>
            <a:r>
              <a:rPr sz="800" dirty="0">
                <a:latin typeface="Arial"/>
                <a:cs typeface="Arial"/>
              </a:rPr>
              <a:t>&amp; báo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động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Tìm kiếm theo hình ảnh </a:t>
            </a:r>
            <a:r>
              <a:rPr sz="800" dirty="0">
                <a:latin typeface="Arial"/>
                <a:cs typeface="Arial"/>
              </a:rPr>
              <a:t>/ </a:t>
            </a:r>
            <a:r>
              <a:rPr sz="800" spc="-5" dirty="0">
                <a:latin typeface="Arial"/>
                <a:cs typeface="Arial"/>
              </a:rPr>
              <a:t>tính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năng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32469" y="5182870"/>
            <a:ext cx="287655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Báo </a:t>
            </a:r>
            <a:r>
              <a:rPr sz="800" spc="-5" dirty="0">
                <a:latin typeface="Arial"/>
                <a:cs typeface="Arial"/>
              </a:rPr>
              <a:t>động nhận dạng khuôn </a:t>
            </a:r>
            <a:r>
              <a:rPr sz="800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(Bao gồm </a:t>
            </a:r>
            <a:r>
              <a:rPr sz="800" dirty="0">
                <a:latin typeface="Arial"/>
                <a:cs typeface="Arial"/>
              </a:rPr>
              <a:t>chi </a:t>
            </a:r>
            <a:r>
              <a:rPr sz="800" spc="-5" dirty="0">
                <a:latin typeface="Arial"/>
                <a:cs typeface="Arial"/>
              </a:rPr>
              <a:t>tiết tin</a:t>
            </a:r>
            <a:r>
              <a:rPr sz="800" spc="1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nhắn)</a:t>
            </a:r>
            <a:endParaRPr sz="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Báo </a:t>
            </a:r>
            <a:r>
              <a:rPr sz="800" spc="-5" dirty="0">
                <a:latin typeface="Arial"/>
                <a:cs typeface="Arial"/>
              </a:rPr>
              <a:t>động người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lạ</a:t>
            </a:r>
            <a:endParaRPr sz="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Video </a:t>
            </a:r>
            <a:r>
              <a:rPr sz="800" spc="-5" dirty="0">
                <a:latin typeface="Arial"/>
                <a:cs typeface="Arial"/>
              </a:rPr>
              <a:t>và hình ảnh liên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quan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36660" y="2976752"/>
            <a:ext cx="2740660" cy="273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785" marR="5080" indent="-172720">
              <a:lnSpc>
                <a:spcPct val="102499"/>
              </a:lnSpc>
              <a:spcBef>
                <a:spcPts val="8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Tối ưu </a:t>
            </a:r>
            <a:r>
              <a:rPr sz="800" spc="-5" dirty="0">
                <a:latin typeface="Arial"/>
                <a:cs typeface="Arial"/>
              </a:rPr>
              <a:t>hóa snap </a:t>
            </a:r>
            <a:r>
              <a:rPr sz="800" dirty="0">
                <a:latin typeface="Arial"/>
                <a:cs typeface="Arial"/>
              </a:rPr>
              <a:t>của </a:t>
            </a:r>
            <a:r>
              <a:rPr sz="800" spc="-5" dirty="0">
                <a:latin typeface="Arial"/>
                <a:cs typeface="Arial"/>
              </a:rPr>
              <a:t>khuôn </a:t>
            </a:r>
            <a:r>
              <a:rPr sz="800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chuyển động</a:t>
            </a:r>
            <a:r>
              <a:rPr sz="800" spc="-5" dirty="0">
                <a:latin typeface="Carlito"/>
                <a:cs typeface="Carlito"/>
              </a:rPr>
              <a:t>. </a:t>
            </a:r>
            <a:r>
              <a:rPr sz="800" spc="-5" dirty="0">
                <a:latin typeface="Arial"/>
                <a:cs typeface="Arial"/>
              </a:rPr>
              <a:t>Phát hiện  khuôn </a:t>
            </a:r>
            <a:r>
              <a:rPr sz="800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bất thường, chẳng hạn như bộ lọc góc</a:t>
            </a:r>
            <a:r>
              <a:rPr sz="800" spc="1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chụp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60591" y="1232154"/>
            <a:ext cx="13970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solidFill>
                  <a:srgbClr val="A6A6A6"/>
                </a:solidFill>
                <a:latin typeface="Arial"/>
                <a:cs typeface="Arial"/>
              </a:rPr>
              <a:t>Giải </a:t>
            </a:r>
            <a:r>
              <a:rPr sz="1300" b="1" spc="-10" dirty="0">
                <a:solidFill>
                  <a:srgbClr val="A6A6A6"/>
                </a:solidFill>
                <a:latin typeface="Arial"/>
                <a:cs typeface="Arial"/>
              </a:rPr>
              <a:t>pháp </a:t>
            </a:r>
            <a:r>
              <a:rPr sz="1300" b="1" spc="-45" dirty="0">
                <a:solidFill>
                  <a:srgbClr val="A6A6A6"/>
                </a:solidFill>
                <a:latin typeface="Arial"/>
                <a:cs typeface="Arial"/>
              </a:rPr>
              <a:t>cao</a:t>
            </a:r>
            <a:r>
              <a:rPr sz="1300" b="1" spc="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A6A6A6"/>
                </a:solidFill>
                <a:latin typeface="Arial"/>
                <a:cs typeface="Arial"/>
              </a:rPr>
              <a:t>cấp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18226" y="2162048"/>
            <a:ext cx="9359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55" dirty="0">
                <a:latin typeface="Arial"/>
                <a:cs typeface="Arial"/>
              </a:rPr>
              <a:t>Nhận </a:t>
            </a:r>
            <a:r>
              <a:rPr sz="800" b="1" spc="-50" dirty="0">
                <a:latin typeface="Arial"/>
                <a:cs typeface="Arial"/>
              </a:rPr>
              <a:t>diện </a:t>
            </a:r>
            <a:r>
              <a:rPr sz="800" b="1" dirty="0">
                <a:latin typeface="Carlito"/>
                <a:cs typeface="Carlito"/>
              </a:rPr>
              <a:t>khuôn</a:t>
            </a:r>
            <a:r>
              <a:rPr sz="800" b="1" spc="-120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17206" y="1680591"/>
            <a:ext cx="457834" cy="457834"/>
            <a:chOff x="7117206" y="1680591"/>
            <a:chExt cx="457834" cy="457834"/>
          </a:xfrm>
        </p:grpSpPr>
        <p:sp>
          <p:nvSpPr>
            <p:cNvPr id="47" name="object 47"/>
            <p:cNvSpPr/>
            <p:nvPr/>
          </p:nvSpPr>
          <p:spPr>
            <a:xfrm>
              <a:off x="712673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8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8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8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2673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8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8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8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820281" y="2150465"/>
            <a:ext cx="1044575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0000"/>
              </a:lnSpc>
              <a:spcBef>
                <a:spcPts val="100"/>
              </a:spcBef>
            </a:pPr>
            <a:r>
              <a:rPr sz="800" b="1" spc="-85" dirty="0">
                <a:latin typeface="Arial"/>
                <a:cs typeface="Arial"/>
              </a:rPr>
              <a:t>Cảnh </a:t>
            </a:r>
            <a:r>
              <a:rPr sz="800" b="1" dirty="0">
                <a:latin typeface="Carlito"/>
                <a:cs typeface="Carlito"/>
              </a:rPr>
              <a:t>báo trên </a:t>
            </a:r>
            <a:r>
              <a:rPr sz="800" b="1" spc="-25" dirty="0">
                <a:latin typeface="Arial"/>
                <a:cs typeface="Arial"/>
              </a:rPr>
              <a:t>thiết </a:t>
            </a:r>
            <a:r>
              <a:rPr sz="800" b="1" spc="-45" dirty="0">
                <a:latin typeface="Arial"/>
                <a:cs typeface="Arial"/>
              </a:rPr>
              <a:t>bị</a:t>
            </a:r>
            <a:r>
              <a:rPr sz="800" b="1" spc="-145" dirty="0">
                <a:latin typeface="Arial"/>
                <a:cs typeface="Arial"/>
              </a:rPr>
              <a:t> </a:t>
            </a:r>
            <a:r>
              <a:rPr sz="800" b="1" dirty="0">
                <a:latin typeface="Carlito"/>
                <a:cs typeface="Carlito"/>
              </a:rPr>
              <a:t>di  </a:t>
            </a:r>
            <a:r>
              <a:rPr sz="800" b="1" spc="-55" dirty="0">
                <a:latin typeface="Arial"/>
                <a:cs typeface="Arial"/>
              </a:rPr>
              <a:t>động</a:t>
            </a:r>
            <a:r>
              <a:rPr sz="800" b="1" spc="-55" dirty="0">
                <a:latin typeface="Carlito"/>
                <a:cs typeface="Carlito"/>
              </a:rPr>
              <a:t>, </a:t>
            </a:r>
            <a:r>
              <a:rPr sz="800" b="1" spc="-45" dirty="0">
                <a:latin typeface="Arial"/>
                <a:cs typeface="Arial"/>
              </a:rPr>
              <a:t>điều </a:t>
            </a:r>
            <a:r>
              <a:rPr sz="800" b="1" spc="-50" dirty="0">
                <a:latin typeface="Arial"/>
                <a:cs typeface="Arial"/>
              </a:rPr>
              <a:t>khiển </a:t>
            </a:r>
            <a:r>
              <a:rPr sz="800" b="1" spc="-30" dirty="0">
                <a:latin typeface="Arial"/>
                <a:cs typeface="Arial"/>
              </a:rPr>
              <a:t>từ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dirty="0">
                <a:latin typeface="Carlito"/>
                <a:cs typeface="Carlito"/>
              </a:rPr>
              <a:t>xa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300211" y="1680591"/>
            <a:ext cx="457834" cy="457834"/>
            <a:chOff x="8300211" y="1680591"/>
            <a:chExt cx="457834" cy="457834"/>
          </a:xfrm>
        </p:grpSpPr>
        <p:sp>
          <p:nvSpPr>
            <p:cNvPr id="51" name="object 51"/>
            <p:cNvSpPr/>
            <p:nvPr/>
          </p:nvSpPr>
          <p:spPr>
            <a:xfrm>
              <a:off x="830973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9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9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8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9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0973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9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8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9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113903" y="2162048"/>
            <a:ext cx="8705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5" dirty="0">
                <a:latin typeface="Carlito"/>
                <a:cs typeface="Carlito"/>
              </a:rPr>
              <a:t>Theo </a:t>
            </a:r>
            <a:r>
              <a:rPr sz="800" b="1" dirty="0">
                <a:latin typeface="Carlito"/>
                <a:cs typeface="Carlito"/>
              </a:rPr>
              <a:t>dõi khuôn</a:t>
            </a:r>
            <a:r>
              <a:rPr sz="800" b="1" spc="-125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397492" y="1680591"/>
            <a:ext cx="457834" cy="457834"/>
            <a:chOff x="9397492" y="1680591"/>
            <a:chExt cx="457834" cy="457834"/>
          </a:xfrm>
        </p:grpSpPr>
        <p:sp>
          <p:nvSpPr>
            <p:cNvPr id="55" name="object 55"/>
            <p:cNvSpPr/>
            <p:nvPr/>
          </p:nvSpPr>
          <p:spPr>
            <a:xfrm>
              <a:off x="940701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8" y="0"/>
                  </a:moveTo>
                  <a:lnTo>
                    <a:pt x="175155" y="4454"/>
                  </a:lnTo>
                  <a:lnTo>
                    <a:pt x="133998" y="17232"/>
                  </a:lnTo>
                  <a:lnTo>
                    <a:pt x="96744" y="37451"/>
                  </a:lnTo>
                  <a:lnTo>
                    <a:pt x="64277" y="64230"/>
                  </a:lnTo>
                  <a:lnTo>
                    <a:pt x="37484" y="96688"/>
                  </a:lnTo>
                  <a:lnTo>
                    <a:pt x="17250" y="133945"/>
                  </a:lnTo>
                  <a:lnTo>
                    <a:pt x="4460" y="175119"/>
                  </a:lnTo>
                  <a:lnTo>
                    <a:pt x="0" y="219329"/>
                  </a:lnTo>
                  <a:lnTo>
                    <a:pt x="4460" y="263538"/>
                  </a:lnTo>
                  <a:lnTo>
                    <a:pt x="17250" y="304712"/>
                  </a:lnTo>
                  <a:lnTo>
                    <a:pt x="37484" y="341969"/>
                  </a:lnTo>
                  <a:lnTo>
                    <a:pt x="64277" y="374427"/>
                  </a:lnTo>
                  <a:lnTo>
                    <a:pt x="96744" y="401206"/>
                  </a:lnTo>
                  <a:lnTo>
                    <a:pt x="133998" y="421425"/>
                  </a:lnTo>
                  <a:lnTo>
                    <a:pt x="175155" y="434203"/>
                  </a:lnTo>
                  <a:lnTo>
                    <a:pt x="219328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7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0701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60" y="175119"/>
                  </a:lnTo>
                  <a:lnTo>
                    <a:pt x="17250" y="133945"/>
                  </a:lnTo>
                  <a:lnTo>
                    <a:pt x="37484" y="96688"/>
                  </a:lnTo>
                  <a:lnTo>
                    <a:pt x="64277" y="64230"/>
                  </a:lnTo>
                  <a:lnTo>
                    <a:pt x="96744" y="37451"/>
                  </a:lnTo>
                  <a:lnTo>
                    <a:pt x="133998" y="17232"/>
                  </a:lnTo>
                  <a:lnTo>
                    <a:pt x="175155" y="4454"/>
                  </a:lnTo>
                  <a:lnTo>
                    <a:pt x="219328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7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8" y="438658"/>
                  </a:lnTo>
                  <a:lnTo>
                    <a:pt x="175155" y="434203"/>
                  </a:lnTo>
                  <a:lnTo>
                    <a:pt x="133998" y="421425"/>
                  </a:lnTo>
                  <a:lnTo>
                    <a:pt x="96744" y="401206"/>
                  </a:lnTo>
                  <a:lnTo>
                    <a:pt x="64277" y="374427"/>
                  </a:lnTo>
                  <a:lnTo>
                    <a:pt x="37484" y="341969"/>
                  </a:lnTo>
                  <a:lnTo>
                    <a:pt x="17250" y="304712"/>
                  </a:lnTo>
                  <a:lnTo>
                    <a:pt x="4460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284589" y="2150465"/>
            <a:ext cx="732790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10000"/>
              </a:lnSpc>
              <a:spcBef>
                <a:spcPts val="100"/>
              </a:spcBef>
            </a:pPr>
            <a:r>
              <a:rPr sz="800" b="1" spc="-5" dirty="0">
                <a:latin typeface="Carlito"/>
                <a:cs typeface="Carlito"/>
              </a:rPr>
              <a:t>Tìm </a:t>
            </a:r>
            <a:r>
              <a:rPr sz="800" b="1" spc="-50" dirty="0">
                <a:latin typeface="Arial"/>
                <a:cs typeface="Arial"/>
              </a:rPr>
              <a:t>kiếm </a:t>
            </a:r>
            <a:r>
              <a:rPr sz="800" b="1" spc="-60" dirty="0">
                <a:latin typeface="Arial"/>
                <a:cs typeface="Arial"/>
              </a:rPr>
              <a:t>dữ</a:t>
            </a:r>
            <a:r>
              <a:rPr sz="800" b="1" spc="-130" dirty="0">
                <a:latin typeface="Arial"/>
                <a:cs typeface="Arial"/>
              </a:rPr>
              <a:t> </a:t>
            </a:r>
            <a:r>
              <a:rPr sz="800" b="1" spc="-45" dirty="0">
                <a:latin typeface="Arial"/>
                <a:cs typeface="Arial"/>
              </a:rPr>
              <a:t>liệu  </a:t>
            </a:r>
            <a:r>
              <a:rPr sz="800" b="1" dirty="0">
                <a:latin typeface="Carlito"/>
                <a:cs typeface="Carlito"/>
              </a:rPr>
              <a:t>khuôn</a:t>
            </a:r>
            <a:r>
              <a:rPr sz="800" b="1" spc="-45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466323" y="1680591"/>
            <a:ext cx="457834" cy="457834"/>
            <a:chOff x="10466323" y="1680591"/>
            <a:chExt cx="457834" cy="457834"/>
          </a:xfrm>
        </p:grpSpPr>
        <p:sp>
          <p:nvSpPr>
            <p:cNvPr id="59" name="object 59"/>
            <p:cNvSpPr/>
            <p:nvPr/>
          </p:nvSpPr>
          <p:spPr>
            <a:xfrm>
              <a:off x="10475848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201" y="0"/>
                  </a:moveTo>
                  <a:lnTo>
                    <a:pt x="175034" y="4454"/>
                  </a:lnTo>
                  <a:lnTo>
                    <a:pt x="133891" y="17232"/>
                  </a:lnTo>
                  <a:lnTo>
                    <a:pt x="96657" y="37451"/>
                  </a:lnTo>
                  <a:lnTo>
                    <a:pt x="64214" y="64230"/>
                  </a:lnTo>
                  <a:lnTo>
                    <a:pt x="37444" y="96688"/>
                  </a:lnTo>
                  <a:lnTo>
                    <a:pt x="17230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0" y="304712"/>
                  </a:lnTo>
                  <a:lnTo>
                    <a:pt x="37444" y="341969"/>
                  </a:lnTo>
                  <a:lnTo>
                    <a:pt x="64214" y="374427"/>
                  </a:lnTo>
                  <a:lnTo>
                    <a:pt x="96657" y="401206"/>
                  </a:lnTo>
                  <a:lnTo>
                    <a:pt x="133891" y="421425"/>
                  </a:lnTo>
                  <a:lnTo>
                    <a:pt x="175034" y="434203"/>
                  </a:lnTo>
                  <a:lnTo>
                    <a:pt x="219201" y="438658"/>
                  </a:lnTo>
                  <a:lnTo>
                    <a:pt x="263411" y="434203"/>
                  </a:lnTo>
                  <a:lnTo>
                    <a:pt x="304585" y="421425"/>
                  </a:lnTo>
                  <a:lnTo>
                    <a:pt x="341842" y="401206"/>
                  </a:lnTo>
                  <a:lnTo>
                    <a:pt x="374300" y="374427"/>
                  </a:lnTo>
                  <a:lnTo>
                    <a:pt x="401079" y="341969"/>
                  </a:lnTo>
                  <a:lnTo>
                    <a:pt x="421298" y="304712"/>
                  </a:lnTo>
                  <a:lnTo>
                    <a:pt x="434076" y="263538"/>
                  </a:lnTo>
                  <a:lnTo>
                    <a:pt x="438530" y="219329"/>
                  </a:lnTo>
                  <a:lnTo>
                    <a:pt x="434076" y="175119"/>
                  </a:lnTo>
                  <a:lnTo>
                    <a:pt x="421298" y="133945"/>
                  </a:lnTo>
                  <a:lnTo>
                    <a:pt x="401079" y="96688"/>
                  </a:lnTo>
                  <a:lnTo>
                    <a:pt x="374300" y="64230"/>
                  </a:lnTo>
                  <a:lnTo>
                    <a:pt x="341842" y="37451"/>
                  </a:lnTo>
                  <a:lnTo>
                    <a:pt x="304585" y="17232"/>
                  </a:lnTo>
                  <a:lnTo>
                    <a:pt x="263411" y="4454"/>
                  </a:lnTo>
                  <a:lnTo>
                    <a:pt x="219201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75848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0" y="133945"/>
                  </a:lnTo>
                  <a:lnTo>
                    <a:pt x="37444" y="96688"/>
                  </a:lnTo>
                  <a:lnTo>
                    <a:pt x="64214" y="64230"/>
                  </a:lnTo>
                  <a:lnTo>
                    <a:pt x="96657" y="37451"/>
                  </a:lnTo>
                  <a:lnTo>
                    <a:pt x="133891" y="17232"/>
                  </a:lnTo>
                  <a:lnTo>
                    <a:pt x="175034" y="4454"/>
                  </a:lnTo>
                  <a:lnTo>
                    <a:pt x="219201" y="0"/>
                  </a:lnTo>
                  <a:lnTo>
                    <a:pt x="263411" y="4454"/>
                  </a:lnTo>
                  <a:lnTo>
                    <a:pt x="304585" y="17232"/>
                  </a:lnTo>
                  <a:lnTo>
                    <a:pt x="341842" y="37451"/>
                  </a:lnTo>
                  <a:lnTo>
                    <a:pt x="374300" y="64230"/>
                  </a:lnTo>
                  <a:lnTo>
                    <a:pt x="401079" y="96688"/>
                  </a:lnTo>
                  <a:lnTo>
                    <a:pt x="421298" y="133945"/>
                  </a:lnTo>
                  <a:lnTo>
                    <a:pt x="434076" y="175119"/>
                  </a:lnTo>
                  <a:lnTo>
                    <a:pt x="438530" y="219329"/>
                  </a:lnTo>
                  <a:lnTo>
                    <a:pt x="434076" y="263538"/>
                  </a:lnTo>
                  <a:lnTo>
                    <a:pt x="421298" y="304712"/>
                  </a:lnTo>
                  <a:lnTo>
                    <a:pt x="401079" y="341969"/>
                  </a:lnTo>
                  <a:lnTo>
                    <a:pt x="374300" y="374427"/>
                  </a:lnTo>
                  <a:lnTo>
                    <a:pt x="341842" y="401206"/>
                  </a:lnTo>
                  <a:lnTo>
                    <a:pt x="304585" y="421425"/>
                  </a:lnTo>
                  <a:lnTo>
                    <a:pt x="263411" y="434203"/>
                  </a:lnTo>
                  <a:lnTo>
                    <a:pt x="219201" y="438658"/>
                  </a:lnTo>
                  <a:lnTo>
                    <a:pt x="175034" y="434203"/>
                  </a:lnTo>
                  <a:lnTo>
                    <a:pt x="133891" y="421425"/>
                  </a:lnTo>
                  <a:lnTo>
                    <a:pt x="96657" y="401206"/>
                  </a:lnTo>
                  <a:lnTo>
                    <a:pt x="64214" y="374427"/>
                  </a:lnTo>
                  <a:lnTo>
                    <a:pt x="37444" y="341969"/>
                  </a:lnTo>
                  <a:lnTo>
                    <a:pt x="17230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329164" y="2162048"/>
            <a:ext cx="7461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Carlito"/>
                <a:cs typeface="Carlito"/>
              </a:rPr>
              <a:t>Báo </a:t>
            </a:r>
            <a:r>
              <a:rPr sz="800" b="1" spc="-5" dirty="0">
                <a:latin typeface="Carlito"/>
                <a:cs typeface="Carlito"/>
              </a:rPr>
              <a:t>cáo </a:t>
            </a:r>
            <a:r>
              <a:rPr sz="800" b="1" spc="-55" dirty="0">
                <a:latin typeface="Arial"/>
                <a:cs typeface="Arial"/>
              </a:rPr>
              <a:t>thống</a:t>
            </a:r>
            <a:r>
              <a:rPr sz="800" b="1" spc="-165" dirty="0">
                <a:latin typeface="Arial"/>
                <a:cs typeface="Arial"/>
              </a:rPr>
              <a:t> </a:t>
            </a:r>
            <a:r>
              <a:rPr sz="800" b="1" spc="-5" dirty="0">
                <a:latin typeface="Carlito"/>
                <a:cs typeface="Carlito"/>
              </a:rPr>
              <a:t>kê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132073" y="1755394"/>
            <a:ext cx="7727315" cy="3587115"/>
            <a:chOff x="3132073" y="1755394"/>
            <a:chExt cx="7727315" cy="3587115"/>
          </a:xfrm>
        </p:grpSpPr>
        <p:sp>
          <p:nvSpPr>
            <p:cNvPr id="63" name="object 63"/>
            <p:cNvSpPr/>
            <p:nvPr/>
          </p:nvSpPr>
          <p:spPr>
            <a:xfrm>
              <a:off x="6004813" y="1786001"/>
              <a:ext cx="244728" cy="2326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53351" y="1755393"/>
              <a:ext cx="3606165" cy="330835"/>
            </a:xfrm>
            <a:custGeom>
              <a:avLst/>
              <a:gdLst/>
              <a:ahLst/>
              <a:cxnLst/>
              <a:rect l="l" t="t" r="r" b="b"/>
              <a:pathLst>
                <a:path w="3606165" h="330835">
                  <a:moveTo>
                    <a:pt x="116332" y="291465"/>
                  </a:moveTo>
                  <a:lnTo>
                    <a:pt x="115062" y="290322"/>
                  </a:lnTo>
                  <a:lnTo>
                    <a:pt x="92456" y="290322"/>
                  </a:lnTo>
                  <a:lnTo>
                    <a:pt x="91186" y="291465"/>
                  </a:lnTo>
                  <a:lnTo>
                    <a:pt x="91186" y="307721"/>
                  </a:lnTo>
                  <a:lnTo>
                    <a:pt x="92456" y="308864"/>
                  </a:lnTo>
                  <a:lnTo>
                    <a:pt x="115062" y="308864"/>
                  </a:lnTo>
                  <a:lnTo>
                    <a:pt x="116332" y="307721"/>
                  </a:lnTo>
                  <a:lnTo>
                    <a:pt x="116332" y="291465"/>
                  </a:lnTo>
                  <a:close/>
                </a:path>
                <a:path w="3606165" h="330835">
                  <a:moveTo>
                    <a:pt x="122809" y="187325"/>
                  </a:moveTo>
                  <a:lnTo>
                    <a:pt x="119888" y="184531"/>
                  </a:lnTo>
                  <a:lnTo>
                    <a:pt x="59817" y="184531"/>
                  </a:lnTo>
                  <a:lnTo>
                    <a:pt x="57023" y="187325"/>
                  </a:lnTo>
                  <a:lnTo>
                    <a:pt x="57023" y="194437"/>
                  </a:lnTo>
                  <a:lnTo>
                    <a:pt x="59817" y="197231"/>
                  </a:lnTo>
                  <a:lnTo>
                    <a:pt x="119888" y="197231"/>
                  </a:lnTo>
                  <a:lnTo>
                    <a:pt x="122809" y="194437"/>
                  </a:lnTo>
                  <a:lnTo>
                    <a:pt x="122809" y="187325"/>
                  </a:lnTo>
                  <a:close/>
                </a:path>
                <a:path w="3606165" h="330835">
                  <a:moveTo>
                    <a:pt x="122809" y="164338"/>
                  </a:moveTo>
                  <a:lnTo>
                    <a:pt x="119888" y="161544"/>
                  </a:lnTo>
                  <a:lnTo>
                    <a:pt x="74168" y="161544"/>
                  </a:lnTo>
                  <a:lnTo>
                    <a:pt x="71247" y="164338"/>
                  </a:lnTo>
                  <a:lnTo>
                    <a:pt x="71247" y="171450"/>
                  </a:lnTo>
                  <a:lnTo>
                    <a:pt x="74168" y="174244"/>
                  </a:lnTo>
                  <a:lnTo>
                    <a:pt x="119888" y="174244"/>
                  </a:lnTo>
                  <a:lnTo>
                    <a:pt x="122809" y="171450"/>
                  </a:lnTo>
                  <a:lnTo>
                    <a:pt x="122809" y="164338"/>
                  </a:lnTo>
                  <a:close/>
                </a:path>
                <a:path w="3606165" h="330835">
                  <a:moveTo>
                    <a:pt x="122809" y="141351"/>
                  </a:moveTo>
                  <a:lnTo>
                    <a:pt x="119888" y="138557"/>
                  </a:lnTo>
                  <a:lnTo>
                    <a:pt x="90297" y="138557"/>
                  </a:lnTo>
                  <a:lnTo>
                    <a:pt x="87376" y="141351"/>
                  </a:lnTo>
                  <a:lnTo>
                    <a:pt x="87376" y="148336"/>
                  </a:lnTo>
                  <a:lnTo>
                    <a:pt x="90297" y="151257"/>
                  </a:lnTo>
                  <a:lnTo>
                    <a:pt x="119888" y="151257"/>
                  </a:lnTo>
                  <a:lnTo>
                    <a:pt x="122809" y="148336"/>
                  </a:lnTo>
                  <a:lnTo>
                    <a:pt x="122809" y="141351"/>
                  </a:lnTo>
                  <a:close/>
                </a:path>
                <a:path w="3606165" h="330835">
                  <a:moveTo>
                    <a:pt x="248920" y="131826"/>
                  </a:moveTo>
                  <a:lnTo>
                    <a:pt x="247523" y="131318"/>
                  </a:lnTo>
                  <a:lnTo>
                    <a:pt x="245745" y="131318"/>
                  </a:lnTo>
                  <a:lnTo>
                    <a:pt x="244602" y="132207"/>
                  </a:lnTo>
                  <a:lnTo>
                    <a:pt x="244348" y="132334"/>
                  </a:lnTo>
                  <a:lnTo>
                    <a:pt x="200406" y="165989"/>
                  </a:lnTo>
                  <a:lnTo>
                    <a:pt x="198882" y="167386"/>
                  </a:lnTo>
                  <a:lnTo>
                    <a:pt x="196850" y="168021"/>
                  </a:lnTo>
                  <a:lnTo>
                    <a:pt x="192405" y="168021"/>
                  </a:lnTo>
                  <a:lnTo>
                    <a:pt x="190246" y="167386"/>
                  </a:lnTo>
                  <a:lnTo>
                    <a:pt x="188722" y="165989"/>
                  </a:lnTo>
                  <a:lnTo>
                    <a:pt x="143637" y="131445"/>
                  </a:lnTo>
                  <a:lnTo>
                    <a:pt x="143510" y="131318"/>
                  </a:lnTo>
                  <a:lnTo>
                    <a:pt x="142875" y="130937"/>
                  </a:lnTo>
                  <a:lnTo>
                    <a:pt x="141478" y="130937"/>
                  </a:lnTo>
                  <a:lnTo>
                    <a:pt x="140208" y="131191"/>
                  </a:lnTo>
                  <a:lnTo>
                    <a:pt x="140208" y="204978"/>
                  </a:lnTo>
                  <a:lnTo>
                    <a:pt x="142748" y="207391"/>
                  </a:lnTo>
                  <a:lnTo>
                    <a:pt x="186309" y="207391"/>
                  </a:lnTo>
                  <a:lnTo>
                    <a:pt x="186309" y="268732"/>
                  </a:lnTo>
                  <a:lnTo>
                    <a:pt x="184150" y="270764"/>
                  </a:lnTo>
                  <a:lnTo>
                    <a:pt x="125476" y="270764"/>
                  </a:lnTo>
                  <a:lnTo>
                    <a:pt x="125476" y="286512"/>
                  </a:lnTo>
                  <a:lnTo>
                    <a:pt x="125476" y="312674"/>
                  </a:lnTo>
                  <a:lnTo>
                    <a:pt x="120142" y="318008"/>
                  </a:lnTo>
                  <a:lnTo>
                    <a:pt x="87376" y="318008"/>
                  </a:lnTo>
                  <a:lnTo>
                    <a:pt x="82169" y="312674"/>
                  </a:lnTo>
                  <a:lnTo>
                    <a:pt x="82169" y="286512"/>
                  </a:lnTo>
                  <a:lnTo>
                    <a:pt x="87376" y="281178"/>
                  </a:lnTo>
                  <a:lnTo>
                    <a:pt x="120142" y="281178"/>
                  </a:lnTo>
                  <a:lnTo>
                    <a:pt x="125476" y="286512"/>
                  </a:lnTo>
                  <a:lnTo>
                    <a:pt x="125476" y="270764"/>
                  </a:lnTo>
                  <a:lnTo>
                    <a:pt x="23368" y="270764"/>
                  </a:lnTo>
                  <a:lnTo>
                    <a:pt x="21336" y="268732"/>
                  </a:lnTo>
                  <a:lnTo>
                    <a:pt x="21336" y="48133"/>
                  </a:lnTo>
                  <a:lnTo>
                    <a:pt x="23368" y="46101"/>
                  </a:lnTo>
                  <a:lnTo>
                    <a:pt x="184150" y="46101"/>
                  </a:lnTo>
                  <a:lnTo>
                    <a:pt x="186309" y="48133"/>
                  </a:lnTo>
                  <a:lnTo>
                    <a:pt x="186309" y="122555"/>
                  </a:lnTo>
                  <a:lnTo>
                    <a:pt x="147701" y="122555"/>
                  </a:lnTo>
                  <a:lnTo>
                    <a:pt x="146177" y="122809"/>
                  </a:lnTo>
                  <a:lnTo>
                    <a:pt x="145923" y="123825"/>
                  </a:lnTo>
                  <a:lnTo>
                    <a:pt x="145542" y="124841"/>
                  </a:lnTo>
                  <a:lnTo>
                    <a:pt x="146685" y="125730"/>
                  </a:lnTo>
                  <a:lnTo>
                    <a:pt x="146939" y="125857"/>
                  </a:lnTo>
                  <a:lnTo>
                    <a:pt x="193294" y="160401"/>
                  </a:lnTo>
                  <a:lnTo>
                    <a:pt x="193675" y="160655"/>
                  </a:lnTo>
                  <a:lnTo>
                    <a:pt x="195453" y="160655"/>
                  </a:lnTo>
                  <a:lnTo>
                    <a:pt x="195834" y="160401"/>
                  </a:lnTo>
                  <a:lnTo>
                    <a:pt x="241300" y="126746"/>
                  </a:lnTo>
                  <a:lnTo>
                    <a:pt x="241681" y="126365"/>
                  </a:lnTo>
                  <a:lnTo>
                    <a:pt x="243078" y="125095"/>
                  </a:lnTo>
                  <a:lnTo>
                    <a:pt x="242570" y="123825"/>
                  </a:lnTo>
                  <a:lnTo>
                    <a:pt x="242189" y="122682"/>
                  </a:lnTo>
                  <a:lnTo>
                    <a:pt x="240665" y="122555"/>
                  </a:lnTo>
                  <a:lnTo>
                    <a:pt x="207518" y="122555"/>
                  </a:lnTo>
                  <a:lnTo>
                    <a:pt x="207645" y="46101"/>
                  </a:lnTo>
                  <a:lnTo>
                    <a:pt x="207645" y="33655"/>
                  </a:lnTo>
                  <a:lnTo>
                    <a:pt x="207645" y="28194"/>
                  </a:lnTo>
                  <a:lnTo>
                    <a:pt x="206883" y="24511"/>
                  </a:lnTo>
                  <a:lnTo>
                    <a:pt x="206197" y="21132"/>
                  </a:lnTo>
                  <a:lnTo>
                    <a:pt x="202260" y="15354"/>
                  </a:lnTo>
                  <a:lnTo>
                    <a:pt x="196443" y="11468"/>
                  </a:lnTo>
                  <a:lnTo>
                    <a:pt x="189357" y="10033"/>
                  </a:lnTo>
                  <a:lnTo>
                    <a:pt x="122936" y="10033"/>
                  </a:lnTo>
                  <a:lnTo>
                    <a:pt x="122936" y="26543"/>
                  </a:lnTo>
                  <a:lnTo>
                    <a:pt x="122936" y="31623"/>
                  </a:lnTo>
                  <a:lnTo>
                    <a:pt x="120777" y="33655"/>
                  </a:lnTo>
                  <a:lnTo>
                    <a:pt x="86741" y="33655"/>
                  </a:lnTo>
                  <a:lnTo>
                    <a:pt x="84709" y="31623"/>
                  </a:lnTo>
                  <a:lnTo>
                    <a:pt x="84709" y="26543"/>
                  </a:lnTo>
                  <a:lnTo>
                    <a:pt x="86741" y="24511"/>
                  </a:lnTo>
                  <a:lnTo>
                    <a:pt x="120777" y="24511"/>
                  </a:lnTo>
                  <a:lnTo>
                    <a:pt x="122936" y="26543"/>
                  </a:lnTo>
                  <a:lnTo>
                    <a:pt x="122936" y="10033"/>
                  </a:lnTo>
                  <a:lnTo>
                    <a:pt x="18161" y="10033"/>
                  </a:lnTo>
                  <a:lnTo>
                    <a:pt x="11087" y="11468"/>
                  </a:lnTo>
                  <a:lnTo>
                    <a:pt x="5308" y="15354"/>
                  </a:lnTo>
                  <a:lnTo>
                    <a:pt x="1422" y="21132"/>
                  </a:lnTo>
                  <a:lnTo>
                    <a:pt x="0" y="28194"/>
                  </a:lnTo>
                  <a:lnTo>
                    <a:pt x="76" y="312674"/>
                  </a:lnTo>
                  <a:lnTo>
                    <a:pt x="1422" y="319392"/>
                  </a:lnTo>
                  <a:lnTo>
                    <a:pt x="5308" y="325208"/>
                  </a:lnTo>
                  <a:lnTo>
                    <a:pt x="11087" y="329145"/>
                  </a:lnTo>
                  <a:lnTo>
                    <a:pt x="18161" y="330581"/>
                  </a:lnTo>
                  <a:lnTo>
                    <a:pt x="189357" y="330581"/>
                  </a:lnTo>
                  <a:lnTo>
                    <a:pt x="196443" y="329145"/>
                  </a:lnTo>
                  <a:lnTo>
                    <a:pt x="202260" y="325208"/>
                  </a:lnTo>
                  <a:lnTo>
                    <a:pt x="206197" y="319392"/>
                  </a:lnTo>
                  <a:lnTo>
                    <a:pt x="206476" y="318008"/>
                  </a:lnTo>
                  <a:lnTo>
                    <a:pt x="207556" y="312674"/>
                  </a:lnTo>
                  <a:lnTo>
                    <a:pt x="207645" y="281178"/>
                  </a:lnTo>
                  <a:lnTo>
                    <a:pt x="207645" y="270764"/>
                  </a:lnTo>
                  <a:lnTo>
                    <a:pt x="207645" y="207391"/>
                  </a:lnTo>
                  <a:lnTo>
                    <a:pt x="246380" y="207391"/>
                  </a:lnTo>
                  <a:lnTo>
                    <a:pt x="248920" y="204978"/>
                  </a:lnTo>
                  <a:lnTo>
                    <a:pt x="248920" y="168021"/>
                  </a:lnTo>
                  <a:lnTo>
                    <a:pt x="248920" y="131826"/>
                  </a:lnTo>
                  <a:close/>
                </a:path>
                <a:path w="3606165" h="330835">
                  <a:moveTo>
                    <a:pt x="1241044" y="30861"/>
                  </a:moveTo>
                  <a:lnTo>
                    <a:pt x="1238656" y="19050"/>
                  </a:lnTo>
                  <a:lnTo>
                    <a:pt x="1232154" y="9398"/>
                  </a:lnTo>
                  <a:lnTo>
                    <a:pt x="1222502" y="2895"/>
                  </a:lnTo>
                  <a:lnTo>
                    <a:pt x="1210691" y="508"/>
                  </a:lnTo>
                  <a:lnTo>
                    <a:pt x="1198867" y="2895"/>
                  </a:lnTo>
                  <a:lnTo>
                    <a:pt x="1189228" y="9398"/>
                  </a:lnTo>
                  <a:lnTo>
                    <a:pt x="1182712" y="19050"/>
                  </a:lnTo>
                  <a:lnTo>
                    <a:pt x="1180338" y="30861"/>
                  </a:lnTo>
                  <a:lnTo>
                    <a:pt x="1182712" y="42684"/>
                  </a:lnTo>
                  <a:lnTo>
                    <a:pt x="1189228" y="52336"/>
                  </a:lnTo>
                  <a:lnTo>
                    <a:pt x="1198867" y="58839"/>
                  </a:lnTo>
                  <a:lnTo>
                    <a:pt x="1210691" y="61214"/>
                  </a:lnTo>
                  <a:lnTo>
                    <a:pt x="1222502" y="58839"/>
                  </a:lnTo>
                  <a:lnTo>
                    <a:pt x="1232154" y="52336"/>
                  </a:lnTo>
                  <a:lnTo>
                    <a:pt x="1238656" y="42684"/>
                  </a:lnTo>
                  <a:lnTo>
                    <a:pt x="1241044" y="30861"/>
                  </a:lnTo>
                  <a:close/>
                </a:path>
                <a:path w="3606165" h="330835">
                  <a:moveTo>
                    <a:pt x="1265936" y="179070"/>
                  </a:moveTo>
                  <a:lnTo>
                    <a:pt x="1265123" y="172847"/>
                  </a:lnTo>
                  <a:lnTo>
                    <a:pt x="1257173" y="102743"/>
                  </a:lnTo>
                  <a:lnTo>
                    <a:pt x="1256423" y="100203"/>
                  </a:lnTo>
                  <a:lnTo>
                    <a:pt x="1253731" y="91071"/>
                  </a:lnTo>
                  <a:lnTo>
                    <a:pt x="1246860" y="81737"/>
                  </a:lnTo>
                  <a:lnTo>
                    <a:pt x="1237399" y="75526"/>
                  </a:lnTo>
                  <a:lnTo>
                    <a:pt x="1226185" y="73279"/>
                  </a:lnTo>
                  <a:lnTo>
                    <a:pt x="1223772" y="73279"/>
                  </a:lnTo>
                  <a:lnTo>
                    <a:pt x="1221613" y="74676"/>
                  </a:lnTo>
                  <a:lnTo>
                    <a:pt x="1220660" y="77089"/>
                  </a:lnTo>
                  <a:lnTo>
                    <a:pt x="1210437" y="100203"/>
                  </a:lnTo>
                  <a:lnTo>
                    <a:pt x="1200734" y="76962"/>
                  </a:lnTo>
                  <a:lnTo>
                    <a:pt x="1199896" y="74803"/>
                  </a:lnTo>
                  <a:lnTo>
                    <a:pt x="1197737" y="73279"/>
                  </a:lnTo>
                  <a:lnTo>
                    <a:pt x="1195197" y="73279"/>
                  </a:lnTo>
                  <a:lnTo>
                    <a:pt x="1183995" y="75526"/>
                  </a:lnTo>
                  <a:lnTo>
                    <a:pt x="1156182" y="173228"/>
                  </a:lnTo>
                  <a:lnTo>
                    <a:pt x="1155573" y="179070"/>
                  </a:lnTo>
                  <a:lnTo>
                    <a:pt x="1157351" y="184912"/>
                  </a:lnTo>
                  <a:lnTo>
                    <a:pt x="1161288" y="189103"/>
                  </a:lnTo>
                  <a:lnTo>
                    <a:pt x="1164590" y="192913"/>
                  </a:lnTo>
                  <a:lnTo>
                    <a:pt x="1168908" y="195072"/>
                  </a:lnTo>
                  <a:lnTo>
                    <a:pt x="1173734" y="195326"/>
                  </a:lnTo>
                  <a:lnTo>
                    <a:pt x="1180338" y="285877"/>
                  </a:lnTo>
                  <a:lnTo>
                    <a:pt x="1180592" y="289052"/>
                  </a:lnTo>
                  <a:lnTo>
                    <a:pt x="1183259" y="291465"/>
                  </a:lnTo>
                  <a:lnTo>
                    <a:pt x="1238250" y="291465"/>
                  </a:lnTo>
                  <a:lnTo>
                    <a:pt x="1240790" y="289052"/>
                  </a:lnTo>
                  <a:lnTo>
                    <a:pt x="1247775" y="195326"/>
                  </a:lnTo>
                  <a:lnTo>
                    <a:pt x="1252601" y="195072"/>
                  </a:lnTo>
                  <a:lnTo>
                    <a:pt x="1256919" y="192913"/>
                  </a:lnTo>
                  <a:lnTo>
                    <a:pt x="1260221" y="189103"/>
                  </a:lnTo>
                  <a:lnTo>
                    <a:pt x="1264031" y="184912"/>
                  </a:lnTo>
                  <a:lnTo>
                    <a:pt x="1265936" y="179070"/>
                  </a:lnTo>
                  <a:close/>
                </a:path>
                <a:path w="3606165" h="330835">
                  <a:moveTo>
                    <a:pt x="1288796" y="253492"/>
                  </a:moveTo>
                  <a:lnTo>
                    <a:pt x="1287399" y="249936"/>
                  </a:lnTo>
                  <a:lnTo>
                    <a:pt x="1284351" y="248539"/>
                  </a:lnTo>
                  <a:lnTo>
                    <a:pt x="1282827" y="247904"/>
                  </a:lnTo>
                  <a:lnTo>
                    <a:pt x="1281176" y="247904"/>
                  </a:lnTo>
                  <a:lnTo>
                    <a:pt x="1279652" y="248412"/>
                  </a:lnTo>
                  <a:lnTo>
                    <a:pt x="1278255" y="248920"/>
                  </a:lnTo>
                  <a:lnTo>
                    <a:pt x="1276985" y="250063"/>
                  </a:lnTo>
                  <a:lnTo>
                    <a:pt x="1276350" y="251587"/>
                  </a:lnTo>
                  <a:lnTo>
                    <a:pt x="1272921" y="259334"/>
                  </a:lnTo>
                  <a:lnTo>
                    <a:pt x="1269111" y="264922"/>
                  </a:lnTo>
                  <a:lnTo>
                    <a:pt x="1261872" y="271399"/>
                  </a:lnTo>
                  <a:lnTo>
                    <a:pt x="1261618" y="275209"/>
                  </a:lnTo>
                  <a:lnTo>
                    <a:pt x="1265047" y="279019"/>
                  </a:lnTo>
                  <a:lnTo>
                    <a:pt x="1266698" y="279654"/>
                  </a:lnTo>
                  <a:lnTo>
                    <a:pt x="1269873" y="279654"/>
                  </a:lnTo>
                  <a:lnTo>
                    <a:pt x="1287399" y="256540"/>
                  </a:lnTo>
                  <a:lnTo>
                    <a:pt x="1288796" y="253492"/>
                  </a:lnTo>
                  <a:close/>
                </a:path>
                <a:path w="3606165" h="330835">
                  <a:moveTo>
                    <a:pt x="1304163" y="207772"/>
                  </a:moveTo>
                  <a:lnTo>
                    <a:pt x="1302766" y="204216"/>
                  </a:lnTo>
                  <a:lnTo>
                    <a:pt x="1299591" y="203073"/>
                  </a:lnTo>
                  <a:lnTo>
                    <a:pt x="1296543" y="201803"/>
                  </a:lnTo>
                  <a:lnTo>
                    <a:pt x="1292987" y="203327"/>
                  </a:lnTo>
                  <a:lnTo>
                    <a:pt x="1291717" y="206375"/>
                  </a:lnTo>
                  <a:lnTo>
                    <a:pt x="1288796" y="213614"/>
                  </a:lnTo>
                  <a:lnTo>
                    <a:pt x="1286637" y="221107"/>
                  </a:lnTo>
                  <a:lnTo>
                    <a:pt x="1284351" y="228219"/>
                  </a:lnTo>
                  <a:lnTo>
                    <a:pt x="1283970" y="229743"/>
                  </a:lnTo>
                  <a:lnTo>
                    <a:pt x="1282954" y="232918"/>
                  </a:lnTo>
                  <a:lnTo>
                    <a:pt x="1284859" y="236220"/>
                  </a:lnTo>
                  <a:lnTo>
                    <a:pt x="1288034" y="237236"/>
                  </a:lnTo>
                  <a:lnTo>
                    <a:pt x="1288669" y="237363"/>
                  </a:lnTo>
                  <a:lnTo>
                    <a:pt x="1289177" y="237490"/>
                  </a:lnTo>
                  <a:lnTo>
                    <a:pt x="1292352" y="237490"/>
                  </a:lnTo>
                  <a:lnTo>
                    <a:pt x="1294892" y="235839"/>
                  </a:lnTo>
                  <a:lnTo>
                    <a:pt x="1296035" y="231775"/>
                  </a:lnTo>
                  <a:lnTo>
                    <a:pt x="1298194" y="224790"/>
                  </a:lnTo>
                  <a:lnTo>
                    <a:pt x="1300353" y="217678"/>
                  </a:lnTo>
                  <a:lnTo>
                    <a:pt x="1303020" y="210947"/>
                  </a:lnTo>
                  <a:lnTo>
                    <a:pt x="1304163" y="207772"/>
                  </a:lnTo>
                  <a:close/>
                </a:path>
                <a:path w="3606165" h="330835">
                  <a:moveTo>
                    <a:pt x="1334262" y="172847"/>
                  </a:moveTo>
                  <a:lnTo>
                    <a:pt x="1332738" y="169926"/>
                  </a:lnTo>
                  <a:lnTo>
                    <a:pt x="1331976" y="168402"/>
                  </a:lnTo>
                  <a:lnTo>
                    <a:pt x="1330579" y="167386"/>
                  </a:lnTo>
                  <a:lnTo>
                    <a:pt x="1329182" y="166878"/>
                  </a:lnTo>
                  <a:lnTo>
                    <a:pt x="1327658" y="166370"/>
                  </a:lnTo>
                  <a:lnTo>
                    <a:pt x="1326007" y="166497"/>
                  </a:lnTo>
                  <a:lnTo>
                    <a:pt x="1302131" y="186690"/>
                  </a:lnTo>
                  <a:lnTo>
                    <a:pt x="1302512" y="190500"/>
                  </a:lnTo>
                  <a:lnTo>
                    <a:pt x="1306322" y="193421"/>
                  </a:lnTo>
                  <a:lnTo>
                    <a:pt x="1307592" y="193802"/>
                  </a:lnTo>
                  <a:lnTo>
                    <a:pt x="1310767" y="193802"/>
                  </a:lnTo>
                  <a:lnTo>
                    <a:pt x="1312545" y="193040"/>
                  </a:lnTo>
                  <a:lnTo>
                    <a:pt x="1313688" y="191516"/>
                  </a:lnTo>
                  <a:lnTo>
                    <a:pt x="1318260" y="185801"/>
                  </a:lnTo>
                  <a:lnTo>
                    <a:pt x="1323594" y="181356"/>
                  </a:lnTo>
                  <a:lnTo>
                    <a:pt x="1333119" y="176530"/>
                  </a:lnTo>
                  <a:lnTo>
                    <a:pt x="1334262" y="172847"/>
                  </a:lnTo>
                  <a:close/>
                </a:path>
                <a:path w="3606165" h="330835">
                  <a:moveTo>
                    <a:pt x="1368679" y="167259"/>
                  </a:moveTo>
                  <a:lnTo>
                    <a:pt x="1368425" y="160528"/>
                  </a:lnTo>
                  <a:lnTo>
                    <a:pt x="1365631" y="157988"/>
                  </a:lnTo>
                  <a:lnTo>
                    <a:pt x="1362202" y="158115"/>
                  </a:lnTo>
                  <a:lnTo>
                    <a:pt x="1357630" y="158369"/>
                  </a:lnTo>
                  <a:lnTo>
                    <a:pt x="1349502" y="159385"/>
                  </a:lnTo>
                  <a:lnTo>
                    <a:pt x="1346073" y="159893"/>
                  </a:lnTo>
                  <a:lnTo>
                    <a:pt x="1343914" y="163068"/>
                  </a:lnTo>
                  <a:lnTo>
                    <a:pt x="1344422" y="166370"/>
                  </a:lnTo>
                  <a:lnTo>
                    <a:pt x="1344803" y="169418"/>
                  </a:lnTo>
                  <a:lnTo>
                    <a:pt x="1347470" y="171577"/>
                  </a:lnTo>
                  <a:lnTo>
                    <a:pt x="1350645" y="171577"/>
                  </a:lnTo>
                  <a:lnTo>
                    <a:pt x="1351026" y="171450"/>
                  </a:lnTo>
                  <a:lnTo>
                    <a:pt x="1351280" y="171450"/>
                  </a:lnTo>
                  <a:lnTo>
                    <a:pt x="1354836" y="170942"/>
                  </a:lnTo>
                  <a:lnTo>
                    <a:pt x="1358773" y="170434"/>
                  </a:lnTo>
                  <a:lnTo>
                    <a:pt x="1362837" y="170307"/>
                  </a:lnTo>
                  <a:lnTo>
                    <a:pt x="1366139" y="170053"/>
                  </a:lnTo>
                  <a:lnTo>
                    <a:pt x="1368679" y="167259"/>
                  </a:lnTo>
                  <a:close/>
                </a:path>
                <a:path w="3606165" h="330835">
                  <a:moveTo>
                    <a:pt x="1447546" y="55118"/>
                  </a:moveTo>
                  <a:lnTo>
                    <a:pt x="1443228" y="33896"/>
                  </a:lnTo>
                  <a:lnTo>
                    <a:pt x="1437043" y="24765"/>
                  </a:lnTo>
                  <a:lnTo>
                    <a:pt x="1431480" y="16535"/>
                  </a:lnTo>
                  <a:lnTo>
                    <a:pt x="1423162" y="10934"/>
                  </a:lnTo>
                  <a:lnTo>
                    <a:pt x="1423162" y="55118"/>
                  </a:lnTo>
                  <a:lnTo>
                    <a:pt x="1420774" y="66890"/>
                  </a:lnTo>
                  <a:lnTo>
                    <a:pt x="1414284" y="76542"/>
                  </a:lnTo>
                  <a:lnTo>
                    <a:pt x="1404658" y="83070"/>
                  </a:lnTo>
                  <a:lnTo>
                    <a:pt x="1392936" y="85471"/>
                  </a:lnTo>
                  <a:lnTo>
                    <a:pt x="1381099" y="83070"/>
                  </a:lnTo>
                  <a:lnTo>
                    <a:pt x="1371409" y="76542"/>
                  </a:lnTo>
                  <a:lnTo>
                    <a:pt x="1364856" y="66890"/>
                  </a:lnTo>
                  <a:lnTo>
                    <a:pt x="1362456" y="55118"/>
                  </a:lnTo>
                  <a:lnTo>
                    <a:pt x="1364856" y="43307"/>
                  </a:lnTo>
                  <a:lnTo>
                    <a:pt x="1371409" y="33655"/>
                  </a:lnTo>
                  <a:lnTo>
                    <a:pt x="1381099" y="27152"/>
                  </a:lnTo>
                  <a:lnTo>
                    <a:pt x="1392936" y="24765"/>
                  </a:lnTo>
                  <a:lnTo>
                    <a:pt x="1404670" y="27152"/>
                  </a:lnTo>
                  <a:lnTo>
                    <a:pt x="1414284" y="33655"/>
                  </a:lnTo>
                  <a:lnTo>
                    <a:pt x="1420774" y="43307"/>
                  </a:lnTo>
                  <a:lnTo>
                    <a:pt x="1423162" y="55118"/>
                  </a:lnTo>
                  <a:lnTo>
                    <a:pt x="1423162" y="10934"/>
                  </a:lnTo>
                  <a:lnTo>
                    <a:pt x="1414106" y="4813"/>
                  </a:lnTo>
                  <a:lnTo>
                    <a:pt x="1392936" y="508"/>
                  </a:lnTo>
                  <a:lnTo>
                    <a:pt x="1371625" y="4813"/>
                  </a:lnTo>
                  <a:lnTo>
                    <a:pt x="1354226" y="16535"/>
                  </a:lnTo>
                  <a:lnTo>
                    <a:pt x="1342491" y="33896"/>
                  </a:lnTo>
                  <a:lnTo>
                    <a:pt x="1338199" y="55118"/>
                  </a:lnTo>
                  <a:lnTo>
                    <a:pt x="1345209" y="83070"/>
                  </a:lnTo>
                  <a:lnTo>
                    <a:pt x="1361033" y="118338"/>
                  </a:lnTo>
                  <a:lnTo>
                    <a:pt x="1387602" y="167259"/>
                  </a:lnTo>
                  <a:lnTo>
                    <a:pt x="1390650" y="170307"/>
                  </a:lnTo>
                  <a:lnTo>
                    <a:pt x="1394968" y="170307"/>
                  </a:lnTo>
                  <a:lnTo>
                    <a:pt x="1424736" y="118338"/>
                  </a:lnTo>
                  <a:lnTo>
                    <a:pt x="1439456" y="85471"/>
                  </a:lnTo>
                  <a:lnTo>
                    <a:pt x="1440535" y="83070"/>
                  </a:lnTo>
                  <a:lnTo>
                    <a:pt x="1447546" y="55118"/>
                  </a:lnTo>
                  <a:close/>
                </a:path>
                <a:path w="3606165" h="330835">
                  <a:moveTo>
                    <a:pt x="2431415" y="111887"/>
                  </a:moveTo>
                  <a:lnTo>
                    <a:pt x="2376932" y="111887"/>
                  </a:lnTo>
                  <a:lnTo>
                    <a:pt x="2376932" y="140081"/>
                  </a:lnTo>
                  <a:lnTo>
                    <a:pt x="2376932" y="156083"/>
                  </a:lnTo>
                  <a:lnTo>
                    <a:pt x="2368931" y="162687"/>
                  </a:lnTo>
                  <a:lnTo>
                    <a:pt x="2349119" y="162687"/>
                  </a:lnTo>
                  <a:lnTo>
                    <a:pt x="2340991" y="156083"/>
                  </a:lnTo>
                  <a:lnTo>
                    <a:pt x="2340991" y="140081"/>
                  </a:lnTo>
                  <a:lnTo>
                    <a:pt x="2349119" y="133604"/>
                  </a:lnTo>
                  <a:lnTo>
                    <a:pt x="2368931" y="133604"/>
                  </a:lnTo>
                  <a:lnTo>
                    <a:pt x="2376932" y="140081"/>
                  </a:lnTo>
                  <a:lnTo>
                    <a:pt x="2376932" y="111887"/>
                  </a:lnTo>
                  <a:lnTo>
                    <a:pt x="2310765" y="111887"/>
                  </a:lnTo>
                  <a:lnTo>
                    <a:pt x="2310765" y="140081"/>
                  </a:lnTo>
                  <a:lnTo>
                    <a:pt x="2310765" y="156083"/>
                  </a:lnTo>
                  <a:lnTo>
                    <a:pt x="2302637" y="162687"/>
                  </a:lnTo>
                  <a:lnTo>
                    <a:pt x="2282825" y="162687"/>
                  </a:lnTo>
                  <a:lnTo>
                    <a:pt x="2274824" y="156083"/>
                  </a:lnTo>
                  <a:lnTo>
                    <a:pt x="2274824" y="140081"/>
                  </a:lnTo>
                  <a:lnTo>
                    <a:pt x="2282825" y="133604"/>
                  </a:lnTo>
                  <a:lnTo>
                    <a:pt x="2302637" y="133604"/>
                  </a:lnTo>
                  <a:lnTo>
                    <a:pt x="2310765" y="140081"/>
                  </a:lnTo>
                  <a:lnTo>
                    <a:pt x="2310765" y="111887"/>
                  </a:lnTo>
                  <a:lnTo>
                    <a:pt x="2239899" y="111887"/>
                  </a:lnTo>
                  <a:lnTo>
                    <a:pt x="2239899" y="184023"/>
                  </a:lnTo>
                  <a:lnTo>
                    <a:pt x="2397125" y="184023"/>
                  </a:lnTo>
                  <a:lnTo>
                    <a:pt x="2394966" y="178054"/>
                  </a:lnTo>
                  <a:lnTo>
                    <a:pt x="2393569" y="171831"/>
                  </a:lnTo>
                  <a:lnTo>
                    <a:pt x="2393569" y="165227"/>
                  </a:lnTo>
                  <a:lnTo>
                    <a:pt x="2393988" y="162687"/>
                  </a:lnTo>
                  <a:lnTo>
                    <a:pt x="2396299" y="148831"/>
                  </a:lnTo>
                  <a:lnTo>
                    <a:pt x="2404008" y="134086"/>
                  </a:lnTo>
                  <a:lnTo>
                    <a:pt x="2404465" y="133604"/>
                  </a:lnTo>
                  <a:lnTo>
                    <a:pt x="2415959" y="121589"/>
                  </a:lnTo>
                  <a:lnTo>
                    <a:pt x="2431415" y="111887"/>
                  </a:lnTo>
                  <a:close/>
                </a:path>
                <a:path w="3606165" h="330835">
                  <a:moveTo>
                    <a:pt x="2476881" y="226822"/>
                  </a:moveTo>
                  <a:lnTo>
                    <a:pt x="2472436" y="227076"/>
                  </a:lnTo>
                  <a:lnTo>
                    <a:pt x="2462911" y="227076"/>
                  </a:lnTo>
                  <a:lnTo>
                    <a:pt x="2455926" y="226314"/>
                  </a:lnTo>
                  <a:lnTo>
                    <a:pt x="2449195" y="224663"/>
                  </a:lnTo>
                  <a:lnTo>
                    <a:pt x="2449195" y="252476"/>
                  </a:lnTo>
                  <a:lnTo>
                    <a:pt x="2267458" y="252476"/>
                  </a:lnTo>
                  <a:lnTo>
                    <a:pt x="2267458" y="211582"/>
                  </a:lnTo>
                  <a:lnTo>
                    <a:pt x="2419604" y="211582"/>
                  </a:lnTo>
                  <a:lnTo>
                    <a:pt x="2413254" y="207137"/>
                  </a:lnTo>
                  <a:lnTo>
                    <a:pt x="2408047" y="201803"/>
                  </a:lnTo>
                  <a:lnTo>
                    <a:pt x="2403729" y="195961"/>
                  </a:lnTo>
                  <a:lnTo>
                    <a:pt x="2239899" y="195961"/>
                  </a:lnTo>
                  <a:lnTo>
                    <a:pt x="2239899" y="267970"/>
                  </a:lnTo>
                  <a:lnTo>
                    <a:pt x="2476881" y="267970"/>
                  </a:lnTo>
                  <a:lnTo>
                    <a:pt x="2476881" y="252476"/>
                  </a:lnTo>
                  <a:lnTo>
                    <a:pt x="2476881" y="227076"/>
                  </a:lnTo>
                  <a:lnTo>
                    <a:pt x="2476881" y="226822"/>
                  </a:lnTo>
                  <a:close/>
                </a:path>
                <a:path w="3606165" h="330835">
                  <a:moveTo>
                    <a:pt x="2476881" y="30607"/>
                  </a:moveTo>
                  <a:lnTo>
                    <a:pt x="2445512" y="30607"/>
                  </a:lnTo>
                  <a:lnTo>
                    <a:pt x="2445512" y="58674"/>
                  </a:lnTo>
                  <a:lnTo>
                    <a:pt x="2445512" y="74676"/>
                  </a:lnTo>
                  <a:lnTo>
                    <a:pt x="2437511" y="81153"/>
                  </a:lnTo>
                  <a:lnTo>
                    <a:pt x="2417699" y="81153"/>
                  </a:lnTo>
                  <a:lnTo>
                    <a:pt x="2409571" y="74676"/>
                  </a:lnTo>
                  <a:lnTo>
                    <a:pt x="2409571" y="58674"/>
                  </a:lnTo>
                  <a:lnTo>
                    <a:pt x="2417381" y="52324"/>
                  </a:lnTo>
                  <a:lnTo>
                    <a:pt x="2417699" y="52070"/>
                  </a:lnTo>
                  <a:lnTo>
                    <a:pt x="2437511" y="52070"/>
                  </a:lnTo>
                  <a:lnTo>
                    <a:pt x="2445512" y="58674"/>
                  </a:lnTo>
                  <a:lnTo>
                    <a:pt x="2445512" y="30607"/>
                  </a:lnTo>
                  <a:lnTo>
                    <a:pt x="2376932" y="30607"/>
                  </a:lnTo>
                  <a:lnTo>
                    <a:pt x="2376932" y="58674"/>
                  </a:lnTo>
                  <a:lnTo>
                    <a:pt x="2376932" y="74803"/>
                  </a:lnTo>
                  <a:lnTo>
                    <a:pt x="2368931" y="81153"/>
                  </a:lnTo>
                  <a:lnTo>
                    <a:pt x="2349119" y="81153"/>
                  </a:lnTo>
                  <a:lnTo>
                    <a:pt x="2340991" y="74803"/>
                  </a:lnTo>
                  <a:lnTo>
                    <a:pt x="2340991" y="58674"/>
                  </a:lnTo>
                  <a:lnTo>
                    <a:pt x="2349119" y="52324"/>
                  </a:lnTo>
                  <a:lnTo>
                    <a:pt x="2368931" y="52324"/>
                  </a:lnTo>
                  <a:lnTo>
                    <a:pt x="2376932" y="58674"/>
                  </a:lnTo>
                  <a:lnTo>
                    <a:pt x="2376932" y="30607"/>
                  </a:lnTo>
                  <a:lnTo>
                    <a:pt x="2310765" y="30607"/>
                  </a:lnTo>
                  <a:lnTo>
                    <a:pt x="2310765" y="58674"/>
                  </a:lnTo>
                  <a:lnTo>
                    <a:pt x="2310765" y="74803"/>
                  </a:lnTo>
                  <a:lnTo>
                    <a:pt x="2302637" y="81153"/>
                  </a:lnTo>
                  <a:lnTo>
                    <a:pt x="2282825" y="81153"/>
                  </a:lnTo>
                  <a:lnTo>
                    <a:pt x="2274824" y="74803"/>
                  </a:lnTo>
                  <a:lnTo>
                    <a:pt x="2274824" y="58674"/>
                  </a:lnTo>
                  <a:lnTo>
                    <a:pt x="2282825" y="52324"/>
                  </a:lnTo>
                  <a:lnTo>
                    <a:pt x="2302637" y="52324"/>
                  </a:lnTo>
                  <a:lnTo>
                    <a:pt x="2310765" y="58674"/>
                  </a:lnTo>
                  <a:lnTo>
                    <a:pt x="2310765" y="30607"/>
                  </a:lnTo>
                  <a:lnTo>
                    <a:pt x="2239899" y="30607"/>
                  </a:lnTo>
                  <a:lnTo>
                    <a:pt x="2239899" y="102616"/>
                  </a:lnTo>
                  <a:lnTo>
                    <a:pt x="2476881" y="102616"/>
                  </a:lnTo>
                  <a:lnTo>
                    <a:pt x="2476881" y="81153"/>
                  </a:lnTo>
                  <a:lnTo>
                    <a:pt x="2476881" y="52070"/>
                  </a:lnTo>
                  <a:lnTo>
                    <a:pt x="2476881" y="30607"/>
                  </a:lnTo>
                  <a:close/>
                </a:path>
                <a:path w="3606165" h="330835">
                  <a:moveTo>
                    <a:pt x="2547112" y="164211"/>
                  </a:moveTo>
                  <a:lnTo>
                    <a:pt x="2542006" y="143878"/>
                  </a:lnTo>
                  <a:lnTo>
                    <a:pt x="2530856" y="130543"/>
                  </a:lnTo>
                  <a:lnTo>
                    <a:pt x="2530856" y="164211"/>
                  </a:lnTo>
                  <a:lnTo>
                    <a:pt x="2527033" y="179438"/>
                  </a:lnTo>
                  <a:lnTo>
                    <a:pt x="2516644" y="191871"/>
                  </a:lnTo>
                  <a:lnTo>
                    <a:pt x="2501227" y="200253"/>
                  </a:lnTo>
                  <a:lnTo>
                    <a:pt x="2482342" y="203327"/>
                  </a:lnTo>
                  <a:lnTo>
                    <a:pt x="2463444" y="200253"/>
                  </a:lnTo>
                  <a:lnTo>
                    <a:pt x="2448026" y="191871"/>
                  </a:lnTo>
                  <a:lnTo>
                    <a:pt x="2437638" y="179438"/>
                  </a:lnTo>
                  <a:lnTo>
                    <a:pt x="2433828" y="164211"/>
                  </a:lnTo>
                  <a:lnTo>
                    <a:pt x="2437638" y="148996"/>
                  </a:lnTo>
                  <a:lnTo>
                    <a:pt x="2448026" y="136563"/>
                  </a:lnTo>
                  <a:lnTo>
                    <a:pt x="2463444" y="128181"/>
                  </a:lnTo>
                  <a:lnTo>
                    <a:pt x="2482342" y="125095"/>
                  </a:lnTo>
                  <a:lnTo>
                    <a:pt x="2501227" y="128181"/>
                  </a:lnTo>
                  <a:lnTo>
                    <a:pt x="2516644" y="136563"/>
                  </a:lnTo>
                  <a:lnTo>
                    <a:pt x="2527033" y="148996"/>
                  </a:lnTo>
                  <a:lnTo>
                    <a:pt x="2530856" y="164211"/>
                  </a:lnTo>
                  <a:lnTo>
                    <a:pt x="2530856" y="130543"/>
                  </a:lnTo>
                  <a:lnTo>
                    <a:pt x="2528100" y="127241"/>
                  </a:lnTo>
                  <a:lnTo>
                    <a:pt x="2524175" y="125095"/>
                  </a:lnTo>
                  <a:lnTo>
                    <a:pt x="2507513" y="116014"/>
                  </a:lnTo>
                  <a:lnTo>
                    <a:pt x="2482342" y="111887"/>
                  </a:lnTo>
                  <a:lnTo>
                    <a:pt x="2457107" y="116014"/>
                  </a:lnTo>
                  <a:lnTo>
                    <a:pt x="2436520" y="127241"/>
                  </a:lnTo>
                  <a:lnTo>
                    <a:pt x="2422652" y="143878"/>
                  </a:lnTo>
                  <a:lnTo>
                    <a:pt x="2417572" y="164211"/>
                  </a:lnTo>
                  <a:lnTo>
                    <a:pt x="2422652" y="184531"/>
                  </a:lnTo>
                  <a:lnTo>
                    <a:pt x="2436520" y="201129"/>
                  </a:lnTo>
                  <a:lnTo>
                    <a:pt x="2457107" y="212318"/>
                  </a:lnTo>
                  <a:lnTo>
                    <a:pt x="2482342" y="216408"/>
                  </a:lnTo>
                  <a:lnTo>
                    <a:pt x="2507513" y="212318"/>
                  </a:lnTo>
                  <a:lnTo>
                    <a:pt x="2524036" y="203327"/>
                  </a:lnTo>
                  <a:lnTo>
                    <a:pt x="2528100" y="201129"/>
                  </a:lnTo>
                  <a:lnTo>
                    <a:pt x="2542006" y="184531"/>
                  </a:lnTo>
                  <a:lnTo>
                    <a:pt x="2547112" y="164211"/>
                  </a:lnTo>
                  <a:close/>
                </a:path>
                <a:path w="3606165" h="330835">
                  <a:moveTo>
                    <a:pt x="2590038" y="241681"/>
                  </a:moveTo>
                  <a:lnTo>
                    <a:pt x="2540254" y="201549"/>
                  </a:lnTo>
                  <a:lnTo>
                    <a:pt x="2525903" y="213106"/>
                  </a:lnTo>
                  <a:lnTo>
                    <a:pt x="2575687" y="253238"/>
                  </a:lnTo>
                  <a:lnTo>
                    <a:pt x="2590038" y="241681"/>
                  </a:lnTo>
                  <a:close/>
                </a:path>
                <a:path w="3606165" h="330835">
                  <a:moveTo>
                    <a:pt x="3370707" y="168021"/>
                  </a:moveTo>
                  <a:lnTo>
                    <a:pt x="3364230" y="161417"/>
                  </a:lnTo>
                  <a:lnTo>
                    <a:pt x="3355975" y="161417"/>
                  </a:lnTo>
                  <a:lnTo>
                    <a:pt x="3355975" y="176149"/>
                  </a:lnTo>
                  <a:lnTo>
                    <a:pt x="3355975" y="249555"/>
                  </a:lnTo>
                  <a:lnTo>
                    <a:pt x="3341370" y="249555"/>
                  </a:lnTo>
                  <a:lnTo>
                    <a:pt x="3341370" y="176149"/>
                  </a:lnTo>
                  <a:lnTo>
                    <a:pt x="3355975" y="176149"/>
                  </a:lnTo>
                  <a:lnTo>
                    <a:pt x="3355975" y="161417"/>
                  </a:lnTo>
                  <a:lnTo>
                    <a:pt x="3333242" y="161417"/>
                  </a:lnTo>
                  <a:lnTo>
                    <a:pt x="3326638" y="168021"/>
                  </a:lnTo>
                  <a:lnTo>
                    <a:pt x="3326638" y="257556"/>
                  </a:lnTo>
                  <a:lnTo>
                    <a:pt x="3333242" y="264160"/>
                  </a:lnTo>
                  <a:lnTo>
                    <a:pt x="3364230" y="264160"/>
                  </a:lnTo>
                  <a:lnTo>
                    <a:pt x="3370707" y="257556"/>
                  </a:lnTo>
                  <a:lnTo>
                    <a:pt x="3370707" y="249555"/>
                  </a:lnTo>
                  <a:lnTo>
                    <a:pt x="3370707" y="176149"/>
                  </a:lnTo>
                  <a:lnTo>
                    <a:pt x="3370707" y="168021"/>
                  </a:lnTo>
                  <a:close/>
                </a:path>
                <a:path w="3606165" h="330835">
                  <a:moveTo>
                    <a:pt x="3444240" y="79883"/>
                  </a:moveTo>
                  <a:lnTo>
                    <a:pt x="3437636" y="73406"/>
                  </a:lnTo>
                  <a:lnTo>
                    <a:pt x="3429508" y="73406"/>
                  </a:lnTo>
                  <a:lnTo>
                    <a:pt x="3429508" y="88011"/>
                  </a:lnTo>
                  <a:lnTo>
                    <a:pt x="3429508" y="249555"/>
                  </a:lnTo>
                  <a:lnTo>
                    <a:pt x="3414776" y="249555"/>
                  </a:lnTo>
                  <a:lnTo>
                    <a:pt x="3414776" y="88011"/>
                  </a:lnTo>
                  <a:lnTo>
                    <a:pt x="3429508" y="88011"/>
                  </a:lnTo>
                  <a:lnTo>
                    <a:pt x="3429508" y="73406"/>
                  </a:lnTo>
                  <a:lnTo>
                    <a:pt x="3406648" y="73406"/>
                  </a:lnTo>
                  <a:lnTo>
                    <a:pt x="3400171" y="79883"/>
                  </a:lnTo>
                  <a:lnTo>
                    <a:pt x="3400171" y="257556"/>
                  </a:lnTo>
                  <a:lnTo>
                    <a:pt x="3406648" y="264160"/>
                  </a:lnTo>
                  <a:lnTo>
                    <a:pt x="3437636" y="264160"/>
                  </a:lnTo>
                  <a:lnTo>
                    <a:pt x="3444240" y="257556"/>
                  </a:lnTo>
                  <a:lnTo>
                    <a:pt x="3444240" y="249555"/>
                  </a:lnTo>
                  <a:lnTo>
                    <a:pt x="3444240" y="88011"/>
                  </a:lnTo>
                  <a:lnTo>
                    <a:pt x="3444240" y="79883"/>
                  </a:lnTo>
                  <a:close/>
                </a:path>
                <a:path w="3606165" h="330835">
                  <a:moveTo>
                    <a:pt x="3517773" y="109347"/>
                  </a:moveTo>
                  <a:lnTo>
                    <a:pt x="3511169" y="102743"/>
                  </a:lnTo>
                  <a:lnTo>
                    <a:pt x="3503041" y="102743"/>
                  </a:lnTo>
                  <a:lnTo>
                    <a:pt x="3503041" y="117475"/>
                  </a:lnTo>
                  <a:lnTo>
                    <a:pt x="3503041" y="249555"/>
                  </a:lnTo>
                  <a:lnTo>
                    <a:pt x="3488309" y="249555"/>
                  </a:lnTo>
                  <a:lnTo>
                    <a:pt x="3488309" y="117475"/>
                  </a:lnTo>
                  <a:lnTo>
                    <a:pt x="3503041" y="117475"/>
                  </a:lnTo>
                  <a:lnTo>
                    <a:pt x="3503041" y="102743"/>
                  </a:lnTo>
                  <a:lnTo>
                    <a:pt x="3480181" y="102743"/>
                  </a:lnTo>
                  <a:lnTo>
                    <a:pt x="3473577" y="109347"/>
                  </a:lnTo>
                  <a:lnTo>
                    <a:pt x="3473577" y="257556"/>
                  </a:lnTo>
                  <a:lnTo>
                    <a:pt x="3480181" y="264160"/>
                  </a:lnTo>
                  <a:lnTo>
                    <a:pt x="3511169" y="264160"/>
                  </a:lnTo>
                  <a:lnTo>
                    <a:pt x="3517773" y="257556"/>
                  </a:lnTo>
                  <a:lnTo>
                    <a:pt x="3517773" y="249555"/>
                  </a:lnTo>
                  <a:lnTo>
                    <a:pt x="3517773" y="117475"/>
                  </a:lnTo>
                  <a:lnTo>
                    <a:pt x="3517773" y="109347"/>
                  </a:lnTo>
                  <a:close/>
                </a:path>
                <a:path w="3606165" h="330835">
                  <a:moveTo>
                    <a:pt x="3591179" y="6604"/>
                  </a:moveTo>
                  <a:lnTo>
                    <a:pt x="3584575" y="0"/>
                  </a:lnTo>
                  <a:lnTo>
                    <a:pt x="3576447" y="0"/>
                  </a:lnTo>
                  <a:lnTo>
                    <a:pt x="3576447" y="14605"/>
                  </a:lnTo>
                  <a:lnTo>
                    <a:pt x="3576447" y="249555"/>
                  </a:lnTo>
                  <a:lnTo>
                    <a:pt x="3561842" y="249555"/>
                  </a:lnTo>
                  <a:lnTo>
                    <a:pt x="3561842" y="14605"/>
                  </a:lnTo>
                  <a:lnTo>
                    <a:pt x="3576447" y="14605"/>
                  </a:lnTo>
                  <a:lnTo>
                    <a:pt x="3576447" y="0"/>
                  </a:lnTo>
                  <a:lnTo>
                    <a:pt x="3553714" y="0"/>
                  </a:lnTo>
                  <a:lnTo>
                    <a:pt x="3547110" y="6604"/>
                  </a:lnTo>
                  <a:lnTo>
                    <a:pt x="3547110" y="257556"/>
                  </a:lnTo>
                  <a:lnTo>
                    <a:pt x="3553714" y="264160"/>
                  </a:lnTo>
                  <a:lnTo>
                    <a:pt x="3584575" y="264160"/>
                  </a:lnTo>
                  <a:lnTo>
                    <a:pt x="3591179" y="257556"/>
                  </a:lnTo>
                  <a:lnTo>
                    <a:pt x="3591179" y="249555"/>
                  </a:lnTo>
                  <a:lnTo>
                    <a:pt x="3591179" y="14605"/>
                  </a:lnTo>
                  <a:lnTo>
                    <a:pt x="3591179" y="6604"/>
                  </a:lnTo>
                  <a:close/>
                </a:path>
                <a:path w="3606165" h="330835">
                  <a:moveTo>
                    <a:pt x="3605911" y="282194"/>
                  </a:moveTo>
                  <a:lnTo>
                    <a:pt x="3602609" y="278892"/>
                  </a:lnTo>
                  <a:lnTo>
                    <a:pt x="3315208" y="278892"/>
                  </a:lnTo>
                  <a:lnTo>
                    <a:pt x="3311906" y="282194"/>
                  </a:lnTo>
                  <a:lnTo>
                    <a:pt x="3311906" y="290195"/>
                  </a:lnTo>
                  <a:lnTo>
                    <a:pt x="3315208" y="293497"/>
                  </a:lnTo>
                  <a:lnTo>
                    <a:pt x="3602609" y="293497"/>
                  </a:lnTo>
                  <a:lnTo>
                    <a:pt x="3605911" y="290195"/>
                  </a:lnTo>
                  <a:lnTo>
                    <a:pt x="3605911" y="282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35248" y="4528058"/>
              <a:ext cx="10160" cy="810895"/>
            </a:xfrm>
            <a:custGeom>
              <a:avLst/>
              <a:gdLst/>
              <a:ahLst/>
              <a:cxnLst/>
              <a:rect l="l" t="t" r="r" b="b"/>
              <a:pathLst>
                <a:path w="10160" h="810895">
                  <a:moveTo>
                    <a:pt x="0" y="810768"/>
                  </a:moveTo>
                  <a:lnTo>
                    <a:pt x="0" y="519430"/>
                  </a:lnTo>
                </a:path>
                <a:path w="10160" h="810895">
                  <a:moveTo>
                    <a:pt x="10159" y="211201"/>
                  </a:moveTo>
                  <a:lnTo>
                    <a:pt x="1015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160267" y="5047488"/>
              <a:ext cx="76200" cy="1767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50519" y="1616456"/>
            <a:ext cx="4291330" cy="11112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b="1" spc="-20" dirty="0">
                <a:solidFill>
                  <a:srgbClr val="2980B8"/>
                </a:solidFill>
                <a:latin typeface="Arial"/>
                <a:cs typeface="Arial"/>
              </a:rPr>
              <a:t>Tính </a:t>
            </a:r>
            <a:r>
              <a:rPr sz="1200" b="1" spc="-15" dirty="0">
                <a:solidFill>
                  <a:srgbClr val="2980B8"/>
                </a:solidFill>
                <a:latin typeface="Arial"/>
                <a:cs typeface="Arial"/>
              </a:rPr>
              <a:t>năng</a:t>
            </a:r>
            <a:r>
              <a:rPr sz="1200" b="1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980B8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-50" dirty="0">
                <a:solidFill>
                  <a:srgbClr val="2980B8"/>
                </a:solidFill>
                <a:latin typeface="Arial"/>
                <a:cs typeface="Arial"/>
              </a:rPr>
              <a:t>Lên </a:t>
            </a:r>
            <a:r>
              <a:rPr sz="1200" dirty="0">
                <a:solidFill>
                  <a:srgbClr val="2980B8"/>
                </a:solidFill>
                <a:latin typeface="Arial"/>
                <a:cs typeface="Arial"/>
              </a:rPr>
              <a:t>đến </a:t>
            </a:r>
            <a:r>
              <a:rPr sz="1200" b="1" spc="25" dirty="0">
                <a:solidFill>
                  <a:srgbClr val="F7A367"/>
                </a:solidFill>
                <a:latin typeface="Arial"/>
                <a:cs typeface="Arial"/>
              </a:rPr>
              <a:t>12 </a:t>
            </a:r>
            <a:r>
              <a:rPr sz="1200" b="1" spc="-15" dirty="0">
                <a:solidFill>
                  <a:srgbClr val="F7A367"/>
                </a:solidFill>
                <a:latin typeface="Arial"/>
                <a:cs typeface="Arial"/>
              </a:rPr>
              <a:t>hình </a:t>
            </a:r>
            <a:r>
              <a:rPr sz="1200" b="1" spc="-20" dirty="0">
                <a:solidFill>
                  <a:srgbClr val="F7A367"/>
                </a:solidFill>
                <a:latin typeface="Arial"/>
                <a:cs typeface="Arial"/>
              </a:rPr>
              <a:t>ảnh </a:t>
            </a:r>
            <a:r>
              <a:rPr sz="1200" b="1" spc="-10" dirty="0">
                <a:solidFill>
                  <a:srgbClr val="F7A367"/>
                </a:solidFill>
                <a:latin typeface="Arial"/>
                <a:cs typeface="Arial"/>
              </a:rPr>
              <a:t>khuôn </a:t>
            </a:r>
            <a:r>
              <a:rPr sz="1200" b="1" spc="25" dirty="0">
                <a:solidFill>
                  <a:srgbClr val="F7A367"/>
                </a:solidFill>
                <a:latin typeface="Arial"/>
                <a:cs typeface="Arial"/>
              </a:rPr>
              <a:t>mặt/giây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nhận </a:t>
            </a:r>
            <a:r>
              <a:rPr sz="1200" spc="5" dirty="0">
                <a:solidFill>
                  <a:srgbClr val="2980B8"/>
                </a:solidFill>
                <a:latin typeface="Arial"/>
                <a:cs typeface="Arial"/>
              </a:rPr>
              <a:t>diện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</a:t>
            </a:r>
            <a:r>
              <a:rPr sz="1200" spc="-55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mặt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25" dirty="0">
                <a:solidFill>
                  <a:srgbClr val="2980B8"/>
                </a:solidFill>
                <a:latin typeface="Arial"/>
                <a:cs typeface="Arial"/>
              </a:rPr>
              <a:t>10 </a:t>
            </a:r>
            <a:r>
              <a:rPr sz="1200" spc="-5" dirty="0">
                <a:solidFill>
                  <a:srgbClr val="2980B8"/>
                </a:solidFill>
                <a:latin typeface="Arial"/>
                <a:cs typeface="Arial"/>
              </a:rPr>
              <a:t>thư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viện </a:t>
            </a:r>
            <a:r>
              <a:rPr sz="1200" spc="-35" dirty="0">
                <a:solidFill>
                  <a:srgbClr val="2980B8"/>
                </a:solidFill>
                <a:latin typeface="Arial"/>
                <a:cs typeface="Arial"/>
              </a:rPr>
              <a:t>dữ </a:t>
            </a:r>
            <a:r>
              <a:rPr sz="1200" dirty="0">
                <a:solidFill>
                  <a:srgbClr val="2980B8"/>
                </a:solidFill>
                <a:latin typeface="Arial"/>
                <a:cs typeface="Arial"/>
              </a:rPr>
              <a:t>liệu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 mặt </a:t>
            </a:r>
            <a:r>
              <a:rPr sz="1200" spc="35" dirty="0">
                <a:solidFill>
                  <a:srgbClr val="2980B8"/>
                </a:solidFill>
                <a:latin typeface="Arial"/>
                <a:cs typeface="Arial"/>
              </a:rPr>
              <a:t>trong </a:t>
            </a:r>
            <a:r>
              <a:rPr sz="1200" spc="40" dirty="0">
                <a:solidFill>
                  <a:srgbClr val="2980B8"/>
                </a:solidFill>
                <a:latin typeface="Arial"/>
                <a:cs typeface="Arial"/>
              </a:rPr>
              <a:t>tổng </a:t>
            </a:r>
            <a:r>
              <a:rPr sz="1200" spc="-35" dirty="0">
                <a:solidFill>
                  <a:srgbClr val="2980B8"/>
                </a:solidFill>
                <a:latin typeface="Arial"/>
                <a:cs typeface="Arial"/>
              </a:rPr>
              <a:t>số 20.000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</a:t>
            </a:r>
            <a:r>
              <a:rPr sz="1200" spc="-120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mặt.</a:t>
            </a:r>
            <a:endParaRPr sz="1200">
              <a:latin typeface="Arial"/>
              <a:cs typeface="Arial"/>
            </a:endParaRPr>
          </a:p>
          <a:p>
            <a:pPr marL="1794510">
              <a:lnSpc>
                <a:spcPct val="100000"/>
              </a:lnSpc>
              <a:spcBef>
                <a:spcPts val="1150"/>
              </a:spcBef>
            </a:pPr>
            <a:r>
              <a:rPr sz="1200" b="1" spc="20" dirty="0">
                <a:latin typeface="Arial"/>
                <a:cs typeface="Arial"/>
              </a:rPr>
              <a:t>Network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72995" y="4806188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Swit</a:t>
            </a:r>
            <a:r>
              <a:rPr sz="1000" spc="-4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18459" y="5077459"/>
            <a:ext cx="532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Hình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ảnh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11679" y="6022035"/>
            <a:ext cx="1273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Arial"/>
                <a:cs typeface="Arial"/>
              </a:rPr>
              <a:t>Camera </a:t>
            </a:r>
            <a:r>
              <a:rPr sz="900" spc="-5" dirty="0">
                <a:latin typeface="Arial"/>
                <a:cs typeface="Arial"/>
              </a:rPr>
              <a:t>chụp </a:t>
            </a:r>
            <a:r>
              <a:rPr sz="900" spc="5" dirty="0">
                <a:latin typeface="Arial"/>
                <a:cs typeface="Arial"/>
              </a:rPr>
              <a:t>khuôn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mặt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41165" y="4102100"/>
            <a:ext cx="553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"/>
                <a:cs typeface="Arial"/>
              </a:rPr>
              <a:t>Đầu </a:t>
            </a:r>
            <a:r>
              <a:rPr sz="900" spc="15" dirty="0">
                <a:latin typeface="Arial"/>
                <a:cs typeface="Arial"/>
              </a:rPr>
              <a:t>ghi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694432" y="2813011"/>
            <a:ext cx="895350" cy="720725"/>
            <a:chOff x="2694432" y="2813011"/>
            <a:chExt cx="895350" cy="720725"/>
          </a:xfrm>
        </p:grpSpPr>
        <p:sp>
          <p:nvSpPr>
            <p:cNvPr id="73" name="object 73"/>
            <p:cNvSpPr/>
            <p:nvPr/>
          </p:nvSpPr>
          <p:spPr>
            <a:xfrm>
              <a:off x="2694432" y="2813011"/>
              <a:ext cx="895070" cy="7205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722753" y="2836684"/>
              <a:ext cx="838352" cy="45947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563239" y="3492245"/>
            <a:ext cx="669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KBiVMS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85" dirty="0">
                <a:latin typeface="Arial"/>
                <a:cs typeface="Arial"/>
              </a:rPr>
              <a:t>PRO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418463" y="3163442"/>
            <a:ext cx="1741170" cy="1005840"/>
            <a:chOff x="1418463" y="3163442"/>
            <a:chExt cx="1741170" cy="1005840"/>
          </a:xfrm>
        </p:grpSpPr>
        <p:sp>
          <p:nvSpPr>
            <p:cNvPr id="77" name="object 77"/>
            <p:cNvSpPr/>
            <p:nvPr/>
          </p:nvSpPr>
          <p:spPr>
            <a:xfrm>
              <a:off x="1418463" y="3163442"/>
              <a:ext cx="1005839" cy="10058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37765" y="3566413"/>
              <a:ext cx="718820" cy="440690"/>
            </a:xfrm>
            <a:custGeom>
              <a:avLst/>
              <a:gdLst/>
              <a:ahLst/>
              <a:cxnLst/>
              <a:rect l="l" t="t" r="r" b="b"/>
              <a:pathLst>
                <a:path w="718819" h="440689">
                  <a:moveTo>
                    <a:pt x="718566" y="440436"/>
                  </a:moveTo>
                  <a:lnTo>
                    <a:pt x="718566" y="0"/>
                  </a:lnTo>
                </a:path>
                <a:path w="718819" h="440689">
                  <a:moveTo>
                    <a:pt x="0" y="227711"/>
                  </a:moveTo>
                  <a:lnTo>
                    <a:pt x="613156" y="22771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486027" y="3935729"/>
            <a:ext cx="918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Arial"/>
                <a:cs typeface="Arial"/>
              </a:rPr>
              <a:t>KBVIEW </a:t>
            </a:r>
            <a:r>
              <a:rPr sz="900" spc="-60" dirty="0">
                <a:latin typeface="Arial"/>
                <a:cs typeface="Arial"/>
              </a:rPr>
              <a:t>LITE/PRO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02513" y="1242313"/>
            <a:ext cx="3822700" cy="4729480"/>
            <a:chOff x="602513" y="1242313"/>
            <a:chExt cx="3822700" cy="4729480"/>
          </a:xfrm>
        </p:grpSpPr>
        <p:sp>
          <p:nvSpPr>
            <p:cNvPr id="81" name="object 81"/>
            <p:cNvSpPr/>
            <p:nvPr/>
          </p:nvSpPr>
          <p:spPr>
            <a:xfrm>
              <a:off x="2839466" y="4786668"/>
              <a:ext cx="725157" cy="26386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53894" y="5332348"/>
              <a:ext cx="1567180" cy="219075"/>
            </a:xfrm>
            <a:custGeom>
              <a:avLst/>
              <a:gdLst/>
              <a:ahLst/>
              <a:cxnLst/>
              <a:rect l="l" t="t" r="r" b="b"/>
              <a:pathLst>
                <a:path w="1567179" h="219075">
                  <a:moveTo>
                    <a:pt x="0" y="0"/>
                  </a:moveTo>
                  <a:lnTo>
                    <a:pt x="1566798" y="0"/>
                  </a:lnTo>
                </a:path>
                <a:path w="1567179" h="219075">
                  <a:moveTo>
                    <a:pt x="0" y="218694"/>
                  </a:moveTo>
                  <a:lnTo>
                    <a:pt x="0" y="0"/>
                  </a:lnTo>
                </a:path>
                <a:path w="1567179" h="219075">
                  <a:moveTo>
                    <a:pt x="1563243" y="218694"/>
                  </a:moveTo>
                  <a:lnTo>
                    <a:pt x="1563243" y="8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30423" y="4006849"/>
              <a:ext cx="1030046" cy="4377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06879" y="5576633"/>
              <a:ext cx="461721" cy="39498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11526" y="5599988"/>
              <a:ext cx="757186" cy="35294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712845" y="5599988"/>
              <a:ext cx="711923" cy="3580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02513" y="1242313"/>
              <a:ext cx="2683510" cy="310515"/>
            </a:xfrm>
            <a:custGeom>
              <a:avLst/>
              <a:gdLst/>
              <a:ahLst/>
              <a:cxnLst/>
              <a:rect l="l" t="t" r="r" b="b"/>
              <a:pathLst>
                <a:path w="2683510" h="310515">
                  <a:moveTo>
                    <a:pt x="2631541" y="0"/>
                  </a:moveTo>
                  <a:lnTo>
                    <a:pt x="51714" y="0"/>
                  </a:lnTo>
                  <a:lnTo>
                    <a:pt x="31584" y="4058"/>
                  </a:lnTo>
                  <a:lnTo>
                    <a:pt x="15146" y="15128"/>
                  </a:lnTo>
                  <a:lnTo>
                    <a:pt x="4063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683230" y="310261"/>
                  </a:lnTo>
                  <a:lnTo>
                    <a:pt x="2683230" y="51688"/>
                  </a:lnTo>
                  <a:lnTo>
                    <a:pt x="2679172" y="31557"/>
                  </a:lnTo>
                  <a:lnTo>
                    <a:pt x="2668101" y="15128"/>
                  </a:lnTo>
                  <a:lnTo>
                    <a:pt x="2651673" y="4058"/>
                  </a:lnTo>
                  <a:lnTo>
                    <a:pt x="263154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281175" y="1271142"/>
            <a:ext cx="41630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</a:tabLst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Giải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pháp</a:t>
            </a:r>
            <a:r>
              <a:rPr sz="13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kinh</a:t>
            </a:r>
            <a:r>
              <a:rPr sz="13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tế	</a:t>
            </a:r>
            <a:r>
              <a:rPr sz="1950" b="1" spc="-44" baseline="2136" dirty="0">
                <a:solidFill>
                  <a:srgbClr val="A6A6A6"/>
                </a:solidFill>
                <a:latin typeface="Arial"/>
                <a:cs typeface="Arial"/>
              </a:rPr>
              <a:t>Giải </a:t>
            </a:r>
            <a:r>
              <a:rPr sz="1950" b="1" spc="-15" baseline="2136" dirty="0">
                <a:solidFill>
                  <a:srgbClr val="A6A6A6"/>
                </a:solidFill>
                <a:latin typeface="Arial"/>
                <a:cs typeface="Arial"/>
              </a:rPr>
              <a:t>pháp </a:t>
            </a:r>
            <a:r>
              <a:rPr sz="1950" b="1" spc="7" baseline="2136" dirty="0">
                <a:solidFill>
                  <a:srgbClr val="A6A6A6"/>
                </a:solidFill>
                <a:latin typeface="Arial"/>
                <a:cs typeface="Arial"/>
              </a:rPr>
              <a:t>trung</a:t>
            </a:r>
            <a:r>
              <a:rPr sz="1950" b="1" spc="22" baseline="213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950" b="1" spc="-60" baseline="2136" dirty="0">
                <a:solidFill>
                  <a:srgbClr val="A6A6A6"/>
                </a:solidFill>
                <a:latin typeface="Arial"/>
                <a:cs typeface="Arial"/>
              </a:rPr>
              <a:t>cấp</a:t>
            </a:r>
            <a:endParaRPr sz="1950" baseline="2136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1475613" y="380492"/>
            <a:ext cx="329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0" dirty="0">
                <a:latin typeface="Arial"/>
                <a:cs typeface="Arial"/>
              </a:rPr>
              <a:t>Giải </a:t>
            </a:r>
            <a:r>
              <a:rPr sz="2800" b="0" spc="-60" dirty="0">
                <a:latin typeface="Arial"/>
                <a:cs typeface="Arial"/>
              </a:rPr>
              <a:t>pháp </a:t>
            </a:r>
            <a:r>
              <a:rPr sz="2800" b="0" spc="-95" dirty="0">
                <a:latin typeface="Arial"/>
                <a:cs typeface="Arial"/>
              </a:rPr>
              <a:t>khuyến</a:t>
            </a:r>
            <a:r>
              <a:rPr sz="2800" b="0" spc="-505" dirty="0">
                <a:latin typeface="Arial"/>
                <a:cs typeface="Arial"/>
              </a:rPr>
              <a:t> </a:t>
            </a:r>
            <a:r>
              <a:rPr sz="2800" b="0" spc="-25" dirty="0">
                <a:latin typeface="Arial"/>
                <a:cs typeface="Arial"/>
              </a:rPr>
              <a:t>nghị</a:t>
            </a:r>
            <a:endParaRPr sz="2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89685" y="417619"/>
            <a:ext cx="801838" cy="3829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5426" y="1040511"/>
            <a:ext cx="11049000" cy="635"/>
          </a:xfrm>
          <a:custGeom>
            <a:avLst/>
            <a:gdLst/>
            <a:ahLst/>
            <a:cxnLst/>
            <a:rect l="l" t="t" r="r" b="b"/>
            <a:pathLst>
              <a:path w="11049000" h="634">
                <a:moveTo>
                  <a:pt x="0" y="0"/>
                </a:moveTo>
                <a:lnTo>
                  <a:pt x="11048568" y="126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34000" y="2655582"/>
            <a:ext cx="2068830" cy="231775"/>
          </a:xfrm>
          <a:custGeom>
            <a:avLst/>
            <a:gdLst/>
            <a:ahLst/>
            <a:cxnLst/>
            <a:rect l="l" t="t" r="r" b="b"/>
            <a:pathLst>
              <a:path w="2068829" h="231775">
                <a:moveTo>
                  <a:pt x="2068576" y="0"/>
                </a:moveTo>
                <a:lnTo>
                  <a:pt x="0" y="0"/>
                </a:lnTo>
                <a:lnTo>
                  <a:pt x="0" y="231508"/>
                </a:lnTo>
                <a:lnTo>
                  <a:pt x="2068576" y="231508"/>
                </a:lnTo>
                <a:lnTo>
                  <a:pt x="20685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344286" y="2655582"/>
            <a:ext cx="2058670" cy="23177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5"/>
              </a:spcBef>
            </a:pP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Lựa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chọn 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sản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phẩm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515" y="1226185"/>
            <a:ext cx="11402695" cy="5450840"/>
            <a:chOff x="318515" y="1226185"/>
            <a:chExt cx="11402695" cy="5450840"/>
          </a:xfrm>
        </p:grpSpPr>
        <p:sp>
          <p:nvSpPr>
            <p:cNvPr id="3" name="object 3"/>
            <p:cNvSpPr/>
            <p:nvPr/>
          </p:nvSpPr>
          <p:spPr>
            <a:xfrm>
              <a:off x="318515" y="1389897"/>
              <a:ext cx="11402567" cy="5286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973" y="1537106"/>
              <a:ext cx="11049000" cy="4992370"/>
            </a:xfrm>
            <a:custGeom>
              <a:avLst/>
              <a:gdLst/>
              <a:ahLst/>
              <a:cxnLst/>
              <a:rect l="l" t="t" r="r" b="b"/>
              <a:pathLst>
                <a:path w="11049000" h="4992370">
                  <a:moveTo>
                    <a:pt x="11048492" y="0"/>
                  </a:moveTo>
                  <a:lnTo>
                    <a:pt x="0" y="0"/>
                  </a:lnTo>
                  <a:lnTo>
                    <a:pt x="0" y="4992370"/>
                  </a:lnTo>
                  <a:lnTo>
                    <a:pt x="11048492" y="4992370"/>
                  </a:lnTo>
                  <a:lnTo>
                    <a:pt x="11048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65669" y="5784278"/>
              <a:ext cx="1329690" cy="412750"/>
            </a:xfrm>
            <a:custGeom>
              <a:avLst/>
              <a:gdLst/>
              <a:ahLst/>
              <a:cxnLst/>
              <a:rect l="l" t="t" r="r" b="b"/>
              <a:pathLst>
                <a:path w="1329690" h="412750">
                  <a:moveTo>
                    <a:pt x="101219" y="238315"/>
                  </a:moveTo>
                  <a:lnTo>
                    <a:pt x="0" y="238315"/>
                  </a:lnTo>
                  <a:lnTo>
                    <a:pt x="0" y="410616"/>
                  </a:lnTo>
                  <a:lnTo>
                    <a:pt x="101219" y="410616"/>
                  </a:lnTo>
                  <a:lnTo>
                    <a:pt x="101219" y="238315"/>
                  </a:lnTo>
                  <a:close/>
                </a:path>
                <a:path w="1329690" h="412750">
                  <a:moveTo>
                    <a:pt x="251460" y="85166"/>
                  </a:moveTo>
                  <a:lnTo>
                    <a:pt x="251396" y="67043"/>
                  </a:lnTo>
                  <a:lnTo>
                    <a:pt x="201422" y="29857"/>
                  </a:lnTo>
                  <a:lnTo>
                    <a:pt x="151434" y="67043"/>
                  </a:lnTo>
                  <a:lnTo>
                    <a:pt x="151384" y="134086"/>
                  </a:lnTo>
                  <a:lnTo>
                    <a:pt x="201422" y="85166"/>
                  </a:lnTo>
                  <a:lnTo>
                    <a:pt x="251460" y="134086"/>
                  </a:lnTo>
                  <a:lnTo>
                    <a:pt x="251460" y="85166"/>
                  </a:lnTo>
                  <a:close/>
                </a:path>
                <a:path w="1329690" h="412750">
                  <a:moveTo>
                    <a:pt x="276860" y="56400"/>
                  </a:moveTo>
                  <a:lnTo>
                    <a:pt x="225539" y="18097"/>
                  </a:lnTo>
                  <a:lnTo>
                    <a:pt x="201295" y="0"/>
                  </a:lnTo>
                  <a:lnTo>
                    <a:pt x="125730" y="56400"/>
                  </a:lnTo>
                  <a:lnTo>
                    <a:pt x="134239" y="67043"/>
                  </a:lnTo>
                  <a:lnTo>
                    <a:pt x="201295" y="18097"/>
                  </a:lnTo>
                  <a:lnTo>
                    <a:pt x="268351" y="67043"/>
                  </a:lnTo>
                  <a:lnTo>
                    <a:pt x="276860" y="56400"/>
                  </a:lnTo>
                  <a:close/>
                </a:path>
                <a:path w="1329690" h="412750">
                  <a:moveTo>
                    <a:pt x="287655" y="238290"/>
                  </a:moveTo>
                  <a:lnTo>
                    <a:pt x="285496" y="236169"/>
                  </a:lnTo>
                  <a:lnTo>
                    <a:pt x="270637" y="221526"/>
                  </a:lnTo>
                  <a:lnTo>
                    <a:pt x="270637" y="288290"/>
                  </a:lnTo>
                  <a:lnTo>
                    <a:pt x="260502" y="273799"/>
                  </a:lnTo>
                  <a:lnTo>
                    <a:pt x="244094" y="268084"/>
                  </a:lnTo>
                  <a:lnTo>
                    <a:pt x="225488" y="265557"/>
                  </a:lnTo>
                  <a:lnTo>
                    <a:pt x="208788" y="260642"/>
                  </a:lnTo>
                  <a:lnTo>
                    <a:pt x="224790" y="352107"/>
                  </a:lnTo>
                  <a:lnTo>
                    <a:pt x="223901" y="362940"/>
                  </a:lnTo>
                  <a:lnTo>
                    <a:pt x="218516" y="372465"/>
                  </a:lnTo>
                  <a:lnTo>
                    <a:pt x="209334" y="379793"/>
                  </a:lnTo>
                  <a:lnTo>
                    <a:pt x="197104" y="384022"/>
                  </a:lnTo>
                  <a:lnTo>
                    <a:pt x="184492" y="383717"/>
                  </a:lnTo>
                  <a:lnTo>
                    <a:pt x="173316" y="379907"/>
                  </a:lnTo>
                  <a:lnTo>
                    <a:pt x="164947" y="373113"/>
                  </a:lnTo>
                  <a:lnTo>
                    <a:pt x="160782" y="363816"/>
                  </a:lnTo>
                  <a:lnTo>
                    <a:pt x="161709" y="353618"/>
                  </a:lnTo>
                  <a:lnTo>
                    <a:pt x="193802" y="331901"/>
                  </a:lnTo>
                  <a:lnTo>
                    <a:pt x="204470" y="332968"/>
                  </a:lnTo>
                  <a:lnTo>
                    <a:pt x="204266" y="331901"/>
                  </a:lnTo>
                  <a:lnTo>
                    <a:pt x="187452" y="239356"/>
                  </a:lnTo>
                  <a:lnTo>
                    <a:pt x="204470" y="236169"/>
                  </a:lnTo>
                  <a:lnTo>
                    <a:pt x="220357" y="242671"/>
                  </a:lnTo>
                  <a:lnTo>
                    <a:pt x="240360" y="249072"/>
                  </a:lnTo>
                  <a:lnTo>
                    <a:pt x="258953" y="262051"/>
                  </a:lnTo>
                  <a:lnTo>
                    <a:pt x="270637" y="288290"/>
                  </a:lnTo>
                  <a:lnTo>
                    <a:pt x="270637" y="221526"/>
                  </a:lnTo>
                  <a:lnTo>
                    <a:pt x="201295" y="153187"/>
                  </a:lnTo>
                  <a:lnTo>
                    <a:pt x="115062" y="238290"/>
                  </a:lnTo>
                  <a:lnTo>
                    <a:pt x="115062" y="410616"/>
                  </a:lnTo>
                  <a:lnTo>
                    <a:pt x="287655" y="410616"/>
                  </a:lnTo>
                  <a:lnTo>
                    <a:pt x="287655" y="384022"/>
                  </a:lnTo>
                  <a:lnTo>
                    <a:pt x="287655" y="288290"/>
                  </a:lnTo>
                  <a:lnTo>
                    <a:pt x="287655" y="238290"/>
                  </a:lnTo>
                  <a:close/>
                </a:path>
                <a:path w="1329690" h="412750">
                  <a:moveTo>
                    <a:pt x="333375" y="224497"/>
                  </a:moveTo>
                  <a:lnTo>
                    <a:pt x="241338" y="134048"/>
                  </a:lnTo>
                  <a:lnTo>
                    <a:pt x="201295" y="94678"/>
                  </a:lnTo>
                  <a:lnTo>
                    <a:pt x="69342" y="224497"/>
                  </a:lnTo>
                  <a:lnTo>
                    <a:pt x="109728" y="224497"/>
                  </a:lnTo>
                  <a:lnTo>
                    <a:pt x="201295" y="134048"/>
                  </a:lnTo>
                  <a:lnTo>
                    <a:pt x="292862" y="224497"/>
                  </a:lnTo>
                  <a:lnTo>
                    <a:pt x="333375" y="224497"/>
                  </a:lnTo>
                  <a:close/>
                </a:path>
                <a:path w="1329690" h="412750">
                  <a:moveTo>
                    <a:pt x="402590" y="238315"/>
                  </a:moveTo>
                  <a:lnTo>
                    <a:pt x="301498" y="238315"/>
                  </a:lnTo>
                  <a:lnTo>
                    <a:pt x="301498" y="410616"/>
                  </a:lnTo>
                  <a:lnTo>
                    <a:pt x="402590" y="410616"/>
                  </a:lnTo>
                  <a:lnTo>
                    <a:pt x="402590" y="238315"/>
                  </a:lnTo>
                  <a:close/>
                </a:path>
                <a:path w="1329690" h="412750">
                  <a:moveTo>
                    <a:pt x="1138555" y="152996"/>
                  </a:moveTo>
                  <a:lnTo>
                    <a:pt x="1116965" y="152996"/>
                  </a:lnTo>
                  <a:lnTo>
                    <a:pt x="1116965" y="131483"/>
                  </a:lnTo>
                  <a:lnTo>
                    <a:pt x="1089025" y="131483"/>
                  </a:lnTo>
                  <a:lnTo>
                    <a:pt x="1089025" y="152996"/>
                  </a:lnTo>
                  <a:lnTo>
                    <a:pt x="1067435" y="152996"/>
                  </a:lnTo>
                  <a:lnTo>
                    <a:pt x="1067435" y="180962"/>
                  </a:lnTo>
                  <a:lnTo>
                    <a:pt x="1089025" y="180962"/>
                  </a:lnTo>
                  <a:lnTo>
                    <a:pt x="1089025" y="202488"/>
                  </a:lnTo>
                  <a:lnTo>
                    <a:pt x="1116965" y="202488"/>
                  </a:lnTo>
                  <a:lnTo>
                    <a:pt x="1116965" y="180962"/>
                  </a:lnTo>
                  <a:lnTo>
                    <a:pt x="1138555" y="180962"/>
                  </a:lnTo>
                  <a:lnTo>
                    <a:pt x="1138555" y="152996"/>
                  </a:lnTo>
                  <a:close/>
                </a:path>
                <a:path w="1329690" h="412750">
                  <a:moveTo>
                    <a:pt x="1329309" y="379641"/>
                  </a:moveTo>
                  <a:lnTo>
                    <a:pt x="1304163" y="379641"/>
                  </a:lnTo>
                  <a:lnTo>
                    <a:pt x="1304544" y="378206"/>
                  </a:lnTo>
                  <a:lnTo>
                    <a:pt x="1304747" y="376770"/>
                  </a:lnTo>
                  <a:lnTo>
                    <a:pt x="1304798" y="314731"/>
                  </a:lnTo>
                  <a:lnTo>
                    <a:pt x="1304798" y="291782"/>
                  </a:lnTo>
                  <a:lnTo>
                    <a:pt x="1304798" y="274574"/>
                  </a:lnTo>
                  <a:lnTo>
                    <a:pt x="1304798" y="251612"/>
                  </a:lnTo>
                  <a:lnTo>
                    <a:pt x="1304798" y="235483"/>
                  </a:lnTo>
                  <a:lnTo>
                    <a:pt x="1304798" y="212890"/>
                  </a:lnTo>
                  <a:lnTo>
                    <a:pt x="1304798" y="179895"/>
                  </a:lnTo>
                  <a:lnTo>
                    <a:pt x="1297686" y="172720"/>
                  </a:lnTo>
                  <a:lnTo>
                    <a:pt x="1283970" y="172720"/>
                  </a:lnTo>
                  <a:lnTo>
                    <a:pt x="1283970" y="212890"/>
                  </a:lnTo>
                  <a:lnTo>
                    <a:pt x="1283970" y="235483"/>
                  </a:lnTo>
                  <a:lnTo>
                    <a:pt x="1283970" y="251612"/>
                  </a:lnTo>
                  <a:lnTo>
                    <a:pt x="1283970" y="274574"/>
                  </a:lnTo>
                  <a:lnTo>
                    <a:pt x="1283970" y="291782"/>
                  </a:lnTo>
                  <a:lnTo>
                    <a:pt x="1283970" y="314731"/>
                  </a:lnTo>
                  <a:lnTo>
                    <a:pt x="1260983" y="314731"/>
                  </a:lnTo>
                  <a:lnTo>
                    <a:pt x="1260983" y="291782"/>
                  </a:lnTo>
                  <a:lnTo>
                    <a:pt x="1283970" y="291782"/>
                  </a:lnTo>
                  <a:lnTo>
                    <a:pt x="1283970" y="274574"/>
                  </a:lnTo>
                  <a:lnTo>
                    <a:pt x="1260983" y="274574"/>
                  </a:lnTo>
                  <a:lnTo>
                    <a:pt x="1260983" y="251612"/>
                  </a:lnTo>
                  <a:lnTo>
                    <a:pt x="1283970" y="251612"/>
                  </a:lnTo>
                  <a:lnTo>
                    <a:pt x="1283970" y="235483"/>
                  </a:lnTo>
                  <a:lnTo>
                    <a:pt x="1260983" y="235483"/>
                  </a:lnTo>
                  <a:lnTo>
                    <a:pt x="1260983" y="212890"/>
                  </a:lnTo>
                  <a:lnTo>
                    <a:pt x="1283970" y="212890"/>
                  </a:lnTo>
                  <a:lnTo>
                    <a:pt x="1283970" y="172720"/>
                  </a:lnTo>
                  <a:lnTo>
                    <a:pt x="1248410" y="172720"/>
                  </a:lnTo>
                  <a:lnTo>
                    <a:pt x="1248410" y="212890"/>
                  </a:lnTo>
                  <a:lnTo>
                    <a:pt x="1248410" y="235483"/>
                  </a:lnTo>
                  <a:lnTo>
                    <a:pt x="1248410" y="251612"/>
                  </a:lnTo>
                  <a:lnTo>
                    <a:pt x="1248410" y="274574"/>
                  </a:lnTo>
                  <a:lnTo>
                    <a:pt x="1248410" y="291782"/>
                  </a:lnTo>
                  <a:lnTo>
                    <a:pt x="1248410" y="314731"/>
                  </a:lnTo>
                  <a:lnTo>
                    <a:pt x="1225423" y="314731"/>
                  </a:lnTo>
                  <a:lnTo>
                    <a:pt x="1225423" y="291782"/>
                  </a:lnTo>
                  <a:lnTo>
                    <a:pt x="1248410" y="291782"/>
                  </a:lnTo>
                  <a:lnTo>
                    <a:pt x="1248410" y="274574"/>
                  </a:lnTo>
                  <a:lnTo>
                    <a:pt x="1225423" y="274574"/>
                  </a:lnTo>
                  <a:lnTo>
                    <a:pt x="1225423" y="251612"/>
                  </a:lnTo>
                  <a:lnTo>
                    <a:pt x="1248410" y="251612"/>
                  </a:lnTo>
                  <a:lnTo>
                    <a:pt x="1248410" y="235483"/>
                  </a:lnTo>
                  <a:lnTo>
                    <a:pt x="1225423" y="235483"/>
                  </a:lnTo>
                  <a:lnTo>
                    <a:pt x="1225423" y="212890"/>
                  </a:lnTo>
                  <a:lnTo>
                    <a:pt x="1248410" y="212890"/>
                  </a:lnTo>
                  <a:lnTo>
                    <a:pt x="1248410" y="172720"/>
                  </a:lnTo>
                  <a:lnTo>
                    <a:pt x="1200023" y="172720"/>
                  </a:lnTo>
                  <a:lnTo>
                    <a:pt x="1200023" y="373913"/>
                  </a:lnTo>
                  <a:lnTo>
                    <a:pt x="1199261" y="376770"/>
                  </a:lnTo>
                  <a:lnTo>
                    <a:pt x="1198245" y="379641"/>
                  </a:lnTo>
                  <a:lnTo>
                    <a:pt x="1187831" y="379641"/>
                  </a:lnTo>
                  <a:lnTo>
                    <a:pt x="1188300" y="378574"/>
                  </a:lnTo>
                  <a:lnTo>
                    <a:pt x="1188466" y="378206"/>
                  </a:lnTo>
                  <a:lnTo>
                    <a:pt x="1188770" y="376770"/>
                  </a:lnTo>
                  <a:lnTo>
                    <a:pt x="1188847" y="295008"/>
                  </a:lnTo>
                  <a:lnTo>
                    <a:pt x="1188847" y="223278"/>
                  </a:lnTo>
                  <a:lnTo>
                    <a:pt x="1188847" y="110680"/>
                  </a:lnTo>
                  <a:lnTo>
                    <a:pt x="1181608" y="103505"/>
                  </a:lnTo>
                  <a:lnTo>
                    <a:pt x="1159383" y="103505"/>
                  </a:lnTo>
                  <a:lnTo>
                    <a:pt x="1159383" y="166979"/>
                  </a:lnTo>
                  <a:lnTo>
                    <a:pt x="1154963" y="188798"/>
                  </a:lnTo>
                  <a:lnTo>
                    <a:pt x="1142898" y="206705"/>
                  </a:lnTo>
                  <a:lnTo>
                    <a:pt x="1138555" y="209651"/>
                  </a:lnTo>
                  <a:lnTo>
                    <a:pt x="1138555" y="295008"/>
                  </a:lnTo>
                  <a:lnTo>
                    <a:pt x="1138555" y="378574"/>
                  </a:lnTo>
                  <a:lnTo>
                    <a:pt x="1071372" y="378574"/>
                  </a:lnTo>
                  <a:lnTo>
                    <a:pt x="1071372" y="295008"/>
                  </a:lnTo>
                  <a:lnTo>
                    <a:pt x="1138555" y="295008"/>
                  </a:lnTo>
                  <a:lnTo>
                    <a:pt x="1138555" y="209651"/>
                  </a:lnTo>
                  <a:lnTo>
                    <a:pt x="1124978" y="218821"/>
                  </a:lnTo>
                  <a:lnTo>
                    <a:pt x="1102995" y="223278"/>
                  </a:lnTo>
                  <a:lnTo>
                    <a:pt x="1080998" y="218821"/>
                  </a:lnTo>
                  <a:lnTo>
                    <a:pt x="1063078" y="206705"/>
                  </a:lnTo>
                  <a:lnTo>
                    <a:pt x="1051013" y="188798"/>
                  </a:lnTo>
                  <a:lnTo>
                    <a:pt x="1046607" y="166979"/>
                  </a:lnTo>
                  <a:lnTo>
                    <a:pt x="1051013" y="145021"/>
                  </a:lnTo>
                  <a:lnTo>
                    <a:pt x="1063078" y="127139"/>
                  </a:lnTo>
                  <a:lnTo>
                    <a:pt x="1080998" y="115100"/>
                  </a:lnTo>
                  <a:lnTo>
                    <a:pt x="1102995" y="110680"/>
                  </a:lnTo>
                  <a:lnTo>
                    <a:pt x="1124978" y="115100"/>
                  </a:lnTo>
                  <a:lnTo>
                    <a:pt x="1142898" y="127139"/>
                  </a:lnTo>
                  <a:lnTo>
                    <a:pt x="1154963" y="145021"/>
                  </a:lnTo>
                  <a:lnTo>
                    <a:pt x="1159383" y="166979"/>
                  </a:lnTo>
                  <a:lnTo>
                    <a:pt x="1159383" y="103505"/>
                  </a:lnTo>
                  <a:lnTo>
                    <a:pt x="1024382" y="103505"/>
                  </a:lnTo>
                  <a:lnTo>
                    <a:pt x="1017143" y="110680"/>
                  </a:lnTo>
                  <a:lnTo>
                    <a:pt x="1017206" y="376770"/>
                  </a:lnTo>
                  <a:lnTo>
                    <a:pt x="1017524" y="378206"/>
                  </a:lnTo>
                  <a:lnTo>
                    <a:pt x="1018286" y="379641"/>
                  </a:lnTo>
                  <a:lnTo>
                    <a:pt x="1007872" y="379641"/>
                  </a:lnTo>
                  <a:lnTo>
                    <a:pt x="1006729" y="376770"/>
                  </a:lnTo>
                  <a:lnTo>
                    <a:pt x="1006094" y="373913"/>
                  </a:lnTo>
                  <a:lnTo>
                    <a:pt x="1006094" y="314731"/>
                  </a:lnTo>
                  <a:lnTo>
                    <a:pt x="1006094" y="291782"/>
                  </a:lnTo>
                  <a:lnTo>
                    <a:pt x="1006094" y="172720"/>
                  </a:lnTo>
                  <a:lnTo>
                    <a:pt x="987044" y="172720"/>
                  </a:lnTo>
                  <a:lnTo>
                    <a:pt x="987044" y="314731"/>
                  </a:lnTo>
                  <a:lnTo>
                    <a:pt x="964057" y="314731"/>
                  </a:lnTo>
                  <a:lnTo>
                    <a:pt x="964057" y="291782"/>
                  </a:lnTo>
                  <a:lnTo>
                    <a:pt x="987044" y="291782"/>
                  </a:lnTo>
                  <a:lnTo>
                    <a:pt x="987044" y="274574"/>
                  </a:lnTo>
                  <a:lnTo>
                    <a:pt x="964057" y="274574"/>
                  </a:lnTo>
                  <a:lnTo>
                    <a:pt x="964057" y="251612"/>
                  </a:lnTo>
                  <a:lnTo>
                    <a:pt x="987044" y="251612"/>
                  </a:lnTo>
                  <a:lnTo>
                    <a:pt x="987044" y="235483"/>
                  </a:lnTo>
                  <a:lnTo>
                    <a:pt x="964057" y="235483"/>
                  </a:lnTo>
                  <a:lnTo>
                    <a:pt x="964057" y="212890"/>
                  </a:lnTo>
                  <a:lnTo>
                    <a:pt x="987044" y="212890"/>
                  </a:lnTo>
                  <a:lnTo>
                    <a:pt x="987044" y="172720"/>
                  </a:lnTo>
                  <a:lnTo>
                    <a:pt x="951484" y="172720"/>
                  </a:lnTo>
                  <a:lnTo>
                    <a:pt x="951484" y="212890"/>
                  </a:lnTo>
                  <a:lnTo>
                    <a:pt x="951484" y="235483"/>
                  </a:lnTo>
                  <a:lnTo>
                    <a:pt x="951484" y="251612"/>
                  </a:lnTo>
                  <a:lnTo>
                    <a:pt x="951484" y="274574"/>
                  </a:lnTo>
                  <a:lnTo>
                    <a:pt x="951484" y="291782"/>
                  </a:lnTo>
                  <a:lnTo>
                    <a:pt x="951484" y="314731"/>
                  </a:lnTo>
                  <a:lnTo>
                    <a:pt x="928497" y="314731"/>
                  </a:lnTo>
                  <a:lnTo>
                    <a:pt x="928497" y="291782"/>
                  </a:lnTo>
                  <a:lnTo>
                    <a:pt x="951484" y="291782"/>
                  </a:lnTo>
                  <a:lnTo>
                    <a:pt x="951484" y="274574"/>
                  </a:lnTo>
                  <a:lnTo>
                    <a:pt x="928497" y="274574"/>
                  </a:lnTo>
                  <a:lnTo>
                    <a:pt x="928497" y="251612"/>
                  </a:lnTo>
                  <a:lnTo>
                    <a:pt x="951484" y="251612"/>
                  </a:lnTo>
                  <a:lnTo>
                    <a:pt x="951484" y="235483"/>
                  </a:lnTo>
                  <a:lnTo>
                    <a:pt x="928497" y="235483"/>
                  </a:lnTo>
                  <a:lnTo>
                    <a:pt x="928497" y="212890"/>
                  </a:lnTo>
                  <a:lnTo>
                    <a:pt x="951484" y="212890"/>
                  </a:lnTo>
                  <a:lnTo>
                    <a:pt x="951484" y="172720"/>
                  </a:lnTo>
                  <a:lnTo>
                    <a:pt x="910463" y="172720"/>
                  </a:lnTo>
                  <a:lnTo>
                    <a:pt x="903351" y="179895"/>
                  </a:lnTo>
                  <a:lnTo>
                    <a:pt x="903414" y="376770"/>
                  </a:lnTo>
                  <a:lnTo>
                    <a:pt x="903795" y="378574"/>
                  </a:lnTo>
                  <a:lnTo>
                    <a:pt x="903986" y="379641"/>
                  </a:lnTo>
                  <a:lnTo>
                    <a:pt x="876681" y="379641"/>
                  </a:lnTo>
                  <a:lnTo>
                    <a:pt x="876681" y="412635"/>
                  </a:lnTo>
                  <a:lnTo>
                    <a:pt x="1329309" y="412635"/>
                  </a:lnTo>
                  <a:lnTo>
                    <a:pt x="1329309" y="37964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18014" y="5773102"/>
              <a:ext cx="433704" cy="4329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79998" y="1226185"/>
              <a:ext cx="2683510" cy="310515"/>
            </a:xfrm>
            <a:custGeom>
              <a:avLst/>
              <a:gdLst/>
              <a:ahLst/>
              <a:cxnLst/>
              <a:rect l="l" t="t" r="r" b="b"/>
              <a:pathLst>
                <a:path w="2683509" h="310515">
                  <a:moveTo>
                    <a:pt x="2631567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683255" y="310261"/>
                  </a:lnTo>
                  <a:lnTo>
                    <a:pt x="2683255" y="51688"/>
                  </a:lnTo>
                  <a:lnTo>
                    <a:pt x="2679197" y="31557"/>
                  </a:lnTo>
                  <a:lnTo>
                    <a:pt x="2668127" y="15128"/>
                  </a:lnTo>
                  <a:lnTo>
                    <a:pt x="2651698" y="4058"/>
                  </a:lnTo>
                  <a:lnTo>
                    <a:pt x="26315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7051" y="1246505"/>
              <a:ext cx="2683510" cy="310515"/>
            </a:xfrm>
            <a:custGeom>
              <a:avLst/>
              <a:gdLst/>
              <a:ahLst/>
              <a:cxnLst/>
              <a:rect l="l" t="t" r="r" b="b"/>
              <a:pathLst>
                <a:path w="2683510" h="310515">
                  <a:moveTo>
                    <a:pt x="2631440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9"/>
                  </a:lnTo>
                  <a:lnTo>
                    <a:pt x="0" y="310261"/>
                  </a:lnTo>
                  <a:lnTo>
                    <a:pt x="2683256" y="310261"/>
                  </a:lnTo>
                  <a:lnTo>
                    <a:pt x="2683256" y="51689"/>
                  </a:lnTo>
                  <a:lnTo>
                    <a:pt x="2679178" y="31557"/>
                  </a:lnTo>
                  <a:lnTo>
                    <a:pt x="2668063" y="15128"/>
                  </a:lnTo>
                  <a:lnTo>
                    <a:pt x="2651591" y="4058"/>
                  </a:lnTo>
                  <a:lnTo>
                    <a:pt x="263144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274" y="1516589"/>
              <a:ext cx="1982470" cy="40005"/>
            </a:xfrm>
            <a:custGeom>
              <a:avLst/>
              <a:gdLst/>
              <a:ahLst/>
              <a:cxnLst/>
              <a:rect l="l" t="t" r="r" b="b"/>
              <a:pathLst>
                <a:path w="1982470" h="40005">
                  <a:moveTo>
                    <a:pt x="1982470" y="0"/>
                  </a:moveTo>
                  <a:lnTo>
                    <a:pt x="0" y="0"/>
                  </a:lnTo>
                  <a:lnTo>
                    <a:pt x="0" y="39795"/>
                  </a:lnTo>
                  <a:lnTo>
                    <a:pt x="1982470" y="39795"/>
                  </a:lnTo>
                  <a:lnTo>
                    <a:pt x="1982470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4573" y="5989586"/>
            <a:ext cx="2067560" cy="231775"/>
          </a:xfrm>
          <a:prstGeom prst="rect">
            <a:avLst/>
          </a:prstGeom>
          <a:solidFill>
            <a:srgbClr val="006FC0"/>
          </a:solidFill>
          <a:ln w="12700">
            <a:solidFill>
              <a:srgbClr val="41709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80"/>
              </a:spcBef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Ứng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048" y="6235700"/>
            <a:ext cx="67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Trường</a:t>
            </a: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Arial"/>
                <a:cs typeface="Arial"/>
              </a:rPr>
              <a:t>học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3930" y="6235700"/>
            <a:ext cx="58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Bệnh</a:t>
            </a:r>
            <a:r>
              <a:rPr sz="1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04040"/>
                </a:solidFill>
                <a:latin typeface="Arial"/>
                <a:cs typeface="Arial"/>
              </a:rPr>
              <a:t>Viện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02520" y="6237833"/>
            <a:ext cx="4927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404040"/>
                </a:solidFill>
                <a:latin typeface="Arial"/>
                <a:cs typeface="Arial"/>
              </a:rPr>
              <a:t>Khu</a:t>
            </a:r>
            <a:r>
              <a:rPr sz="1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404040"/>
                </a:solidFill>
                <a:latin typeface="Arial"/>
                <a:cs typeface="Arial"/>
              </a:rPr>
              <a:t>Phố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51693" y="5897676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......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70932" y="2718816"/>
            <a:ext cx="6361430" cy="840105"/>
            <a:chOff x="5170932" y="2718816"/>
            <a:chExt cx="6361430" cy="840105"/>
          </a:xfrm>
        </p:grpSpPr>
        <p:sp>
          <p:nvSpPr>
            <p:cNvPr id="16" name="object 16"/>
            <p:cNvSpPr/>
            <p:nvPr/>
          </p:nvSpPr>
          <p:spPr>
            <a:xfrm>
              <a:off x="5170932" y="2718816"/>
              <a:ext cx="6361175" cy="839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54574" y="2875661"/>
              <a:ext cx="5993765" cy="526415"/>
            </a:xfrm>
            <a:custGeom>
              <a:avLst/>
              <a:gdLst/>
              <a:ahLst/>
              <a:cxnLst/>
              <a:rect l="l" t="t" r="r" b="b"/>
              <a:pathLst>
                <a:path w="5993765" h="526414">
                  <a:moveTo>
                    <a:pt x="5989828" y="0"/>
                  </a:moveTo>
                  <a:lnTo>
                    <a:pt x="3683" y="0"/>
                  </a:lnTo>
                  <a:lnTo>
                    <a:pt x="0" y="3683"/>
                  </a:lnTo>
                  <a:lnTo>
                    <a:pt x="0" y="522604"/>
                  </a:lnTo>
                  <a:lnTo>
                    <a:pt x="3683" y="526288"/>
                  </a:lnTo>
                  <a:lnTo>
                    <a:pt x="5989828" y="526288"/>
                  </a:lnTo>
                  <a:lnTo>
                    <a:pt x="5993510" y="522604"/>
                  </a:lnTo>
                  <a:lnTo>
                    <a:pt x="5993510" y="3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18377" y="2806700"/>
              <a:ext cx="6350" cy="670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40755" y="3057525"/>
            <a:ext cx="4978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solidFill>
                  <a:srgbClr val="404040"/>
                </a:solidFill>
                <a:latin typeface="Arial"/>
                <a:cs typeface="Arial"/>
              </a:rPr>
              <a:t>Camera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70932" y="3311652"/>
            <a:ext cx="6361430" cy="1248410"/>
            <a:chOff x="5170932" y="3311652"/>
            <a:chExt cx="6361430" cy="1248410"/>
          </a:xfrm>
        </p:grpSpPr>
        <p:sp>
          <p:nvSpPr>
            <p:cNvPr id="21" name="object 21"/>
            <p:cNvSpPr/>
            <p:nvPr/>
          </p:nvSpPr>
          <p:spPr>
            <a:xfrm>
              <a:off x="5170932" y="3311652"/>
              <a:ext cx="6361175" cy="12481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54574" y="3470021"/>
              <a:ext cx="5993765" cy="931544"/>
            </a:xfrm>
            <a:custGeom>
              <a:avLst/>
              <a:gdLst/>
              <a:ahLst/>
              <a:cxnLst/>
              <a:rect l="l" t="t" r="r" b="b"/>
              <a:pathLst>
                <a:path w="5993765" h="931545">
                  <a:moveTo>
                    <a:pt x="5987033" y="0"/>
                  </a:moveTo>
                  <a:lnTo>
                    <a:pt x="6603" y="0"/>
                  </a:lnTo>
                  <a:lnTo>
                    <a:pt x="0" y="6476"/>
                  </a:lnTo>
                  <a:lnTo>
                    <a:pt x="0" y="924940"/>
                  </a:lnTo>
                  <a:lnTo>
                    <a:pt x="6603" y="931417"/>
                  </a:lnTo>
                  <a:lnTo>
                    <a:pt x="5987033" y="931417"/>
                  </a:lnTo>
                  <a:lnTo>
                    <a:pt x="5993510" y="924940"/>
                  </a:lnTo>
                  <a:lnTo>
                    <a:pt x="5993510" y="6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44286" y="3780790"/>
            <a:ext cx="9740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404040"/>
                </a:solidFill>
                <a:latin typeface="Arial"/>
                <a:cs typeface="Arial"/>
              </a:rPr>
              <a:t>Đầu</a:t>
            </a:r>
            <a:r>
              <a:rPr sz="11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404040"/>
                </a:solidFill>
                <a:latin typeface="Arial"/>
                <a:cs typeface="Arial"/>
              </a:rPr>
              <a:t>ghi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18377" y="3503676"/>
            <a:ext cx="6350" cy="842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53885" y="3027933"/>
            <a:ext cx="7035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5" dirty="0">
                <a:solidFill>
                  <a:srgbClr val="404040"/>
                </a:solidFill>
                <a:latin typeface="Arial"/>
                <a:cs typeface="Arial"/>
              </a:rPr>
              <a:t>KX-2015FDSN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404040"/>
                </a:solidFill>
                <a:latin typeface="Arial"/>
                <a:cs typeface="Arial"/>
              </a:rPr>
              <a:t>Camera</a:t>
            </a:r>
            <a:r>
              <a:rPr sz="8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404040"/>
                </a:solidFill>
                <a:latin typeface="Arial"/>
                <a:cs typeface="Arial"/>
              </a:rPr>
              <a:t>AI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8651" y="3737864"/>
            <a:ext cx="151765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404040"/>
                </a:solidFill>
                <a:latin typeface="Arial"/>
                <a:cs typeface="Arial"/>
              </a:rPr>
              <a:t>Đầu </a:t>
            </a:r>
            <a:r>
              <a:rPr sz="900" b="1" spc="-5" dirty="0">
                <a:solidFill>
                  <a:srgbClr val="404040"/>
                </a:solidFill>
                <a:latin typeface="Arial"/>
                <a:cs typeface="Arial"/>
              </a:rPr>
              <a:t>ghi </a:t>
            </a:r>
            <a:r>
              <a:rPr sz="900" b="1" spc="5" dirty="0">
                <a:solidFill>
                  <a:srgbClr val="404040"/>
                </a:solidFill>
                <a:latin typeface="Arial"/>
                <a:cs typeface="Arial"/>
              </a:rPr>
              <a:t>AI  4K8xxxN3P16/A4K8832N3</a:t>
            </a:r>
            <a:endParaRPr sz="9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370"/>
              </a:spcBef>
            </a:pPr>
            <a:r>
              <a:rPr sz="700" spc="-15" dirty="0">
                <a:solidFill>
                  <a:srgbClr val="404040"/>
                </a:solidFill>
                <a:latin typeface="Arial"/>
                <a:cs typeface="Arial"/>
              </a:rPr>
              <a:t>4K&amp;H.265 </a:t>
            </a: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AI </a:t>
            </a:r>
            <a:r>
              <a:rPr sz="700" spc="5" dirty="0">
                <a:solidFill>
                  <a:srgbClr val="404040"/>
                </a:solidFill>
                <a:latin typeface="Arial"/>
                <a:cs typeface="Arial"/>
              </a:rPr>
              <a:t>Network </a:t>
            </a:r>
            <a:r>
              <a:rPr sz="700" spc="-10" dirty="0">
                <a:solidFill>
                  <a:srgbClr val="404040"/>
                </a:solidFill>
                <a:latin typeface="Arial"/>
                <a:cs typeface="Arial"/>
              </a:rPr>
              <a:t>Video</a:t>
            </a:r>
            <a:r>
              <a:rPr sz="7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Recorder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47964" y="3518966"/>
            <a:ext cx="2865755" cy="801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00"/>
              </a:spcBef>
              <a:buClr>
                <a:srgbClr val="006FC0"/>
              </a:buClr>
              <a:buSzPct val="70588"/>
              <a:buFont typeface="Wingdings"/>
              <a:buChar char=""/>
              <a:tabLst>
                <a:tab pos="185420" algn="l"/>
              </a:tabLst>
            </a:pPr>
            <a:r>
              <a:rPr sz="850" b="1" spc="-5" dirty="0">
                <a:solidFill>
                  <a:srgbClr val="404040"/>
                </a:solidFill>
                <a:latin typeface="Arial"/>
                <a:cs typeface="Arial"/>
              </a:rPr>
              <a:t>20 </a:t>
            </a:r>
            <a:r>
              <a:rPr sz="850" dirty="0">
                <a:solidFill>
                  <a:srgbClr val="404040"/>
                </a:solidFill>
                <a:latin typeface="Arial"/>
                <a:cs typeface="Arial"/>
              </a:rPr>
              <a:t>cơ sở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dữ liệu, tổng </a:t>
            </a:r>
            <a:r>
              <a:rPr sz="850" dirty="0">
                <a:solidFill>
                  <a:srgbClr val="404040"/>
                </a:solidFill>
                <a:latin typeface="Arial"/>
                <a:cs typeface="Arial"/>
              </a:rPr>
              <a:t>số </a:t>
            </a:r>
            <a:r>
              <a:rPr sz="850" b="1" spc="-10" dirty="0">
                <a:solidFill>
                  <a:srgbClr val="404040"/>
                </a:solidFill>
                <a:latin typeface="Arial"/>
                <a:cs typeface="Arial"/>
              </a:rPr>
              <a:t>100.000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khuôn</a:t>
            </a:r>
            <a:r>
              <a:rPr sz="85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mặt.</a:t>
            </a:r>
            <a:endParaRPr sz="8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Clr>
                <a:srgbClr val="006FC0"/>
              </a:buClr>
              <a:buSzPct val="70588"/>
              <a:buFont typeface="Wingdings"/>
              <a:buChar char=""/>
              <a:tabLst>
                <a:tab pos="185420" algn="l"/>
              </a:tabLst>
            </a:pP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Hỗ </a:t>
            </a:r>
            <a:r>
              <a:rPr sz="850" dirty="0">
                <a:solidFill>
                  <a:srgbClr val="404040"/>
                </a:solidFill>
                <a:latin typeface="Arial"/>
                <a:cs typeface="Arial"/>
              </a:rPr>
              <a:t>trợ </a:t>
            </a:r>
            <a:r>
              <a:rPr sz="850" b="1" dirty="0">
                <a:solidFill>
                  <a:srgbClr val="404040"/>
                </a:solidFill>
                <a:latin typeface="Arial"/>
                <a:cs typeface="Arial"/>
              </a:rPr>
              <a:t>4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kênh </a:t>
            </a:r>
            <a:r>
              <a:rPr sz="850" spc="-10" dirty="0">
                <a:solidFill>
                  <a:srgbClr val="404040"/>
                </a:solidFill>
                <a:latin typeface="Arial"/>
                <a:cs typeface="Arial"/>
              </a:rPr>
              <a:t>nhận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diện khuôn mặt </a:t>
            </a:r>
            <a:r>
              <a:rPr sz="850" dirty="0">
                <a:solidFill>
                  <a:srgbClr val="404040"/>
                </a:solidFill>
                <a:latin typeface="Arial"/>
                <a:cs typeface="Arial"/>
              </a:rPr>
              <a:t>trực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tiếp trên</a:t>
            </a:r>
            <a:r>
              <a:rPr sz="850" spc="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404040"/>
                </a:solidFill>
                <a:latin typeface="Arial"/>
                <a:cs typeface="Arial"/>
              </a:rPr>
              <a:t>video.</a:t>
            </a:r>
            <a:endParaRPr sz="8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Clr>
                <a:srgbClr val="006FC0"/>
              </a:buClr>
              <a:buSzPct val="70588"/>
              <a:buFont typeface="Wingdings"/>
              <a:buChar char=""/>
              <a:tabLst>
                <a:tab pos="185420" algn="l"/>
              </a:tabLst>
            </a:pP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Tìm kiếm </a:t>
            </a:r>
            <a:r>
              <a:rPr sz="850" b="1" spc="-5" dirty="0">
                <a:solidFill>
                  <a:srgbClr val="404040"/>
                </a:solidFill>
                <a:latin typeface="Arial"/>
                <a:cs typeface="Arial"/>
              </a:rPr>
              <a:t>16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khuôn mặt cùng</a:t>
            </a:r>
            <a:r>
              <a:rPr sz="85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lúc</a:t>
            </a:r>
            <a:endParaRPr sz="8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Clr>
                <a:srgbClr val="006FC0"/>
              </a:buClr>
              <a:buSzPct val="70588"/>
              <a:buFont typeface="Wingdings"/>
              <a:buChar char=""/>
              <a:tabLst>
                <a:tab pos="185420" algn="l"/>
              </a:tabLst>
            </a:pPr>
            <a:r>
              <a:rPr sz="850" spc="-10" dirty="0">
                <a:solidFill>
                  <a:srgbClr val="404040"/>
                </a:solidFill>
                <a:latin typeface="Arial"/>
                <a:cs typeface="Arial"/>
              </a:rPr>
              <a:t>Nhận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diện </a:t>
            </a:r>
            <a:r>
              <a:rPr sz="850" b="1" spc="-5" dirty="0">
                <a:solidFill>
                  <a:srgbClr val="404040"/>
                </a:solidFill>
                <a:latin typeface="Arial"/>
                <a:cs typeface="Arial"/>
              </a:rPr>
              <a:t>24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khuôn mặt/</a:t>
            </a:r>
            <a:r>
              <a:rPr sz="85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404040"/>
                </a:solidFill>
                <a:latin typeface="Arial"/>
                <a:cs typeface="Arial"/>
              </a:rPr>
              <a:t>giây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70932" y="4297679"/>
            <a:ext cx="6367780" cy="870585"/>
            <a:chOff x="5170932" y="4297679"/>
            <a:chExt cx="6367780" cy="870585"/>
          </a:xfrm>
        </p:grpSpPr>
        <p:sp>
          <p:nvSpPr>
            <p:cNvPr id="29" name="object 29"/>
            <p:cNvSpPr/>
            <p:nvPr/>
          </p:nvSpPr>
          <p:spPr>
            <a:xfrm>
              <a:off x="5170932" y="4297679"/>
              <a:ext cx="6367271" cy="8702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4574" y="4453635"/>
              <a:ext cx="6000115" cy="558165"/>
            </a:xfrm>
            <a:custGeom>
              <a:avLst/>
              <a:gdLst/>
              <a:ahLst/>
              <a:cxnLst/>
              <a:rect l="l" t="t" r="r" b="b"/>
              <a:pathLst>
                <a:path w="6000115" h="558164">
                  <a:moveTo>
                    <a:pt x="5996178" y="0"/>
                  </a:moveTo>
                  <a:lnTo>
                    <a:pt x="3937" y="0"/>
                  </a:lnTo>
                  <a:lnTo>
                    <a:pt x="0" y="3937"/>
                  </a:lnTo>
                  <a:lnTo>
                    <a:pt x="0" y="554227"/>
                  </a:lnTo>
                  <a:lnTo>
                    <a:pt x="3937" y="558038"/>
                  </a:lnTo>
                  <a:lnTo>
                    <a:pt x="5996178" y="558038"/>
                  </a:lnTo>
                  <a:lnTo>
                    <a:pt x="5999987" y="554227"/>
                  </a:lnTo>
                  <a:lnTo>
                    <a:pt x="5999987" y="39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54573" y="4627626"/>
            <a:ext cx="962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Nền</a:t>
            </a:r>
            <a:r>
              <a:rPr sz="11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404040"/>
                </a:solidFill>
                <a:latin typeface="Arial"/>
                <a:cs typeface="Arial"/>
              </a:rPr>
              <a:t>tảng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4398" y="4490522"/>
            <a:ext cx="1330325" cy="3638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900" b="1" spc="-25" dirty="0">
                <a:solidFill>
                  <a:srgbClr val="404040"/>
                </a:solidFill>
                <a:latin typeface="Arial"/>
                <a:cs typeface="Arial"/>
              </a:rPr>
              <a:t>KBiVMS</a:t>
            </a:r>
            <a:r>
              <a:rPr sz="9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04040"/>
                </a:solidFill>
                <a:latin typeface="Arial"/>
                <a:cs typeface="Arial"/>
              </a:rPr>
              <a:t>PRO</a:t>
            </a:r>
            <a:endParaRPr sz="900">
              <a:latin typeface="Arial"/>
              <a:cs typeface="Arial"/>
            </a:endParaRPr>
          </a:p>
          <a:p>
            <a:pPr marL="3175">
              <a:lnSpc>
                <a:spcPct val="100000"/>
              </a:lnSpc>
              <a:spcBef>
                <a:spcPts val="320"/>
              </a:spcBef>
            </a:pP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Surveillance </a:t>
            </a:r>
            <a:r>
              <a:rPr sz="700" spc="-5" dirty="0">
                <a:solidFill>
                  <a:srgbClr val="404040"/>
                </a:solidFill>
                <a:latin typeface="Arial"/>
                <a:cs typeface="Arial"/>
              </a:rPr>
              <a:t>Management</a:t>
            </a:r>
            <a:r>
              <a:rPr sz="7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70932" y="4447285"/>
            <a:ext cx="6361430" cy="1386840"/>
            <a:chOff x="5170932" y="4447285"/>
            <a:chExt cx="6361430" cy="1386840"/>
          </a:xfrm>
        </p:grpSpPr>
        <p:sp>
          <p:nvSpPr>
            <p:cNvPr id="34" name="object 34"/>
            <p:cNvSpPr/>
            <p:nvPr/>
          </p:nvSpPr>
          <p:spPr>
            <a:xfrm>
              <a:off x="6311011" y="4447285"/>
              <a:ext cx="6350" cy="6710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70932" y="4911851"/>
              <a:ext cx="6361175" cy="9220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54574" y="5068569"/>
              <a:ext cx="5993765" cy="608965"/>
            </a:xfrm>
            <a:custGeom>
              <a:avLst/>
              <a:gdLst/>
              <a:ahLst/>
              <a:cxnLst/>
              <a:rect l="l" t="t" r="r" b="b"/>
              <a:pathLst>
                <a:path w="5993765" h="608964">
                  <a:moveTo>
                    <a:pt x="5989320" y="0"/>
                  </a:moveTo>
                  <a:lnTo>
                    <a:pt x="4317" y="0"/>
                  </a:lnTo>
                  <a:lnTo>
                    <a:pt x="0" y="4190"/>
                  </a:lnTo>
                  <a:lnTo>
                    <a:pt x="0" y="604405"/>
                  </a:lnTo>
                  <a:lnTo>
                    <a:pt x="4317" y="608660"/>
                  </a:lnTo>
                  <a:lnTo>
                    <a:pt x="5989320" y="608660"/>
                  </a:lnTo>
                  <a:lnTo>
                    <a:pt x="5993510" y="604405"/>
                  </a:lnTo>
                  <a:lnTo>
                    <a:pt x="5993510" y="4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65775" y="5265166"/>
            <a:ext cx="685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404040"/>
                </a:solidFill>
                <a:latin typeface="Arial"/>
                <a:cs typeface="Arial"/>
              </a:rPr>
              <a:t>Phần</a:t>
            </a:r>
            <a:r>
              <a:rPr sz="11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404040"/>
                </a:solidFill>
                <a:latin typeface="Arial"/>
                <a:cs typeface="Arial"/>
              </a:rPr>
              <a:t>mềm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95415" y="5155707"/>
            <a:ext cx="1389380" cy="4273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b="1" spc="-35" dirty="0">
                <a:solidFill>
                  <a:srgbClr val="404040"/>
                </a:solidFill>
                <a:latin typeface="Arial"/>
                <a:cs typeface="Arial"/>
              </a:rPr>
              <a:t>KBVIEW</a:t>
            </a: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404040"/>
                </a:solidFill>
                <a:latin typeface="Arial"/>
                <a:cs typeface="Arial"/>
              </a:rPr>
              <a:t>LITE/PRO</a:t>
            </a:r>
            <a:endParaRPr sz="900">
              <a:latin typeface="Arial"/>
              <a:cs typeface="Arial"/>
            </a:endParaRPr>
          </a:p>
          <a:p>
            <a:pPr marL="28575" marR="508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solidFill>
                  <a:srgbClr val="404040"/>
                </a:solidFill>
                <a:latin typeface="Arial"/>
                <a:cs typeface="Arial"/>
              </a:rPr>
              <a:t>Digital </a:t>
            </a:r>
            <a:r>
              <a:rPr sz="700" spc="10" dirty="0">
                <a:solidFill>
                  <a:srgbClr val="404040"/>
                </a:solidFill>
                <a:latin typeface="Arial"/>
                <a:cs typeface="Arial"/>
              </a:rPr>
              <a:t>Mobile </a:t>
            </a: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Surveillance </a:t>
            </a:r>
            <a:r>
              <a:rPr sz="700" spc="-25" dirty="0">
                <a:solidFill>
                  <a:srgbClr val="404040"/>
                </a:solidFill>
                <a:latin typeface="Arial"/>
                <a:cs typeface="Arial"/>
              </a:rPr>
              <a:t>System  </a:t>
            </a:r>
            <a:r>
              <a:rPr sz="700" spc="1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7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404040"/>
                </a:solidFill>
                <a:latin typeface="Arial"/>
                <a:cs typeface="Arial"/>
              </a:rPr>
              <a:t>IOS/Android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77052" y="1680591"/>
            <a:ext cx="457834" cy="4043045"/>
            <a:chOff x="5877052" y="1680591"/>
            <a:chExt cx="457834" cy="4043045"/>
          </a:xfrm>
        </p:grpSpPr>
        <p:sp>
          <p:nvSpPr>
            <p:cNvPr id="40" name="object 40"/>
            <p:cNvSpPr/>
            <p:nvPr/>
          </p:nvSpPr>
          <p:spPr>
            <a:xfrm>
              <a:off x="6321933" y="5052060"/>
              <a:ext cx="6350" cy="6709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8657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19328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8" y="438658"/>
                  </a:lnTo>
                  <a:lnTo>
                    <a:pt x="263496" y="434203"/>
                  </a:lnTo>
                  <a:lnTo>
                    <a:pt x="304639" y="421425"/>
                  </a:lnTo>
                  <a:lnTo>
                    <a:pt x="341873" y="401206"/>
                  </a:lnTo>
                  <a:lnTo>
                    <a:pt x="374316" y="374427"/>
                  </a:lnTo>
                  <a:lnTo>
                    <a:pt x="401086" y="341969"/>
                  </a:lnTo>
                  <a:lnTo>
                    <a:pt x="421300" y="304712"/>
                  </a:lnTo>
                  <a:lnTo>
                    <a:pt x="434076" y="263538"/>
                  </a:lnTo>
                  <a:lnTo>
                    <a:pt x="438531" y="219329"/>
                  </a:lnTo>
                  <a:lnTo>
                    <a:pt x="434076" y="175119"/>
                  </a:lnTo>
                  <a:lnTo>
                    <a:pt x="421300" y="133945"/>
                  </a:lnTo>
                  <a:lnTo>
                    <a:pt x="401086" y="96688"/>
                  </a:lnTo>
                  <a:lnTo>
                    <a:pt x="374316" y="64230"/>
                  </a:lnTo>
                  <a:lnTo>
                    <a:pt x="341873" y="37451"/>
                  </a:lnTo>
                  <a:lnTo>
                    <a:pt x="304639" y="17232"/>
                  </a:lnTo>
                  <a:lnTo>
                    <a:pt x="263496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8657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8" y="0"/>
                  </a:lnTo>
                  <a:lnTo>
                    <a:pt x="263496" y="4454"/>
                  </a:lnTo>
                  <a:lnTo>
                    <a:pt x="304639" y="17232"/>
                  </a:lnTo>
                  <a:lnTo>
                    <a:pt x="341873" y="37451"/>
                  </a:lnTo>
                  <a:lnTo>
                    <a:pt x="374316" y="64230"/>
                  </a:lnTo>
                  <a:lnTo>
                    <a:pt x="401086" y="96688"/>
                  </a:lnTo>
                  <a:lnTo>
                    <a:pt x="421300" y="133945"/>
                  </a:lnTo>
                  <a:lnTo>
                    <a:pt x="434076" y="175119"/>
                  </a:lnTo>
                  <a:lnTo>
                    <a:pt x="438531" y="219329"/>
                  </a:lnTo>
                  <a:lnTo>
                    <a:pt x="434076" y="263538"/>
                  </a:lnTo>
                  <a:lnTo>
                    <a:pt x="421300" y="304712"/>
                  </a:lnTo>
                  <a:lnTo>
                    <a:pt x="401086" y="341969"/>
                  </a:lnTo>
                  <a:lnTo>
                    <a:pt x="374316" y="374427"/>
                  </a:lnTo>
                  <a:lnTo>
                    <a:pt x="341873" y="401206"/>
                  </a:lnTo>
                  <a:lnTo>
                    <a:pt x="304639" y="421425"/>
                  </a:lnTo>
                  <a:lnTo>
                    <a:pt x="263496" y="434203"/>
                  </a:lnTo>
                  <a:lnTo>
                    <a:pt x="219328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57361" y="4535804"/>
            <a:ext cx="1771014" cy="39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Quản lý </a:t>
            </a:r>
            <a:r>
              <a:rPr sz="800" dirty="0">
                <a:latin typeface="Arial"/>
                <a:cs typeface="Arial"/>
              </a:rPr>
              <a:t>thư </a:t>
            </a:r>
            <a:r>
              <a:rPr sz="800" spc="-5" dirty="0">
                <a:latin typeface="Arial"/>
                <a:cs typeface="Arial"/>
              </a:rPr>
              <a:t>viện khuôn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Nhận dạng </a:t>
            </a:r>
            <a:r>
              <a:rPr sz="800" dirty="0">
                <a:latin typeface="Arial"/>
                <a:cs typeface="Arial"/>
              </a:rPr>
              <a:t>khuôn </a:t>
            </a:r>
            <a:r>
              <a:rPr sz="800" spc="5" dirty="0">
                <a:latin typeface="Arial"/>
                <a:cs typeface="Arial"/>
              </a:rPr>
              <a:t>mặt </a:t>
            </a:r>
            <a:r>
              <a:rPr sz="800" dirty="0">
                <a:latin typeface="Arial"/>
                <a:cs typeface="Arial"/>
              </a:rPr>
              <a:t>&amp; báo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động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Tìm kiếm theo hình ảnh </a:t>
            </a:r>
            <a:r>
              <a:rPr sz="800" dirty="0">
                <a:latin typeface="Arial"/>
                <a:cs typeface="Arial"/>
              </a:rPr>
              <a:t>/ </a:t>
            </a:r>
            <a:r>
              <a:rPr sz="800" spc="-5" dirty="0">
                <a:latin typeface="Arial"/>
                <a:cs typeface="Arial"/>
              </a:rPr>
              <a:t>tính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năng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32469" y="5182870"/>
            <a:ext cx="287655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Báo </a:t>
            </a:r>
            <a:r>
              <a:rPr sz="800" spc="-5" dirty="0">
                <a:latin typeface="Arial"/>
                <a:cs typeface="Arial"/>
              </a:rPr>
              <a:t>động nhận dạng khuôn </a:t>
            </a:r>
            <a:r>
              <a:rPr sz="800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(Bao gồm </a:t>
            </a:r>
            <a:r>
              <a:rPr sz="800" dirty="0">
                <a:latin typeface="Arial"/>
                <a:cs typeface="Arial"/>
              </a:rPr>
              <a:t>chi </a:t>
            </a:r>
            <a:r>
              <a:rPr sz="800" spc="-5" dirty="0">
                <a:latin typeface="Arial"/>
                <a:cs typeface="Arial"/>
              </a:rPr>
              <a:t>tiết tin</a:t>
            </a:r>
            <a:r>
              <a:rPr sz="800" spc="1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nhắn)</a:t>
            </a:r>
            <a:endParaRPr sz="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Báo </a:t>
            </a:r>
            <a:r>
              <a:rPr sz="800" spc="-5" dirty="0">
                <a:latin typeface="Arial"/>
                <a:cs typeface="Arial"/>
              </a:rPr>
              <a:t>động người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lạ</a:t>
            </a:r>
            <a:endParaRPr sz="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Video </a:t>
            </a:r>
            <a:r>
              <a:rPr sz="800" spc="-5" dirty="0">
                <a:latin typeface="Arial"/>
                <a:cs typeface="Arial"/>
              </a:rPr>
              <a:t>và hình ảnh liên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quan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36660" y="2976752"/>
            <a:ext cx="2740660" cy="273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785" marR="5080" indent="-172720">
              <a:lnSpc>
                <a:spcPct val="102499"/>
              </a:lnSpc>
              <a:spcBef>
                <a:spcPts val="8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Tối ưu </a:t>
            </a:r>
            <a:r>
              <a:rPr sz="800" spc="-5" dirty="0">
                <a:latin typeface="Arial"/>
                <a:cs typeface="Arial"/>
              </a:rPr>
              <a:t>hóa snap </a:t>
            </a:r>
            <a:r>
              <a:rPr sz="800" dirty="0">
                <a:latin typeface="Arial"/>
                <a:cs typeface="Arial"/>
              </a:rPr>
              <a:t>của </a:t>
            </a:r>
            <a:r>
              <a:rPr sz="800" spc="-5" dirty="0">
                <a:latin typeface="Arial"/>
                <a:cs typeface="Arial"/>
              </a:rPr>
              <a:t>khuôn </a:t>
            </a:r>
            <a:r>
              <a:rPr sz="800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chuyển động</a:t>
            </a:r>
            <a:r>
              <a:rPr sz="800" spc="-5" dirty="0">
                <a:latin typeface="Carlito"/>
                <a:cs typeface="Carlito"/>
              </a:rPr>
              <a:t>. </a:t>
            </a:r>
            <a:r>
              <a:rPr sz="800" spc="-5" dirty="0">
                <a:latin typeface="Arial"/>
                <a:cs typeface="Arial"/>
              </a:rPr>
              <a:t>Phát hiện  khuôn </a:t>
            </a:r>
            <a:r>
              <a:rPr sz="800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bất thường, chẳng hạn như bộ lọc góc</a:t>
            </a:r>
            <a:r>
              <a:rPr sz="800" spc="1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chụp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60591" y="1251026"/>
            <a:ext cx="13976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solidFill>
                  <a:srgbClr val="A6A6A6"/>
                </a:solidFill>
                <a:latin typeface="Arial"/>
                <a:cs typeface="Arial"/>
              </a:rPr>
              <a:t>Giải </a:t>
            </a:r>
            <a:r>
              <a:rPr sz="1300" b="1" spc="-10" dirty="0">
                <a:solidFill>
                  <a:srgbClr val="A6A6A6"/>
                </a:solidFill>
                <a:latin typeface="Arial"/>
                <a:cs typeface="Arial"/>
              </a:rPr>
              <a:t>pháp </a:t>
            </a:r>
            <a:r>
              <a:rPr sz="1300" b="1" spc="-45" dirty="0">
                <a:solidFill>
                  <a:srgbClr val="A6A6A6"/>
                </a:solidFill>
                <a:latin typeface="Arial"/>
                <a:cs typeface="Arial"/>
              </a:rPr>
              <a:t>cao</a:t>
            </a:r>
            <a:r>
              <a:rPr sz="1300" b="1" spc="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A6A6A6"/>
                </a:solidFill>
                <a:latin typeface="Arial"/>
                <a:cs typeface="Arial"/>
              </a:rPr>
              <a:t>cấp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18226" y="2162048"/>
            <a:ext cx="9359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55" dirty="0">
                <a:latin typeface="Arial"/>
                <a:cs typeface="Arial"/>
              </a:rPr>
              <a:t>Nhận </a:t>
            </a:r>
            <a:r>
              <a:rPr sz="800" b="1" spc="-50" dirty="0">
                <a:latin typeface="Arial"/>
                <a:cs typeface="Arial"/>
              </a:rPr>
              <a:t>diện </a:t>
            </a:r>
            <a:r>
              <a:rPr sz="800" b="1" dirty="0">
                <a:latin typeface="Carlito"/>
                <a:cs typeface="Carlito"/>
              </a:rPr>
              <a:t>khuôn</a:t>
            </a:r>
            <a:r>
              <a:rPr sz="800" b="1" spc="-120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17206" y="1680591"/>
            <a:ext cx="457834" cy="457834"/>
            <a:chOff x="7117206" y="1680591"/>
            <a:chExt cx="457834" cy="457834"/>
          </a:xfrm>
        </p:grpSpPr>
        <p:sp>
          <p:nvSpPr>
            <p:cNvPr id="49" name="object 49"/>
            <p:cNvSpPr/>
            <p:nvPr/>
          </p:nvSpPr>
          <p:spPr>
            <a:xfrm>
              <a:off x="712673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8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8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8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2673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8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8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8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20281" y="2150465"/>
            <a:ext cx="1044575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0000"/>
              </a:lnSpc>
              <a:spcBef>
                <a:spcPts val="100"/>
              </a:spcBef>
            </a:pPr>
            <a:r>
              <a:rPr sz="800" b="1" spc="-85" dirty="0">
                <a:latin typeface="Arial"/>
                <a:cs typeface="Arial"/>
              </a:rPr>
              <a:t>Cảnh </a:t>
            </a:r>
            <a:r>
              <a:rPr sz="800" b="1" dirty="0">
                <a:latin typeface="Carlito"/>
                <a:cs typeface="Carlito"/>
              </a:rPr>
              <a:t>báo trên </a:t>
            </a:r>
            <a:r>
              <a:rPr sz="800" b="1" spc="-25" dirty="0">
                <a:latin typeface="Arial"/>
                <a:cs typeface="Arial"/>
              </a:rPr>
              <a:t>thiết </a:t>
            </a:r>
            <a:r>
              <a:rPr sz="800" b="1" spc="-45" dirty="0">
                <a:latin typeface="Arial"/>
                <a:cs typeface="Arial"/>
              </a:rPr>
              <a:t>bị</a:t>
            </a:r>
            <a:r>
              <a:rPr sz="800" b="1" spc="-145" dirty="0">
                <a:latin typeface="Arial"/>
                <a:cs typeface="Arial"/>
              </a:rPr>
              <a:t> </a:t>
            </a:r>
            <a:r>
              <a:rPr sz="800" b="1" dirty="0">
                <a:latin typeface="Carlito"/>
                <a:cs typeface="Carlito"/>
              </a:rPr>
              <a:t>di  </a:t>
            </a:r>
            <a:r>
              <a:rPr sz="800" b="1" spc="-55" dirty="0">
                <a:latin typeface="Arial"/>
                <a:cs typeface="Arial"/>
              </a:rPr>
              <a:t>động</a:t>
            </a:r>
            <a:r>
              <a:rPr sz="800" b="1" spc="-55" dirty="0">
                <a:latin typeface="Carlito"/>
                <a:cs typeface="Carlito"/>
              </a:rPr>
              <a:t>, </a:t>
            </a:r>
            <a:r>
              <a:rPr sz="800" b="1" spc="-45" dirty="0">
                <a:latin typeface="Arial"/>
                <a:cs typeface="Arial"/>
              </a:rPr>
              <a:t>điều </a:t>
            </a:r>
            <a:r>
              <a:rPr sz="800" b="1" spc="-50" dirty="0">
                <a:latin typeface="Arial"/>
                <a:cs typeface="Arial"/>
              </a:rPr>
              <a:t>khiển </a:t>
            </a:r>
            <a:r>
              <a:rPr sz="800" b="1" spc="-30" dirty="0">
                <a:latin typeface="Arial"/>
                <a:cs typeface="Arial"/>
              </a:rPr>
              <a:t>từ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dirty="0">
                <a:latin typeface="Carlito"/>
                <a:cs typeface="Carlito"/>
              </a:rPr>
              <a:t>xa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300211" y="1680591"/>
            <a:ext cx="457834" cy="457834"/>
            <a:chOff x="8300211" y="1680591"/>
            <a:chExt cx="457834" cy="457834"/>
          </a:xfrm>
        </p:grpSpPr>
        <p:sp>
          <p:nvSpPr>
            <p:cNvPr id="53" name="object 53"/>
            <p:cNvSpPr/>
            <p:nvPr/>
          </p:nvSpPr>
          <p:spPr>
            <a:xfrm>
              <a:off x="830973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9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9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8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9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0973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9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8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9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113903" y="2162048"/>
            <a:ext cx="8705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5" dirty="0">
                <a:latin typeface="Carlito"/>
                <a:cs typeface="Carlito"/>
              </a:rPr>
              <a:t>Theo </a:t>
            </a:r>
            <a:r>
              <a:rPr sz="800" b="1" dirty="0">
                <a:latin typeface="Carlito"/>
                <a:cs typeface="Carlito"/>
              </a:rPr>
              <a:t>dõi khuôn</a:t>
            </a:r>
            <a:r>
              <a:rPr sz="800" b="1" spc="-125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397492" y="1680591"/>
            <a:ext cx="457834" cy="457834"/>
            <a:chOff x="9397492" y="1680591"/>
            <a:chExt cx="457834" cy="457834"/>
          </a:xfrm>
        </p:grpSpPr>
        <p:sp>
          <p:nvSpPr>
            <p:cNvPr id="57" name="object 57"/>
            <p:cNvSpPr/>
            <p:nvPr/>
          </p:nvSpPr>
          <p:spPr>
            <a:xfrm>
              <a:off x="940701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8" y="0"/>
                  </a:moveTo>
                  <a:lnTo>
                    <a:pt x="175155" y="4454"/>
                  </a:lnTo>
                  <a:lnTo>
                    <a:pt x="133998" y="17232"/>
                  </a:lnTo>
                  <a:lnTo>
                    <a:pt x="96744" y="37451"/>
                  </a:lnTo>
                  <a:lnTo>
                    <a:pt x="64277" y="64230"/>
                  </a:lnTo>
                  <a:lnTo>
                    <a:pt x="37484" y="96688"/>
                  </a:lnTo>
                  <a:lnTo>
                    <a:pt x="17250" y="133945"/>
                  </a:lnTo>
                  <a:lnTo>
                    <a:pt x="4460" y="175119"/>
                  </a:lnTo>
                  <a:lnTo>
                    <a:pt x="0" y="219329"/>
                  </a:lnTo>
                  <a:lnTo>
                    <a:pt x="4460" y="263538"/>
                  </a:lnTo>
                  <a:lnTo>
                    <a:pt x="17250" y="304712"/>
                  </a:lnTo>
                  <a:lnTo>
                    <a:pt x="37484" y="341969"/>
                  </a:lnTo>
                  <a:lnTo>
                    <a:pt x="64277" y="374427"/>
                  </a:lnTo>
                  <a:lnTo>
                    <a:pt x="96744" y="401206"/>
                  </a:lnTo>
                  <a:lnTo>
                    <a:pt x="133998" y="421425"/>
                  </a:lnTo>
                  <a:lnTo>
                    <a:pt x="175155" y="434203"/>
                  </a:lnTo>
                  <a:lnTo>
                    <a:pt x="219328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7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40701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60" y="175119"/>
                  </a:lnTo>
                  <a:lnTo>
                    <a:pt x="17250" y="133945"/>
                  </a:lnTo>
                  <a:lnTo>
                    <a:pt x="37484" y="96688"/>
                  </a:lnTo>
                  <a:lnTo>
                    <a:pt x="64277" y="64230"/>
                  </a:lnTo>
                  <a:lnTo>
                    <a:pt x="96744" y="37451"/>
                  </a:lnTo>
                  <a:lnTo>
                    <a:pt x="133998" y="17232"/>
                  </a:lnTo>
                  <a:lnTo>
                    <a:pt x="175155" y="4454"/>
                  </a:lnTo>
                  <a:lnTo>
                    <a:pt x="219328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7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8" y="438658"/>
                  </a:lnTo>
                  <a:lnTo>
                    <a:pt x="175155" y="434203"/>
                  </a:lnTo>
                  <a:lnTo>
                    <a:pt x="133998" y="421425"/>
                  </a:lnTo>
                  <a:lnTo>
                    <a:pt x="96744" y="401206"/>
                  </a:lnTo>
                  <a:lnTo>
                    <a:pt x="64277" y="374427"/>
                  </a:lnTo>
                  <a:lnTo>
                    <a:pt x="37484" y="341969"/>
                  </a:lnTo>
                  <a:lnTo>
                    <a:pt x="17250" y="304712"/>
                  </a:lnTo>
                  <a:lnTo>
                    <a:pt x="4460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284589" y="2150465"/>
            <a:ext cx="732790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10000"/>
              </a:lnSpc>
              <a:spcBef>
                <a:spcPts val="100"/>
              </a:spcBef>
            </a:pPr>
            <a:r>
              <a:rPr sz="800" b="1" spc="-5" dirty="0">
                <a:latin typeface="Carlito"/>
                <a:cs typeface="Carlito"/>
              </a:rPr>
              <a:t>Tìm </a:t>
            </a:r>
            <a:r>
              <a:rPr sz="800" b="1" spc="-50" dirty="0">
                <a:latin typeface="Arial"/>
                <a:cs typeface="Arial"/>
              </a:rPr>
              <a:t>kiếm </a:t>
            </a:r>
            <a:r>
              <a:rPr sz="800" b="1" spc="-60" dirty="0">
                <a:latin typeface="Arial"/>
                <a:cs typeface="Arial"/>
              </a:rPr>
              <a:t>dữ</a:t>
            </a:r>
            <a:r>
              <a:rPr sz="800" b="1" spc="-130" dirty="0">
                <a:latin typeface="Arial"/>
                <a:cs typeface="Arial"/>
              </a:rPr>
              <a:t> </a:t>
            </a:r>
            <a:r>
              <a:rPr sz="800" b="1" spc="-45" dirty="0">
                <a:latin typeface="Arial"/>
                <a:cs typeface="Arial"/>
              </a:rPr>
              <a:t>liệu  </a:t>
            </a:r>
            <a:r>
              <a:rPr sz="800" b="1" dirty="0">
                <a:latin typeface="Carlito"/>
                <a:cs typeface="Carlito"/>
              </a:rPr>
              <a:t>khuôn</a:t>
            </a:r>
            <a:r>
              <a:rPr sz="800" b="1" spc="-45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66323" y="1680591"/>
            <a:ext cx="457834" cy="457834"/>
            <a:chOff x="10466323" y="1680591"/>
            <a:chExt cx="457834" cy="457834"/>
          </a:xfrm>
        </p:grpSpPr>
        <p:sp>
          <p:nvSpPr>
            <p:cNvPr id="61" name="object 61"/>
            <p:cNvSpPr/>
            <p:nvPr/>
          </p:nvSpPr>
          <p:spPr>
            <a:xfrm>
              <a:off x="10475848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201" y="0"/>
                  </a:moveTo>
                  <a:lnTo>
                    <a:pt x="175034" y="4454"/>
                  </a:lnTo>
                  <a:lnTo>
                    <a:pt x="133891" y="17232"/>
                  </a:lnTo>
                  <a:lnTo>
                    <a:pt x="96657" y="37451"/>
                  </a:lnTo>
                  <a:lnTo>
                    <a:pt x="64214" y="64230"/>
                  </a:lnTo>
                  <a:lnTo>
                    <a:pt x="37444" y="96688"/>
                  </a:lnTo>
                  <a:lnTo>
                    <a:pt x="17230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0" y="304712"/>
                  </a:lnTo>
                  <a:lnTo>
                    <a:pt x="37444" y="341969"/>
                  </a:lnTo>
                  <a:lnTo>
                    <a:pt x="64214" y="374427"/>
                  </a:lnTo>
                  <a:lnTo>
                    <a:pt x="96657" y="401206"/>
                  </a:lnTo>
                  <a:lnTo>
                    <a:pt x="133891" y="421425"/>
                  </a:lnTo>
                  <a:lnTo>
                    <a:pt x="175034" y="434203"/>
                  </a:lnTo>
                  <a:lnTo>
                    <a:pt x="219201" y="438658"/>
                  </a:lnTo>
                  <a:lnTo>
                    <a:pt x="263411" y="434203"/>
                  </a:lnTo>
                  <a:lnTo>
                    <a:pt x="304585" y="421425"/>
                  </a:lnTo>
                  <a:lnTo>
                    <a:pt x="341842" y="401206"/>
                  </a:lnTo>
                  <a:lnTo>
                    <a:pt x="374300" y="374427"/>
                  </a:lnTo>
                  <a:lnTo>
                    <a:pt x="401079" y="341969"/>
                  </a:lnTo>
                  <a:lnTo>
                    <a:pt x="421298" y="304712"/>
                  </a:lnTo>
                  <a:lnTo>
                    <a:pt x="434076" y="263538"/>
                  </a:lnTo>
                  <a:lnTo>
                    <a:pt x="438530" y="219329"/>
                  </a:lnTo>
                  <a:lnTo>
                    <a:pt x="434076" y="175119"/>
                  </a:lnTo>
                  <a:lnTo>
                    <a:pt x="421298" y="133945"/>
                  </a:lnTo>
                  <a:lnTo>
                    <a:pt x="401079" y="96688"/>
                  </a:lnTo>
                  <a:lnTo>
                    <a:pt x="374300" y="64230"/>
                  </a:lnTo>
                  <a:lnTo>
                    <a:pt x="341842" y="37451"/>
                  </a:lnTo>
                  <a:lnTo>
                    <a:pt x="304585" y="17232"/>
                  </a:lnTo>
                  <a:lnTo>
                    <a:pt x="263411" y="4454"/>
                  </a:lnTo>
                  <a:lnTo>
                    <a:pt x="219201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475848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0" y="133945"/>
                  </a:lnTo>
                  <a:lnTo>
                    <a:pt x="37444" y="96688"/>
                  </a:lnTo>
                  <a:lnTo>
                    <a:pt x="64214" y="64230"/>
                  </a:lnTo>
                  <a:lnTo>
                    <a:pt x="96657" y="37451"/>
                  </a:lnTo>
                  <a:lnTo>
                    <a:pt x="133891" y="17232"/>
                  </a:lnTo>
                  <a:lnTo>
                    <a:pt x="175034" y="4454"/>
                  </a:lnTo>
                  <a:lnTo>
                    <a:pt x="219201" y="0"/>
                  </a:lnTo>
                  <a:lnTo>
                    <a:pt x="263411" y="4454"/>
                  </a:lnTo>
                  <a:lnTo>
                    <a:pt x="304585" y="17232"/>
                  </a:lnTo>
                  <a:lnTo>
                    <a:pt x="341842" y="37451"/>
                  </a:lnTo>
                  <a:lnTo>
                    <a:pt x="374300" y="64230"/>
                  </a:lnTo>
                  <a:lnTo>
                    <a:pt x="401079" y="96688"/>
                  </a:lnTo>
                  <a:lnTo>
                    <a:pt x="421298" y="133945"/>
                  </a:lnTo>
                  <a:lnTo>
                    <a:pt x="434076" y="175119"/>
                  </a:lnTo>
                  <a:lnTo>
                    <a:pt x="438530" y="219329"/>
                  </a:lnTo>
                  <a:lnTo>
                    <a:pt x="434076" y="263538"/>
                  </a:lnTo>
                  <a:lnTo>
                    <a:pt x="421298" y="304712"/>
                  </a:lnTo>
                  <a:lnTo>
                    <a:pt x="401079" y="341969"/>
                  </a:lnTo>
                  <a:lnTo>
                    <a:pt x="374300" y="374427"/>
                  </a:lnTo>
                  <a:lnTo>
                    <a:pt x="341842" y="401206"/>
                  </a:lnTo>
                  <a:lnTo>
                    <a:pt x="304585" y="421425"/>
                  </a:lnTo>
                  <a:lnTo>
                    <a:pt x="263411" y="434203"/>
                  </a:lnTo>
                  <a:lnTo>
                    <a:pt x="219201" y="438658"/>
                  </a:lnTo>
                  <a:lnTo>
                    <a:pt x="175034" y="434203"/>
                  </a:lnTo>
                  <a:lnTo>
                    <a:pt x="133891" y="421425"/>
                  </a:lnTo>
                  <a:lnTo>
                    <a:pt x="96657" y="401206"/>
                  </a:lnTo>
                  <a:lnTo>
                    <a:pt x="64214" y="374427"/>
                  </a:lnTo>
                  <a:lnTo>
                    <a:pt x="37444" y="341969"/>
                  </a:lnTo>
                  <a:lnTo>
                    <a:pt x="17230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329164" y="2162048"/>
            <a:ext cx="7461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Carlito"/>
                <a:cs typeface="Carlito"/>
              </a:rPr>
              <a:t>Báo </a:t>
            </a:r>
            <a:r>
              <a:rPr sz="800" b="1" spc="-5" dirty="0">
                <a:latin typeface="Carlito"/>
                <a:cs typeface="Carlito"/>
              </a:rPr>
              <a:t>cáo </a:t>
            </a:r>
            <a:r>
              <a:rPr sz="800" b="1" spc="-55" dirty="0">
                <a:latin typeface="Arial"/>
                <a:cs typeface="Arial"/>
              </a:rPr>
              <a:t>thống</a:t>
            </a:r>
            <a:r>
              <a:rPr sz="800" b="1" spc="-165" dirty="0">
                <a:latin typeface="Arial"/>
                <a:cs typeface="Arial"/>
              </a:rPr>
              <a:t> </a:t>
            </a:r>
            <a:r>
              <a:rPr sz="800" b="1" spc="-5" dirty="0">
                <a:latin typeface="Carlito"/>
                <a:cs typeface="Carlito"/>
              </a:rPr>
              <a:t>kê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132073" y="1755394"/>
            <a:ext cx="7727315" cy="3587115"/>
            <a:chOff x="3132073" y="1755394"/>
            <a:chExt cx="7727315" cy="3587115"/>
          </a:xfrm>
        </p:grpSpPr>
        <p:sp>
          <p:nvSpPr>
            <p:cNvPr id="65" name="object 65"/>
            <p:cNvSpPr/>
            <p:nvPr/>
          </p:nvSpPr>
          <p:spPr>
            <a:xfrm>
              <a:off x="6004813" y="1786001"/>
              <a:ext cx="244728" cy="2326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53351" y="1755393"/>
              <a:ext cx="3606165" cy="330835"/>
            </a:xfrm>
            <a:custGeom>
              <a:avLst/>
              <a:gdLst/>
              <a:ahLst/>
              <a:cxnLst/>
              <a:rect l="l" t="t" r="r" b="b"/>
              <a:pathLst>
                <a:path w="3606165" h="330835">
                  <a:moveTo>
                    <a:pt x="116332" y="291465"/>
                  </a:moveTo>
                  <a:lnTo>
                    <a:pt x="115062" y="290322"/>
                  </a:lnTo>
                  <a:lnTo>
                    <a:pt x="92456" y="290322"/>
                  </a:lnTo>
                  <a:lnTo>
                    <a:pt x="91186" y="291465"/>
                  </a:lnTo>
                  <a:lnTo>
                    <a:pt x="91186" y="307721"/>
                  </a:lnTo>
                  <a:lnTo>
                    <a:pt x="92456" y="308864"/>
                  </a:lnTo>
                  <a:lnTo>
                    <a:pt x="115062" y="308864"/>
                  </a:lnTo>
                  <a:lnTo>
                    <a:pt x="116332" y="307721"/>
                  </a:lnTo>
                  <a:lnTo>
                    <a:pt x="116332" y="291465"/>
                  </a:lnTo>
                  <a:close/>
                </a:path>
                <a:path w="3606165" h="330835">
                  <a:moveTo>
                    <a:pt x="122809" y="187325"/>
                  </a:moveTo>
                  <a:lnTo>
                    <a:pt x="119888" y="184531"/>
                  </a:lnTo>
                  <a:lnTo>
                    <a:pt x="59817" y="184531"/>
                  </a:lnTo>
                  <a:lnTo>
                    <a:pt x="57023" y="187325"/>
                  </a:lnTo>
                  <a:lnTo>
                    <a:pt x="57023" y="194437"/>
                  </a:lnTo>
                  <a:lnTo>
                    <a:pt x="59817" y="197231"/>
                  </a:lnTo>
                  <a:lnTo>
                    <a:pt x="119888" y="197231"/>
                  </a:lnTo>
                  <a:lnTo>
                    <a:pt x="122809" y="194437"/>
                  </a:lnTo>
                  <a:lnTo>
                    <a:pt x="122809" y="187325"/>
                  </a:lnTo>
                  <a:close/>
                </a:path>
                <a:path w="3606165" h="330835">
                  <a:moveTo>
                    <a:pt x="122809" y="164338"/>
                  </a:moveTo>
                  <a:lnTo>
                    <a:pt x="119888" y="161544"/>
                  </a:lnTo>
                  <a:lnTo>
                    <a:pt x="74168" y="161544"/>
                  </a:lnTo>
                  <a:lnTo>
                    <a:pt x="71247" y="164338"/>
                  </a:lnTo>
                  <a:lnTo>
                    <a:pt x="71247" y="171450"/>
                  </a:lnTo>
                  <a:lnTo>
                    <a:pt x="74168" y="174244"/>
                  </a:lnTo>
                  <a:lnTo>
                    <a:pt x="119888" y="174244"/>
                  </a:lnTo>
                  <a:lnTo>
                    <a:pt x="122809" y="171450"/>
                  </a:lnTo>
                  <a:lnTo>
                    <a:pt x="122809" y="164338"/>
                  </a:lnTo>
                  <a:close/>
                </a:path>
                <a:path w="3606165" h="330835">
                  <a:moveTo>
                    <a:pt x="122809" y="141351"/>
                  </a:moveTo>
                  <a:lnTo>
                    <a:pt x="119888" y="138557"/>
                  </a:lnTo>
                  <a:lnTo>
                    <a:pt x="90297" y="138557"/>
                  </a:lnTo>
                  <a:lnTo>
                    <a:pt x="87376" y="141351"/>
                  </a:lnTo>
                  <a:lnTo>
                    <a:pt x="87376" y="148336"/>
                  </a:lnTo>
                  <a:lnTo>
                    <a:pt x="90297" y="151257"/>
                  </a:lnTo>
                  <a:lnTo>
                    <a:pt x="119888" y="151257"/>
                  </a:lnTo>
                  <a:lnTo>
                    <a:pt x="122809" y="148336"/>
                  </a:lnTo>
                  <a:lnTo>
                    <a:pt x="122809" y="141351"/>
                  </a:lnTo>
                  <a:close/>
                </a:path>
                <a:path w="3606165" h="330835">
                  <a:moveTo>
                    <a:pt x="248920" y="131826"/>
                  </a:moveTo>
                  <a:lnTo>
                    <a:pt x="247523" y="131318"/>
                  </a:lnTo>
                  <a:lnTo>
                    <a:pt x="245745" y="131318"/>
                  </a:lnTo>
                  <a:lnTo>
                    <a:pt x="244602" y="132207"/>
                  </a:lnTo>
                  <a:lnTo>
                    <a:pt x="244348" y="132334"/>
                  </a:lnTo>
                  <a:lnTo>
                    <a:pt x="200406" y="165989"/>
                  </a:lnTo>
                  <a:lnTo>
                    <a:pt x="198882" y="167386"/>
                  </a:lnTo>
                  <a:lnTo>
                    <a:pt x="196850" y="168021"/>
                  </a:lnTo>
                  <a:lnTo>
                    <a:pt x="192405" y="168021"/>
                  </a:lnTo>
                  <a:lnTo>
                    <a:pt x="190246" y="167386"/>
                  </a:lnTo>
                  <a:lnTo>
                    <a:pt x="188722" y="165989"/>
                  </a:lnTo>
                  <a:lnTo>
                    <a:pt x="143637" y="131445"/>
                  </a:lnTo>
                  <a:lnTo>
                    <a:pt x="143510" y="131318"/>
                  </a:lnTo>
                  <a:lnTo>
                    <a:pt x="142875" y="130937"/>
                  </a:lnTo>
                  <a:lnTo>
                    <a:pt x="141478" y="130937"/>
                  </a:lnTo>
                  <a:lnTo>
                    <a:pt x="140208" y="131191"/>
                  </a:lnTo>
                  <a:lnTo>
                    <a:pt x="140208" y="204978"/>
                  </a:lnTo>
                  <a:lnTo>
                    <a:pt x="142748" y="207391"/>
                  </a:lnTo>
                  <a:lnTo>
                    <a:pt x="186309" y="207391"/>
                  </a:lnTo>
                  <a:lnTo>
                    <a:pt x="186309" y="268732"/>
                  </a:lnTo>
                  <a:lnTo>
                    <a:pt x="184150" y="270764"/>
                  </a:lnTo>
                  <a:lnTo>
                    <a:pt x="125476" y="270764"/>
                  </a:lnTo>
                  <a:lnTo>
                    <a:pt x="125476" y="286512"/>
                  </a:lnTo>
                  <a:lnTo>
                    <a:pt x="125476" y="312674"/>
                  </a:lnTo>
                  <a:lnTo>
                    <a:pt x="120142" y="318008"/>
                  </a:lnTo>
                  <a:lnTo>
                    <a:pt x="87376" y="318008"/>
                  </a:lnTo>
                  <a:lnTo>
                    <a:pt x="82169" y="312674"/>
                  </a:lnTo>
                  <a:lnTo>
                    <a:pt x="82169" y="286512"/>
                  </a:lnTo>
                  <a:lnTo>
                    <a:pt x="87376" y="281178"/>
                  </a:lnTo>
                  <a:lnTo>
                    <a:pt x="120142" y="281178"/>
                  </a:lnTo>
                  <a:lnTo>
                    <a:pt x="125476" y="286512"/>
                  </a:lnTo>
                  <a:lnTo>
                    <a:pt x="125476" y="270764"/>
                  </a:lnTo>
                  <a:lnTo>
                    <a:pt x="23368" y="270764"/>
                  </a:lnTo>
                  <a:lnTo>
                    <a:pt x="21336" y="268732"/>
                  </a:lnTo>
                  <a:lnTo>
                    <a:pt x="21336" y="48133"/>
                  </a:lnTo>
                  <a:lnTo>
                    <a:pt x="23368" y="46101"/>
                  </a:lnTo>
                  <a:lnTo>
                    <a:pt x="184150" y="46101"/>
                  </a:lnTo>
                  <a:lnTo>
                    <a:pt x="186309" y="48133"/>
                  </a:lnTo>
                  <a:lnTo>
                    <a:pt x="186309" y="122555"/>
                  </a:lnTo>
                  <a:lnTo>
                    <a:pt x="147701" y="122555"/>
                  </a:lnTo>
                  <a:lnTo>
                    <a:pt x="146177" y="122809"/>
                  </a:lnTo>
                  <a:lnTo>
                    <a:pt x="145923" y="123825"/>
                  </a:lnTo>
                  <a:lnTo>
                    <a:pt x="145542" y="124841"/>
                  </a:lnTo>
                  <a:lnTo>
                    <a:pt x="146685" y="125730"/>
                  </a:lnTo>
                  <a:lnTo>
                    <a:pt x="146939" y="125857"/>
                  </a:lnTo>
                  <a:lnTo>
                    <a:pt x="193294" y="160401"/>
                  </a:lnTo>
                  <a:lnTo>
                    <a:pt x="193675" y="160655"/>
                  </a:lnTo>
                  <a:lnTo>
                    <a:pt x="195453" y="160655"/>
                  </a:lnTo>
                  <a:lnTo>
                    <a:pt x="195834" y="160401"/>
                  </a:lnTo>
                  <a:lnTo>
                    <a:pt x="241300" y="126746"/>
                  </a:lnTo>
                  <a:lnTo>
                    <a:pt x="241681" y="126365"/>
                  </a:lnTo>
                  <a:lnTo>
                    <a:pt x="243078" y="125095"/>
                  </a:lnTo>
                  <a:lnTo>
                    <a:pt x="242570" y="123825"/>
                  </a:lnTo>
                  <a:lnTo>
                    <a:pt x="242189" y="122682"/>
                  </a:lnTo>
                  <a:lnTo>
                    <a:pt x="240665" y="122555"/>
                  </a:lnTo>
                  <a:lnTo>
                    <a:pt x="207518" y="122555"/>
                  </a:lnTo>
                  <a:lnTo>
                    <a:pt x="207645" y="46101"/>
                  </a:lnTo>
                  <a:lnTo>
                    <a:pt x="207645" y="33655"/>
                  </a:lnTo>
                  <a:lnTo>
                    <a:pt x="207645" y="28194"/>
                  </a:lnTo>
                  <a:lnTo>
                    <a:pt x="206883" y="24511"/>
                  </a:lnTo>
                  <a:lnTo>
                    <a:pt x="206197" y="21132"/>
                  </a:lnTo>
                  <a:lnTo>
                    <a:pt x="202260" y="15354"/>
                  </a:lnTo>
                  <a:lnTo>
                    <a:pt x="196443" y="11468"/>
                  </a:lnTo>
                  <a:lnTo>
                    <a:pt x="189357" y="10033"/>
                  </a:lnTo>
                  <a:lnTo>
                    <a:pt x="122936" y="10033"/>
                  </a:lnTo>
                  <a:lnTo>
                    <a:pt x="122936" y="26543"/>
                  </a:lnTo>
                  <a:lnTo>
                    <a:pt x="122936" y="31623"/>
                  </a:lnTo>
                  <a:lnTo>
                    <a:pt x="120777" y="33655"/>
                  </a:lnTo>
                  <a:lnTo>
                    <a:pt x="86741" y="33655"/>
                  </a:lnTo>
                  <a:lnTo>
                    <a:pt x="84709" y="31623"/>
                  </a:lnTo>
                  <a:lnTo>
                    <a:pt x="84709" y="26543"/>
                  </a:lnTo>
                  <a:lnTo>
                    <a:pt x="86741" y="24511"/>
                  </a:lnTo>
                  <a:lnTo>
                    <a:pt x="120777" y="24511"/>
                  </a:lnTo>
                  <a:lnTo>
                    <a:pt x="122936" y="26543"/>
                  </a:lnTo>
                  <a:lnTo>
                    <a:pt x="122936" y="10033"/>
                  </a:lnTo>
                  <a:lnTo>
                    <a:pt x="18161" y="10033"/>
                  </a:lnTo>
                  <a:lnTo>
                    <a:pt x="11087" y="11468"/>
                  </a:lnTo>
                  <a:lnTo>
                    <a:pt x="5308" y="15354"/>
                  </a:lnTo>
                  <a:lnTo>
                    <a:pt x="1422" y="21132"/>
                  </a:lnTo>
                  <a:lnTo>
                    <a:pt x="0" y="28194"/>
                  </a:lnTo>
                  <a:lnTo>
                    <a:pt x="76" y="312674"/>
                  </a:lnTo>
                  <a:lnTo>
                    <a:pt x="1422" y="319392"/>
                  </a:lnTo>
                  <a:lnTo>
                    <a:pt x="5308" y="325208"/>
                  </a:lnTo>
                  <a:lnTo>
                    <a:pt x="11087" y="329145"/>
                  </a:lnTo>
                  <a:lnTo>
                    <a:pt x="18161" y="330581"/>
                  </a:lnTo>
                  <a:lnTo>
                    <a:pt x="189357" y="330581"/>
                  </a:lnTo>
                  <a:lnTo>
                    <a:pt x="196443" y="329145"/>
                  </a:lnTo>
                  <a:lnTo>
                    <a:pt x="202260" y="325208"/>
                  </a:lnTo>
                  <a:lnTo>
                    <a:pt x="206197" y="319392"/>
                  </a:lnTo>
                  <a:lnTo>
                    <a:pt x="206476" y="318008"/>
                  </a:lnTo>
                  <a:lnTo>
                    <a:pt x="207556" y="312674"/>
                  </a:lnTo>
                  <a:lnTo>
                    <a:pt x="207645" y="281178"/>
                  </a:lnTo>
                  <a:lnTo>
                    <a:pt x="207645" y="270764"/>
                  </a:lnTo>
                  <a:lnTo>
                    <a:pt x="207645" y="207391"/>
                  </a:lnTo>
                  <a:lnTo>
                    <a:pt x="246380" y="207391"/>
                  </a:lnTo>
                  <a:lnTo>
                    <a:pt x="248920" y="204978"/>
                  </a:lnTo>
                  <a:lnTo>
                    <a:pt x="248920" y="168021"/>
                  </a:lnTo>
                  <a:lnTo>
                    <a:pt x="248920" y="131826"/>
                  </a:lnTo>
                  <a:close/>
                </a:path>
                <a:path w="3606165" h="330835">
                  <a:moveTo>
                    <a:pt x="1241044" y="30861"/>
                  </a:moveTo>
                  <a:lnTo>
                    <a:pt x="1238656" y="19050"/>
                  </a:lnTo>
                  <a:lnTo>
                    <a:pt x="1232154" y="9398"/>
                  </a:lnTo>
                  <a:lnTo>
                    <a:pt x="1222502" y="2895"/>
                  </a:lnTo>
                  <a:lnTo>
                    <a:pt x="1210691" y="508"/>
                  </a:lnTo>
                  <a:lnTo>
                    <a:pt x="1198867" y="2895"/>
                  </a:lnTo>
                  <a:lnTo>
                    <a:pt x="1189228" y="9398"/>
                  </a:lnTo>
                  <a:lnTo>
                    <a:pt x="1182712" y="19050"/>
                  </a:lnTo>
                  <a:lnTo>
                    <a:pt x="1180338" y="30861"/>
                  </a:lnTo>
                  <a:lnTo>
                    <a:pt x="1182712" y="42684"/>
                  </a:lnTo>
                  <a:lnTo>
                    <a:pt x="1189228" y="52336"/>
                  </a:lnTo>
                  <a:lnTo>
                    <a:pt x="1198867" y="58839"/>
                  </a:lnTo>
                  <a:lnTo>
                    <a:pt x="1210691" y="61214"/>
                  </a:lnTo>
                  <a:lnTo>
                    <a:pt x="1222502" y="58839"/>
                  </a:lnTo>
                  <a:lnTo>
                    <a:pt x="1232154" y="52336"/>
                  </a:lnTo>
                  <a:lnTo>
                    <a:pt x="1238656" y="42684"/>
                  </a:lnTo>
                  <a:lnTo>
                    <a:pt x="1241044" y="30861"/>
                  </a:lnTo>
                  <a:close/>
                </a:path>
                <a:path w="3606165" h="330835">
                  <a:moveTo>
                    <a:pt x="1265936" y="179070"/>
                  </a:moveTo>
                  <a:lnTo>
                    <a:pt x="1265123" y="172847"/>
                  </a:lnTo>
                  <a:lnTo>
                    <a:pt x="1257173" y="102743"/>
                  </a:lnTo>
                  <a:lnTo>
                    <a:pt x="1256423" y="100203"/>
                  </a:lnTo>
                  <a:lnTo>
                    <a:pt x="1253731" y="91071"/>
                  </a:lnTo>
                  <a:lnTo>
                    <a:pt x="1246860" y="81737"/>
                  </a:lnTo>
                  <a:lnTo>
                    <a:pt x="1237399" y="75526"/>
                  </a:lnTo>
                  <a:lnTo>
                    <a:pt x="1226185" y="73279"/>
                  </a:lnTo>
                  <a:lnTo>
                    <a:pt x="1223772" y="73279"/>
                  </a:lnTo>
                  <a:lnTo>
                    <a:pt x="1221613" y="74676"/>
                  </a:lnTo>
                  <a:lnTo>
                    <a:pt x="1220660" y="77089"/>
                  </a:lnTo>
                  <a:lnTo>
                    <a:pt x="1210437" y="100203"/>
                  </a:lnTo>
                  <a:lnTo>
                    <a:pt x="1200734" y="76962"/>
                  </a:lnTo>
                  <a:lnTo>
                    <a:pt x="1199896" y="74803"/>
                  </a:lnTo>
                  <a:lnTo>
                    <a:pt x="1197737" y="73279"/>
                  </a:lnTo>
                  <a:lnTo>
                    <a:pt x="1195197" y="73279"/>
                  </a:lnTo>
                  <a:lnTo>
                    <a:pt x="1183995" y="75526"/>
                  </a:lnTo>
                  <a:lnTo>
                    <a:pt x="1156182" y="173228"/>
                  </a:lnTo>
                  <a:lnTo>
                    <a:pt x="1155573" y="179070"/>
                  </a:lnTo>
                  <a:lnTo>
                    <a:pt x="1157351" y="184912"/>
                  </a:lnTo>
                  <a:lnTo>
                    <a:pt x="1161288" y="189103"/>
                  </a:lnTo>
                  <a:lnTo>
                    <a:pt x="1164590" y="192913"/>
                  </a:lnTo>
                  <a:lnTo>
                    <a:pt x="1168908" y="195072"/>
                  </a:lnTo>
                  <a:lnTo>
                    <a:pt x="1173734" y="195326"/>
                  </a:lnTo>
                  <a:lnTo>
                    <a:pt x="1180338" y="285877"/>
                  </a:lnTo>
                  <a:lnTo>
                    <a:pt x="1180592" y="289052"/>
                  </a:lnTo>
                  <a:lnTo>
                    <a:pt x="1183259" y="291465"/>
                  </a:lnTo>
                  <a:lnTo>
                    <a:pt x="1238250" y="291465"/>
                  </a:lnTo>
                  <a:lnTo>
                    <a:pt x="1240790" y="289052"/>
                  </a:lnTo>
                  <a:lnTo>
                    <a:pt x="1247775" y="195326"/>
                  </a:lnTo>
                  <a:lnTo>
                    <a:pt x="1252601" y="195072"/>
                  </a:lnTo>
                  <a:lnTo>
                    <a:pt x="1256919" y="192913"/>
                  </a:lnTo>
                  <a:lnTo>
                    <a:pt x="1260221" y="189103"/>
                  </a:lnTo>
                  <a:lnTo>
                    <a:pt x="1264031" y="184912"/>
                  </a:lnTo>
                  <a:lnTo>
                    <a:pt x="1265936" y="179070"/>
                  </a:lnTo>
                  <a:close/>
                </a:path>
                <a:path w="3606165" h="330835">
                  <a:moveTo>
                    <a:pt x="1288796" y="253492"/>
                  </a:moveTo>
                  <a:lnTo>
                    <a:pt x="1287399" y="249936"/>
                  </a:lnTo>
                  <a:lnTo>
                    <a:pt x="1284351" y="248539"/>
                  </a:lnTo>
                  <a:lnTo>
                    <a:pt x="1282827" y="247904"/>
                  </a:lnTo>
                  <a:lnTo>
                    <a:pt x="1281176" y="247904"/>
                  </a:lnTo>
                  <a:lnTo>
                    <a:pt x="1279652" y="248412"/>
                  </a:lnTo>
                  <a:lnTo>
                    <a:pt x="1278255" y="248920"/>
                  </a:lnTo>
                  <a:lnTo>
                    <a:pt x="1276985" y="250063"/>
                  </a:lnTo>
                  <a:lnTo>
                    <a:pt x="1276350" y="251587"/>
                  </a:lnTo>
                  <a:lnTo>
                    <a:pt x="1272921" y="259334"/>
                  </a:lnTo>
                  <a:lnTo>
                    <a:pt x="1269111" y="264922"/>
                  </a:lnTo>
                  <a:lnTo>
                    <a:pt x="1261872" y="271399"/>
                  </a:lnTo>
                  <a:lnTo>
                    <a:pt x="1261618" y="275209"/>
                  </a:lnTo>
                  <a:lnTo>
                    <a:pt x="1265047" y="279019"/>
                  </a:lnTo>
                  <a:lnTo>
                    <a:pt x="1266698" y="279654"/>
                  </a:lnTo>
                  <a:lnTo>
                    <a:pt x="1269873" y="279654"/>
                  </a:lnTo>
                  <a:lnTo>
                    <a:pt x="1287399" y="256540"/>
                  </a:lnTo>
                  <a:lnTo>
                    <a:pt x="1288796" y="253492"/>
                  </a:lnTo>
                  <a:close/>
                </a:path>
                <a:path w="3606165" h="330835">
                  <a:moveTo>
                    <a:pt x="1304163" y="207772"/>
                  </a:moveTo>
                  <a:lnTo>
                    <a:pt x="1302766" y="204216"/>
                  </a:lnTo>
                  <a:lnTo>
                    <a:pt x="1299591" y="203073"/>
                  </a:lnTo>
                  <a:lnTo>
                    <a:pt x="1296543" y="201803"/>
                  </a:lnTo>
                  <a:lnTo>
                    <a:pt x="1292987" y="203327"/>
                  </a:lnTo>
                  <a:lnTo>
                    <a:pt x="1291717" y="206375"/>
                  </a:lnTo>
                  <a:lnTo>
                    <a:pt x="1288796" y="213614"/>
                  </a:lnTo>
                  <a:lnTo>
                    <a:pt x="1286637" y="221107"/>
                  </a:lnTo>
                  <a:lnTo>
                    <a:pt x="1284351" y="228219"/>
                  </a:lnTo>
                  <a:lnTo>
                    <a:pt x="1283970" y="229743"/>
                  </a:lnTo>
                  <a:lnTo>
                    <a:pt x="1282954" y="232918"/>
                  </a:lnTo>
                  <a:lnTo>
                    <a:pt x="1284859" y="236220"/>
                  </a:lnTo>
                  <a:lnTo>
                    <a:pt x="1288034" y="237236"/>
                  </a:lnTo>
                  <a:lnTo>
                    <a:pt x="1288669" y="237363"/>
                  </a:lnTo>
                  <a:lnTo>
                    <a:pt x="1289177" y="237490"/>
                  </a:lnTo>
                  <a:lnTo>
                    <a:pt x="1292352" y="237490"/>
                  </a:lnTo>
                  <a:lnTo>
                    <a:pt x="1294892" y="235839"/>
                  </a:lnTo>
                  <a:lnTo>
                    <a:pt x="1296035" y="231775"/>
                  </a:lnTo>
                  <a:lnTo>
                    <a:pt x="1298194" y="224790"/>
                  </a:lnTo>
                  <a:lnTo>
                    <a:pt x="1300353" y="217678"/>
                  </a:lnTo>
                  <a:lnTo>
                    <a:pt x="1303020" y="210947"/>
                  </a:lnTo>
                  <a:lnTo>
                    <a:pt x="1304163" y="207772"/>
                  </a:lnTo>
                  <a:close/>
                </a:path>
                <a:path w="3606165" h="330835">
                  <a:moveTo>
                    <a:pt x="1334262" y="172847"/>
                  </a:moveTo>
                  <a:lnTo>
                    <a:pt x="1332738" y="169926"/>
                  </a:lnTo>
                  <a:lnTo>
                    <a:pt x="1331976" y="168402"/>
                  </a:lnTo>
                  <a:lnTo>
                    <a:pt x="1330579" y="167386"/>
                  </a:lnTo>
                  <a:lnTo>
                    <a:pt x="1329182" y="166878"/>
                  </a:lnTo>
                  <a:lnTo>
                    <a:pt x="1327658" y="166370"/>
                  </a:lnTo>
                  <a:lnTo>
                    <a:pt x="1326007" y="166497"/>
                  </a:lnTo>
                  <a:lnTo>
                    <a:pt x="1302131" y="186690"/>
                  </a:lnTo>
                  <a:lnTo>
                    <a:pt x="1302512" y="190500"/>
                  </a:lnTo>
                  <a:lnTo>
                    <a:pt x="1306322" y="193421"/>
                  </a:lnTo>
                  <a:lnTo>
                    <a:pt x="1307592" y="193802"/>
                  </a:lnTo>
                  <a:lnTo>
                    <a:pt x="1310767" y="193802"/>
                  </a:lnTo>
                  <a:lnTo>
                    <a:pt x="1312545" y="193040"/>
                  </a:lnTo>
                  <a:lnTo>
                    <a:pt x="1313688" y="191516"/>
                  </a:lnTo>
                  <a:lnTo>
                    <a:pt x="1318260" y="185801"/>
                  </a:lnTo>
                  <a:lnTo>
                    <a:pt x="1323594" y="181356"/>
                  </a:lnTo>
                  <a:lnTo>
                    <a:pt x="1333119" y="176530"/>
                  </a:lnTo>
                  <a:lnTo>
                    <a:pt x="1334262" y="172847"/>
                  </a:lnTo>
                  <a:close/>
                </a:path>
                <a:path w="3606165" h="330835">
                  <a:moveTo>
                    <a:pt x="1368679" y="167259"/>
                  </a:moveTo>
                  <a:lnTo>
                    <a:pt x="1368425" y="160528"/>
                  </a:lnTo>
                  <a:lnTo>
                    <a:pt x="1365631" y="157988"/>
                  </a:lnTo>
                  <a:lnTo>
                    <a:pt x="1362202" y="158115"/>
                  </a:lnTo>
                  <a:lnTo>
                    <a:pt x="1357630" y="158369"/>
                  </a:lnTo>
                  <a:lnTo>
                    <a:pt x="1349502" y="159385"/>
                  </a:lnTo>
                  <a:lnTo>
                    <a:pt x="1346073" y="159893"/>
                  </a:lnTo>
                  <a:lnTo>
                    <a:pt x="1343914" y="163068"/>
                  </a:lnTo>
                  <a:lnTo>
                    <a:pt x="1344422" y="166370"/>
                  </a:lnTo>
                  <a:lnTo>
                    <a:pt x="1344803" y="169418"/>
                  </a:lnTo>
                  <a:lnTo>
                    <a:pt x="1347470" y="171577"/>
                  </a:lnTo>
                  <a:lnTo>
                    <a:pt x="1350645" y="171577"/>
                  </a:lnTo>
                  <a:lnTo>
                    <a:pt x="1351026" y="171450"/>
                  </a:lnTo>
                  <a:lnTo>
                    <a:pt x="1351280" y="171450"/>
                  </a:lnTo>
                  <a:lnTo>
                    <a:pt x="1354836" y="170942"/>
                  </a:lnTo>
                  <a:lnTo>
                    <a:pt x="1358773" y="170434"/>
                  </a:lnTo>
                  <a:lnTo>
                    <a:pt x="1362837" y="170307"/>
                  </a:lnTo>
                  <a:lnTo>
                    <a:pt x="1366139" y="170053"/>
                  </a:lnTo>
                  <a:lnTo>
                    <a:pt x="1368679" y="167259"/>
                  </a:lnTo>
                  <a:close/>
                </a:path>
                <a:path w="3606165" h="330835">
                  <a:moveTo>
                    <a:pt x="1447546" y="55118"/>
                  </a:moveTo>
                  <a:lnTo>
                    <a:pt x="1443228" y="33896"/>
                  </a:lnTo>
                  <a:lnTo>
                    <a:pt x="1437043" y="24765"/>
                  </a:lnTo>
                  <a:lnTo>
                    <a:pt x="1431480" y="16535"/>
                  </a:lnTo>
                  <a:lnTo>
                    <a:pt x="1423162" y="10934"/>
                  </a:lnTo>
                  <a:lnTo>
                    <a:pt x="1423162" y="55118"/>
                  </a:lnTo>
                  <a:lnTo>
                    <a:pt x="1420774" y="66890"/>
                  </a:lnTo>
                  <a:lnTo>
                    <a:pt x="1414284" y="76542"/>
                  </a:lnTo>
                  <a:lnTo>
                    <a:pt x="1404658" y="83070"/>
                  </a:lnTo>
                  <a:lnTo>
                    <a:pt x="1392936" y="85471"/>
                  </a:lnTo>
                  <a:lnTo>
                    <a:pt x="1381099" y="83070"/>
                  </a:lnTo>
                  <a:lnTo>
                    <a:pt x="1371409" y="76542"/>
                  </a:lnTo>
                  <a:lnTo>
                    <a:pt x="1364856" y="66890"/>
                  </a:lnTo>
                  <a:lnTo>
                    <a:pt x="1362456" y="55118"/>
                  </a:lnTo>
                  <a:lnTo>
                    <a:pt x="1364856" y="43307"/>
                  </a:lnTo>
                  <a:lnTo>
                    <a:pt x="1371409" y="33655"/>
                  </a:lnTo>
                  <a:lnTo>
                    <a:pt x="1381099" y="27152"/>
                  </a:lnTo>
                  <a:lnTo>
                    <a:pt x="1392936" y="24765"/>
                  </a:lnTo>
                  <a:lnTo>
                    <a:pt x="1404670" y="27152"/>
                  </a:lnTo>
                  <a:lnTo>
                    <a:pt x="1414284" y="33655"/>
                  </a:lnTo>
                  <a:lnTo>
                    <a:pt x="1420774" y="43307"/>
                  </a:lnTo>
                  <a:lnTo>
                    <a:pt x="1423162" y="55118"/>
                  </a:lnTo>
                  <a:lnTo>
                    <a:pt x="1423162" y="10934"/>
                  </a:lnTo>
                  <a:lnTo>
                    <a:pt x="1414106" y="4813"/>
                  </a:lnTo>
                  <a:lnTo>
                    <a:pt x="1392936" y="508"/>
                  </a:lnTo>
                  <a:lnTo>
                    <a:pt x="1371625" y="4813"/>
                  </a:lnTo>
                  <a:lnTo>
                    <a:pt x="1354226" y="16535"/>
                  </a:lnTo>
                  <a:lnTo>
                    <a:pt x="1342491" y="33896"/>
                  </a:lnTo>
                  <a:lnTo>
                    <a:pt x="1338199" y="55118"/>
                  </a:lnTo>
                  <a:lnTo>
                    <a:pt x="1345209" y="83070"/>
                  </a:lnTo>
                  <a:lnTo>
                    <a:pt x="1361033" y="118338"/>
                  </a:lnTo>
                  <a:lnTo>
                    <a:pt x="1387602" y="167259"/>
                  </a:lnTo>
                  <a:lnTo>
                    <a:pt x="1390650" y="170307"/>
                  </a:lnTo>
                  <a:lnTo>
                    <a:pt x="1394968" y="170307"/>
                  </a:lnTo>
                  <a:lnTo>
                    <a:pt x="1424736" y="118338"/>
                  </a:lnTo>
                  <a:lnTo>
                    <a:pt x="1439456" y="85471"/>
                  </a:lnTo>
                  <a:lnTo>
                    <a:pt x="1440535" y="83070"/>
                  </a:lnTo>
                  <a:lnTo>
                    <a:pt x="1447546" y="55118"/>
                  </a:lnTo>
                  <a:close/>
                </a:path>
                <a:path w="3606165" h="330835">
                  <a:moveTo>
                    <a:pt x="2431415" y="111887"/>
                  </a:moveTo>
                  <a:lnTo>
                    <a:pt x="2376932" y="111887"/>
                  </a:lnTo>
                  <a:lnTo>
                    <a:pt x="2376932" y="140081"/>
                  </a:lnTo>
                  <a:lnTo>
                    <a:pt x="2376932" y="156083"/>
                  </a:lnTo>
                  <a:lnTo>
                    <a:pt x="2368931" y="162687"/>
                  </a:lnTo>
                  <a:lnTo>
                    <a:pt x="2349119" y="162687"/>
                  </a:lnTo>
                  <a:lnTo>
                    <a:pt x="2340991" y="156083"/>
                  </a:lnTo>
                  <a:lnTo>
                    <a:pt x="2340991" y="140081"/>
                  </a:lnTo>
                  <a:lnTo>
                    <a:pt x="2349119" y="133604"/>
                  </a:lnTo>
                  <a:lnTo>
                    <a:pt x="2368931" y="133604"/>
                  </a:lnTo>
                  <a:lnTo>
                    <a:pt x="2376932" y="140081"/>
                  </a:lnTo>
                  <a:lnTo>
                    <a:pt x="2376932" y="111887"/>
                  </a:lnTo>
                  <a:lnTo>
                    <a:pt x="2310765" y="111887"/>
                  </a:lnTo>
                  <a:lnTo>
                    <a:pt x="2310765" y="140081"/>
                  </a:lnTo>
                  <a:lnTo>
                    <a:pt x="2310765" y="156083"/>
                  </a:lnTo>
                  <a:lnTo>
                    <a:pt x="2302637" y="162687"/>
                  </a:lnTo>
                  <a:lnTo>
                    <a:pt x="2282825" y="162687"/>
                  </a:lnTo>
                  <a:lnTo>
                    <a:pt x="2274824" y="156083"/>
                  </a:lnTo>
                  <a:lnTo>
                    <a:pt x="2274824" y="140081"/>
                  </a:lnTo>
                  <a:lnTo>
                    <a:pt x="2282825" y="133604"/>
                  </a:lnTo>
                  <a:lnTo>
                    <a:pt x="2302637" y="133604"/>
                  </a:lnTo>
                  <a:lnTo>
                    <a:pt x="2310765" y="140081"/>
                  </a:lnTo>
                  <a:lnTo>
                    <a:pt x="2310765" y="111887"/>
                  </a:lnTo>
                  <a:lnTo>
                    <a:pt x="2239899" y="111887"/>
                  </a:lnTo>
                  <a:lnTo>
                    <a:pt x="2239899" y="184023"/>
                  </a:lnTo>
                  <a:lnTo>
                    <a:pt x="2397125" y="184023"/>
                  </a:lnTo>
                  <a:lnTo>
                    <a:pt x="2394966" y="178054"/>
                  </a:lnTo>
                  <a:lnTo>
                    <a:pt x="2393569" y="171831"/>
                  </a:lnTo>
                  <a:lnTo>
                    <a:pt x="2393569" y="165227"/>
                  </a:lnTo>
                  <a:lnTo>
                    <a:pt x="2393988" y="162687"/>
                  </a:lnTo>
                  <a:lnTo>
                    <a:pt x="2396299" y="148831"/>
                  </a:lnTo>
                  <a:lnTo>
                    <a:pt x="2404008" y="134086"/>
                  </a:lnTo>
                  <a:lnTo>
                    <a:pt x="2404465" y="133604"/>
                  </a:lnTo>
                  <a:lnTo>
                    <a:pt x="2415959" y="121589"/>
                  </a:lnTo>
                  <a:lnTo>
                    <a:pt x="2431415" y="111887"/>
                  </a:lnTo>
                  <a:close/>
                </a:path>
                <a:path w="3606165" h="330835">
                  <a:moveTo>
                    <a:pt x="2476881" y="226822"/>
                  </a:moveTo>
                  <a:lnTo>
                    <a:pt x="2472436" y="227076"/>
                  </a:lnTo>
                  <a:lnTo>
                    <a:pt x="2462911" y="227076"/>
                  </a:lnTo>
                  <a:lnTo>
                    <a:pt x="2455926" y="226314"/>
                  </a:lnTo>
                  <a:lnTo>
                    <a:pt x="2449195" y="224663"/>
                  </a:lnTo>
                  <a:lnTo>
                    <a:pt x="2449195" y="252476"/>
                  </a:lnTo>
                  <a:lnTo>
                    <a:pt x="2267458" y="252476"/>
                  </a:lnTo>
                  <a:lnTo>
                    <a:pt x="2267458" y="211582"/>
                  </a:lnTo>
                  <a:lnTo>
                    <a:pt x="2419604" y="211582"/>
                  </a:lnTo>
                  <a:lnTo>
                    <a:pt x="2413254" y="207137"/>
                  </a:lnTo>
                  <a:lnTo>
                    <a:pt x="2408047" y="201803"/>
                  </a:lnTo>
                  <a:lnTo>
                    <a:pt x="2403729" y="195961"/>
                  </a:lnTo>
                  <a:lnTo>
                    <a:pt x="2239899" y="195961"/>
                  </a:lnTo>
                  <a:lnTo>
                    <a:pt x="2239899" y="267970"/>
                  </a:lnTo>
                  <a:lnTo>
                    <a:pt x="2476881" y="267970"/>
                  </a:lnTo>
                  <a:lnTo>
                    <a:pt x="2476881" y="252476"/>
                  </a:lnTo>
                  <a:lnTo>
                    <a:pt x="2476881" y="227076"/>
                  </a:lnTo>
                  <a:lnTo>
                    <a:pt x="2476881" y="226822"/>
                  </a:lnTo>
                  <a:close/>
                </a:path>
                <a:path w="3606165" h="330835">
                  <a:moveTo>
                    <a:pt x="2476881" y="30607"/>
                  </a:moveTo>
                  <a:lnTo>
                    <a:pt x="2445512" y="30607"/>
                  </a:lnTo>
                  <a:lnTo>
                    <a:pt x="2445512" y="58674"/>
                  </a:lnTo>
                  <a:lnTo>
                    <a:pt x="2445512" y="74676"/>
                  </a:lnTo>
                  <a:lnTo>
                    <a:pt x="2437511" y="81153"/>
                  </a:lnTo>
                  <a:lnTo>
                    <a:pt x="2417699" y="81153"/>
                  </a:lnTo>
                  <a:lnTo>
                    <a:pt x="2409571" y="74676"/>
                  </a:lnTo>
                  <a:lnTo>
                    <a:pt x="2409571" y="58674"/>
                  </a:lnTo>
                  <a:lnTo>
                    <a:pt x="2417381" y="52324"/>
                  </a:lnTo>
                  <a:lnTo>
                    <a:pt x="2417699" y="52070"/>
                  </a:lnTo>
                  <a:lnTo>
                    <a:pt x="2437511" y="52070"/>
                  </a:lnTo>
                  <a:lnTo>
                    <a:pt x="2445512" y="58674"/>
                  </a:lnTo>
                  <a:lnTo>
                    <a:pt x="2445512" y="30607"/>
                  </a:lnTo>
                  <a:lnTo>
                    <a:pt x="2376932" y="30607"/>
                  </a:lnTo>
                  <a:lnTo>
                    <a:pt x="2376932" y="58674"/>
                  </a:lnTo>
                  <a:lnTo>
                    <a:pt x="2376932" y="74803"/>
                  </a:lnTo>
                  <a:lnTo>
                    <a:pt x="2368931" y="81153"/>
                  </a:lnTo>
                  <a:lnTo>
                    <a:pt x="2349119" y="81153"/>
                  </a:lnTo>
                  <a:lnTo>
                    <a:pt x="2340991" y="74803"/>
                  </a:lnTo>
                  <a:lnTo>
                    <a:pt x="2340991" y="58674"/>
                  </a:lnTo>
                  <a:lnTo>
                    <a:pt x="2349119" y="52324"/>
                  </a:lnTo>
                  <a:lnTo>
                    <a:pt x="2368931" y="52324"/>
                  </a:lnTo>
                  <a:lnTo>
                    <a:pt x="2376932" y="58674"/>
                  </a:lnTo>
                  <a:lnTo>
                    <a:pt x="2376932" y="30607"/>
                  </a:lnTo>
                  <a:lnTo>
                    <a:pt x="2310765" y="30607"/>
                  </a:lnTo>
                  <a:lnTo>
                    <a:pt x="2310765" y="58674"/>
                  </a:lnTo>
                  <a:lnTo>
                    <a:pt x="2310765" y="74803"/>
                  </a:lnTo>
                  <a:lnTo>
                    <a:pt x="2302637" y="81153"/>
                  </a:lnTo>
                  <a:lnTo>
                    <a:pt x="2282825" y="81153"/>
                  </a:lnTo>
                  <a:lnTo>
                    <a:pt x="2274824" y="74803"/>
                  </a:lnTo>
                  <a:lnTo>
                    <a:pt x="2274824" y="58674"/>
                  </a:lnTo>
                  <a:lnTo>
                    <a:pt x="2282825" y="52324"/>
                  </a:lnTo>
                  <a:lnTo>
                    <a:pt x="2302637" y="52324"/>
                  </a:lnTo>
                  <a:lnTo>
                    <a:pt x="2310765" y="58674"/>
                  </a:lnTo>
                  <a:lnTo>
                    <a:pt x="2310765" y="30607"/>
                  </a:lnTo>
                  <a:lnTo>
                    <a:pt x="2239899" y="30607"/>
                  </a:lnTo>
                  <a:lnTo>
                    <a:pt x="2239899" y="102616"/>
                  </a:lnTo>
                  <a:lnTo>
                    <a:pt x="2476881" y="102616"/>
                  </a:lnTo>
                  <a:lnTo>
                    <a:pt x="2476881" y="81153"/>
                  </a:lnTo>
                  <a:lnTo>
                    <a:pt x="2476881" y="52070"/>
                  </a:lnTo>
                  <a:lnTo>
                    <a:pt x="2476881" y="30607"/>
                  </a:lnTo>
                  <a:close/>
                </a:path>
                <a:path w="3606165" h="330835">
                  <a:moveTo>
                    <a:pt x="2547112" y="164211"/>
                  </a:moveTo>
                  <a:lnTo>
                    <a:pt x="2542006" y="143878"/>
                  </a:lnTo>
                  <a:lnTo>
                    <a:pt x="2530856" y="130543"/>
                  </a:lnTo>
                  <a:lnTo>
                    <a:pt x="2530856" y="164211"/>
                  </a:lnTo>
                  <a:lnTo>
                    <a:pt x="2527033" y="179438"/>
                  </a:lnTo>
                  <a:lnTo>
                    <a:pt x="2516644" y="191871"/>
                  </a:lnTo>
                  <a:lnTo>
                    <a:pt x="2501227" y="200253"/>
                  </a:lnTo>
                  <a:lnTo>
                    <a:pt x="2482342" y="203327"/>
                  </a:lnTo>
                  <a:lnTo>
                    <a:pt x="2463444" y="200253"/>
                  </a:lnTo>
                  <a:lnTo>
                    <a:pt x="2448026" y="191871"/>
                  </a:lnTo>
                  <a:lnTo>
                    <a:pt x="2437638" y="179438"/>
                  </a:lnTo>
                  <a:lnTo>
                    <a:pt x="2433828" y="164211"/>
                  </a:lnTo>
                  <a:lnTo>
                    <a:pt x="2437638" y="148996"/>
                  </a:lnTo>
                  <a:lnTo>
                    <a:pt x="2448026" y="136563"/>
                  </a:lnTo>
                  <a:lnTo>
                    <a:pt x="2463444" y="128181"/>
                  </a:lnTo>
                  <a:lnTo>
                    <a:pt x="2482342" y="125095"/>
                  </a:lnTo>
                  <a:lnTo>
                    <a:pt x="2501227" y="128181"/>
                  </a:lnTo>
                  <a:lnTo>
                    <a:pt x="2516644" y="136563"/>
                  </a:lnTo>
                  <a:lnTo>
                    <a:pt x="2527033" y="148996"/>
                  </a:lnTo>
                  <a:lnTo>
                    <a:pt x="2530856" y="164211"/>
                  </a:lnTo>
                  <a:lnTo>
                    <a:pt x="2530856" y="130543"/>
                  </a:lnTo>
                  <a:lnTo>
                    <a:pt x="2528100" y="127241"/>
                  </a:lnTo>
                  <a:lnTo>
                    <a:pt x="2524175" y="125095"/>
                  </a:lnTo>
                  <a:lnTo>
                    <a:pt x="2507513" y="116014"/>
                  </a:lnTo>
                  <a:lnTo>
                    <a:pt x="2482342" y="111887"/>
                  </a:lnTo>
                  <a:lnTo>
                    <a:pt x="2457107" y="116014"/>
                  </a:lnTo>
                  <a:lnTo>
                    <a:pt x="2436520" y="127241"/>
                  </a:lnTo>
                  <a:lnTo>
                    <a:pt x="2422652" y="143878"/>
                  </a:lnTo>
                  <a:lnTo>
                    <a:pt x="2417572" y="164211"/>
                  </a:lnTo>
                  <a:lnTo>
                    <a:pt x="2422652" y="184531"/>
                  </a:lnTo>
                  <a:lnTo>
                    <a:pt x="2436520" y="201129"/>
                  </a:lnTo>
                  <a:lnTo>
                    <a:pt x="2457107" y="212318"/>
                  </a:lnTo>
                  <a:lnTo>
                    <a:pt x="2482342" y="216408"/>
                  </a:lnTo>
                  <a:lnTo>
                    <a:pt x="2507513" y="212318"/>
                  </a:lnTo>
                  <a:lnTo>
                    <a:pt x="2524036" y="203327"/>
                  </a:lnTo>
                  <a:lnTo>
                    <a:pt x="2528100" y="201129"/>
                  </a:lnTo>
                  <a:lnTo>
                    <a:pt x="2542006" y="184531"/>
                  </a:lnTo>
                  <a:lnTo>
                    <a:pt x="2547112" y="164211"/>
                  </a:lnTo>
                  <a:close/>
                </a:path>
                <a:path w="3606165" h="330835">
                  <a:moveTo>
                    <a:pt x="2590038" y="241681"/>
                  </a:moveTo>
                  <a:lnTo>
                    <a:pt x="2540254" y="201549"/>
                  </a:lnTo>
                  <a:lnTo>
                    <a:pt x="2525903" y="213106"/>
                  </a:lnTo>
                  <a:lnTo>
                    <a:pt x="2575687" y="253238"/>
                  </a:lnTo>
                  <a:lnTo>
                    <a:pt x="2590038" y="241681"/>
                  </a:lnTo>
                  <a:close/>
                </a:path>
                <a:path w="3606165" h="330835">
                  <a:moveTo>
                    <a:pt x="3370707" y="168021"/>
                  </a:moveTo>
                  <a:lnTo>
                    <a:pt x="3364230" y="161417"/>
                  </a:lnTo>
                  <a:lnTo>
                    <a:pt x="3355975" y="161417"/>
                  </a:lnTo>
                  <a:lnTo>
                    <a:pt x="3355975" y="176149"/>
                  </a:lnTo>
                  <a:lnTo>
                    <a:pt x="3355975" y="249555"/>
                  </a:lnTo>
                  <a:lnTo>
                    <a:pt x="3341370" y="249555"/>
                  </a:lnTo>
                  <a:lnTo>
                    <a:pt x="3341370" y="176149"/>
                  </a:lnTo>
                  <a:lnTo>
                    <a:pt x="3355975" y="176149"/>
                  </a:lnTo>
                  <a:lnTo>
                    <a:pt x="3355975" y="161417"/>
                  </a:lnTo>
                  <a:lnTo>
                    <a:pt x="3333242" y="161417"/>
                  </a:lnTo>
                  <a:lnTo>
                    <a:pt x="3326638" y="168021"/>
                  </a:lnTo>
                  <a:lnTo>
                    <a:pt x="3326638" y="257556"/>
                  </a:lnTo>
                  <a:lnTo>
                    <a:pt x="3333242" y="264160"/>
                  </a:lnTo>
                  <a:lnTo>
                    <a:pt x="3364230" y="264160"/>
                  </a:lnTo>
                  <a:lnTo>
                    <a:pt x="3370707" y="257556"/>
                  </a:lnTo>
                  <a:lnTo>
                    <a:pt x="3370707" y="249555"/>
                  </a:lnTo>
                  <a:lnTo>
                    <a:pt x="3370707" y="176149"/>
                  </a:lnTo>
                  <a:lnTo>
                    <a:pt x="3370707" y="168021"/>
                  </a:lnTo>
                  <a:close/>
                </a:path>
                <a:path w="3606165" h="330835">
                  <a:moveTo>
                    <a:pt x="3444240" y="79883"/>
                  </a:moveTo>
                  <a:lnTo>
                    <a:pt x="3437636" y="73406"/>
                  </a:lnTo>
                  <a:lnTo>
                    <a:pt x="3429508" y="73406"/>
                  </a:lnTo>
                  <a:lnTo>
                    <a:pt x="3429508" y="88011"/>
                  </a:lnTo>
                  <a:lnTo>
                    <a:pt x="3429508" y="249555"/>
                  </a:lnTo>
                  <a:lnTo>
                    <a:pt x="3414776" y="249555"/>
                  </a:lnTo>
                  <a:lnTo>
                    <a:pt x="3414776" y="88011"/>
                  </a:lnTo>
                  <a:lnTo>
                    <a:pt x="3429508" y="88011"/>
                  </a:lnTo>
                  <a:lnTo>
                    <a:pt x="3429508" y="73406"/>
                  </a:lnTo>
                  <a:lnTo>
                    <a:pt x="3406648" y="73406"/>
                  </a:lnTo>
                  <a:lnTo>
                    <a:pt x="3400171" y="79883"/>
                  </a:lnTo>
                  <a:lnTo>
                    <a:pt x="3400171" y="257556"/>
                  </a:lnTo>
                  <a:lnTo>
                    <a:pt x="3406648" y="264160"/>
                  </a:lnTo>
                  <a:lnTo>
                    <a:pt x="3437636" y="264160"/>
                  </a:lnTo>
                  <a:lnTo>
                    <a:pt x="3444240" y="257556"/>
                  </a:lnTo>
                  <a:lnTo>
                    <a:pt x="3444240" y="249555"/>
                  </a:lnTo>
                  <a:lnTo>
                    <a:pt x="3444240" y="88011"/>
                  </a:lnTo>
                  <a:lnTo>
                    <a:pt x="3444240" y="79883"/>
                  </a:lnTo>
                  <a:close/>
                </a:path>
                <a:path w="3606165" h="330835">
                  <a:moveTo>
                    <a:pt x="3517773" y="109347"/>
                  </a:moveTo>
                  <a:lnTo>
                    <a:pt x="3511169" y="102743"/>
                  </a:lnTo>
                  <a:lnTo>
                    <a:pt x="3503041" y="102743"/>
                  </a:lnTo>
                  <a:lnTo>
                    <a:pt x="3503041" y="117475"/>
                  </a:lnTo>
                  <a:lnTo>
                    <a:pt x="3503041" y="249555"/>
                  </a:lnTo>
                  <a:lnTo>
                    <a:pt x="3488309" y="249555"/>
                  </a:lnTo>
                  <a:lnTo>
                    <a:pt x="3488309" y="117475"/>
                  </a:lnTo>
                  <a:lnTo>
                    <a:pt x="3503041" y="117475"/>
                  </a:lnTo>
                  <a:lnTo>
                    <a:pt x="3503041" y="102743"/>
                  </a:lnTo>
                  <a:lnTo>
                    <a:pt x="3480181" y="102743"/>
                  </a:lnTo>
                  <a:lnTo>
                    <a:pt x="3473577" y="109347"/>
                  </a:lnTo>
                  <a:lnTo>
                    <a:pt x="3473577" y="257556"/>
                  </a:lnTo>
                  <a:lnTo>
                    <a:pt x="3480181" y="264160"/>
                  </a:lnTo>
                  <a:lnTo>
                    <a:pt x="3511169" y="264160"/>
                  </a:lnTo>
                  <a:lnTo>
                    <a:pt x="3517773" y="257556"/>
                  </a:lnTo>
                  <a:lnTo>
                    <a:pt x="3517773" y="249555"/>
                  </a:lnTo>
                  <a:lnTo>
                    <a:pt x="3517773" y="117475"/>
                  </a:lnTo>
                  <a:lnTo>
                    <a:pt x="3517773" y="109347"/>
                  </a:lnTo>
                  <a:close/>
                </a:path>
                <a:path w="3606165" h="330835">
                  <a:moveTo>
                    <a:pt x="3591179" y="6604"/>
                  </a:moveTo>
                  <a:lnTo>
                    <a:pt x="3584575" y="0"/>
                  </a:lnTo>
                  <a:lnTo>
                    <a:pt x="3576447" y="0"/>
                  </a:lnTo>
                  <a:lnTo>
                    <a:pt x="3576447" y="14605"/>
                  </a:lnTo>
                  <a:lnTo>
                    <a:pt x="3576447" y="249555"/>
                  </a:lnTo>
                  <a:lnTo>
                    <a:pt x="3561842" y="249555"/>
                  </a:lnTo>
                  <a:lnTo>
                    <a:pt x="3561842" y="14605"/>
                  </a:lnTo>
                  <a:lnTo>
                    <a:pt x="3576447" y="14605"/>
                  </a:lnTo>
                  <a:lnTo>
                    <a:pt x="3576447" y="0"/>
                  </a:lnTo>
                  <a:lnTo>
                    <a:pt x="3553714" y="0"/>
                  </a:lnTo>
                  <a:lnTo>
                    <a:pt x="3547110" y="6604"/>
                  </a:lnTo>
                  <a:lnTo>
                    <a:pt x="3547110" y="257556"/>
                  </a:lnTo>
                  <a:lnTo>
                    <a:pt x="3553714" y="264160"/>
                  </a:lnTo>
                  <a:lnTo>
                    <a:pt x="3584575" y="264160"/>
                  </a:lnTo>
                  <a:lnTo>
                    <a:pt x="3591179" y="257556"/>
                  </a:lnTo>
                  <a:lnTo>
                    <a:pt x="3591179" y="249555"/>
                  </a:lnTo>
                  <a:lnTo>
                    <a:pt x="3591179" y="14605"/>
                  </a:lnTo>
                  <a:lnTo>
                    <a:pt x="3591179" y="6604"/>
                  </a:lnTo>
                  <a:close/>
                </a:path>
                <a:path w="3606165" h="330835">
                  <a:moveTo>
                    <a:pt x="3605911" y="282194"/>
                  </a:moveTo>
                  <a:lnTo>
                    <a:pt x="3602609" y="278892"/>
                  </a:lnTo>
                  <a:lnTo>
                    <a:pt x="3315208" y="278892"/>
                  </a:lnTo>
                  <a:lnTo>
                    <a:pt x="3311906" y="282194"/>
                  </a:lnTo>
                  <a:lnTo>
                    <a:pt x="3311906" y="290195"/>
                  </a:lnTo>
                  <a:lnTo>
                    <a:pt x="3315208" y="293497"/>
                  </a:lnTo>
                  <a:lnTo>
                    <a:pt x="3602609" y="293497"/>
                  </a:lnTo>
                  <a:lnTo>
                    <a:pt x="3605911" y="290195"/>
                  </a:lnTo>
                  <a:lnTo>
                    <a:pt x="3605911" y="282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35248" y="4528058"/>
              <a:ext cx="10160" cy="810895"/>
            </a:xfrm>
            <a:custGeom>
              <a:avLst/>
              <a:gdLst/>
              <a:ahLst/>
              <a:cxnLst/>
              <a:rect l="l" t="t" r="r" b="b"/>
              <a:pathLst>
                <a:path w="10160" h="810895">
                  <a:moveTo>
                    <a:pt x="0" y="810768"/>
                  </a:moveTo>
                  <a:lnTo>
                    <a:pt x="0" y="519430"/>
                  </a:lnTo>
                </a:path>
                <a:path w="10160" h="810895">
                  <a:moveTo>
                    <a:pt x="10159" y="211201"/>
                  </a:moveTo>
                  <a:lnTo>
                    <a:pt x="1015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60267" y="5047488"/>
              <a:ext cx="76200" cy="1767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532379" y="2518917"/>
            <a:ext cx="1202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Arial"/>
                <a:cs typeface="Arial"/>
              </a:rPr>
              <a:t>Network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372995" y="4806188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Swit</a:t>
            </a:r>
            <a:r>
              <a:rPr sz="1000" spc="-4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18459" y="5077459"/>
            <a:ext cx="532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Hình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ảnh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11679" y="6022035"/>
            <a:ext cx="1273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Arial"/>
                <a:cs typeface="Arial"/>
              </a:rPr>
              <a:t>Camera </a:t>
            </a:r>
            <a:r>
              <a:rPr sz="900" spc="-5" dirty="0">
                <a:latin typeface="Arial"/>
                <a:cs typeface="Arial"/>
              </a:rPr>
              <a:t>chụp </a:t>
            </a:r>
            <a:r>
              <a:rPr sz="900" spc="5" dirty="0">
                <a:latin typeface="Arial"/>
                <a:cs typeface="Arial"/>
              </a:rPr>
              <a:t>khuôn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mặt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41165" y="4102100"/>
            <a:ext cx="553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"/>
                <a:cs typeface="Arial"/>
              </a:rPr>
              <a:t>Đầu </a:t>
            </a:r>
            <a:r>
              <a:rPr sz="900" spc="15" dirty="0">
                <a:latin typeface="Arial"/>
                <a:cs typeface="Arial"/>
              </a:rPr>
              <a:t>ghi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694432" y="2813011"/>
            <a:ext cx="895350" cy="720725"/>
            <a:chOff x="2694432" y="2813011"/>
            <a:chExt cx="895350" cy="720725"/>
          </a:xfrm>
        </p:grpSpPr>
        <p:sp>
          <p:nvSpPr>
            <p:cNvPr id="75" name="object 75"/>
            <p:cNvSpPr/>
            <p:nvPr/>
          </p:nvSpPr>
          <p:spPr>
            <a:xfrm>
              <a:off x="2694432" y="2813011"/>
              <a:ext cx="895070" cy="7205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22753" y="2836684"/>
              <a:ext cx="838352" cy="4594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563239" y="3492245"/>
            <a:ext cx="669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KBiVMS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85" dirty="0">
                <a:latin typeface="Arial"/>
                <a:cs typeface="Arial"/>
              </a:rPr>
              <a:t>PRO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418463" y="3163442"/>
            <a:ext cx="1741170" cy="1005840"/>
            <a:chOff x="1418463" y="3163442"/>
            <a:chExt cx="1741170" cy="1005840"/>
          </a:xfrm>
        </p:grpSpPr>
        <p:sp>
          <p:nvSpPr>
            <p:cNvPr id="79" name="object 79"/>
            <p:cNvSpPr/>
            <p:nvPr/>
          </p:nvSpPr>
          <p:spPr>
            <a:xfrm>
              <a:off x="1418463" y="3163442"/>
              <a:ext cx="1005839" cy="10058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37765" y="3566413"/>
              <a:ext cx="718820" cy="440690"/>
            </a:xfrm>
            <a:custGeom>
              <a:avLst/>
              <a:gdLst/>
              <a:ahLst/>
              <a:cxnLst/>
              <a:rect l="l" t="t" r="r" b="b"/>
              <a:pathLst>
                <a:path w="718819" h="440689">
                  <a:moveTo>
                    <a:pt x="718566" y="440436"/>
                  </a:moveTo>
                  <a:lnTo>
                    <a:pt x="718566" y="0"/>
                  </a:lnTo>
                </a:path>
                <a:path w="718819" h="440689">
                  <a:moveTo>
                    <a:pt x="0" y="227711"/>
                  </a:moveTo>
                  <a:lnTo>
                    <a:pt x="613156" y="22771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486027" y="3935729"/>
            <a:ext cx="918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Arial"/>
                <a:cs typeface="Arial"/>
              </a:rPr>
              <a:t>KBVIEW </a:t>
            </a:r>
            <a:r>
              <a:rPr sz="900" spc="-60" dirty="0">
                <a:latin typeface="Arial"/>
                <a:cs typeface="Arial"/>
              </a:rPr>
              <a:t>LITE/PRO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02513" y="1242313"/>
            <a:ext cx="3421379" cy="4729480"/>
            <a:chOff x="602513" y="1242313"/>
            <a:chExt cx="3421379" cy="4729480"/>
          </a:xfrm>
        </p:grpSpPr>
        <p:sp>
          <p:nvSpPr>
            <p:cNvPr id="83" name="object 83"/>
            <p:cNvSpPr/>
            <p:nvPr/>
          </p:nvSpPr>
          <p:spPr>
            <a:xfrm>
              <a:off x="2839466" y="4786668"/>
              <a:ext cx="725157" cy="26386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453894" y="5332348"/>
              <a:ext cx="1567180" cy="219075"/>
            </a:xfrm>
            <a:custGeom>
              <a:avLst/>
              <a:gdLst/>
              <a:ahLst/>
              <a:cxnLst/>
              <a:rect l="l" t="t" r="r" b="b"/>
              <a:pathLst>
                <a:path w="1567179" h="219075">
                  <a:moveTo>
                    <a:pt x="0" y="0"/>
                  </a:moveTo>
                  <a:lnTo>
                    <a:pt x="1566798" y="0"/>
                  </a:lnTo>
                </a:path>
                <a:path w="1567179" h="219075">
                  <a:moveTo>
                    <a:pt x="0" y="218694"/>
                  </a:moveTo>
                  <a:lnTo>
                    <a:pt x="0" y="0"/>
                  </a:lnTo>
                </a:path>
                <a:path w="1567179" h="219075">
                  <a:moveTo>
                    <a:pt x="1563243" y="218694"/>
                  </a:moveTo>
                  <a:lnTo>
                    <a:pt x="1563243" y="8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30423" y="4006849"/>
              <a:ext cx="1030046" cy="4377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00072" y="5576633"/>
              <a:ext cx="461721" cy="39498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64027" y="5599988"/>
              <a:ext cx="757186" cy="3529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2513" y="1242313"/>
              <a:ext cx="2683510" cy="310515"/>
            </a:xfrm>
            <a:custGeom>
              <a:avLst/>
              <a:gdLst/>
              <a:ahLst/>
              <a:cxnLst/>
              <a:rect l="l" t="t" r="r" b="b"/>
              <a:pathLst>
                <a:path w="2683510" h="310515">
                  <a:moveTo>
                    <a:pt x="2631541" y="0"/>
                  </a:moveTo>
                  <a:lnTo>
                    <a:pt x="51714" y="0"/>
                  </a:lnTo>
                  <a:lnTo>
                    <a:pt x="31584" y="4058"/>
                  </a:lnTo>
                  <a:lnTo>
                    <a:pt x="15146" y="15128"/>
                  </a:lnTo>
                  <a:lnTo>
                    <a:pt x="4063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683230" y="310261"/>
                  </a:lnTo>
                  <a:lnTo>
                    <a:pt x="2683230" y="51688"/>
                  </a:lnTo>
                  <a:lnTo>
                    <a:pt x="2679172" y="31557"/>
                  </a:lnTo>
                  <a:lnTo>
                    <a:pt x="2668101" y="15128"/>
                  </a:lnTo>
                  <a:lnTo>
                    <a:pt x="2651673" y="4058"/>
                  </a:lnTo>
                  <a:lnTo>
                    <a:pt x="263154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50519" y="1271142"/>
            <a:ext cx="4693920" cy="103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95"/>
              </a:spcBef>
              <a:tabLst>
                <a:tab pos="3148965" algn="l"/>
              </a:tabLst>
            </a:pPr>
            <a:r>
              <a:rPr sz="1300" b="1" spc="-30" dirty="0">
                <a:solidFill>
                  <a:srgbClr val="A6A6A6"/>
                </a:solidFill>
                <a:latin typeface="Arial"/>
                <a:cs typeface="Arial"/>
              </a:rPr>
              <a:t>Giải </a:t>
            </a:r>
            <a:r>
              <a:rPr sz="1300" b="1" spc="-10" dirty="0">
                <a:solidFill>
                  <a:srgbClr val="A6A6A6"/>
                </a:solidFill>
                <a:latin typeface="Arial"/>
                <a:cs typeface="Arial"/>
              </a:rPr>
              <a:t>pháp</a:t>
            </a:r>
            <a:r>
              <a:rPr sz="1300" b="1" spc="6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Arial"/>
                <a:cs typeface="Arial"/>
              </a:rPr>
              <a:t>kinh</a:t>
            </a:r>
            <a:r>
              <a:rPr sz="1300" b="1" spc="3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A6A6A6"/>
                </a:solidFill>
                <a:latin typeface="Arial"/>
                <a:cs typeface="Arial"/>
              </a:rPr>
              <a:t>tế	</a:t>
            </a:r>
            <a:r>
              <a:rPr sz="1950" b="1" spc="-44" baseline="2136" dirty="0">
                <a:solidFill>
                  <a:srgbClr val="FFFFFF"/>
                </a:solidFill>
                <a:latin typeface="Arial"/>
                <a:cs typeface="Arial"/>
              </a:rPr>
              <a:t>Giải </a:t>
            </a:r>
            <a:r>
              <a:rPr sz="1950" b="1" spc="-15" baseline="2136" dirty="0">
                <a:solidFill>
                  <a:srgbClr val="FFFFFF"/>
                </a:solidFill>
                <a:latin typeface="Arial"/>
                <a:cs typeface="Arial"/>
              </a:rPr>
              <a:t>pháp </a:t>
            </a:r>
            <a:r>
              <a:rPr sz="1950" b="1" spc="7" baseline="2136" dirty="0">
                <a:solidFill>
                  <a:srgbClr val="FFFFFF"/>
                </a:solidFill>
                <a:latin typeface="Arial"/>
                <a:cs typeface="Arial"/>
              </a:rPr>
              <a:t>trung</a:t>
            </a:r>
            <a:r>
              <a:rPr sz="1950" b="1" spc="22" baseline="21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60" baseline="2136" dirty="0">
                <a:solidFill>
                  <a:srgbClr val="FFFFFF"/>
                </a:solidFill>
                <a:latin typeface="Arial"/>
                <a:cs typeface="Arial"/>
              </a:rPr>
              <a:t>cấp</a:t>
            </a:r>
            <a:endParaRPr sz="1950" baseline="213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solidFill>
                  <a:srgbClr val="2980B8"/>
                </a:solidFill>
                <a:latin typeface="Arial"/>
                <a:cs typeface="Arial"/>
              </a:rPr>
              <a:t>Tính </a:t>
            </a:r>
            <a:r>
              <a:rPr sz="1200" b="1" spc="-15" dirty="0">
                <a:solidFill>
                  <a:srgbClr val="2980B8"/>
                </a:solidFill>
                <a:latin typeface="Arial"/>
                <a:cs typeface="Arial"/>
              </a:rPr>
              <a:t>năng</a:t>
            </a:r>
            <a:r>
              <a:rPr sz="1200" b="1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980B8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2980B8"/>
                </a:solidFill>
                <a:latin typeface="Arial"/>
                <a:cs typeface="Arial"/>
              </a:rPr>
              <a:t>Lên </a:t>
            </a:r>
            <a:r>
              <a:rPr sz="1200" dirty="0">
                <a:solidFill>
                  <a:srgbClr val="2980B8"/>
                </a:solidFill>
                <a:latin typeface="Arial"/>
                <a:cs typeface="Arial"/>
              </a:rPr>
              <a:t>đến </a:t>
            </a:r>
            <a:r>
              <a:rPr sz="1200" b="1" spc="25" dirty="0">
                <a:solidFill>
                  <a:srgbClr val="F7A367"/>
                </a:solidFill>
                <a:latin typeface="Arial"/>
                <a:cs typeface="Arial"/>
              </a:rPr>
              <a:t>24 </a:t>
            </a:r>
            <a:r>
              <a:rPr sz="1200" b="1" spc="-15" dirty="0">
                <a:solidFill>
                  <a:srgbClr val="F7A367"/>
                </a:solidFill>
                <a:latin typeface="Arial"/>
                <a:cs typeface="Arial"/>
              </a:rPr>
              <a:t>hình </a:t>
            </a:r>
            <a:r>
              <a:rPr sz="1200" b="1" spc="-20" dirty="0">
                <a:solidFill>
                  <a:srgbClr val="F7A367"/>
                </a:solidFill>
                <a:latin typeface="Arial"/>
                <a:cs typeface="Arial"/>
              </a:rPr>
              <a:t>ảnh </a:t>
            </a:r>
            <a:r>
              <a:rPr sz="1200" b="1" spc="-10" dirty="0">
                <a:solidFill>
                  <a:srgbClr val="F7A367"/>
                </a:solidFill>
                <a:latin typeface="Arial"/>
                <a:cs typeface="Arial"/>
              </a:rPr>
              <a:t>khuôn </a:t>
            </a:r>
            <a:r>
              <a:rPr sz="1200" b="1" spc="25" dirty="0">
                <a:solidFill>
                  <a:srgbClr val="F7A367"/>
                </a:solidFill>
                <a:latin typeface="Arial"/>
                <a:cs typeface="Arial"/>
              </a:rPr>
              <a:t>mặt/giây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nhận </a:t>
            </a:r>
            <a:r>
              <a:rPr sz="1200" spc="5" dirty="0">
                <a:solidFill>
                  <a:srgbClr val="2980B8"/>
                </a:solidFill>
                <a:latin typeface="Arial"/>
                <a:cs typeface="Arial"/>
              </a:rPr>
              <a:t>diện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</a:t>
            </a:r>
            <a:r>
              <a:rPr sz="1200" spc="-65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mặt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-25" dirty="0">
                <a:solidFill>
                  <a:srgbClr val="2980B8"/>
                </a:solidFill>
                <a:latin typeface="Arial"/>
                <a:cs typeface="Arial"/>
              </a:rPr>
              <a:t>20 </a:t>
            </a:r>
            <a:r>
              <a:rPr sz="1200" spc="-5" dirty="0">
                <a:solidFill>
                  <a:srgbClr val="2980B8"/>
                </a:solidFill>
                <a:latin typeface="Arial"/>
                <a:cs typeface="Arial"/>
              </a:rPr>
              <a:t>thư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viện </a:t>
            </a:r>
            <a:r>
              <a:rPr sz="1200" spc="-30" dirty="0">
                <a:solidFill>
                  <a:srgbClr val="2980B8"/>
                </a:solidFill>
                <a:latin typeface="Arial"/>
                <a:cs typeface="Arial"/>
              </a:rPr>
              <a:t>dữ </a:t>
            </a:r>
            <a:r>
              <a:rPr sz="1200" dirty="0">
                <a:solidFill>
                  <a:srgbClr val="2980B8"/>
                </a:solidFill>
                <a:latin typeface="Arial"/>
                <a:cs typeface="Arial"/>
              </a:rPr>
              <a:t>liệu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 mặt </a:t>
            </a:r>
            <a:r>
              <a:rPr sz="1200" spc="30" dirty="0">
                <a:solidFill>
                  <a:srgbClr val="2980B8"/>
                </a:solidFill>
                <a:latin typeface="Arial"/>
                <a:cs typeface="Arial"/>
              </a:rPr>
              <a:t>trong </a:t>
            </a:r>
            <a:r>
              <a:rPr sz="1200" spc="40" dirty="0">
                <a:solidFill>
                  <a:srgbClr val="2980B8"/>
                </a:solidFill>
                <a:latin typeface="Arial"/>
                <a:cs typeface="Arial"/>
              </a:rPr>
              <a:t>tổng </a:t>
            </a:r>
            <a:r>
              <a:rPr sz="1200" spc="-35" dirty="0">
                <a:solidFill>
                  <a:srgbClr val="2980B8"/>
                </a:solidFill>
                <a:latin typeface="Arial"/>
                <a:cs typeface="Arial"/>
              </a:rPr>
              <a:t>số 100.000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</a:t>
            </a:r>
            <a:r>
              <a:rPr sz="1200" spc="-105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mặt.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1475613" y="380492"/>
            <a:ext cx="329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0" dirty="0">
                <a:latin typeface="Arial"/>
                <a:cs typeface="Arial"/>
              </a:rPr>
              <a:t>Giải </a:t>
            </a:r>
            <a:r>
              <a:rPr sz="2800" b="0" spc="-60" dirty="0">
                <a:latin typeface="Arial"/>
                <a:cs typeface="Arial"/>
              </a:rPr>
              <a:t>pháp </a:t>
            </a:r>
            <a:r>
              <a:rPr sz="2800" b="0" spc="-95" dirty="0">
                <a:latin typeface="Arial"/>
                <a:cs typeface="Arial"/>
              </a:rPr>
              <a:t>khuyến</a:t>
            </a:r>
            <a:r>
              <a:rPr sz="2800" b="0" spc="-505" dirty="0">
                <a:latin typeface="Arial"/>
                <a:cs typeface="Arial"/>
              </a:rPr>
              <a:t> </a:t>
            </a:r>
            <a:r>
              <a:rPr sz="2800" b="0" spc="-25" dirty="0">
                <a:latin typeface="Arial"/>
                <a:cs typeface="Arial"/>
              </a:rPr>
              <a:t>nghị</a:t>
            </a:r>
            <a:endParaRPr sz="2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89685" y="417619"/>
            <a:ext cx="801838" cy="3829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5426" y="1040511"/>
            <a:ext cx="11049000" cy="635"/>
          </a:xfrm>
          <a:custGeom>
            <a:avLst/>
            <a:gdLst/>
            <a:ahLst/>
            <a:cxnLst/>
            <a:rect l="l" t="t" r="r" b="b"/>
            <a:pathLst>
              <a:path w="11049000" h="634">
                <a:moveTo>
                  <a:pt x="0" y="0"/>
                </a:moveTo>
                <a:lnTo>
                  <a:pt x="11048568" y="126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34000" y="2655582"/>
            <a:ext cx="2068830" cy="231775"/>
          </a:xfrm>
          <a:custGeom>
            <a:avLst/>
            <a:gdLst/>
            <a:ahLst/>
            <a:cxnLst/>
            <a:rect l="l" t="t" r="r" b="b"/>
            <a:pathLst>
              <a:path w="2068829" h="231775">
                <a:moveTo>
                  <a:pt x="2068576" y="0"/>
                </a:moveTo>
                <a:lnTo>
                  <a:pt x="0" y="0"/>
                </a:lnTo>
                <a:lnTo>
                  <a:pt x="0" y="231508"/>
                </a:lnTo>
                <a:lnTo>
                  <a:pt x="2068576" y="231508"/>
                </a:lnTo>
                <a:lnTo>
                  <a:pt x="20685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344286" y="2655582"/>
            <a:ext cx="2058670" cy="23177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5"/>
              </a:spcBef>
            </a:pP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Lựa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chọn 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sản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phẩm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612134" y="5292915"/>
            <a:ext cx="860285" cy="8602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859" y="1226185"/>
            <a:ext cx="11402695" cy="5450840"/>
            <a:chOff x="403859" y="1226185"/>
            <a:chExt cx="11402695" cy="5450840"/>
          </a:xfrm>
        </p:grpSpPr>
        <p:sp>
          <p:nvSpPr>
            <p:cNvPr id="3" name="object 3"/>
            <p:cNvSpPr/>
            <p:nvPr/>
          </p:nvSpPr>
          <p:spPr>
            <a:xfrm>
              <a:off x="403859" y="1389897"/>
              <a:ext cx="11402568" cy="5286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037" y="1537106"/>
              <a:ext cx="11049000" cy="4992370"/>
            </a:xfrm>
            <a:custGeom>
              <a:avLst/>
              <a:gdLst/>
              <a:ahLst/>
              <a:cxnLst/>
              <a:rect l="l" t="t" r="r" b="b"/>
              <a:pathLst>
                <a:path w="11049000" h="4992370">
                  <a:moveTo>
                    <a:pt x="11048492" y="0"/>
                  </a:moveTo>
                  <a:lnTo>
                    <a:pt x="0" y="0"/>
                  </a:lnTo>
                  <a:lnTo>
                    <a:pt x="0" y="4992370"/>
                  </a:lnTo>
                  <a:lnTo>
                    <a:pt x="11048492" y="4992370"/>
                  </a:lnTo>
                  <a:lnTo>
                    <a:pt x="11048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73492" y="5792940"/>
              <a:ext cx="2149475" cy="410845"/>
            </a:xfrm>
            <a:custGeom>
              <a:avLst/>
              <a:gdLst/>
              <a:ahLst/>
              <a:cxnLst/>
              <a:rect l="l" t="t" r="r" b="b"/>
              <a:pathLst>
                <a:path w="2149475" h="410845">
                  <a:moveTo>
                    <a:pt x="123571" y="243979"/>
                  </a:moveTo>
                  <a:lnTo>
                    <a:pt x="88392" y="235864"/>
                  </a:lnTo>
                  <a:lnTo>
                    <a:pt x="84201" y="254330"/>
                  </a:lnTo>
                  <a:lnTo>
                    <a:pt x="17780" y="237109"/>
                  </a:lnTo>
                  <a:lnTo>
                    <a:pt x="8890" y="272008"/>
                  </a:lnTo>
                  <a:lnTo>
                    <a:pt x="111125" y="298411"/>
                  </a:lnTo>
                  <a:lnTo>
                    <a:pt x="121196" y="254330"/>
                  </a:lnTo>
                  <a:lnTo>
                    <a:pt x="123571" y="243979"/>
                  </a:lnTo>
                  <a:close/>
                </a:path>
                <a:path w="2149475" h="410845">
                  <a:moveTo>
                    <a:pt x="203962" y="36677"/>
                  </a:moveTo>
                  <a:lnTo>
                    <a:pt x="201066" y="22402"/>
                  </a:lnTo>
                  <a:lnTo>
                    <a:pt x="193179" y="10744"/>
                  </a:lnTo>
                  <a:lnTo>
                    <a:pt x="181508" y="2882"/>
                  </a:lnTo>
                  <a:lnTo>
                    <a:pt x="167259" y="0"/>
                  </a:lnTo>
                  <a:lnTo>
                    <a:pt x="152920" y="2882"/>
                  </a:lnTo>
                  <a:lnTo>
                    <a:pt x="141211" y="10744"/>
                  </a:lnTo>
                  <a:lnTo>
                    <a:pt x="133324" y="22402"/>
                  </a:lnTo>
                  <a:lnTo>
                    <a:pt x="130429" y="36677"/>
                  </a:lnTo>
                  <a:lnTo>
                    <a:pt x="133324" y="50965"/>
                  </a:lnTo>
                  <a:lnTo>
                    <a:pt x="141224" y="62623"/>
                  </a:lnTo>
                  <a:lnTo>
                    <a:pt x="152920" y="70485"/>
                  </a:lnTo>
                  <a:lnTo>
                    <a:pt x="167259" y="73355"/>
                  </a:lnTo>
                  <a:lnTo>
                    <a:pt x="181508" y="70485"/>
                  </a:lnTo>
                  <a:lnTo>
                    <a:pt x="193179" y="62623"/>
                  </a:lnTo>
                  <a:lnTo>
                    <a:pt x="201066" y="50965"/>
                  </a:lnTo>
                  <a:lnTo>
                    <a:pt x="203962" y="36677"/>
                  </a:lnTo>
                  <a:close/>
                </a:path>
                <a:path w="2149475" h="410845">
                  <a:moveTo>
                    <a:pt x="216535" y="315836"/>
                  </a:moveTo>
                  <a:lnTo>
                    <a:pt x="193548" y="198945"/>
                  </a:lnTo>
                  <a:lnTo>
                    <a:pt x="137414" y="185267"/>
                  </a:lnTo>
                  <a:lnTo>
                    <a:pt x="151625" y="125895"/>
                  </a:lnTo>
                  <a:lnTo>
                    <a:pt x="160274" y="89839"/>
                  </a:lnTo>
                  <a:lnTo>
                    <a:pt x="67437" y="89839"/>
                  </a:lnTo>
                  <a:lnTo>
                    <a:pt x="10922" y="138709"/>
                  </a:lnTo>
                  <a:lnTo>
                    <a:pt x="34544" y="165963"/>
                  </a:lnTo>
                  <a:lnTo>
                    <a:pt x="80899" y="125895"/>
                  </a:lnTo>
                  <a:lnTo>
                    <a:pt x="114554" y="125895"/>
                  </a:lnTo>
                  <a:lnTo>
                    <a:pt x="93980" y="211759"/>
                  </a:lnTo>
                  <a:lnTo>
                    <a:pt x="162560" y="228511"/>
                  </a:lnTo>
                  <a:lnTo>
                    <a:pt x="181229" y="322783"/>
                  </a:lnTo>
                  <a:lnTo>
                    <a:pt x="216535" y="315836"/>
                  </a:lnTo>
                  <a:close/>
                </a:path>
                <a:path w="2149475" h="410845">
                  <a:moveTo>
                    <a:pt x="276606" y="117779"/>
                  </a:moveTo>
                  <a:lnTo>
                    <a:pt x="273672" y="112522"/>
                  </a:lnTo>
                  <a:lnTo>
                    <a:pt x="259080" y="86258"/>
                  </a:lnTo>
                  <a:lnTo>
                    <a:pt x="211582" y="112522"/>
                  </a:lnTo>
                  <a:lnTo>
                    <a:pt x="178816" y="105029"/>
                  </a:lnTo>
                  <a:lnTo>
                    <a:pt x="170815" y="140182"/>
                  </a:lnTo>
                  <a:lnTo>
                    <a:pt x="216916" y="150761"/>
                  </a:lnTo>
                  <a:lnTo>
                    <a:pt x="276606" y="117779"/>
                  </a:lnTo>
                  <a:close/>
                </a:path>
                <a:path w="2149475" h="410845">
                  <a:moveTo>
                    <a:pt x="357124" y="159956"/>
                  </a:moveTo>
                  <a:lnTo>
                    <a:pt x="330454" y="135712"/>
                  </a:lnTo>
                  <a:lnTo>
                    <a:pt x="299974" y="169303"/>
                  </a:lnTo>
                  <a:lnTo>
                    <a:pt x="221107" y="187833"/>
                  </a:lnTo>
                  <a:lnTo>
                    <a:pt x="229362" y="222897"/>
                  </a:lnTo>
                  <a:lnTo>
                    <a:pt x="288163" y="209067"/>
                  </a:lnTo>
                  <a:lnTo>
                    <a:pt x="272542" y="326758"/>
                  </a:lnTo>
                  <a:lnTo>
                    <a:pt x="0" y="374865"/>
                  </a:lnTo>
                  <a:lnTo>
                    <a:pt x="3175" y="410616"/>
                  </a:lnTo>
                  <a:lnTo>
                    <a:pt x="337439" y="410616"/>
                  </a:lnTo>
                  <a:lnTo>
                    <a:pt x="337439" y="320192"/>
                  </a:lnTo>
                  <a:lnTo>
                    <a:pt x="337439" y="315328"/>
                  </a:lnTo>
                  <a:lnTo>
                    <a:pt x="309880" y="320192"/>
                  </a:lnTo>
                  <a:lnTo>
                    <a:pt x="324688" y="209067"/>
                  </a:lnTo>
                  <a:lnTo>
                    <a:pt x="326771" y="193471"/>
                  </a:lnTo>
                  <a:lnTo>
                    <a:pt x="357124" y="159956"/>
                  </a:lnTo>
                  <a:close/>
                </a:path>
                <a:path w="2149475" h="410845">
                  <a:moveTo>
                    <a:pt x="1233043" y="232156"/>
                  </a:moveTo>
                  <a:lnTo>
                    <a:pt x="1231773" y="217093"/>
                  </a:lnTo>
                  <a:lnTo>
                    <a:pt x="1230033" y="208978"/>
                  </a:lnTo>
                  <a:lnTo>
                    <a:pt x="1225080" y="206273"/>
                  </a:lnTo>
                  <a:lnTo>
                    <a:pt x="1212964" y="208978"/>
                  </a:lnTo>
                  <a:lnTo>
                    <a:pt x="1189736" y="217093"/>
                  </a:lnTo>
                  <a:lnTo>
                    <a:pt x="1187196" y="238429"/>
                  </a:lnTo>
                  <a:lnTo>
                    <a:pt x="1186561" y="237807"/>
                  </a:lnTo>
                  <a:lnTo>
                    <a:pt x="1185291" y="237807"/>
                  </a:lnTo>
                  <a:lnTo>
                    <a:pt x="1184656" y="237172"/>
                  </a:lnTo>
                  <a:lnTo>
                    <a:pt x="1183386" y="231622"/>
                  </a:lnTo>
                  <a:lnTo>
                    <a:pt x="1183386" y="272948"/>
                  </a:lnTo>
                  <a:lnTo>
                    <a:pt x="1183386" y="294906"/>
                  </a:lnTo>
                  <a:lnTo>
                    <a:pt x="1137539" y="294906"/>
                  </a:lnTo>
                  <a:lnTo>
                    <a:pt x="1137539" y="286131"/>
                  </a:lnTo>
                  <a:lnTo>
                    <a:pt x="1137539" y="282981"/>
                  </a:lnTo>
                  <a:lnTo>
                    <a:pt x="1137539" y="273570"/>
                  </a:lnTo>
                  <a:lnTo>
                    <a:pt x="1137539" y="272948"/>
                  </a:lnTo>
                  <a:lnTo>
                    <a:pt x="1183386" y="272948"/>
                  </a:lnTo>
                  <a:lnTo>
                    <a:pt x="1183386" y="231622"/>
                  </a:lnTo>
                  <a:lnTo>
                    <a:pt x="1183220" y="230898"/>
                  </a:lnTo>
                  <a:lnTo>
                    <a:pt x="1175893" y="198805"/>
                  </a:lnTo>
                  <a:lnTo>
                    <a:pt x="1175893" y="230898"/>
                  </a:lnTo>
                  <a:lnTo>
                    <a:pt x="1125601" y="230898"/>
                  </a:lnTo>
                  <a:lnTo>
                    <a:pt x="1125601" y="273570"/>
                  </a:lnTo>
                  <a:lnTo>
                    <a:pt x="1125601" y="282981"/>
                  </a:lnTo>
                  <a:lnTo>
                    <a:pt x="1124966" y="282981"/>
                  </a:lnTo>
                  <a:lnTo>
                    <a:pt x="1124966" y="286131"/>
                  </a:lnTo>
                  <a:lnTo>
                    <a:pt x="1124966" y="295541"/>
                  </a:lnTo>
                  <a:lnTo>
                    <a:pt x="1046353" y="295541"/>
                  </a:lnTo>
                  <a:lnTo>
                    <a:pt x="1046353" y="294906"/>
                  </a:lnTo>
                  <a:lnTo>
                    <a:pt x="1046353" y="286131"/>
                  </a:lnTo>
                  <a:lnTo>
                    <a:pt x="1124966" y="286131"/>
                  </a:lnTo>
                  <a:lnTo>
                    <a:pt x="1124966" y="282981"/>
                  </a:lnTo>
                  <a:lnTo>
                    <a:pt x="1046988" y="282981"/>
                  </a:lnTo>
                  <a:lnTo>
                    <a:pt x="1046988" y="273570"/>
                  </a:lnTo>
                  <a:lnTo>
                    <a:pt x="1125601" y="273570"/>
                  </a:lnTo>
                  <a:lnTo>
                    <a:pt x="1125601" y="230898"/>
                  </a:lnTo>
                  <a:lnTo>
                    <a:pt x="1035050" y="230898"/>
                  </a:lnTo>
                  <a:lnTo>
                    <a:pt x="1035050" y="272948"/>
                  </a:lnTo>
                  <a:lnTo>
                    <a:pt x="1035050" y="294906"/>
                  </a:lnTo>
                  <a:lnTo>
                    <a:pt x="989203" y="294906"/>
                  </a:lnTo>
                  <a:lnTo>
                    <a:pt x="989203" y="272948"/>
                  </a:lnTo>
                  <a:lnTo>
                    <a:pt x="1035050" y="272948"/>
                  </a:lnTo>
                  <a:lnTo>
                    <a:pt x="1035050" y="230898"/>
                  </a:lnTo>
                  <a:lnTo>
                    <a:pt x="990473" y="230898"/>
                  </a:lnTo>
                  <a:lnTo>
                    <a:pt x="1001141" y="187591"/>
                  </a:lnTo>
                  <a:lnTo>
                    <a:pt x="1004608" y="178676"/>
                  </a:lnTo>
                  <a:lnTo>
                    <a:pt x="1011440" y="171284"/>
                  </a:lnTo>
                  <a:lnTo>
                    <a:pt x="1020470" y="166243"/>
                  </a:lnTo>
                  <a:lnTo>
                    <a:pt x="1030605" y="164376"/>
                  </a:lnTo>
                  <a:lnTo>
                    <a:pt x="1135634" y="164376"/>
                  </a:lnTo>
                  <a:lnTo>
                    <a:pt x="1175893" y="230898"/>
                  </a:lnTo>
                  <a:lnTo>
                    <a:pt x="1175893" y="198805"/>
                  </a:lnTo>
                  <a:lnTo>
                    <a:pt x="1155776" y="164376"/>
                  </a:lnTo>
                  <a:lnTo>
                    <a:pt x="1131189" y="157467"/>
                  </a:lnTo>
                  <a:lnTo>
                    <a:pt x="1034415" y="157467"/>
                  </a:lnTo>
                  <a:lnTo>
                    <a:pt x="997051" y="175742"/>
                  </a:lnTo>
                  <a:lnTo>
                    <a:pt x="981583" y="237172"/>
                  </a:lnTo>
                  <a:lnTo>
                    <a:pt x="980440" y="237807"/>
                  </a:lnTo>
                  <a:lnTo>
                    <a:pt x="979805" y="237807"/>
                  </a:lnTo>
                  <a:lnTo>
                    <a:pt x="978535" y="238429"/>
                  </a:lnTo>
                  <a:lnTo>
                    <a:pt x="976630" y="217093"/>
                  </a:lnTo>
                  <a:lnTo>
                    <a:pt x="971194" y="215074"/>
                  </a:lnTo>
                  <a:lnTo>
                    <a:pt x="958634" y="211683"/>
                  </a:lnTo>
                  <a:lnTo>
                    <a:pt x="944524" y="211010"/>
                  </a:lnTo>
                  <a:lnTo>
                    <a:pt x="934466" y="217093"/>
                  </a:lnTo>
                  <a:lnTo>
                    <a:pt x="929894" y="225894"/>
                  </a:lnTo>
                  <a:lnTo>
                    <a:pt x="928370" y="230987"/>
                  </a:lnTo>
                  <a:lnTo>
                    <a:pt x="929894" y="234302"/>
                  </a:lnTo>
                  <a:lnTo>
                    <a:pt x="934466" y="237807"/>
                  </a:lnTo>
                  <a:lnTo>
                    <a:pt x="976630" y="239699"/>
                  </a:lnTo>
                  <a:lnTo>
                    <a:pt x="971080" y="244271"/>
                  </a:lnTo>
                  <a:lnTo>
                    <a:pt x="966927" y="249567"/>
                  </a:lnTo>
                  <a:lnTo>
                    <a:pt x="964323" y="255574"/>
                  </a:lnTo>
                  <a:lnTo>
                    <a:pt x="963422" y="262280"/>
                  </a:lnTo>
                  <a:lnTo>
                    <a:pt x="963422" y="302437"/>
                  </a:lnTo>
                  <a:lnTo>
                    <a:pt x="964641" y="309702"/>
                  </a:lnTo>
                  <a:lnTo>
                    <a:pt x="968032" y="316255"/>
                  </a:lnTo>
                  <a:lnTo>
                    <a:pt x="973226" y="321868"/>
                  </a:lnTo>
                  <a:lnTo>
                    <a:pt x="979805" y="326288"/>
                  </a:lnTo>
                  <a:lnTo>
                    <a:pt x="979805" y="353910"/>
                  </a:lnTo>
                  <a:lnTo>
                    <a:pt x="981786" y="360438"/>
                  </a:lnTo>
                  <a:lnTo>
                    <a:pt x="987183" y="365594"/>
                  </a:lnTo>
                  <a:lnTo>
                    <a:pt x="995172" y="368998"/>
                  </a:lnTo>
                  <a:lnTo>
                    <a:pt x="1004951" y="370217"/>
                  </a:lnTo>
                  <a:lnTo>
                    <a:pt x="1015009" y="368998"/>
                  </a:lnTo>
                  <a:lnTo>
                    <a:pt x="1023150" y="365594"/>
                  </a:lnTo>
                  <a:lnTo>
                    <a:pt x="1028611" y="360438"/>
                  </a:lnTo>
                  <a:lnTo>
                    <a:pt x="1030605" y="353910"/>
                  </a:lnTo>
                  <a:lnTo>
                    <a:pt x="1030605" y="331317"/>
                  </a:lnTo>
                  <a:lnTo>
                    <a:pt x="1131189" y="331317"/>
                  </a:lnTo>
                  <a:lnTo>
                    <a:pt x="1131189" y="353910"/>
                  </a:lnTo>
                  <a:lnTo>
                    <a:pt x="1133170" y="360438"/>
                  </a:lnTo>
                  <a:lnTo>
                    <a:pt x="1138567" y="365594"/>
                  </a:lnTo>
                  <a:lnTo>
                    <a:pt x="1146556" y="368998"/>
                  </a:lnTo>
                  <a:lnTo>
                    <a:pt x="1156335" y="370217"/>
                  </a:lnTo>
                  <a:lnTo>
                    <a:pt x="1166469" y="368998"/>
                  </a:lnTo>
                  <a:lnTo>
                    <a:pt x="1174648" y="365594"/>
                  </a:lnTo>
                  <a:lnTo>
                    <a:pt x="1180122" y="360438"/>
                  </a:lnTo>
                  <a:lnTo>
                    <a:pt x="1182116" y="353910"/>
                  </a:lnTo>
                  <a:lnTo>
                    <a:pt x="1182116" y="331317"/>
                  </a:lnTo>
                  <a:lnTo>
                    <a:pt x="1182116" y="328803"/>
                  </a:lnTo>
                  <a:lnTo>
                    <a:pt x="1190307" y="324256"/>
                  </a:lnTo>
                  <a:lnTo>
                    <a:pt x="1196682" y="318211"/>
                  </a:lnTo>
                  <a:lnTo>
                    <a:pt x="1200823" y="310883"/>
                  </a:lnTo>
                  <a:lnTo>
                    <a:pt x="1202309" y="302437"/>
                  </a:lnTo>
                  <a:lnTo>
                    <a:pt x="1202309" y="295541"/>
                  </a:lnTo>
                  <a:lnTo>
                    <a:pt x="1202309" y="294906"/>
                  </a:lnTo>
                  <a:lnTo>
                    <a:pt x="1202309" y="272948"/>
                  </a:lnTo>
                  <a:lnTo>
                    <a:pt x="1202309" y="262280"/>
                  </a:lnTo>
                  <a:lnTo>
                    <a:pt x="1201394" y="255574"/>
                  </a:lnTo>
                  <a:lnTo>
                    <a:pt x="1198829" y="249567"/>
                  </a:lnTo>
                  <a:lnTo>
                    <a:pt x="1194854" y="244271"/>
                  </a:lnTo>
                  <a:lnTo>
                    <a:pt x="1189736" y="239699"/>
                  </a:lnTo>
                  <a:lnTo>
                    <a:pt x="1217663" y="238429"/>
                  </a:lnTo>
                  <a:lnTo>
                    <a:pt x="1231773" y="237807"/>
                  </a:lnTo>
                  <a:lnTo>
                    <a:pt x="1233043" y="232156"/>
                  </a:lnTo>
                  <a:close/>
                </a:path>
                <a:path w="2149475" h="410845">
                  <a:moveTo>
                    <a:pt x="1307846" y="97866"/>
                  </a:moveTo>
                  <a:lnTo>
                    <a:pt x="1083437" y="1231"/>
                  </a:lnTo>
                  <a:lnTo>
                    <a:pt x="855345" y="97866"/>
                  </a:lnTo>
                  <a:lnTo>
                    <a:pt x="855345" y="381520"/>
                  </a:lnTo>
                  <a:lnTo>
                    <a:pt x="903732" y="381520"/>
                  </a:lnTo>
                  <a:lnTo>
                    <a:pt x="903732" y="129870"/>
                  </a:lnTo>
                  <a:lnTo>
                    <a:pt x="1259459" y="129870"/>
                  </a:lnTo>
                  <a:lnTo>
                    <a:pt x="1259459" y="381520"/>
                  </a:lnTo>
                  <a:lnTo>
                    <a:pt x="1307846" y="381520"/>
                  </a:lnTo>
                  <a:lnTo>
                    <a:pt x="1307846" y="129870"/>
                  </a:lnTo>
                  <a:lnTo>
                    <a:pt x="1307846" y="97866"/>
                  </a:lnTo>
                  <a:close/>
                </a:path>
                <a:path w="2149475" h="410845">
                  <a:moveTo>
                    <a:pt x="1892173" y="370217"/>
                  </a:moveTo>
                  <a:lnTo>
                    <a:pt x="1892147" y="366941"/>
                  </a:lnTo>
                  <a:lnTo>
                    <a:pt x="1891144" y="313448"/>
                  </a:lnTo>
                  <a:lnTo>
                    <a:pt x="1891030" y="308775"/>
                  </a:lnTo>
                  <a:lnTo>
                    <a:pt x="1887728" y="306247"/>
                  </a:lnTo>
                  <a:lnTo>
                    <a:pt x="1882648" y="306247"/>
                  </a:lnTo>
                  <a:lnTo>
                    <a:pt x="1880997" y="306781"/>
                  </a:lnTo>
                  <a:lnTo>
                    <a:pt x="1879600" y="307848"/>
                  </a:lnTo>
                  <a:lnTo>
                    <a:pt x="1871853" y="313448"/>
                  </a:lnTo>
                  <a:lnTo>
                    <a:pt x="1810372" y="229285"/>
                  </a:lnTo>
                  <a:lnTo>
                    <a:pt x="1808607" y="226923"/>
                  </a:lnTo>
                  <a:lnTo>
                    <a:pt x="1805940" y="225539"/>
                  </a:lnTo>
                  <a:lnTo>
                    <a:pt x="1800987" y="225539"/>
                  </a:lnTo>
                  <a:lnTo>
                    <a:pt x="1799082" y="226148"/>
                  </a:lnTo>
                  <a:lnTo>
                    <a:pt x="1797558" y="227304"/>
                  </a:lnTo>
                  <a:lnTo>
                    <a:pt x="1774444" y="244119"/>
                  </a:lnTo>
                  <a:lnTo>
                    <a:pt x="1773047" y="246253"/>
                  </a:lnTo>
                  <a:lnTo>
                    <a:pt x="1772285" y="251155"/>
                  </a:lnTo>
                  <a:lnTo>
                    <a:pt x="1772920" y="253542"/>
                  </a:lnTo>
                  <a:lnTo>
                    <a:pt x="1774317" y="255536"/>
                  </a:lnTo>
                  <a:lnTo>
                    <a:pt x="1835785" y="339686"/>
                  </a:lnTo>
                  <a:lnTo>
                    <a:pt x="1828165" y="345363"/>
                  </a:lnTo>
                  <a:lnTo>
                    <a:pt x="1825625" y="347129"/>
                  </a:lnTo>
                  <a:lnTo>
                    <a:pt x="1824482" y="349745"/>
                  </a:lnTo>
                  <a:lnTo>
                    <a:pt x="1825244" y="354952"/>
                  </a:lnTo>
                  <a:lnTo>
                    <a:pt x="1827149" y="357098"/>
                  </a:lnTo>
                  <a:lnTo>
                    <a:pt x="1830070" y="358025"/>
                  </a:lnTo>
                  <a:lnTo>
                    <a:pt x="1882521" y="375970"/>
                  </a:lnTo>
                  <a:lnTo>
                    <a:pt x="1883537" y="376135"/>
                  </a:lnTo>
                  <a:lnTo>
                    <a:pt x="1886458" y="376135"/>
                  </a:lnTo>
                  <a:lnTo>
                    <a:pt x="1888490" y="375361"/>
                  </a:lnTo>
                  <a:lnTo>
                    <a:pt x="1889887" y="373900"/>
                  </a:lnTo>
                  <a:lnTo>
                    <a:pt x="1891411" y="372376"/>
                  </a:lnTo>
                  <a:lnTo>
                    <a:pt x="1892173" y="370217"/>
                  </a:lnTo>
                  <a:close/>
                </a:path>
                <a:path w="2149475" h="410845">
                  <a:moveTo>
                    <a:pt x="2149094" y="360502"/>
                  </a:moveTo>
                  <a:lnTo>
                    <a:pt x="2148979" y="308775"/>
                  </a:lnTo>
                  <a:lnTo>
                    <a:pt x="2128012" y="288290"/>
                  </a:lnTo>
                  <a:lnTo>
                    <a:pt x="2042922" y="288290"/>
                  </a:lnTo>
                  <a:lnTo>
                    <a:pt x="2032762" y="283311"/>
                  </a:lnTo>
                  <a:lnTo>
                    <a:pt x="2028317" y="277710"/>
                  </a:lnTo>
                  <a:lnTo>
                    <a:pt x="2017649" y="264045"/>
                  </a:lnTo>
                  <a:lnTo>
                    <a:pt x="2017649" y="235051"/>
                  </a:lnTo>
                  <a:lnTo>
                    <a:pt x="2023872" y="234518"/>
                  </a:lnTo>
                  <a:lnTo>
                    <a:pt x="2028685" y="229298"/>
                  </a:lnTo>
                  <a:lnTo>
                    <a:pt x="2028698" y="175425"/>
                  </a:lnTo>
                  <a:lnTo>
                    <a:pt x="2028698" y="122783"/>
                  </a:lnTo>
                  <a:lnTo>
                    <a:pt x="2023237" y="117259"/>
                  </a:lnTo>
                  <a:lnTo>
                    <a:pt x="2012950" y="117259"/>
                  </a:lnTo>
                  <a:lnTo>
                    <a:pt x="2019236" y="111086"/>
                  </a:lnTo>
                  <a:lnTo>
                    <a:pt x="2024037" y="103657"/>
                  </a:lnTo>
                  <a:lnTo>
                    <a:pt x="2027110" y="95199"/>
                  </a:lnTo>
                  <a:lnTo>
                    <a:pt x="2028190" y="85953"/>
                  </a:lnTo>
                  <a:lnTo>
                    <a:pt x="2025065" y="70523"/>
                  </a:lnTo>
                  <a:lnTo>
                    <a:pt x="2016544" y="57886"/>
                  </a:lnTo>
                  <a:lnTo>
                    <a:pt x="2003907" y="49339"/>
                  </a:lnTo>
                  <a:lnTo>
                    <a:pt x="1988439" y="46202"/>
                  </a:lnTo>
                  <a:lnTo>
                    <a:pt x="1972957" y="49339"/>
                  </a:lnTo>
                  <a:lnTo>
                    <a:pt x="1960321" y="57886"/>
                  </a:lnTo>
                  <a:lnTo>
                    <a:pt x="1951799" y="70523"/>
                  </a:lnTo>
                  <a:lnTo>
                    <a:pt x="1948688" y="85953"/>
                  </a:lnTo>
                  <a:lnTo>
                    <a:pt x="1949754" y="95199"/>
                  </a:lnTo>
                  <a:lnTo>
                    <a:pt x="1952840" y="103657"/>
                  </a:lnTo>
                  <a:lnTo>
                    <a:pt x="1957679" y="111086"/>
                  </a:lnTo>
                  <a:lnTo>
                    <a:pt x="1964055" y="117259"/>
                  </a:lnTo>
                  <a:lnTo>
                    <a:pt x="1953641" y="117259"/>
                  </a:lnTo>
                  <a:lnTo>
                    <a:pt x="1948180" y="122783"/>
                  </a:lnTo>
                  <a:lnTo>
                    <a:pt x="1948180" y="175425"/>
                  </a:lnTo>
                  <a:lnTo>
                    <a:pt x="1883791" y="93395"/>
                  </a:lnTo>
                  <a:lnTo>
                    <a:pt x="1877910" y="87706"/>
                  </a:lnTo>
                  <a:lnTo>
                    <a:pt x="1870392" y="83096"/>
                  </a:lnTo>
                  <a:lnTo>
                    <a:pt x="1862099" y="80022"/>
                  </a:lnTo>
                  <a:lnTo>
                    <a:pt x="1853946" y="78892"/>
                  </a:lnTo>
                  <a:lnTo>
                    <a:pt x="1736471" y="78892"/>
                  </a:lnTo>
                  <a:lnTo>
                    <a:pt x="1728241" y="80556"/>
                  </a:lnTo>
                  <a:lnTo>
                    <a:pt x="1721548" y="85064"/>
                  </a:lnTo>
                  <a:lnTo>
                    <a:pt x="1717040" y="91757"/>
                  </a:lnTo>
                  <a:lnTo>
                    <a:pt x="1715389" y="99923"/>
                  </a:lnTo>
                  <a:lnTo>
                    <a:pt x="1715389" y="151104"/>
                  </a:lnTo>
                  <a:lnTo>
                    <a:pt x="1717040" y="159283"/>
                  </a:lnTo>
                  <a:lnTo>
                    <a:pt x="1721548" y="165963"/>
                  </a:lnTo>
                  <a:lnTo>
                    <a:pt x="1728241" y="170472"/>
                  </a:lnTo>
                  <a:lnTo>
                    <a:pt x="1736471" y="172123"/>
                  </a:lnTo>
                  <a:lnTo>
                    <a:pt x="1811909" y="172123"/>
                  </a:lnTo>
                  <a:lnTo>
                    <a:pt x="1822069" y="177114"/>
                  </a:lnTo>
                  <a:lnTo>
                    <a:pt x="1970151" y="366941"/>
                  </a:lnTo>
                  <a:lnTo>
                    <a:pt x="1999869" y="381520"/>
                  </a:lnTo>
                  <a:lnTo>
                    <a:pt x="2128012" y="381520"/>
                  </a:lnTo>
                  <a:lnTo>
                    <a:pt x="2136178" y="379869"/>
                  </a:lnTo>
                  <a:lnTo>
                    <a:pt x="2142883" y="375361"/>
                  </a:lnTo>
                  <a:lnTo>
                    <a:pt x="2147417" y="368681"/>
                  </a:lnTo>
                  <a:lnTo>
                    <a:pt x="2149094" y="36050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5088" y="1226185"/>
              <a:ext cx="2683510" cy="310515"/>
            </a:xfrm>
            <a:custGeom>
              <a:avLst/>
              <a:gdLst/>
              <a:ahLst/>
              <a:cxnLst/>
              <a:rect l="l" t="t" r="r" b="b"/>
              <a:pathLst>
                <a:path w="2683509" h="310515">
                  <a:moveTo>
                    <a:pt x="2631440" y="0"/>
                  </a:moveTo>
                  <a:lnTo>
                    <a:pt x="51688" y="0"/>
                  </a:lnTo>
                  <a:lnTo>
                    <a:pt x="31557" y="4058"/>
                  </a:lnTo>
                  <a:lnTo>
                    <a:pt x="15128" y="15128"/>
                  </a:lnTo>
                  <a:lnTo>
                    <a:pt x="4058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683256" y="310261"/>
                  </a:lnTo>
                  <a:lnTo>
                    <a:pt x="2683256" y="51688"/>
                  </a:lnTo>
                  <a:lnTo>
                    <a:pt x="2679178" y="31557"/>
                  </a:lnTo>
                  <a:lnTo>
                    <a:pt x="2668063" y="15128"/>
                  </a:lnTo>
                  <a:lnTo>
                    <a:pt x="2651591" y="4058"/>
                  </a:lnTo>
                  <a:lnTo>
                    <a:pt x="263144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2014" y="1246505"/>
              <a:ext cx="2683510" cy="310515"/>
            </a:xfrm>
            <a:custGeom>
              <a:avLst/>
              <a:gdLst/>
              <a:ahLst/>
              <a:cxnLst/>
              <a:rect l="l" t="t" r="r" b="b"/>
              <a:pathLst>
                <a:path w="2683510" h="310515">
                  <a:moveTo>
                    <a:pt x="2631567" y="0"/>
                  </a:moveTo>
                  <a:lnTo>
                    <a:pt x="51815" y="0"/>
                  </a:lnTo>
                  <a:lnTo>
                    <a:pt x="31664" y="4058"/>
                  </a:lnTo>
                  <a:lnTo>
                    <a:pt x="15192" y="15128"/>
                  </a:lnTo>
                  <a:lnTo>
                    <a:pt x="4077" y="31557"/>
                  </a:lnTo>
                  <a:lnTo>
                    <a:pt x="0" y="51689"/>
                  </a:lnTo>
                  <a:lnTo>
                    <a:pt x="0" y="310261"/>
                  </a:lnTo>
                  <a:lnTo>
                    <a:pt x="2683256" y="310261"/>
                  </a:lnTo>
                  <a:lnTo>
                    <a:pt x="2683256" y="51689"/>
                  </a:lnTo>
                  <a:lnTo>
                    <a:pt x="2679197" y="31557"/>
                  </a:lnTo>
                  <a:lnTo>
                    <a:pt x="2668127" y="15128"/>
                  </a:lnTo>
                  <a:lnTo>
                    <a:pt x="2651698" y="4058"/>
                  </a:lnTo>
                  <a:lnTo>
                    <a:pt x="26315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8363" y="1516589"/>
              <a:ext cx="1982470" cy="40005"/>
            </a:xfrm>
            <a:custGeom>
              <a:avLst/>
              <a:gdLst/>
              <a:ahLst/>
              <a:cxnLst/>
              <a:rect l="l" t="t" r="r" b="b"/>
              <a:pathLst>
                <a:path w="1982470" h="40005">
                  <a:moveTo>
                    <a:pt x="1982469" y="0"/>
                  </a:moveTo>
                  <a:lnTo>
                    <a:pt x="0" y="0"/>
                  </a:lnTo>
                  <a:lnTo>
                    <a:pt x="0" y="39795"/>
                  </a:lnTo>
                  <a:lnTo>
                    <a:pt x="1982469" y="39795"/>
                  </a:lnTo>
                  <a:lnTo>
                    <a:pt x="1982469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75613" y="380492"/>
            <a:ext cx="329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0" dirty="0">
                <a:latin typeface="Arial"/>
                <a:cs typeface="Arial"/>
              </a:rPr>
              <a:t>Giải </a:t>
            </a:r>
            <a:r>
              <a:rPr sz="2800" b="0" spc="-60" dirty="0">
                <a:latin typeface="Arial"/>
                <a:cs typeface="Arial"/>
              </a:rPr>
              <a:t>pháp </a:t>
            </a:r>
            <a:r>
              <a:rPr sz="2800" b="0" spc="-95" dirty="0">
                <a:latin typeface="Arial"/>
                <a:cs typeface="Arial"/>
              </a:rPr>
              <a:t>khuyến</a:t>
            </a:r>
            <a:r>
              <a:rPr sz="2800" b="0" spc="-505" dirty="0">
                <a:latin typeface="Arial"/>
                <a:cs typeface="Arial"/>
              </a:rPr>
              <a:t> </a:t>
            </a:r>
            <a:r>
              <a:rPr sz="2800" b="0" spc="-25" dirty="0">
                <a:latin typeface="Arial"/>
                <a:cs typeface="Arial"/>
              </a:rPr>
              <a:t>nghị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685" y="417619"/>
            <a:ext cx="801838" cy="382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426" y="1040511"/>
            <a:ext cx="11049000" cy="635"/>
          </a:xfrm>
          <a:custGeom>
            <a:avLst/>
            <a:gdLst/>
            <a:ahLst/>
            <a:cxnLst/>
            <a:rect l="l" t="t" r="r" b="b"/>
            <a:pathLst>
              <a:path w="11049000" h="634">
                <a:moveTo>
                  <a:pt x="0" y="0"/>
                </a:moveTo>
                <a:lnTo>
                  <a:pt x="11048568" y="126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9664" y="5989586"/>
            <a:ext cx="2067560" cy="231775"/>
          </a:xfrm>
          <a:prstGeom prst="rect">
            <a:avLst/>
          </a:prstGeom>
          <a:solidFill>
            <a:srgbClr val="006FC0"/>
          </a:solidFill>
          <a:ln w="12700">
            <a:solidFill>
              <a:srgbClr val="41709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280"/>
              </a:spcBef>
            </a:pP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Ứng</a:t>
            </a:r>
            <a:r>
              <a:rPr sz="1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9939" y="6235700"/>
            <a:ext cx="825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solidFill>
                  <a:srgbClr val="404040"/>
                </a:solidFill>
                <a:latin typeface="Arial"/>
                <a:cs typeface="Arial"/>
              </a:rPr>
              <a:t>Sân </a:t>
            </a:r>
            <a:r>
              <a:rPr sz="1000" spc="-35" dirty="0">
                <a:solidFill>
                  <a:srgbClr val="404040"/>
                </a:solidFill>
                <a:latin typeface="Arial"/>
                <a:cs typeface="Arial"/>
              </a:rPr>
              <a:t>Vận</a:t>
            </a:r>
            <a:r>
              <a:rPr sz="10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Arial"/>
                <a:cs typeface="Arial"/>
              </a:rPr>
              <a:t>Động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9461" y="6235700"/>
            <a:ext cx="5670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Bãi </a:t>
            </a:r>
            <a:r>
              <a:rPr sz="1000" spc="-15" dirty="0">
                <a:solidFill>
                  <a:srgbClr val="404040"/>
                </a:solidFill>
                <a:latin typeface="Arial"/>
                <a:cs typeface="Arial"/>
              </a:rPr>
              <a:t>giữ</a:t>
            </a:r>
            <a:r>
              <a:rPr sz="1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xe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02851" y="6237833"/>
            <a:ext cx="464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404040"/>
                </a:solidFill>
                <a:latin typeface="Arial"/>
                <a:cs typeface="Arial"/>
              </a:rPr>
              <a:t>Siêu</a:t>
            </a:r>
            <a:r>
              <a:rPr sz="1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404040"/>
                </a:solidFill>
                <a:latin typeface="Arial"/>
                <a:cs typeface="Arial"/>
              </a:rPr>
              <a:t>Thị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36783" y="5897676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......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56276" y="2718816"/>
            <a:ext cx="6361430" cy="840105"/>
            <a:chOff x="5256276" y="2718816"/>
            <a:chExt cx="6361430" cy="840105"/>
          </a:xfrm>
        </p:grpSpPr>
        <p:sp>
          <p:nvSpPr>
            <p:cNvPr id="18" name="object 18"/>
            <p:cNvSpPr/>
            <p:nvPr/>
          </p:nvSpPr>
          <p:spPr>
            <a:xfrm>
              <a:off x="5256276" y="2718816"/>
              <a:ext cx="6361176" cy="8397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9664" y="2875661"/>
              <a:ext cx="5993765" cy="526415"/>
            </a:xfrm>
            <a:custGeom>
              <a:avLst/>
              <a:gdLst/>
              <a:ahLst/>
              <a:cxnLst/>
              <a:rect l="l" t="t" r="r" b="b"/>
              <a:pathLst>
                <a:path w="5993765" h="526414">
                  <a:moveTo>
                    <a:pt x="5989828" y="0"/>
                  </a:moveTo>
                  <a:lnTo>
                    <a:pt x="3683" y="0"/>
                  </a:lnTo>
                  <a:lnTo>
                    <a:pt x="0" y="3683"/>
                  </a:lnTo>
                  <a:lnTo>
                    <a:pt x="0" y="522604"/>
                  </a:lnTo>
                  <a:lnTo>
                    <a:pt x="3683" y="526288"/>
                  </a:lnTo>
                  <a:lnTo>
                    <a:pt x="5989828" y="526288"/>
                  </a:lnTo>
                  <a:lnTo>
                    <a:pt x="5993511" y="522604"/>
                  </a:lnTo>
                  <a:lnTo>
                    <a:pt x="5993511" y="3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3467" y="2806700"/>
              <a:ext cx="6350" cy="6709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25846" y="3057525"/>
            <a:ext cx="4984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solidFill>
                  <a:srgbClr val="404040"/>
                </a:solidFill>
                <a:latin typeface="Arial"/>
                <a:cs typeface="Arial"/>
              </a:rPr>
              <a:t>Camera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56276" y="3311652"/>
            <a:ext cx="6361430" cy="1248410"/>
            <a:chOff x="5256276" y="3311652"/>
            <a:chExt cx="6361430" cy="1248410"/>
          </a:xfrm>
        </p:grpSpPr>
        <p:sp>
          <p:nvSpPr>
            <p:cNvPr id="23" name="object 23"/>
            <p:cNvSpPr/>
            <p:nvPr/>
          </p:nvSpPr>
          <p:spPr>
            <a:xfrm>
              <a:off x="5256276" y="3311652"/>
              <a:ext cx="6361176" cy="12481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39664" y="3470021"/>
              <a:ext cx="5993765" cy="931544"/>
            </a:xfrm>
            <a:custGeom>
              <a:avLst/>
              <a:gdLst/>
              <a:ahLst/>
              <a:cxnLst/>
              <a:rect l="l" t="t" r="r" b="b"/>
              <a:pathLst>
                <a:path w="5993765" h="931545">
                  <a:moveTo>
                    <a:pt x="5987034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924940"/>
                  </a:lnTo>
                  <a:lnTo>
                    <a:pt x="6476" y="931417"/>
                  </a:lnTo>
                  <a:lnTo>
                    <a:pt x="5987034" y="931417"/>
                  </a:lnTo>
                  <a:lnTo>
                    <a:pt x="5993511" y="924940"/>
                  </a:lnTo>
                  <a:lnTo>
                    <a:pt x="5993511" y="6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29377" y="3780790"/>
            <a:ext cx="973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404040"/>
                </a:solidFill>
                <a:latin typeface="Arial"/>
                <a:cs typeface="Arial"/>
              </a:rPr>
              <a:t>Đầu</a:t>
            </a:r>
            <a:r>
              <a:rPr sz="11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404040"/>
                </a:solidFill>
                <a:latin typeface="Arial"/>
                <a:cs typeface="Arial"/>
              </a:rPr>
              <a:t>ghi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56276" y="3503676"/>
            <a:ext cx="6367780" cy="1664335"/>
            <a:chOff x="5256276" y="3503676"/>
            <a:chExt cx="6367780" cy="1664335"/>
          </a:xfrm>
        </p:grpSpPr>
        <p:sp>
          <p:nvSpPr>
            <p:cNvPr id="27" name="object 27"/>
            <p:cNvSpPr/>
            <p:nvPr/>
          </p:nvSpPr>
          <p:spPr>
            <a:xfrm>
              <a:off x="6403467" y="3503676"/>
              <a:ext cx="6350" cy="8427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56276" y="4297680"/>
              <a:ext cx="6367272" cy="8702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39664" y="4453636"/>
              <a:ext cx="6000115" cy="558165"/>
            </a:xfrm>
            <a:custGeom>
              <a:avLst/>
              <a:gdLst/>
              <a:ahLst/>
              <a:cxnLst/>
              <a:rect l="l" t="t" r="r" b="b"/>
              <a:pathLst>
                <a:path w="6000115" h="558164">
                  <a:moveTo>
                    <a:pt x="5996051" y="0"/>
                  </a:moveTo>
                  <a:lnTo>
                    <a:pt x="3937" y="0"/>
                  </a:lnTo>
                  <a:lnTo>
                    <a:pt x="0" y="3937"/>
                  </a:lnTo>
                  <a:lnTo>
                    <a:pt x="0" y="554227"/>
                  </a:lnTo>
                  <a:lnTo>
                    <a:pt x="3937" y="558038"/>
                  </a:lnTo>
                  <a:lnTo>
                    <a:pt x="5996051" y="558038"/>
                  </a:lnTo>
                  <a:lnTo>
                    <a:pt x="5999988" y="554227"/>
                  </a:lnTo>
                  <a:lnTo>
                    <a:pt x="5999988" y="39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38976" y="3091942"/>
            <a:ext cx="6953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0" dirty="0">
                <a:solidFill>
                  <a:srgbClr val="404040"/>
                </a:solidFill>
                <a:latin typeface="Arial"/>
                <a:cs typeface="Arial"/>
              </a:rPr>
              <a:t>KX-2015FRSN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76314" y="3822954"/>
            <a:ext cx="1174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404040"/>
                </a:solidFill>
                <a:latin typeface="Arial"/>
                <a:cs typeface="Arial"/>
              </a:rPr>
              <a:t>Đầu </a:t>
            </a:r>
            <a:r>
              <a:rPr sz="900" b="1" spc="-5" dirty="0">
                <a:solidFill>
                  <a:srgbClr val="404040"/>
                </a:solidFill>
                <a:latin typeface="Arial"/>
                <a:cs typeface="Arial"/>
              </a:rPr>
              <a:t>ghi</a:t>
            </a:r>
            <a:r>
              <a:rPr sz="9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404040"/>
                </a:solidFill>
                <a:latin typeface="Arial"/>
                <a:cs typeface="Arial"/>
              </a:rPr>
              <a:t>KX-88128iN4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45754" y="3749802"/>
            <a:ext cx="2002789" cy="4368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640"/>
              </a:spcBef>
              <a:buClr>
                <a:srgbClr val="006FC0"/>
              </a:buClr>
              <a:buSzPct val="66666"/>
              <a:buFont typeface="Wingdings"/>
              <a:buChar char=""/>
              <a:tabLst>
                <a:tab pos="172720" algn="l"/>
              </a:tabLst>
            </a:pPr>
            <a:r>
              <a:rPr sz="900" spc="-5" dirty="0">
                <a:solidFill>
                  <a:srgbClr val="404040"/>
                </a:solidFill>
                <a:latin typeface="Arial"/>
                <a:cs typeface="Arial"/>
              </a:rPr>
              <a:t>Nhận </a:t>
            </a:r>
            <a:r>
              <a:rPr sz="900" dirty="0">
                <a:solidFill>
                  <a:srgbClr val="404040"/>
                </a:solidFill>
                <a:latin typeface="Arial"/>
                <a:cs typeface="Arial"/>
              </a:rPr>
              <a:t>diện </a:t>
            </a:r>
            <a:r>
              <a:rPr sz="900" spc="-5" dirty="0">
                <a:solidFill>
                  <a:srgbClr val="404040"/>
                </a:solidFill>
                <a:latin typeface="Arial"/>
                <a:cs typeface="Arial"/>
              </a:rPr>
              <a:t>lên đến</a:t>
            </a:r>
            <a:r>
              <a:rPr sz="9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404040"/>
                </a:solidFill>
                <a:latin typeface="Arial"/>
                <a:cs typeface="Arial"/>
              </a:rPr>
              <a:t>100.000</a:t>
            </a:r>
            <a:endParaRPr sz="9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spcBef>
                <a:spcPts val="540"/>
              </a:spcBef>
              <a:buClr>
                <a:srgbClr val="006FC0"/>
              </a:buClr>
              <a:buSzPct val="66666"/>
              <a:buFont typeface="Wingdings"/>
              <a:buChar char=""/>
              <a:tabLst>
                <a:tab pos="172720" algn="l"/>
              </a:tabLst>
            </a:pPr>
            <a:r>
              <a:rPr sz="900" spc="5" dirty="0">
                <a:solidFill>
                  <a:srgbClr val="404040"/>
                </a:solidFill>
                <a:latin typeface="Arial"/>
                <a:cs typeface="Arial"/>
              </a:rPr>
              <a:t>Hỗ </a:t>
            </a:r>
            <a:r>
              <a:rPr sz="900" dirty="0">
                <a:solidFill>
                  <a:srgbClr val="404040"/>
                </a:solidFill>
                <a:latin typeface="Arial"/>
                <a:cs typeface="Arial"/>
              </a:rPr>
              <a:t>trợ </a:t>
            </a:r>
            <a:r>
              <a:rPr sz="900" b="1" spc="15" dirty="0">
                <a:solidFill>
                  <a:srgbClr val="404040"/>
                </a:solidFill>
                <a:latin typeface="Arial"/>
                <a:cs typeface="Arial"/>
              </a:rPr>
              <a:t>4 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</a:rPr>
              <a:t>kênh nhận </a:t>
            </a:r>
            <a:r>
              <a:rPr sz="900" dirty="0">
                <a:solidFill>
                  <a:srgbClr val="404040"/>
                </a:solidFill>
                <a:latin typeface="Arial"/>
                <a:cs typeface="Arial"/>
              </a:rPr>
              <a:t>diện </a:t>
            </a:r>
            <a:r>
              <a:rPr sz="900" spc="5" dirty="0">
                <a:solidFill>
                  <a:srgbClr val="404040"/>
                </a:solidFill>
                <a:latin typeface="Arial"/>
                <a:cs typeface="Arial"/>
              </a:rPr>
              <a:t>khuôn</a:t>
            </a:r>
            <a:r>
              <a:rPr sz="900" spc="10" dirty="0">
                <a:solidFill>
                  <a:srgbClr val="404040"/>
                </a:solidFill>
                <a:latin typeface="Arial"/>
                <a:cs typeface="Arial"/>
              </a:rPr>
              <a:t> mặt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29377" y="4627626"/>
            <a:ext cx="973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Arial"/>
                <a:cs typeface="Arial"/>
              </a:rPr>
              <a:t>Nền</a:t>
            </a:r>
            <a:r>
              <a:rPr sz="11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404040"/>
                </a:solidFill>
                <a:latin typeface="Arial"/>
                <a:cs typeface="Arial"/>
              </a:rPr>
              <a:t>tảng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79361" y="4490522"/>
            <a:ext cx="1330325" cy="3638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900" b="1" spc="-25" dirty="0">
                <a:solidFill>
                  <a:srgbClr val="404040"/>
                </a:solidFill>
                <a:latin typeface="Arial"/>
                <a:cs typeface="Arial"/>
              </a:rPr>
              <a:t>KBiVMS</a:t>
            </a:r>
            <a:r>
              <a:rPr sz="9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04040"/>
                </a:solidFill>
                <a:latin typeface="Arial"/>
                <a:cs typeface="Arial"/>
              </a:rPr>
              <a:t>PRO</a:t>
            </a:r>
            <a:endParaRPr sz="900">
              <a:latin typeface="Arial"/>
              <a:cs typeface="Arial"/>
            </a:endParaRPr>
          </a:p>
          <a:p>
            <a:pPr marL="3175">
              <a:lnSpc>
                <a:spcPct val="100000"/>
              </a:lnSpc>
              <a:spcBef>
                <a:spcPts val="320"/>
              </a:spcBef>
            </a:pP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Surveillance </a:t>
            </a:r>
            <a:r>
              <a:rPr sz="700" spc="-5" dirty="0">
                <a:solidFill>
                  <a:srgbClr val="404040"/>
                </a:solidFill>
                <a:latin typeface="Arial"/>
                <a:cs typeface="Arial"/>
              </a:rPr>
              <a:t>Management</a:t>
            </a:r>
            <a:r>
              <a:rPr sz="7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56276" y="4447285"/>
            <a:ext cx="6361430" cy="1386840"/>
            <a:chOff x="5256276" y="4447285"/>
            <a:chExt cx="6361430" cy="1386840"/>
          </a:xfrm>
        </p:grpSpPr>
        <p:sp>
          <p:nvSpPr>
            <p:cNvPr id="36" name="object 36"/>
            <p:cNvSpPr/>
            <p:nvPr/>
          </p:nvSpPr>
          <p:spPr>
            <a:xfrm>
              <a:off x="6395974" y="4447285"/>
              <a:ext cx="6350" cy="6710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56276" y="4911851"/>
              <a:ext cx="6361176" cy="9220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39664" y="5068569"/>
              <a:ext cx="5993765" cy="608965"/>
            </a:xfrm>
            <a:custGeom>
              <a:avLst/>
              <a:gdLst/>
              <a:ahLst/>
              <a:cxnLst/>
              <a:rect l="l" t="t" r="r" b="b"/>
              <a:pathLst>
                <a:path w="5993765" h="608964">
                  <a:moveTo>
                    <a:pt x="5989320" y="0"/>
                  </a:moveTo>
                  <a:lnTo>
                    <a:pt x="4318" y="0"/>
                  </a:lnTo>
                  <a:lnTo>
                    <a:pt x="0" y="4190"/>
                  </a:lnTo>
                  <a:lnTo>
                    <a:pt x="0" y="604405"/>
                  </a:lnTo>
                  <a:lnTo>
                    <a:pt x="4318" y="608660"/>
                  </a:lnTo>
                  <a:lnTo>
                    <a:pt x="5989320" y="608660"/>
                  </a:lnTo>
                  <a:lnTo>
                    <a:pt x="5993511" y="604405"/>
                  </a:lnTo>
                  <a:lnTo>
                    <a:pt x="5993511" y="4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50738" y="5265166"/>
            <a:ext cx="685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404040"/>
                </a:solidFill>
                <a:latin typeface="Arial"/>
                <a:cs typeface="Arial"/>
              </a:rPr>
              <a:t>Phần</a:t>
            </a:r>
            <a:r>
              <a:rPr sz="11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404040"/>
                </a:solidFill>
                <a:latin typeface="Arial"/>
                <a:cs typeface="Arial"/>
              </a:rPr>
              <a:t>mềm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80378" y="5155707"/>
            <a:ext cx="1389380" cy="4273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00" b="1" spc="-35" dirty="0">
                <a:solidFill>
                  <a:srgbClr val="404040"/>
                </a:solidFill>
                <a:latin typeface="Arial"/>
                <a:cs typeface="Arial"/>
              </a:rPr>
              <a:t>KBVIEW</a:t>
            </a: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404040"/>
                </a:solidFill>
                <a:latin typeface="Arial"/>
                <a:cs typeface="Arial"/>
              </a:rPr>
              <a:t>LITE/PRO</a:t>
            </a:r>
            <a:endParaRPr sz="900">
              <a:latin typeface="Arial"/>
              <a:cs typeface="Arial"/>
            </a:endParaRPr>
          </a:p>
          <a:p>
            <a:pPr marL="29209" marR="5080">
              <a:lnSpc>
                <a:spcPct val="100000"/>
              </a:lnSpc>
              <a:spcBef>
                <a:spcPts val="175"/>
              </a:spcBef>
            </a:pPr>
            <a:r>
              <a:rPr sz="700" spc="5" dirty="0">
                <a:solidFill>
                  <a:srgbClr val="404040"/>
                </a:solidFill>
                <a:latin typeface="Arial"/>
                <a:cs typeface="Arial"/>
              </a:rPr>
              <a:t>Digital </a:t>
            </a:r>
            <a:r>
              <a:rPr sz="700" spc="10" dirty="0">
                <a:solidFill>
                  <a:srgbClr val="404040"/>
                </a:solidFill>
                <a:latin typeface="Arial"/>
                <a:cs typeface="Arial"/>
              </a:rPr>
              <a:t>Mobile </a:t>
            </a:r>
            <a:r>
              <a:rPr sz="700" spc="-20" dirty="0">
                <a:solidFill>
                  <a:srgbClr val="404040"/>
                </a:solidFill>
                <a:latin typeface="Arial"/>
                <a:cs typeface="Arial"/>
              </a:rPr>
              <a:t>Surveillance </a:t>
            </a:r>
            <a:r>
              <a:rPr sz="700" spc="-25" dirty="0">
                <a:solidFill>
                  <a:srgbClr val="404040"/>
                </a:solidFill>
                <a:latin typeface="Arial"/>
                <a:cs typeface="Arial"/>
              </a:rPr>
              <a:t>System  </a:t>
            </a:r>
            <a:r>
              <a:rPr sz="700" spc="1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7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404040"/>
                </a:solidFill>
                <a:latin typeface="Arial"/>
                <a:cs typeface="Arial"/>
              </a:rPr>
              <a:t>IOS/Android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62141" y="1680591"/>
            <a:ext cx="457834" cy="4043045"/>
            <a:chOff x="5962141" y="1680591"/>
            <a:chExt cx="457834" cy="4043045"/>
          </a:xfrm>
        </p:grpSpPr>
        <p:sp>
          <p:nvSpPr>
            <p:cNvPr id="42" name="object 42"/>
            <p:cNvSpPr/>
            <p:nvPr/>
          </p:nvSpPr>
          <p:spPr>
            <a:xfrm>
              <a:off x="6407022" y="5052060"/>
              <a:ext cx="6350" cy="6709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7166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19202" y="0"/>
                  </a:moveTo>
                  <a:lnTo>
                    <a:pt x="175034" y="4454"/>
                  </a:lnTo>
                  <a:lnTo>
                    <a:pt x="133891" y="17232"/>
                  </a:lnTo>
                  <a:lnTo>
                    <a:pt x="96657" y="37451"/>
                  </a:lnTo>
                  <a:lnTo>
                    <a:pt x="64214" y="64230"/>
                  </a:lnTo>
                  <a:lnTo>
                    <a:pt x="37444" y="96688"/>
                  </a:lnTo>
                  <a:lnTo>
                    <a:pt x="17230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0" y="304712"/>
                  </a:lnTo>
                  <a:lnTo>
                    <a:pt x="37444" y="341969"/>
                  </a:lnTo>
                  <a:lnTo>
                    <a:pt x="64214" y="374427"/>
                  </a:lnTo>
                  <a:lnTo>
                    <a:pt x="96657" y="401206"/>
                  </a:lnTo>
                  <a:lnTo>
                    <a:pt x="133891" y="421425"/>
                  </a:lnTo>
                  <a:lnTo>
                    <a:pt x="175034" y="434203"/>
                  </a:lnTo>
                  <a:lnTo>
                    <a:pt x="219202" y="438658"/>
                  </a:lnTo>
                  <a:lnTo>
                    <a:pt x="263411" y="434203"/>
                  </a:lnTo>
                  <a:lnTo>
                    <a:pt x="304585" y="421425"/>
                  </a:lnTo>
                  <a:lnTo>
                    <a:pt x="341842" y="401206"/>
                  </a:lnTo>
                  <a:lnTo>
                    <a:pt x="374300" y="374427"/>
                  </a:lnTo>
                  <a:lnTo>
                    <a:pt x="401079" y="341969"/>
                  </a:lnTo>
                  <a:lnTo>
                    <a:pt x="421298" y="304712"/>
                  </a:lnTo>
                  <a:lnTo>
                    <a:pt x="434076" y="263538"/>
                  </a:lnTo>
                  <a:lnTo>
                    <a:pt x="438531" y="219329"/>
                  </a:lnTo>
                  <a:lnTo>
                    <a:pt x="434076" y="175119"/>
                  </a:lnTo>
                  <a:lnTo>
                    <a:pt x="421298" y="133945"/>
                  </a:lnTo>
                  <a:lnTo>
                    <a:pt x="401079" y="96688"/>
                  </a:lnTo>
                  <a:lnTo>
                    <a:pt x="374300" y="64230"/>
                  </a:lnTo>
                  <a:lnTo>
                    <a:pt x="341842" y="37451"/>
                  </a:lnTo>
                  <a:lnTo>
                    <a:pt x="304585" y="17232"/>
                  </a:lnTo>
                  <a:lnTo>
                    <a:pt x="263411" y="4454"/>
                  </a:lnTo>
                  <a:lnTo>
                    <a:pt x="219202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7166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0" y="133945"/>
                  </a:lnTo>
                  <a:lnTo>
                    <a:pt x="37444" y="96688"/>
                  </a:lnTo>
                  <a:lnTo>
                    <a:pt x="64214" y="64230"/>
                  </a:lnTo>
                  <a:lnTo>
                    <a:pt x="96657" y="37451"/>
                  </a:lnTo>
                  <a:lnTo>
                    <a:pt x="133891" y="17232"/>
                  </a:lnTo>
                  <a:lnTo>
                    <a:pt x="175034" y="4454"/>
                  </a:lnTo>
                  <a:lnTo>
                    <a:pt x="219202" y="0"/>
                  </a:lnTo>
                  <a:lnTo>
                    <a:pt x="263411" y="4454"/>
                  </a:lnTo>
                  <a:lnTo>
                    <a:pt x="304585" y="17232"/>
                  </a:lnTo>
                  <a:lnTo>
                    <a:pt x="341842" y="37451"/>
                  </a:lnTo>
                  <a:lnTo>
                    <a:pt x="374300" y="64230"/>
                  </a:lnTo>
                  <a:lnTo>
                    <a:pt x="401079" y="96688"/>
                  </a:lnTo>
                  <a:lnTo>
                    <a:pt x="421298" y="133945"/>
                  </a:lnTo>
                  <a:lnTo>
                    <a:pt x="434076" y="175119"/>
                  </a:lnTo>
                  <a:lnTo>
                    <a:pt x="438531" y="219329"/>
                  </a:lnTo>
                  <a:lnTo>
                    <a:pt x="434076" y="263538"/>
                  </a:lnTo>
                  <a:lnTo>
                    <a:pt x="421298" y="304712"/>
                  </a:lnTo>
                  <a:lnTo>
                    <a:pt x="401079" y="341969"/>
                  </a:lnTo>
                  <a:lnTo>
                    <a:pt x="374300" y="374427"/>
                  </a:lnTo>
                  <a:lnTo>
                    <a:pt x="341842" y="401206"/>
                  </a:lnTo>
                  <a:lnTo>
                    <a:pt x="304585" y="421425"/>
                  </a:lnTo>
                  <a:lnTo>
                    <a:pt x="263411" y="434203"/>
                  </a:lnTo>
                  <a:lnTo>
                    <a:pt x="219202" y="438658"/>
                  </a:lnTo>
                  <a:lnTo>
                    <a:pt x="175034" y="434203"/>
                  </a:lnTo>
                  <a:lnTo>
                    <a:pt x="133891" y="421425"/>
                  </a:lnTo>
                  <a:lnTo>
                    <a:pt x="96657" y="401206"/>
                  </a:lnTo>
                  <a:lnTo>
                    <a:pt x="64214" y="374427"/>
                  </a:lnTo>
                  <a:lnTo>
                    <a:pt x="37444" y="341969"/>
                  </a:lnTo>
                  <a:lnTo>
                    <a:pt x="17230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442325" y="4535804"/>
            <a:ext cx="1771014" cy="39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Quản lý </a:t>
            </a:r>
            <a:r>
              <a:rPr sz="800" dirty="0">
                <a:latin typeface="Arial"/>
                <a:cs typeface="Arial"/>
              </a:rPr>
              <a:t>thư </a:t>
            </a:r>
            <a:r>
              <a:rPr sz="800" spc="-5" dirty="0">
                <a:latin typeface="Arial"/>
                <a:cs typeface="Arial"/>
              </a:rPr>
              <a:t>viện khuôn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Nhận dạng </a:t>
            </a:r>
            <a:r>
              <a:rPr sz="800" dirty="0">
                <a:latin typeface="Arial"/>
                <a:cs typeface="Arial"/>
              </a:rPr>
              <a:t>khuôn </a:t>
            </a:r>
            <a:r>
              <a:rPr sz="800" spc="5" dirty="0">
                <a:latin typeface="Arial"/>
                <a:cs typeface="Arial"/>
              </a:rPr>
              <a:t>mặt </a:t>
            </a:r>
            <a:r>
              <a:rPr sz="800" dirty="0">
                <a:latin typeface="Arial"/>
                <a:cs typeface="Arial"/>
              </a:rPr>
              <a:t>&amp; báo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động</a:t>
            </a:r>
            <a:endParaRPr sz="800">
              <a:latin typeface="Arial"/>
              <a:cs typeface="Arial"/>
            </a:endParaRPr>
          </a:p>
          <a:p>
            <a:pPr marL="172085" indent="-172720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72720" algn="l"/>
              </a:tabLst>
            </a:pPr>
            <a:r>
              <a:rPr sz="800" spc="-5" dirty="0">
                <a:latin typeface="Arial"/>
                <a:cs typeface="Arial"/>
              </a:rPr>
              <a:t>Tìm kiếm theo hình ảnh </a:t>
            </a:r>
            <a:r>
              <a:rPr sz="800" dirty="0">
                <a:latin typeface="Arial"/>
                <a:cs typeface="Arial"/>
              </a:rPr>
              <a:t>/ </a:t>
            </a:r>
            <a:r>
              <a:rPr sz="800" spc="-5" dirty="0">
                <a:latin typeface="Arial"/>
                <a:cs typeface="Arial"/>
              </a:rPr>
              <a:t>tính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năng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17432" y="5182870"/>
            <a:ext cx="287655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Báo </a:t>
            </a:r>
            <a:r>
              <a:rPr sz="800" spc="-5" dirty="0">
                <a:latin typeface="Arial"/>
                <a:cs typeface="Arial"/>
              </a:rPr>
              <a:t>động nhận dạng khuôn </a:t>
            </a:r>
            <a:r>
              <a:rPr sz="800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(Bao gồm </a:t>
            </a:r>
            <a:r>
              <a:rPr sz="800" dirty="0">
                <a:latin typeface="Arial"/>
                <a:cs typeface="Arial"/>
              </a:rPr>
              <a:t>chi </a:t>
            </a:r>
            <a:r>
              <a:rPr sz="800" spc="-5" dirty="0">
                <a:latin typeface="Arial"/>
                <a:cs typeface="Arial"/>
              </a:rPr>
              <a:t>tiết tin</a:t>
            </a:r>
            <a:r>
              <a:rPr sz="800" spc="1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nhắn)</a:t>
            </a:r>
            <a:endParaRPr sz="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Báo </a:t>
            </a:r>
            <a:r>
              <a:rPr sz="800" spc="-5" dirty="0">
                <a:latin typeface="Arial"/>
                <a:cs typeface="Arial"/>
              </a:rPr>
              <a:t>động người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lạ</a:t>
            </a:r>
            <a:endParaRPr sz="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Video </a:t>
            </a:r>
            <a:r>
              <a:rPr sz="800" spc="-5" dirty="0">
                <a:latin typeface="Arial"/>
                <a:cs typeface="Arial"/>
              </a:rPr>
              <a:t>và hình ảnh liên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quan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21751" y="2976752"/>
            <a:ext cx="2741295" cy="2730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785" marR="5080" indent="-172720">
              <a:lnSpc>
                <a:spcPct val="102499"/>
              </a:lnSpc>
              <a:spcBef>
                <a:spcPts val="80"/>
              </a:spcBef>
              <a:buClr>
                <a:srgbClr val="006FC0"/>
              </a:buClr>
              <a:buSzPct val="68750"/>
              <a:buFont typeface="Wingdings"/>
              <a:buChar char=""/>
              <a:tabLst>
                <a:tab pos="185420" algn="l"/>
              </a:tabLst>
            </a:pPr>
            <a:r>
              <a:rPr sz="800" dirty="0">
                <a:latin typeface="Arial"/>
                <a:cs typeface="Arial"/>
              </a:rPr>
              <a:t>Tối ưu </a:t>
            </a:r>
            <a:r>
              <a:rPr sz="800" spc="-5" dirty="0">
                <a:latin typeface="Arial"/>
                <a:cs typeface="Arial"/>
              </a:rPr>
              <a:t>hóa snap </a:t>
            </a:r>
            <a:r>
              <a:rPr sz="800" dirty="0">
                <a:latin typeface="Arial"/>
                <a:cs typeface="Arial"/>
              </a:rPr>
              <a:t>của </a:t>
            </a:r>
            <a:r>
              <a:rPr sz="800" spc="-5" dirty="0">
                <a:latin typeface="Arial"/>
                <a:cs typeface="Arial"/>
              </a:rPr>
              <a:t>khuôn </a:t>
            </a:r>
            <a:r>
              <a:rPr sz="800" spc="5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chuyển động</a:t>
            </a:r>
            <a:r>
              <a:rPr sz="800" spc="-5" dirty="0">
                <a:latin typeface="Carlito"/>
                <a:cs typeface="Carlito"/>
              </a:rPr>
              <a:t>. </a:t>
            </a:r>
            <a:r>
              <a:rPr sz="800" spc="-5" dirty="0">
                <a:latin typeface="Arial"/>
                <a:cs typeface="Arial"/>
              </a:rPr>
              <a:t>Phát hiện  khuôn </a:t>
            </a:r>
            <a:r>
              <a:rPr sz="800" spc="5" dirty="0">
                <a:latin typeface="Arial"/>
                <a:cs typeface="Arial"/>
              </a:rPr>
              <a:t>mặt </a:t>
            </a:r>
            <a:r>
              <a:rPr sz="800" spc="-5" dirty="0">
                <a:latin typeface="Arial"/>
                <a:cs typeface="Arial"/>
              </a:rPr>
              <a:t>bất thường, chẳng hạn như bộ lọc góc</a:t>
            </a:r>
            <a:r>
              <a:rPr sz="800" spc="1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chụp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45554" y="1251026"/>
            <a:ext cx="13982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Giải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pháp </a:t>
            </a:r>
            <a:r>
              <a:rPr sz="1300" b="1" spc="-45" dirty="0">
                <a:solidFill>
                  <a:srgbClr val="FFFFFF"/>
                </a:solidFill>
                <a:latin typeface="Arial"/>
                <a:cs typeface="Arial"/>
              </a:rPr>
              <a:t>cao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FFFFFF"/>
                </a:solidFill>
                <a:latin typeface="Arial"/>
                <a:cs typeface="Arial"/>
              </a:rPr>
              <a:t>cấp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03189" y="2162048"/>
            <a:ext cx="9359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55" dirty="0">
                <a:latin typeface="Arial"/>
                <a:cs typeface="Arial"/>
              </a:rPr>
              <a:t>Nhận </a:t>
            </a:r>
            <a:r>
              <a:rPr sz="800" b="1" spc="-50" dirty="0">
                <a:latin typeface="Arial"/>
                <a:cs typeface="Arial"/>
              </a:rPr>
              <a:t>diện </a:t>
            </a:r>
            <a:r>
              <a:rPr sz="800" b="1" dirty="0">
                <a:latin typeface="Carlito"/>
                <a:cs typeface="Carlito"/>
              </a:rPr>
              <a:t>khuôn</a:t>
            </a:r>
            <a:r>
              <a:rPr sz="800" b="1" spc="-120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202296" y="1680591"/>
            <a:ext cx="457834" cy="457834"/>
            <a:chOff x="7202296" y="1680591"/>
            <a:chExt cx="457834" cy="457834"/>
          </a:xfrm>
        </p:grpSpPr>
        <p:sp>
          <p:nvSpPr>
            <p:cNvPr id="51" name="object 51"/>
            <p:cNvSpPr/>
            <p:nvPr/>
          </p:nvSpPr>
          <p:spPr>
            <a:xfrm>
              <a:off x="721182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8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8" y="438658"/>
                  </a:lnTo>
                  <a:lnTo>
                    <a:pt x="263496" y="434203"/>
                  </a:lnTo>
                  <a:lnTo>
                    <a:pt x="304639" y="421425"/>
                  </a:lnTo>
                  <a:lnTo>
                    <a:pt x="341873" y="401206"/>
                  </a:lnTo>
                  <a:lnTo>
                    <a:pt x="374316" y="374427"/>
                  </a:lnTo>
                  <a:lnTo>
                    <a:pt x="401086" y="341969"/>
                  </a:lnTo>
                  <a:lnTo>
                    <a:pt x="421300" y="304712"/>
                  </a:lnTo>
                  <a:lnTo>
                    <a:pt x="434076" y="263538"/>
                  </a:lnTo>
                  <a:lnTo>
                    <a:pt x="438530" y="219329"/>
                  </a:lnTo>
                  <a:lnTo>
                    <a:pt x="434076" y="175119"/>
                  </a:lnTo>
                  <a:lnTo>
                    <a:pt x="421300" y="133945"/>
                  </a:lnTo>
                  <a:lnTo>
                    <a:pt x="401086" y="96688"/>
                  </a:lnTo>
                  <a:lnTo>
                    <a:pt x="374316" y="64230"/>
                  </a:lnTo>
                  <a:lnTo>
                    <a:pt x="341873" y="37451"/>
                  </a:lnTo>
                  <a:lnTo>
                    <a:pt x="304639" y="17232"/>
                  </a:lnTo>
                  <a:lnTo>
                    <a:pt x="263496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1182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8" y="0"/>
                  </a:lnTo>
                  <a:lnTo>
                    <a:pt x="263496" y="4454"/>
                  </a:lnTo>
                  <a:lnTo>
                    <a:pt x="304639" y="17232"/>
                  </a:lnTo>
                  <a:lnTo>
                    <a:pt x="341873" y="37451"/>
                  </a:lnTo>
                  <a:lnTo>
                    <a:pt x="374316" y="64230"/>
                  </a:lnTo>
                  <a:lnTo>
                    <a:pt x="401086" y="96688"/>
                  </a:lnTo>
                  <a:lnTo>
                    <a:pt x="421300" y="133945"/>
                  </a:lnTo>
                  <a:lnTo>
                    <a:pt x="434076" y="175119"/>
                  </a:lnTo>
                  <a:lnTo>
                    <a:pt x="438530" y="219329"/>
                  </a:lnTo>
                  <a:lnTo>
                    <a:pt x="434076" y="263538"/>
                  </a:lnTo>
                  <a:lnTo>
                    <a:pt x="421300" y="304712"/>
                  </a:lnTo>
                  <a:lnTo>
                    <a:pt x="401086" y="341969"/>
                  </a:lnTo>
                  <a:lnTo>
                    <a:pt x="374316" y="374427"/>
                  </a:lnTo>
                  <a:lnTo>
                    <a:pt x="341873" y="401206"/>
                  </a:lnTo>
                  <a:lnTo>
                    <a:pt x="304639" y="421425"/>
                  </a:lnTo>
                  <a:lnTo>
                    <a:pt x="263496" y="434203"/>
                  </a:lnTo>
                  <a:lnTo>
                    <a:pt x="219328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05370" y="2150465"/>
            <a:ext cx="1044575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0000"/>
              </a:lnSpc>
              <a:spcBef>
                <a:spcPts val="100"/>
              </a:spcBef>
            </a:pPr>
            <a:r>
              <a:rPr sz="800" b="1" spc="-85" dirty="0">
                <a:latin typeface="Arial"/>
                <a:cs typeface="Arial"/>
              </a:rPr>
              <a:t>Cảnh </a:t>
            </a:r>
            <a:r>
              <a:rPr sz="800" b="1" dirty="0">
                <a:latin typeface="Carlito"/>
                <a:cs typeface="Carlito"/>
              </a:rPr>
              <a:t>báo trên </a:t>
            </a:r>
            <a:r>
              <a:rPr sz="800" b="1" spc="-25" dirty="0">
                <a:latin typeface="Arial"/>
                <a:cs typeface="Arial"/>
              </a:rPr>
              <a:t>thiết </a:t>
            </a:r>
            <a:r>
              <a:rPr sz="800" b="1" spc="-45" dirty="0">
                <a:latin typeface="Arial"/>
                <a:cs typeface="Arial"/>
              </a:rPr>
              <a:t>bị</a:t>
            </a:r>
            <a:r>
              <a:rPr sz="800" b="1" spc="-145" dirty="0">
                <a:latin typeface="Arial"/>
                <a:cs typeface="Arial"/>
              </a:rPr>
              <a:t> </a:t>
            </a:r>
            <a:r>
              <a:rPr sz="800" b="1" dirty="0">
                <a:latin typeface="Carlito"/>
                <a:cs typeface="Carlito"/>
              </a:rPr>
              <a:t>di  </a:t>
            </a:r>
            <a:r>
              <a:rPr sz="800" b="1" spc="-55" dirty="0">
                <a:latin typeface="Arial"/>
                <a:cs typeface="Arial"/>
              </a:rPr>
              <a:t>động</a:t>
            </a:r>
            <a:r>
              <a:rPr sz="800" b="1" spc="-55" dirty="0">
                <a:latin typeface="Carlito"/>
                <a:cs typeface="Carlito"/>
              </a:rPr>
              <a:t>, </a:t>
            </a:r>
            <a:r>
              <a:rPr sz="800" b="1" spc="-45" dirty="0">
                <a:latin typeface="Arial"/>
                <a:cs typeface="Arial"/>
              </a:rPr>
              <a:t>điều </a:t>
            </a:r>
            <a:r>
              <a:rPr sz="800" b="1" spc="-50" dirty="0">
                <a:latin typeface="Arial"/>
                <a:cs typeface="Arial"/>
              </a:rPr>
              <a:t>khiển </a:t>
            </a:r>
            <a:r>
              <a:rPr sz="800" b="1" spc="-30" dirty="0">
                <a:latin typeface="Arial"/>
                <a:cs typeface="Arial"/>
              </a:rPr>
              <a:t>từ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dirty="0">
                <a:latin typeface="Carlito"/>
                <a:cs typeface="Carlito"/>
              </a:rPr>
              <a:t>xa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385302" y="1680591"/>
            <a:ext cx="457834" cy="457834"/>
            <a:chOff x="8385302" y="1680591"/>
            <a:chExt cx="457834" cy="457834"/>
          </a:xfrm>
        </p:grpSpPr>
        <p:sp>
          <p:nvSpPr>
            <p:cNvPr id="55" name="object 55"/>
            <p:cNvSpPr/>
            <p:nvPr/>
          </p:nvSpPr>
          <p:spPr>
            <a:xfrm>
              <a:off x="839482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8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8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7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94827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8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7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8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198866" y="2162048"/>
            <a:ext cx="8705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5" dirty="0">
                <a:latin typeface="Carlito"/>
                <a:cs typeface="Carlito"/>
              </a:rPr>
              <a:t>Theo </a:t>
            </a:r>
            <a:r>
              <a:rPr sz="800" b="1" dirty="0">
                <a:latin typeface="Carlito"/>
                <a:cs typeface="Carlito"/>
              </a:rPr>
              <a:t>dõi khuôn</a:t>
            </a:r>
            <a:r>
              <a:rPr sz="800" b="1" spc="-125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482581" y="1680591"/>
            <a:ext cx="457834" cy="457834"/>
            <a:chOff x="9482581" y="1680591"/>
            <a:chExt cx="457834" cy="457834"/>
          </a:xfrm>
        </p:grpSpPr>
        <p:sp>
          <p:nvSpPr>
            <p:cNvPr id="59" name="object 59"/>
            <p:cNvSpPr/>
            <p:nvPr/>
          </p:nvSpPr>
          <p:spPr>
            <a:xfrm>
              <a:off x="949210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8" y="0"/>
                  </a:moveTo>
                  <a:lnTo>
                    <a:pt x="175119" y="4454"/>
                  </a:lnTo>
                  <a:lnTo>
                    <a:pt x="133945" y="17232"/>
                  </a:lnTo>
                  <a:lnTo>
                    <a:pt x="96688" y="37451"/>
                  </a:lnTo>
                  <a:lnTo>
                    <a:pt x="64230" y="64230"/>
                  </a:lnTo>
                  <a:lnTo>
                    <a:pt x="37451" y="96688"/>
                  </a:lnTo>
                  <a:lnTo>
                    <a:pt x="17232" y="133945"/>
                  </a:lnTo>
                  <a:lnTo>
                    <a:pt x="4454" y="175119"/>
                  </a:lnTo>
                  <a:lnTo>
                    <a:pt x="0" y="219329"/>
                  </a:lnTo>
                  <a:lnTo>
                    <a:pt x="4454" y="263538"/>
                  </a:lnTo>
                  <a:lnTo>
                    <a:pt x="17232" y="304712"/>
                  </a:lnTo>
                  <a:lnTo>
                    <a:pt x="37451" y="341969"/>
                  </a:lnTo>
                  <a:lnTo>
                    <a:pt x="64230" y="374427"/>
                  </a:lnTo>
                  <a:lnTo>
                    <a:pt x="96688" y="401206"/>
                  </a:lnTo>
                  <a:lnTo>
                    <a:pt x="133945" y="421425"/>
                  </a:lnTo>
                  <a:lnTo>
                    <a:pt x="175119" y="434203"/>
                  </a:lnTo>
                  <a:lnTo>
                    <a:pt x="219328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8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8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92106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54" y="175119"/>
                  </a:lnTo>
                  <a:lnTo>
                    <a:pt x="17232" y="133945"/>
                  </a:lnTo>
                  <a:lnTo>
                    <a:pt x="37451" y="96688"/>
                  </a:lnTo>
                  <a:lnTo>
                    <a:pt x="64230" y="64230"/>
                  </a:lnTo>
                  <a:lnTo>
                    <a:pt x="96688" y="37451"/>
                  </a:lnTo>
                  <a:lnTo>
                    <a:pt x="133945" y="17232"/>
                  </a:lnTo>
                  <a:lnTo>
                    <a:pt x="175119" y="4454"/>
                  </a:lnTo>
                  <a:lnTo>
                    <a:pt x="219328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8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8" y="438658"/>
                  </a:lnTo>
                  <a:lnTo>
                    <a:pt x="175119" y="434203"/>
                  </a:lnTo>
                  <a:lnTo>
                    <a:pt x="133945" y="421425"/>
                  </a:lnTo>
                  <a:lnTo>
                    <a:pt x="96688" y="401206"/>
                  </a:lnTo>
                  <a:lnTo>
                    <a:pt x="64230" y="374427"/>
                  </a:lnTo>
                  <a:lnTo>
                    <a:pt x="37451" y="341969"/>
                  </a:lnTo>
                  <a:lnTo>
                    <a:pt x="17232" y="304712"/>
                  </a:lnTo>
                  <a:lnTo>
                    <a:pt x="4454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369679" y="2150465"/>
            <a:ext cx="732790" cy="29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10000"/>
              </a:lnSpc>
              <a:spcBef>
                <a:spcPts val="100"/>
              </a:spcBef>
            </a:pPr>
            <a:r>
              <a:rPr sz="800" b="1" spc="-5" dirty="0">
                <a:latin typeface="Carlito"/>
                <a:cs typeface="Carlito"/>
              </a:rPr>
              <a:t>Tìm </a:t>
            </a:r>
            <a:r>
              <a:rPr sz="800" b="1" spc="-50" dirty="0">
                <a:latin typeface="Arial"/>
                <a:cs typeface="Arial"/>
              </a:rPr>
              <a:t>kiếm </a:t>
            </a:r>
            <a:r>
              <a:rPr sz="800" b="1" spc="-60" dirty="0">
                <a:latin typeface="Arial"/>
                <a:cs typeface="Arial"/>
              </a:rPr>
              <a:t>dữ</a:t>
            </a:r>
            <a:r>
              <a:rPr sz="800" b="1" spc="-130" dirty="0">
                <a:latin typeface="Arial"/>
                <a:cs typeface="Arial"/>
              </a:rPr>
              <a:t> </a:t>
            </a:r>
            <a:r>
              <a:rPr sz="800" b="1" spc="-45" dirty="0">
                <a:latin typeface="Arial"/>
                <a:cs typeface="Arial"/>
              </a:rPr>
              <a:t>liệu  </a:t>
            </a:r>
            <a:r>
              <a:rPr sz="800" b="1" dirty="0">
                <a:latin typeface="Carlito"/>
                <a:cs typeface="Carlito"/>
              </a:rPr>
              <a:t>khuôn</a:t>
            </a:r>
            <a:r>
              <a:rPr sz="800" b="1" spc="-45" dirty="0">
                <a:latin typeface="Carlito"/>
                <a:cs typeface="Carlito"/>
              </a:rPr>
              <a:t> </a:t>
            </a:r>
            <a:r>
              <a:rPr sz="800" b="1" spc="-30" dirty="0">
                <a:latin typeface="Arial"/>
                <a:cs typeface="Arial"/>
              </a:rPr>
              <a:t>mặt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551286" y="1680591"/>
            <a:ext cx="457834" cy="457834"/>
            <a:chOff x="10551286" y="1680591"/>
            <a:chExt cx="457834" cy="457834"/>
          </a:xfrm>
        </p:grpSpPr>
        <p:sp>
          <p:nvSpPr>
            <p:cNvPr id="63" name="object 63"/>
            <p:cNvSpPr/>
            <p:nvPr/>
          </p:nvSpPr>
          <p:spPr>
            <a:xfrm>
              <a:off x="1056081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19329" y="0"/>
                  </a:moveTo>
                  <a:lnTo>
                    <a:pt x="175155" y="4454"/>
                  </a:lnTo>
                  <a:lnTo>
                    <a:pt x="133998" y="17232"/>
                  </a:lnTo>
                  <a:lnTo>
                    <a:pt x="96744" y="37451"/>
                  </a:lnTo>
                  <a:lnTo>
                    <a:pt x="64277" y="64230"/>
                  </a:lnTo>
                  <a:lnTo>
                    <a:pt x="37484" y="96688"/>
                  </a:lnTo>
                  <a:lnTo>
                    <a:pt x="17250" y="133945"/>
                  </a:lnTo>
                  <a:lnTo>
                    <a:pt x="4460" y="175119"/>
                  </a:lnTo>
                  <a:lnTo>
                    <a:pt x="0" y="219329"/>
                  </a:lnTo>
                  <a:lnTo>
                    <a:pt x="4460" y="263538"/>
                  </a:lnTo>
                  <a:lnTo>
                    <a:pt x="17250" y="304712"/>
                  </a:lnTo>
                  <a:lnTo>
                    <a:pt x="37484" y="341969"/>
                  </a:lnTo>
                  <a:lnTo>
                    <a:pt x="64277" y="374427"/>
                  </a:lnTo>
                  <a:lnTo>
                    <a:pt x="96744" y="401206"/>
                  </a:lnTo>
                  <a:lnTo>
                    <a:pt x="133998" y="421425"/>
                  </a:lnTo>
                  <a:lnTo>
                    <a:pt x="175155" y="434203"/>
                  </a:lnTo>
                  <a:lnTo>
                    <a:pt x="219329" y="438658"/>
                  </a:lnTo>
                  <a:lnTo>
                    <a:pt x="263538" y="434203"/>
                  </a:lnTo>
                  <a:lnTo>
                    <a:pt x="304712" y="421425"/>
                  </a:lnTo>
                  <a:lnTo>
                    <a:pt x="341969" y="401206"/>
                  </a:lnTo>
                  <a:lnTo>
                    <a:pt x="374427" y="374427"/>
                  </a:lnTo>
                  <a:lnTo>
                    <a:pt x="401206" y="341969"/>
                  </a:lnTo>
                  <a:lnTo>
                    <a:pt x="421425" y="304712"/>
                  </a:lnTo>
                  <a:lnTo>
                    <a:pt x="434203" y="263538"/>
                  </a:lnTo>
                  <a:lnTo>
                    <a:pt x="438658" y="219329"/>
                  </a:lnTo>
                  <a:lnTo>
                    <a:pt x="434203" y="175119"/>
                  </a:lnTo>
                  <a:lnTo>
                    <a:pt x="421425" y="133945"/>
                  </a:lnTo>
                  <a:lnTo>
                    <a:pt x="401206" y="96688"/>
                  </a:lnTo>
                  <a:lnTo>
                    <a:pt x="374427" y="64230"/>
                  </a:lnTo>
                  <a:lnTo>
                    <a:pt x="341969" y="37451"/>
                  </a:lnTo>
                  <a:lnTo>
                    <a:pt x="304712" y="17232"/>
                  </a:lnTo>
                  <a:lnTo>
                    <a:pt x="263538" y="4454"/>
                  </a:lnTo>
                  <a:lnTo>
                    <a:pt x="219329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560811" y="169011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0" y="219329"/>
                  </a:moveTo>
                  <a:lnTo>
                    <a:pt x="4460" y="175119"/>
                  </a:lnTo>
                  <a:lnTo>
                    <a:pt x="17250" y="133945"/>
                  </a:lnTo>
                  <a:lnTo>
                    <a:pt x="37484" y="96688"/>
                  </a:lnTo>
                  <a:lnTo>
                    <a:pt x="64277" y="64230"/>
                  </a:lnTo>
                  <a:lnTo>
                    <a:pt x="96744" y="37451"/>
                  </a:lnTo>
                  <a:lnTo>
                    <a:pt x="133998" y="17232"/>
                  </a:lnTo>
                  <a:lnTo>
                    <a:pt x="175155" y="4454"/>
                  </a:lnTo>
                  <a:lnTo>
                    <a:pt x="219329" y="0"/>
                  </a:lnTo>
                  <a:lnTo>
                    <a:pt x="263538" y="4454"/>
                  </a:lnTo>
                  <a:lnTo>
                    <a:pt x="304712" y="17232"/>
                  </a:lnTo>
                  <a:lnTo>
                    <a:pt x="341969" y="37451"/>
                  </a:lnTo>
                  <a:lnTo>
                    <a:pt x="374427" y="64230"/>
                  </a:lnTo>
                  <a:lnTo>
                    <a:pt x="401206" y="96688"/>
                  </a:lnTo>
                  <a:lnTo>
                    <a:pt x="421425" y="133945"/>
                  </a:lnTo>
                  <a:lnTo>
                    <a:pt x="434203" y="175119"/>
                  </a:lnTo>
                  <a:lnTo>
                    <a:pt x="438658" y="219329"/>
                  </a:lnTo>
                  <a:lnTo>
                    <a:pt x="434203" y="263538"/>
                  </a:lnTo>
                  <a:lnTo>
                    <a:pt x="421425" y="304712"/>
                  </a:lnTo>
                  <a:lnTo>
                    <a:pt x="401206" y="341969"/>
                  </a:lnTo>
                  <a:lnTo>
                    <a:pt x="374427" y="374427"/>
                  </a:lnTo>
                  <a:lnTo>
                    <a:pt x="341969" y="401206"/>
                  </a:lnTo>
                  <a:lnTo>
                    <a:pt x="304712" y="421425"/>
                  </a:lnTo>
                  <a:lnTo>
                    <a:pt x="263538" y="434203"/>
                  </a:lnTo>
                  <a:lnTo>
                    <a:pt x="219329" y="438658"/>
                  </a:lnTo>
                  <a:lnTo>
                    <a:pt x="175155" y="434203"/>
                  </a:lnTo>
                  <a:lnTo>
                    <a:pt x="133998" y="421425"/>
                  </a:lnTo>
                  <a:lnTo>
                    <a:pt x="96744" y="401206"/>
                  </a:lnTo>
                  <a:lnTo>
                    <a:pt x="64277" y="374427"/>
                  </a:lnTo>
                  <a:lnTo>
                    <a:pt x="37484" y="341969"/>
                  </a:lnTo>
                  <a:lnTo>
                    <a:pt x="17250" y="304712"/>
                  </a:lnTo>
                  <a:lnTo>
                    <a:pt x="4460" y="263538"/>
                  </a:lnTo>
                  <a:lnTo>
                    <a:pt x="0" y="21932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414254" y="2162048"/>
            <a:ext cx="7461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Carlito"/>
                <a:cs typeface="Carlito"/>
              </a:rPr>
              <a:t>Báo </a:t>
            </a:r>
            <a:r>
              <a:rPr sz="800" b="1" spc="-5" dirty="0">
                <a:latin typeface="Carlito"/>
                <a:cs typeface="Carlito"/>
              </a:rPr>
              <a:t>cáo </a:t>
            </a:r>
            <a:r>
              <a:rPr sz="800" b="1" spc="-55" dirty="0">
                <a:latin typeface="Arial"/>
                <a:cs typeface="Arial"/>
              </a:rPr>
              <a:t>thống</a:t>
            </a:r>
            <a:r>
              <a:rPr sz="800" b="1" spc="-165" dirty="0">
                <a:latin typeface="Arial"/>
                <a:cs typeface="Arial"/>
              </a:rPr>
              <a:t> </a:t>
            </a:r>
            <a:r>
              <a:rPr sz="800" b="1" spc="-5" dirty="0">
                <a:latin typeface="Carlito"/>
                <a:cs typeface="Carlito"/>
              </a:rPr>
              <a:t>kê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089903" y="1755394"/>
            <a:ext cx="4854575" cy="330835"/>
            <a:chOff x="6089903" y="1755394"/>
            <a:chExt cx="4854575" cy="330835"/>
          </a:xfrm>
        </p:grpSpPr>
        <p:sp>
          <p:nvSpPr>
            <p:cNvPr id="67" name="object 67"/>
            <p:cNvSpPr/>
            <p:nvPr/>
          </p:nvSpPr>
          <p:spPr>
            <a:xfrm>
              <a:off x="6089903" y="1786001"/>
              <a:ext cx="244729" cy="2326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38441" y="1755393"/>
              <a:ext cx="3606165" cy="330835"/>
            </a:xfrm>
            <a:custGeom>
              <a:avLst/>
              <a:gdLst/>
              <a:ahLst/>
              <a:cxnLst/>
              <a:rect l="l" t="t" r="r" b="b"/>
              <a:pathLst>
                <a:path w="3606165" h="330835">
                  <a:moveTo>
                    <a:pt x="116205" y="291465"/>
                  </a:moveTo>
                  <a:lnTo>
                    <a:pt x="115062" y="290322"/>
                  </a:lnTo>
                  <a:lnTo>
                    <a:pt x="92456" y="290322"/>
                  </a:lnTo>
                  <a:lnTo>
                    <a:pt x="91186" y="291465"/>
                  </a:lnTo>
                  <a:lnTo>
                    <a:pt x="91186" y="307721"/>
                  </a:lnTo>
                  <a:lnTo>
                    <a:pt x="92456" y="308864"/>
                  </a:lnTo>
                  <a:lnTo>
                    <a:pt x="115062" y="308864"/>
                  </a:lnTo>
                  <a:lnTo>
                    <a:pt x="116205" y="307721"/>
                  </a:lnTo>
                  <a:lnTo>
                    <a:pt x="116205" y="291465"/>
                  </a:lnTo>
                  <a:close/>
                </a:path>
                <a:path w="3606165" h="330835">
                  <a:moveTo>
                    <a:pt x="122809" y="187325"/>
                  </a:moveTo>
                  <a:lnTo>
                    <a:pt x="119888" y="184531"/>
                  </a:lnTo>
                  <a:lnTo>
                    <a:pt x="59690" y="184531"/>
                  </a:lnTo>
                  <a:lnTo>
                    <a:pt x="56896" y="187325"/>
                  </a:lnTo>
                  <a:lnTo>
                    <a:pt x="56896" y="194437"/>
                  </a:lnTo>
                  <a:lnTo>
                    <a:pt x="59690" y="197231"/>
                  </a:lnTo>
                  <a:lnTo>
                    <a:pt x="119888" y="197231"/>
                  </a:lnTo>
                  <a:lnTo>
                    <a:pt x="122809" y="194437"/>
                  </a:lnTo>
                  <a:lnTo>
                    <a:pt x="122809" y="187325"/>
                  </a:lnTo>
                  <a:close/>
                </a:path>
                <a:path w="3606165" h="330835">
                  <a:moveTo>
                    <a:pt x="122809" y="164338"/>
                  </a:moveTo>
                  <a:lnTo>
                    <a:pt x="119888" y="161544"/>
                  </a:lnTo>
                  <a:lnTo>
                    <a:pt x="74168" y="161544"/>
                  </a:lnTo>
                  <a:lnTo>
                    <a:pt x="71247" y="164338"/>
                  </a:lnTo>
                  <a:lnTo>
                    <a:pt x="71247" y="171450"/>
                  </a:lnTo>
                  <a:lnTo>
                    <a:pt x="74168" y="174244"/>
                  </a:lnTo>
                  <a:lnTo>
                    <a:pt x="119888" y="174244"/>
                  </a:lnTo>
                  <a:lnTo>
                    <a:pt x="122809" y="171450"/>
                  </a:lnTo>
                  <a:lnTo>
                    <a:pt x="122809" y="164338"/>
                  </a:lnTo>
                  <a:close/>
                </a:path>
                <a:path w="3606165" h="330835">
                  <a:moveTo>
                    <a:pt x="122809" y="141351"/>
                  </a:moveTo>
                  <a:lnTo>
                    <a:pt x="119888" y="138557"/>
                  </a:lnTo>
                  <a:lnTo>
                    <a:pt x="90297" y="138557"/>
                  </a:lnTo>
                  <a:lnTo>
                    <a:pt x="87376" y="141351"/>
                  </a:lnTo>
                  <a:lnTo>
                    <a:pt x="87376" y="148336"/>
                  </a:lnTo>
                  <a:lnTo>
                    <a:pt x="90297" y="151257"/>
                  </a:lnTo>
                  <a:lnTo>
                    <a:pt x="119888" y="151257"/>
                  </a:lnTo>
                  <a:lnTo>
                    <a:pt x="122809" y="148336"/>
                  </a:lnTo>
                  <a:lnTo>
                    <a:pt x="122809" y="141351"/>
                  </a:lnTo>
                  <a:close/>
                </a:path>
                <a:path w="3606165" h="330835">
                  <a:moveTo>
                    <a:pt x="248920" y="131826"/>
                  </a:moveTo>
                  <a:lnTo>
                    <a:pt x="247523" y="131318"/>
                  </a:lnTo>
                  <a:lnTo>
                    <a:pt x="245618" y="131318"/>
                  </a:lnTo>
                  <a:lnTo>
                    <a:pt x="244602" y="132207"/>
                  </a:lnTo>
                  <a:lnTo>
                    <a:pt x="244348" y="132334"/>
                  </a:lnTo>
                  <a:lnTo>
                    <a:pt x="200406" y="165989"/>
                  </a:lnTo>
                  <a:lnTo>
                    <a:pt x="198882" y="167386"/>
                  </a:lnTo>
                  <a:lnTo>
                    <a:pt x="196723" y="168021"/>
                  </a:lnTo>
                  <a:lnTo>
                    <a:pt x="192405" y="168021"/>
                  </a:lnTo>
                  <a:lnTo>
                    <a:pt x="190246" y="167386"/>
                  </a:lnTo>
                  <a:lnTo>
                    <a:pt x="188722" y="165989"/>
                  </a:lnTo>
                  <a:lnTo>
                    <a:pt x="143637" y="131445"/>
                  </a:lnTo>
                  <a:lnTo>
                    <a:pt x="143510" y="131318"/>
                  </a:lnTo>
                  <a:lnTo>
                    <a:pt x="142875" y="130937"/>
                  </a:lnTo>
                  <a:lnTo>
                    <a:pt x="141351" y="130937"/>
                  </a:lnTo>
                  <a:lnTo>
                    <a:pt x="140208" y="131191"/>
                  </a:lnTo>
                  <a:lnTo>
                    <a:pt x="140208" y="204978"/>
                  </a:lnTo>
                  <a:lnTo>
                    <a:pt x="142748" y="207391"/>
                  </a:lnTo>
                  <a:lnTo>
                    <a:pt x="186182" y="207391"/>
                  </a:lnTo>
                  <a:lnTo>
                    <a:pt x="186182" y="268732"/>
                  </a:lnTo>
                  <a:lnTo>
                    <a:pt x="184150" y="270764"/>
                  </a:lnTo>
                  <a:lnTo>
                    <a:pt x="125476" y="270764"/>
                  </a:lnTo>
                  <a:lnTo>
                    <a:pt x="125476" y="286512"/>
                  </a:lnTo>
                  <a:lnTo>
                    <a:pt x="125476" y="312674"/>
                  </a:lnTo>
                  <a:lnTo>
                    <a:pt x="120142" y="318008"/>
                  </a:lnTo>
                  <a:lnTo>
                    <a:pt x="87376" y="318008"/>
                  </a:lnTo>
                  <a:lnTo>
                    <a:pt x="82169" y="312674"/>
                  </a:lnTo>
                  <a:lnTo>
                    <a:pt x="82169" y="286512"/>
                  </a:lnTo>
                  <a:lnTo>
                    <a:pt x="87376" y="281178"/>
                  </a:lnTo>
                  <a:lnTo>
                    <a:pt x="120142" y="281178"/>
                  </a:lnTo>
                  <a:lnTo>
                    <a:pt x="125476" y="286512"/>
                  </a:lnTo>
                  <a:lnTo>
                    <a:pt x="125476" y="270764"/>
                  </a:lnTo>
                  <a:lnTo>
                    <a:pt x="23368" y="270764"/>
                  </a:lnTo>
                  <a:lnTo>
                    <a:pt x="21336" y="268732"/>
                  </a:lnTo>
                  <a:lnTo>
                    <a:pt x="21336" y="48133"/>
                  </a:lnTo>
                  <a:lnTo>
                    <a:pt x="23368" y="46101"/>
                  </a:lnTo>
                  <a:lnTo>
                    <a:pt x="184150" y="46101"/>
                  </a:lnTo>
                  <a:lnTo>
                    <a:pt x="186182" y="48133"/>
                  </a:lnTo>
                  <a:lnTo>
                    <a:pt x="186182" y="122555"/>
                  </a:lnTo>
                  <a:lnTo>
                    <a:pt x="147701" y="122555"/>
                  </a:lnTo>
                  <a:lnTo>
                    <a:pt x="146177" y="122809"/>
                  </a:lnTo>
                  <a:lnTo>
                    <a:pt x="145796" y="123825"/>
                  </a:lnTo>
                  <a:lnTo>
                    <a:pt x="145542" y="124841"/>
                  </a:lnTo>
                  <a:lnTo>
                    <a:pt x="146558" y="125730"/>
                  </a:lnTo>
                  <a:lnTo>
                    <a:pt x="146939" y="125857"/>
                  </a:lnTo>
                  <a:lnTo>
                    <a:pt x="193294" y="160401"/>
                  </a:lnTo>
                  <a:lnTo>
                    <a:pt x="193675" y="160655"/>
                  </a:lnTo>
                  <a:lnTo>
                    <a:pt x="195453" y="160655"/>
                  </a:lnTo>
                  <a:lnTo>
                    <a:pt x="195707" y="160401"/>
                  </a:lnTo>
                  <a:lnTo>
                    <a:pt x="241681" y="126365"/>
                  </a:lnTo>
                  <a:lnTo>
                    <a:pt x="242951" y="125095"/>
                  </a:lnTo>
                  <a:lnTo>
                    <a:pt x="242570" y="123825"/>
                  </a:lnTo>
                  <a:lnTo>
                    <a:pt x="242189" y="122682"/>
                  </a:lnTo>
                  <a:lnTo>
                    <a:pt x="240665" y="122555"/>
                  </a:lnTo>
                  <a:lnTo>
                    <a:pt x="207518" y="122555"/>
                  </a:lnTo>
                  <a:lnTo>
                    <a:pt x="207645" y="46101"/>
                  </a:lnTo>
                  <a:lnTo>
                    <a:pt x="207645" y="33655"/>
                  </a:lnTo>
                  <a:lnTo>
                    <a:pt x="207645" y="28194"/>
                  </a:lnTo>
                  <a:lnTo>
                    <a:pt x="206883" y="24511"/>
                  </a:lnTo>
                  <a:lnTo>
                    <a:pt x="206197" y="21132"/>
                  </a:lnTo>
                  <a:lnTo>
                    <a:pt x="202260" y="15354"/>
                  </a:lnTo>
                  <a:lnTo>
                    <a:pt x="196443" y="11468"/>
                  </a:lnTo>
                  <a:lnTo>
                    <a:pt x="189357" y="10033"/>
                  </a:lnTo>
                  <a:lnTo>
                    <a:pt x="122809" y="10033"/>
                  </a:lnTo>
                  <a:lnTo>
                    <a:pt x="122809" y="26543"/>
                  </a:lnTo>
                  <a:lnTo>
                    <a:pt x="122809" y="31623"/>
                  </a:lnTo>
                  <a:lnTo>
                    <a:pt x="120777" y="33655"/>
                  </a:lnTo>
                  <a:lnTo>
                    <a:pt x="86741" y="33655"/>
                  </a:lnTo>
                  <a:lnTo>
                    <a:pt x="84709" y="31623"/>
                  </a:lnTo>
                  <a:lnTo>
                    <a:pt x="84709" y="26543"/>
                  </a:lnTo>
                  <a:lnTo>
                    <a:pt x="86741" y="24511"/>
                  </a:lnTo>
                  <a:lnTo>
                    <a:pt x="120777" y="24511"/>
                  </a:lnTo>
                  <a:lnTo>
                    <a:pt x="122809" y="26543"/>
                  </a:lnTo>
                  <a:lnTo>
                    <a:pt x="122809" y="10033"/>
                  </a:lnTo>
                  <a:lnTo>
                    <a:pt x="18161" y="10033"/>
                  </a:lnTo>
                  <a:lnTo>
                    <a:pt x="11087" y="11468"/>
                  </a:lnTo>
                  <a:lnTo>
                    <a:pt x="5308" y="15354"/>
                  </a:lnTo>
                  <a:lnTo>
                    <a:pt x="1422" y="21132"/>
                  </a:lnTo>
                  <a:lnTo>
                    <a:pt x="0" y="28194"/>
                  </a:lnTo>
                  <a:lnTo>
                    <a:pt x="76" y="312674"/>
                  </a:lnTo>
                  <a:lnTo>
                    <a:pt x="1422" y="319392"/>
                  </a:lnTo>
                  <a:lnTo>
                    <a:pt x="5308" y="325208"/>
                  </a:lnTo>
                  <a:lnTo>
                    <a:pt x="11087" y="329145"/>
                  </a:lnTo>
                  <a:lnTo>
                    <a:pt x="18161" y="330581"/>
                  </a:lnTo>
                  <a:lnTo>
                    <a:pt x="189357" y="330581"/>
                  </a:lnTo>
                  <a:lnTo>
                    <a:pt x="196443" y="329145"/>
                  </a:lnTo>
                  <a:lnTo>
                    <a:pt x="202260" y="325208"/>
                  </a:lnTo>
                  <a:lnTo>
                    <a:pt x="206197" y="319392"/>
                  </a:lnTo>
                  <a:lnTo>
                    <a:pt x="206476" y="318008"/>
                  </a:lnTo>
                  <a:lnTo>
                    <a:pt x="207556" y="312674"/>
                  </a:lnTo>
                  <a:lnTo>
                    <a:pt x="207645" y="281178"/>
                  </a:lnTo>
                  <a:lnTo>
                    <a:pt x="207645" y="270764"/>
                  </a:lnTo>
                  <a:lnTo>
                    <a:pt x="207645" y="207391"/>
                  </a:lnTo>
                  <a:lnTo>
                    <a:pt x="246380" y="207391"/>
                  </a:lnTo>
                  <a:lnTo>
                    <a:pt x="248920" y="204978"/>
                  </a:lnTo>
                  <a:lnTo>
                    <a:pt x="248920" y="168021"/>
                  </a:lnTo>
                  <a:lnTo>
                    <a:pt x="248920" y="131826"/>
                  </a:lnTo>
                  <a:close/>
                </a:path>
                <a:path w="3606165" h="330835">
                  <a:moveTo>
                    <a:pt x="1241044" y="30861"/>
                  </a:moveTo>
                  <a:lnTo>
                    <a:pt x="1238656" y="19050"/>
                  </a:lnTo>
                  <a:lnTo>
                    <a:pt x="1232154" y="9398"/>
                  </a:lnTo>
                  <a:lnTo>
                    <a:pt x="1222502" y="2895"/>
                  </a:lnTo>
                  <a:lnTo>
                    <a:pt x="1210691" y="508"/>
                  </a:lnTo>
                  <a:lnTo>
                    <a:pt x="1198867" y="2895"/>
                  </a:lnTo>
                  <a:lnTo>
                    <a:pt x="1189228" y="9398"/>
                  </a:lnTo>
                  <a:lnTo>
                    <a:pt x="1182712" y="19050"/>
                  </a:lnTo>
                  <a:lnTo>
                    <a:pt x="1180338" y="30861"/>
                  </a:lnTo>
                  <a:lnTo>
                    <a:pt x="1182712" y="42684"/>
                  </a:lnTo>
                  <a:lnTo>
                    <a:pt x="1189215" y="52336"/>
                  </a:lnTo>
                  <a:lnTo>
                    <a:pt x="1198867" y="58839"/>
                  </a:lnTo>
                  <a:lnTo>
                    <a:pt x="1210691" y="61214"/>
                  </a:lnTo>
                  <a:lnTo>
                    <a:pt x="1222502" y="58839"/>
                  </a:lnTo>
                  <a:lnTo>
                    <a:pt x="1232154" y="52336"/>
                  </a:lnTo>
                  <a:lnTo>
                    <a:pt x="1238656" y="42684"/>
                  </a:lnTo>
                  <a:lnTo>
                    <a:pt x="1241044" y="30861"/>
                  </a:lnTo>
                  <a:close/>
                </a:path>
                <a:path w="3606165" h="330835">
                  <a:moveTo>
                    <a:pt x="1265809" y="179070"/>
                  </a:moveTo>
                  <a:lnTo>
                    <a:pt x="1264386" y="166370"/>
                  </a:lnTo>
                  <a:lnTo>
                    <a:pt x="1257173" y="102743"/>
                  </a:lnTo>
                  <a:lnTo>
                    <a:pt x="1256423" y="100203"/>
                  </a:lnTo>
                  <a:lnTo>
                    <a:pt x="1253731" y="91071"/>
                  </a:lnTo>
                  <a:lnTo>
                    <a:pt x="1246860" y="81737"/>
                  </a:lnTo>
                  <a:lnTo>
                    <a:pt x="1237399" y="75526"/>
                  </a:lnTo>
                  <a:lnTo>
                    <a:pt x="1226185" y="73279"/>
                  </a:lnTo>
                  <a:lnTo>
                    <a:pt x="1223772" y="73279"/>
                  </a:lnTo>
                  <a:lnTo>
                    <a:pt x="1221613" y="74676"/>
                  </a:lnTo>
                  <a:lnTo>
                    <a:pt x="1220533" y="77089"/>
                  </a:lnTo>
                  <a:lnTo>
                    <a:pt x="1210437" y="100203"/>
                  </a:lnTo>
                  <a:lnTo>
                    <a:pt x="1200734" y="76962"/>
                  </a:lnTo>
                  <a:lnTo>
                    <a:pt x="1199896" y="74803"/>
                  </a:lnTo>
                  <a:lnTo>
                    <a:pt x="1197610" y="73279"/>
                  </a:lnTo>
                  <a:lnTo>
                    <a:pt x="1195197" y="73279"/>
                  </a:lnTo>
                  <a:lnTo>
                    <a:pt x="1164336" y="102743"/>
                  </a:lnTo>
                  <a:lnTo>
                    <a:pt x="1156182" y="173228"/>
                  </a:lnTo>
                  <a:lnTo>
                    <a:pt x="1155573" y="179070"/>
                  </a:lnTo>
                  <a:lnTo>
                    <a:pt x="1157351" y="184912"/>
                  </a:lnTo>
                  <a:lnTo>
                    <a:pt x="1161161" y="189103"/>
                  </a:lnTo>
                  <a:lnTo>
                    <a:pt x="1164590" y="192913"/>
                  </a:lnTo>
                  <a:lnTo>
                    <a:pt x="1168908" y="195072"/>
                  </a:lnTo>
                  <a:lnTo>
                    <a:pt x="1173607" y="195326"/>
                  </a:lnTo>
                  <a:lnTo>
                    <a:pt x="1180338" y="285877"/>
                  </a:lnTo>
                  <a:lnTo>
                    <a:pt x="1180592" y="289052"/>
                  </a:lnTo>
                  <a:lnTo>
                    <a:pt x="1183259" y="291465"/>
                  </a:lnTo>
                  <a:lnTo>
                    <a:pt x="1238250" y="291465"/>
                  </a:lnTo>
                  <a:lnTo>
                    <a:pt x="1240790" y="289052"/>
                  </a:lnTo>
                  <a:lnTo>
                    <a:pt x="1247775" y="195326"/>
                  </a:lnTo>
                  <a:lnTo>
                    <a:pt x="1252601" y="195072"/>
                  </a:lnTo>
                  <a:lnTo>
                    <a:pt x="1256919" y="192913"/>
                  </a:lnTo>
                  <a:lnTo>
                    <a:pt x="1260221" y="189103"/>
                  </a:lnTo>
                  <a:lnTo>
                    <a:pt x="1264031" y="184912"/>
                  </a:lnTo>
                  <a:lnTo>
                    <a:pt x="1265809" y="179070"/>
                  </a:lnTo>
                  <a:close/>
                </a:path>
                <a:path w="3606165" h="330835">
                  <a:moveTo>
                    <a:pt x="1288796" y="253492"/>
                  </a:moveTo>
                  <a:lnTo>
                    <a:pt x="1287399" y="249936"/>
                  </a:lnTo>
                  <a:lnTo>
                    <a:pt x="1284224" y="248539"/>
                  </a:lnTo>
                  <a:lnTo>
                    <a:pt x="1282700" y="247904"/>
                  </a:lnTo>
                  <a:lnTo>
                    <a:pt x="1281049" y="247904"/>
                  </a:lnTo>
                  <a:lnTo>
                    <a:pt x="1278255" y="248920"/>
                  </a:lnTo>
                  <a:lnTo>
                    <a:pt x="1276985" y="250063"/>
                  </a:lnTo>
                  <a:lnTo>
                    <a:pt x="1276223" y="251587"/>
                  </a:lnTo>
                  <a:lnTo>
                    <a:pt x="1272794" y="259334"/>
                  </a:lnTo>
                  <a:lnTo>
                    <a:pt x="1269111" y="264922"/>
                  </a:lnTo>
                  <a:lnTo>
                    <a:pt x="1261872" y="271399"/>
                  </a:lnTo>
                  <a:lnTo>
                    <a:pt x="1261618" y="275209"/>
                  </a:lnTo>
                  <a:lnTo>
                    <a:pt x="1265047" y="279019"/>
                  </a:lnTo>
                  <a:lnTo>
                    <a:pt x="1266698" y="279654"/>
                  </a:lnTo>
                  <a:lnTo>
                    <a:pt x="1269873" y="279654"/>
                  </a:lnTo>
                  <a:lnTo>
                    <a:pt x="1287399" y="256540"/>
                  </a:lnTo>
                  <a:lnTo>
                    <a:pt x="1288796" y="253492"/>
                  </a:lnTo>
                  <a:close/>
                </a:path>
                <a:path w="3606165" h="330835">
                  <a:moveTo>
                    <a:pt x="1304163" y="207772"/>
                  </a:moveTo>
                  <a:lnTo>
                    <a:pt x="1302766" y="204216"/>
                  </a:lnTo>
                  <a:lnTo>
                    <a:pt x="1299591" y="203073"/>
                  </a:lnTo>
                  <a:lnTo>
                    <a:pt x="1296416" y="201803"/>
                  </a:lnTo>
                  <a:lnTo>
                    <a:pt x="1283970" y="229743"/>
                  </a:lnTo>
                  <a:lnTo>
                    <a:pt x="1282954" y="232918"/>
                  </a:lnTo>
                  <a:lnTo>
                    <a:pt x="1284859" y="236220"/>
                  </a:lnTo>
                  <a:lnTo>
                    <a:pt x="1288034" y="237236"/>
                  </a:lnTo>
                  <a:lnTo>
                    <a:pt x="1288669" y="237363"/>
                  </a:lnTo>
                  <a:lnTo>
                    <a:pt x="1289177" y="237490"/>
                  </a:lnTo>
                  <a:lnTo>
                    <a:pt x="1292352" y="237490"/>
                  </a:lnTo>
                  <a:lnTo>
                    <a:pt x="1294765" y="235839"/>
                  </a:lnTo>
                  <a:lnTo>
                    <a:pt x="1295527" y="233172"/>
                  </a:lnTo>
                  <a:lnTo>
                    <a:pt x="1296035" y="231775"/>
                  </a:lnTo>
                  <a:lnTo>
                    <a:pt x="1298194" y="224790"/>
                  </a:lnTo>
                  <a:lnTo>
                    <a:pt x="1300353" y="217678"/>
                  </a:lnTo>
                  <a:lnTo>
                    <a:pt x="1303020" y="210947"/>
                  </a:lnTo>
                  <a:lnTo>
                    <a:pt x="1304163" y="207772"/>
                  </a:lnTo>
                  <a:close/>
                </a:path>
                <a:path w="3606165" h="330835">
                  <a:moveTo>
                    <a:pt x="1334262" y="172847"/>
                  </a:moveTo>
                  <a:lnTo>
                    <a:pt x="1332611" y="169926"/>
                  </a:lnTo>
                  <a:lnTo>
                    <a:pt x="1331849" y="168402"/>
                  </a:lnTo>
                  <a:lnTo>
                    <a:pt x="1330579" y="167386"/>
                  </a:lnTo>
                  <a:lnTo>
                    <a:pt x="1329055" y="166878"/>
                  </a:lnTo>
                  <a:lnTo>
                    <a:pt x="1327658" y="166370"/>
                  </a:lnTo>
                  <a:lnTo>
                    <a:pt x="1326007" y="166497"/>
                  </a:lnTo>
                  <a:lnTo>
                    <a:pt x="1302131" y="186690"/>
                  </a:lnTo>
                  <a:lnTo>
                    <a:pt x="1302512" y="190500"/>
                  </a:lnTo>
                  <a:lnTo>
                    <a:pt x="1306322" y="193421"/>
                  </a:lnTo>
                  <a:lnTo>
                    <a:pt x="1307592" y="193802"/>
                  </a:lnTo>
                  <a:lnTo>
                    <a:pt x="1310767" y="193802"/>
                  </a:lnTo>
                  <a:lnTo>
                    <a:pt x="1312418" y="193040"/>
                  </a:lnTo>
                  <a:lnTo>
                    <a:pt x="1313688" y="191516"/>
                  </a:lnTo>
                  <a:lnTo>
                    <a:pt x="1318260" y="185801"/>
                  </a:lnTo>
                  <a:lnTo>
                    <a:pt x="1323594" y="181356"/>
                  </a:lnTo>
                  <a:lnTo>
                    <a:pt x="1330071" y="178054"/>
                  </a:lnTo>
                  <a:lnTo>
                    <a:pt x="1332992" y="176530"/>
                  </a:lnTo>
                  <a:lnTo>
                    <a:pt x="1334262" y="172847"/>
                  </a:lnTo>
                  <a:close/>
                </a:path>
                <a:path w="3606165" h="330835">
                  <a:moveTo>
                    <a:pt x="1368679" y="167259"/>
                  </a:moveTo>
                  <a:lnTo>
                    <a:pt x="1368425" y="160528"/>
                  </a:lnTo>
                  <a:lnTo>
                    <a:pt x="1365631" y="157988"/>
                  </a:lnTo>
                  <a:lnTo>
                    <a:pt x="1362202" y="158115"/>
                  </a:lnTo>
                  <a:lnTo>
                    <a:pt x="1357630" y="158369"/>
                  </a:lnTo>
                  <a:lnTo>
                    <a:pt x="1349375" y="159385"/>
                  </a:lnTo>
                  <a:lnTo>
                    <a:pt x="1346073" y="159893"/>
                  </a:lnTo>
                  <a:lnTo>
                    <a:pt x="1343787" y="163068"/>
                  </a:lnTo>
                  <a:lnTo>
                    <a:pt x="1344295" y="166370"/>
                  </a:lnTo>
                  <a:lnTo>
                    <a:pt x="1344803" y="169418"/>
                  </a:lnTo>
                  <a:lnTo>
                    <a:pt x="1347470" y="171577"/>
                  </a:lnTo>
                  <a:lnTo>
                    <a:pt x="1350645" y="171577"/>
                  </a:lnTo>
                  <a:lnTo>
                    <a:pt x="1351026" y="171450"/>
                  </a:lnTo>
                  <a:lnTo>
                    <a:pt x="1351280" y="171450"/>
                  </a:lnTo>
                  <a:lnTo>
                    <a:pt x="1358646" y="170434"/>
                  </a:lnTo>
                  <a:lnTo>
                    <a:pt x="1362837" y="170307"/>
                  </a:lnTo>
                  <a:lnTo>
                    <a:pt x="1366139" y="170053"/>
                  </a:lnTo>
                  <a:lnTo>
                    <a:pt x="1368679" y="167259"/>
                  </a:lnTo>
                  <a:close/>
                </a:path>
                <a:path w="3606165" h="330835">
                  <a:moveTo>
                    <a:pt x="1447546" y="55118"/>
                  </a:moveTo>
                  <a:lnTo>
                    <a:pt x="1443215" y="33896"/>
                  </a:lnTo>
                  <a:lnTo>
                    <a:pt x="1437043" y="24765"/>
                  </a:lnTo>
                  <a:lnTo>
                    <a:pt x="1431455" y="16535"/>
                  </a:lnTo>
                  <a:lnTo>
                    <a:pt x="1423162" y="10960"/>
                  </a:lnTo>
                  <a:lnTo>
                    <a:pt x="1423162" y="55118"/>
                  </a:lnTo>
                  <a:lnTo>
                    <a:pt x="1420774" y="66890"/>
                  </a:lnTo>
                  <a:lnTo>
                    <a:pt x="1414259" y="76542"/>
                  </a:lnTo>
                  <a:lnTo>
                    <a:pt x="1404607" y="83070"/>
                  </a:lnTo>
                  <a:lnTo>
                    <a:pt x="1392809" y="85471"/>
                  </a:lnTo>
                  <a:lnTo>
                    <a:pt x="1381036" y="83070"/>
                  </a:lnTo>
                  <a:lnTo>
                    <a:pt x="1371384" y="76542"/>
                  </a:lnTo>
                  <a:lnTo>
                    <a:pt x="1364856" y="66890"/>
                  </a:lnTo>
                  <a:lnTo>
                    <a:pt x="1362456" y="55118"/>
                  </a:lnTo>
                  <a:lnTo>
                    <a:pt x="1364856" y="43307"/>
                  </a:lnTo>
                  <a:lnTo>
                    <a:pt x="1371384" y="33655"/>
                  </a:lnTo>
                  <a:lnTo>
                    <a:pt x="1381036" y="27152"/>
                  </a:lnTo>
                  <a:lnTo>
                    <a:pt x="1392809" y="24765"/>
                  </a:lnTo>
                  <a:lnTo>
                    <a:pt x="1404620" y="27152"/>
                  </a:lnTo>
                  <a:lnTo>
                    <a:pt x="1414272" y="33655"/>
                  </a:lnTo>
                  <a:lnTo>
                    <a:pt x="1420774" y="43307"/>
                  </a:lnTo>
                  <a:lnTo>
                    <a:pt x="1423162" y="55118"/>
                  </a:lnTo>
                  <a:lnTo>
                    <a:pt x="1423162" y="10960"/>
                  </a:lnTo>
                  <a:lnTo>
                    <a:pt x="1414056" y="4813"/>
                  </a:lnTo>
                  <a:lnTo>
                    <a:pt x="1392809" y="508"/>
                  </a:lnTo>
                  <a:lnTo>
                    <a:pt x="1371574" y="4813"/>
                  </a:lnTo>
                  <a:lnTo>
                    <a:pt x="1354213" y="16535"/>
                  </a:lnTo>
                  <a:lnTo>
                    <a:pt x="1342491" y="33896"/>
                  </a:lnTo>
                  <a:lnTo>
                    <a:pt x="1338199" y="55118"/>
                  </a:lnTo>
                  <a:lnTo>
                    <a:pt x="1345196" y="83070"/>
                  </a:lnTo>
                  <a:lnTo>
                    <a:pt x="1360995" y="118338"/>
                  </a:lnTo>
                  <a:lnTo>
                    <a:pt x="1387602" y="167259"/>
                  </a:lnTo>
                  <a:lnTo>
                    <a:pt x="1390650" y="170307"/>
                  </a:lnTo>
                  <a:lnTo>
                    <a:pt x="1394968" y="170307"/>
                  </a:lnTo>
                  <a:lnTo>
                    <a:pt x="1397000" y="169164"/>
                  </a:lnTo>
                  <a:lnTo>
                    <a:pt x="1398016" y="167259"/>
                  </a:lnTo>
                  <a:lnTo>
                    <a:pt x="1407896" y="150025"/>
                  </a:lnTo>
                  <a:lnTo>
                    <a:pt x="1424673" y="118338"/>
                  </a:lnTo>
                  <a:lnTo>
                    <a:pt x="1439430" y="85471"/>
                  </a:lnTo>
                  <a:lnTo>
                    <a:pt x="1440510" y="83070"/>
                  </a:lnTo>
                  <a:lnTo>
                    <a:pt x="1447546" y="55118"/>
                  </a:lnTo>
                  <a:close/>
                </a:path>
                <a:path w="3606165" h="330835">
                  <a:moveTo>
                    <a:pt x="2431415" y="111887"/>
                  </a:moveTo>
                  <a:lnTo>
                    <a:pt x="2376932" y="111887"/>
                  </a:lnTo>
                  <a:lnTo>
                    <a:pt x="2376932" y="140081"/>
                  </a:lnTo>
                  <a:lnTo>
                    <a:pt x="2376932" y="156083"/>
                  </a:lnTo>
                  <a:lnTo>
                    <a:pt x="2368931" y="162687"/>
                  </a:lnTo>
                  <a:lnTo>
                    <a:pt x="2349119" y="162687"/>
                  </a:lnTo>
                  <a:lnTo>
                    <a:pt x="2340991" y="156083"/>
                  </a:lnTo>
                  <a:lnTo>
                    <a:pt x="2340991" y="140081"/>
                  </a:lnTo>
                  <a:lnTo>
                    <a:pt x="2349119" y="133604"/>
                  </a:lnTo>
                  <a:lnTo>
                    <a:pt x="2368931" y="133604"/>
                  </a:lnTo>
                  <a:lnTo>
                    <a:pt x="2376932" y="140081"/>
                  </a:lnTo>
                  <a:lnTo>
                    <a:pt x="2376932" y="111887"/>
                  </a:lnTo>
                  <a:lnTo>
                    <a:pt x="2310765" y="111887"/>
                  </a:lnTo>
                  <a:lnTo>
                    <a:pt x="2310765" y="140081"/>
                  </a:lnTo>
                  <a:lnTo>
                    <a:pt x="2310765" y="156083"/>
                  </a:lnTo>
                  <a:lnTo>
                    <a:pt x="2302637" y="162687"/>
                  </a:lnTo>
                  <a:lnTo>
                    <a:pt x="2282825" y="162687"/>
                  </a:lnTo>
                  <a:lnTo>
                    <a:pt x="2274824" y="156083"/>
                  </a:lnTo>
                  <a:lnTo>
                    <a:pt x="2274824" y="140081"/>
                  </a:lnTo>
                  <a:lnTo>
                    <a:pt x="2282825" y="133604"/>
                  </a:lnTo>
                  <a:lnTo>
                    <a:pt x="2302637" y="133604"/>
                  </a:lnTo>
                  <a:lnTo>
                    <a:pt x="2310765" y="140081"/>
                  </a:lnTo>
                  <a:lnTo>
                    <a:pt x="2310765" y="111887"/>
                  </a:lnTo>
                  <a:lnTo>
                    <a:pt x="2239772" y="111887"/>
                  </a:lnTo>
                  <a:lnTo>
                    <a:pt x="2239772" y="184023"/>
                  </a:lnTo>
                  <a:lnTo>
                    <a:pt x="2397125" y="184023"/>
                  </a:lnTo>
                  <a:lnTo>
                    <a:pt x="2394839" y="178054"/>
                  </a:lnTo>
                  <a:lnTo>
                    <a:pt x="2393569" y="171831"/>
                  </a:lnTo>
                  <a:lnTo>
                    <a:pt x="2393569" y="165227"/>
                  </a:lnTo>
                  <a:lnTo>
                    <a:pt x="2393988" y="162687"/>
                  </a:lnTo>
                  <a:lnTo>
                    <a:pt x="2396299" y="148831"/>
                  </a:lnTo>
                  <a:lnTo>
                    <a:pt x="2404008" y="134086"/>
                  </a:lnTo>
                  <a:lnTo>
                    <a:pt x="2404465" y="133604"/>
                  </a:lnTo>
                  <a:lnTo>
                    <a:pt x="2415959" y="121589"/>
                  </a:lnTo>
                  <a:lnTo>
                    <a:pt x="2431415" y="111887"/>
                  </a:lnTo>
                  <a:close/>
                </a:path>
                <a:path w="3606165" h="330835">
                  <a:moveTo>
                    <a:pt x="2476754" y="226822"/>
                  </a:moveTo>
                  <a:lnTo>
                    <a:pt x="2472436" y="227076"/>
                  </a:lnTo>
                  <a:lnTo>
                    <a:pt x="2462911" y="227076"/>
                  </a:lnTo>
                  <a:lnTo>
                    <a:pt x="2455799" y="226314"/>
                  </a:lnTo>
                  <a:lnTo>
                    <a:pt x="2449068" y="224663"/>
                  </a:lnTo>
                  <a:lnTo>
                    <a:pt x="2449068" y="252476"/>
                  </a:lnTo>
                  <a:lnTo>
                    <a:pt x="2267458" y="252476"/>
                  </a:lnTo>
                  <a:lnTo>
                    <a:pt x="2267458" y="211582"/>
                  </a:lnTo>
                  <a:lnTo>
                    <a:pt x="2419477" y="211582"/>
                  </a:lnTo>
                  <a:lnTo>
                    <a:pt x="2413254" y="207137"/>
                  </a:lnTo>
                  <a:lnTo>
                    <a:pt x="2408047" y="201803"/>
                  </a:lnTo>
                  <a:lnTo>
                    <a:pt x="2403729" y="195961"/>
                  </a:lnTo>
                  <a:lnTo>
                    <a:pt x="2239772" y="195961"/>
                  </a:lnTo>
                  <a:lnTo>
                    <a:pt x="2239772" y="267970"/>
                  </a:lnTo>
                  <a:lnTo>
                    <a:pt x="2476754" y="267970"/>
                  </a:lnTo>
                  <a:lnTo>
                    <a:pt x="2476754" y="252476"/>
                  </a:lnTo>
                  <a:lnTo>
                    <a:pt x="2476754" y="227076"/>
                  </a:lnTo>
                  <a:lnTo>
                    <a:pt x="2476754" y="226822"/>
                  </a:lnTo>
                  <a:close/>
                </a:path>
                <a:path w="3606165" h="330835">
                  <a:moveTo>
                    <a:pt x="2476754" y="30607"/>
                  </a:moveTo>
                  <a:lnTo>
                    <a:pt x="2445512" y="30607"/>
                  </a:lnTo>
                  <a:lnTo>
                    <a:pt x="2445512" y="58674"/>
                  </a:lnTo>
                  <a:lnTo>
                    <a:pt x="2445512" y="74676"/>
                  </a:lnTo>
                  <a:lnTo>
                    <a:pt x="2437511" y="81153"/>
                  </a:lnTo>
                  <a:lnTo>
                    <a:pt x="2417572" y="81153"/>
                  </a:lnTo>
                  <a:lnTo>
                    <a:pt x="2409571" y="74676"/>
                  </a:lnTo>
                  <a:lnTo>
                    <a:pt x="2409571" y="58674"/>
                  </a:lnTo>
                  <a:lnTo>
                    <a:pt x="2417254" y="52324"/>
                  </a:lnTo>
                  <a:lnTo>
                    <a:pt x="2417572" y="52070"/>
                  </a:lnTo>
                  <a:lnTo>
                    <a:pt x="2437511" y="52070"/>
                  </a:lnTo>
                  <a:lnTo>
                    <a:pt x="2445512" y="58674"/>
                  </a:lnTo>
                  <a:lnTo>
                    <a:pt x="2445512" y="30607"/>
                  </a:lnTo>
                  <a:lnTo>
                    <a:pt x="2376932" y="30607"/>
                  </a:lnTo>
                  <a:lnTo>
                    <a:pt x="2376932" y="58674"/>
                  </a:lnTo>
                  <a:lnTo>
                    <a:pt x="2376932" y="74803"/>
                  </a:lnTo>
                  <a:lnTo>
                    <a:pt x="2368931" y="81153"/>
                  </a:lnTo>
                  <a:lnTo>
                    <a:pt x="2349119" y="81153"/>
                  </a:lnTo>
                  <a:lnTo>
                    <a:pt x="2340991" y="74803"/>
                  </a:lnTo>
                  <a:lnTo>
                    <a:pt x="2340991" y="58674"/>
                  </a:lnTo>
                  <a:lnTo>
                    <a:pt x="2349119" y="52324"/>
                  </a:lnTo>
                  <a:lnTo>
                    <a:pt x="2368931" y="52324"/>
                  </a:lnTo>
                  <a:lnTo>
                    <a:pt x="2376932" y="58674"/>
                  </a:lnTo>
                  <a:lnTo>
                    <a:pt x="2376932" y="30607"/>
                  </a:lnTo>
                  <a:lnTo>
                    <a:pt x="2310765" y="30607"/>
                  </a:lnTo>
                  <a:lnTo>
                    <a:pt x="2310765" y="58674"/>
                  </a:lnTo>
                  <a:lnTo>
                    <a:pt x="2310765" y="74803"/>
                  </a:lnTo>
                  <a:lnTo>
                    <a:pt x="2302637" y="81153"/>
                  </a:lnTo>
                  <a:lnTo>
                    <a:pt x="2282825" y="81153"/>
                  </a:lnTo>
                  <a:lnTo>
                    <a:pt x="2274824" y="74803"/>
                  </a:lnTo>
                  <a:lnTo>
                    <a:pt x="2274824" y="58674"/>
                  </a:lnTo>
                  <a:lnTo>
                    <a:pt x="2282825" y="52324"/>
                  </a:lnTo>
                  <a:lnTo>
                    <a:pt x="2302637" y="52324"/>
                  </a:lnTo>
                  <a:lnTo>
                    <a:pt x="2310765" y="58674"/>
                  </a:lnTo>
                  <a:lnTo>
                    <a:pt x="2310765" y="30607"/>
                  </a:lnTo>
                  <a:lnTo>
                    <a:pt x="2239772" y="30607"/>
                  </a:lnTo>
                  <a:lnTo>
                    <a:pt x="2239772" y="102616"/>
                  </a:lnTo>
                  <a:lnTo>
                    <a:pt x="2476754" y="102616"/>
                  </a:lnTo>
                  <a:lnTo>
                    <a:pt x="2476754" y="81153"/>
                  </a:lnTo>
                  <a:lnTo>
                    <a:pt x="2476754" y="52070"/>
                  </a:lnTo>
                  <a:lnTo>
                    <a:pt x="2476754" y="30607"/>
                  </a:lnTo>
                  <a:close/>
                </a:path>
                <a:path w="3606165" h="330835">
                  <a:moveTo>
                    <a:pt x="2547112" y="164211"/>
                  </a:moveTo>
                  <a:lnTo>
                    <a:pt x="2542006" y="143878"/>
                  </a:lnTo>
                  <a:lnTo>
                    <a:pt x="2530856" y="130543"/>
                  </a:lnTo>
                  <a:lnTo>
                    <a:pt x="2530856" y="164211"/>
                  </a:lnTo>
                  <a:lnTo>
                    <a:pt x="2527020" y="179438"/>
                  </a:lnTo>
                  <a:lnTo>
                    <a:pt x="2516594" y="191871"/>
                  </a:lnTo>
                  <a:lnTo>
                    <a:pt x="2501163" y="200253"/>
                  </a:lnTo>
                  <a:lnTo>
                    <a:pt x="2482342" y="203327"/>
                  </a:lnTo>
                  <a:lnTo>
                    <a:pt x="2463444" y="200253"/>
                  </a:lnTo>
                  <a:lnTo>
                    <a:pt x="2448026" y="191871"/>
                  </a:lnTo>
                  <a:lnTo>
                    <a:pt x="2437638" y="179438"/>
                  </a:lnTo>
                  <a:lnTo>
                    <a:pt x="2433828" y="164211"/>
                  </a:lnTo>
                  <a:lnTo>
                    <a:pt x="2437638" y="148996"/>
                  </a:lnTo>
                  <a:lnTo>
                    <a:pt x="2448026" y="136563"/>
                  </a:lnTo>
                  <a:lnTo>
                    <a:pt x="2463444" y="128181"/>
                  </a:lnTo>
                  <a:lnTo>
                    <a:pt x="2482342" y="125095"/>
                  </a:lnTo>
                  <a:lnTo>
                    <a:pt x="2501163" y="128181"/>
                  </a:lnTo>
                  <a:lnTo>
                    <a:pt x="2516594" y="136563"/>
                  </a:lnTo>
                  <a:lnTo>
                    <a:pt x="2527020" y="148996"/>
                  </a:lnTo>
                  <a:lnTo>
                    <a:pt x="2530856" y="164211"/>
                  </a:lnTo>
                  <a:lnTo>
                    <a:pt x="2530856" y="130543"/>
                  </a:lnTo>
                  <a:lnTo>
                    <a:pt x="2528100" y="127241"/>
                  </a:lnTo>
                  <a:lnTo>
                    <a:pt x="2524175" y="125095"/>
                  </a:lnTo>
                  <a:lnTo>
                    <a:pt x="2507513" y="116014"/>
                  </a:lnTo>
                  <a:lnTo>
                    <a:pt x="2482342" y="111887"/>
                  </a:lnTo>
                  <a:lnTo>
                    <a:pt x="2457107" y="116014"/>
                  </a:lnTo>
                  <a:lnTo>
                    <a:pt x="2436520" y="127241"/>
                  </a:lnTo>
                  <a:lnTo>
                    <a:pt x="2422652" y="143878"/>
                  </a:lnTo>
                  <a:lnTo>
                    <a:pt x="2417572" y="164211"/>
                  </a:lnTo>
                  <a:lnTo>
                    <a:pt x="2422652" y="184531"/>
                  </a:lnTo>
                  <a:lnTo>
                    <a:pt x="2436520" y="201129"/>
                  </a:lnTo>
                  <a:lnTo>
                    <a:pt x="2457107" y="212318"/>
                  </a:lnTo>
                  <a:lnTo>
                    <a:pt x="2482342" y="216408"/>
                  </a:lnTo>
                  <a:lnTo>
                    <a:pt x="2507513" y="212318"/>
                  </a:lnTo>
                  <a:lnTo>
                    <a:pt x="2524036" y="203327"/>
                  </a:lnTo>
                  <a:lnTo>
                    <a:pt x="2528100" y="201129"/>
                  </a:lnTo>
                  <a:lnTo>
                    <a:pt x="2542006" y="184531"/>
                  </a:lnTo>
                  <a:lnTo>
                    <a:pt x="2547112" y="164211"/>
                  </a:lnTo>
                  <a:close/>
                </a:path>
                <a:path w="3606165" h="330835">
                  <a:moveTo>
                    <a:pt x="2589911" y="241681"/>
                  </a:moveTo>
                  <a:lnTo>
                    <a:pt x="2540254" y="201549"/>
                  </a:lnTo>
                  <a:lnTo>
                    <a:pt x="2525903" y="213106"/>
                  </a:lnTo>
                  <a:lnTo>
                    <a:pt x="2575560" y="253238"/>
                  </a:lnTo>
                  <a:lnTo>
                    <a:pt x="2589911" y="241681"/>
                  </a:lnTo>
                  <a:close/>
                </a:path>
                <a:path w="3606165" h="330835">
                  <a:moveTo>
                    <a:pt x="3370707" y="168021"/>
                  </a:moveTo>
                  <a:lnTo>
                    <a:pt x="3364103" y="161417"/>
                  </a:lnTo>
                  <a:lnTo>
                    <a:pt x="3355975" y="161417"/>
                  </a:lnTo>
                  <a:lnTo>
                    <a:pt x="3355975" y="176149"/>
                  </a:lnTo>
                  <a:lnTo>
                    <a:pt x="3355975" y="249555"/>
                  </a:lnTo>
                  <a:lnTo>
                    <a:pt x="3341370" y="249555"/>
                  </a:lnTo>
                  <a:lnTo>
                    <a:pt x="3341370" y="176149"/>
                  </a:lnTo>
                  <a:lnTo>
                    <a:pt x="3355975" y="176149"/>
                  </a:lnTo>
                  <a:lnTo>
                    <a:pt x="3355975" y="161417"/>
                  </a:lnTo>
                  <a:lnTo>
                    <a:pt x="3333115" y="161417"/>
                  </a:lnTo>
                  <a:lnTo>
                    <a:pt x="3326638" y="168021"/>
                  </a:lnTo>
                  <a:lnTo>
                    <a:pt x="3326638" y="257556"/>
                  </a:lnTo>
                  <a:lnTo>
                    <a:pt x="3333115" y="264160"/>
                  </a:lnTo>
                  <a:lnTo>
                    <a:pt x="3364103" y="264160"/>
                  </a:lnTo>
                  <a:lnTo>
                    <a:pt x="3370707" y="257556"/>
                  </a:lnTo>
                  <a:lnTo>
                    <a:pt x="3370707" y="249555"/>
                  </a:lnTo>
                  <a:lnTo>
                    <a:pt x="3370707" y="176149"/>
                  </a:lnTo>
                  <a:lnTo>
                    <a:pt x="3370707" y="168021"/>
                  </a:lnTo>
                  <a:close/>
                </a:path>
                <a:path w="3606165" h="330835">
                  <a:moveTo>
                    <a:pt x="3444240" y="79883"/>
                  </a:moveTo>
                  <a:lnTo>
                    <a:pt x="3437636" y="73406"/>
                  </a:lnTo>
                  <a:lnTo>
                    <a:pt x="3429508" y="73406"/>
                  </a:lnTo>
                  <a:lnTo>
                    <a:pt x="3429508" y="88011"/>
                  </a:lnTo>
                  <a:lnTo>
                    <a:pt x="3429508" y="249555"/>
                  </a:lnTo>
                  <a:lnTo>
                    <a:pt x="3414776" y="249555"/>
                  </a:lnTo>
                  <a:lnTo>
                    <a:pt x="3414776" y="88011"/>
                  </a:lnTo>
                  <a:lnTo>
                    <a:pt x="3429508" y="88011"/>
                  </a:lnTo>
                  <a:lnTo>
                    <a:pt x="3429508" y="73406"/>
                  </a:lnTo>
                  <a:lnTo>
                    <a:pt x="3406648" y="73406"/>
                  </a:lnTo>
                  <a:lnTo>
                    <a:pt x="3400044" y="79883"/>
                  </a:lnTo>
                  <a:lnTo>
                    <a:pt x="3400044" y="257556"/>
                  </a:lnTo>
                  <a:lnTo>
                    <a:pt x="3406648" y="264160"/>
                  </a:lnTo>
                  <a:lnTo>
                    <a:pt x="3437636" y="264160"/>
                  </a:lnTo>
                  <a:lnTo>
                    <a:pt x="3444240" y="257556"/>
                  </a:lnTo>
                  <a:lnTo>
                    <a:pt x="3444240" y="249555"/>
                  </a:lnTo>
                  <a:lnTo>
                    <a:pt x="3444240" y="88011"/>
                  </a:lnTo>
                  <a:lnTo>
                    <a:pt x="3444240" y="79883"/>
                  </a:lnTo>
                  <a:close/>
                </a:path>
                <a:path w="3606165" h="330835">
                  <a:moveTo>
                    <a:pt x="3517773" y="109347"/>
                  </a:moveTo>
                  <a:lnTo>
                    <a:pt x="3511169" y="102743"/>
                  </a:lnTo>
                  <a:lnTo>
                    <a:pt x="3503041" y="102743"/>
                  </a:lnTo>
                  <a:lnTo>
                    <a:pt x="3503041" y="117475"/>
                  </a:lnTo>
                  <a:lnTo>
                    <a:pt x="3503041" y="249555"/>
                  </a:lnTo>
                  <a:lnTo>
                    <a:pt x="3488309" y="249555"/>
                  </a:lnTo>
                  <a:lnTo>
                    <a:pt x="3488309" y="117475"/>
                  </a:lnTo>
                  <a:lnTo>
                    <a:pt x="3503041" y="117475"/>
                  </a:lnTo>
                  <a:lnTo>
                    <a:pt x="3503041" y="102743"/>
                  </a:lnTo>
                  <a:lnTo>
                    <a:pt x="3480181" y="102743"/>
                  </a:lnTo>
                  <a:lnTo>
                    <a:pt x="3473577" y="109347"/>
                  </a:lnTo>
                  <a:lnTo>
                    <a:pt x="3473577" y="257556"/>
                  </a:lnTo>
                  <a:lnTo>
                    <a:pt x="3480181" y="264160"/>
                  </a:lnTo>
                  <a:lnTo>
                    <a:pt x="3511169" y="264160"/>
                  </a:lnTo>
                  <a:lnTo>
                    <a:pt x="3517773" y="257556"/>
                  </a:lnTo>
                  <a:lnTo>
                    <a:pt x="3517773" y="249555"/>
                  </a:lnTo>
                  <a:lnTo>
                    <a:pt x="3517773" y="117475"/>
                  </a:lnTo>
                  <a:lnTo>
                    <a:pt x="3517773" y="109347"/>
                  </a:lnTo>
                  <a:close/>
                </a:path>
                <a:path w="3606165" h="330835">
                  <a:moveTo>
                    <a:pt x="3591179" y="6604"/>
                  </a:moveTo>
                  <a:lnTo>
                    <a:pt x="3584575" y="0"/>
                  </a:lnTo>
                  <a:lnTo>
                    <a:pt x="3576447" y="0"/>
                  </a:lnTo>
                  <a:lnTo>
                    <a:pt x="3576447" y="14605"/>
                  </a:lnTo>
                  <a:lnTo>
                    <a:pt x="3576447" y="249555"/>
                  </a:lnTo>
                  <a:lnTo>
                    <a:pt x="3561842" y="249555"/>
                  </a:lnTo>
                  <a:lnTo>
                    <a:pt x="3561842" y="14605"/>
                  </a:lnTo>
                  <a:lnTo>
                    <a:pt x="3576447" y="14605"/>
                  </a:lnTo>
                  <a:lnTo>
                    <a:pt x="3576447" y="0"/>
                  </a:lnTo>
                  <a:lnTo>
                    <a:pt x="3553714" y="0"/>
                  </a:lnTo>
                  <a:lnTo>
                    <a:pt x="3547110" y="6604"/>
                  </a:lnTo>
                  <a:lnTo>
                    <a:pt x="3547110" y="257556"/>
                  </a:lnTo>
                  <a:lnTo>
                    <a:pt x="3553714" y="264160"/>
                  </a:lnTo>
                  <a:lnTo>
                    <a:pt x="3584575" y="264160"/>
                  </a:lnTo>
                  <a:lnTo>
                    <a:pt x="3591179" y="257556"/>
                  </a:lnTo>
                  <a:lnTo>
                    <a:pt x="3591179" y="249555"/>
                  </a:lnTo>
                  <a:lnTo>
                    <a:pt x="3591179" y="14605"/>
                  </a:lnTo>
                  <a:lnTo>
                    <a:pt x="3591179" y="6604"/>
                  </a:lnTo>
                  <a:close/>
                </a:path>
                <a:path w="3606165" h="330835">
                  <a:moveTo>
                    <a:pt x="3605911" y="282194"/>
                  </a:moveTo>
                  <a:lnTo>
                    <a:pt x="3602609" y="278892"/>
                  </a:lnTo>
                  <a:lnTo>
                    <a:pt x="3315208" y="278892"/>
                  </a:lnTo>
                  <a:lnTo>
                    <a:pt x="3311906" y="282194"/>
                  </a:lnTo>
                  <a:lnTo>
                    <a:pt x="3311906" y="290195"/>
                  </a:lnTo>
                  <a:lnTo>
                    <a:pt x="3315208" y="293497"/>
                  </a:lnTo>
                  <a:lnTo>
                    <a:pt x="3602609" y="293497"/>
                  </a:lnTo>
                  <a:lnTo>
                    <a:pt x="3605911" y="290195"/>
                  </a:lnTo>
                  <a:lnTo>
                    <a:pt x="3605911" y="282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35558" y="1577086"/>
            <a:ext cx="3988435" cy="11506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b="1" spc="-20" dirty="0">
                <a:solidFill>
                  <a:srgbClr val="2980B8"/>
                </a:solidFill>
                <a:latin typeface="Arial"/>
                <a:cs typeface="Arial"/>
              </a:rPr>
              <a:t>Tính </a:t>
            </a:r>
            <a:r>
              <a:rPr sz="1200" b="1" spc="-15" dirty="0">
                <a:solidFill>
                  <a:srgbClr val="2980B8"/>
                </a:solidFill>
                <a:latin typeface="Arial"/>
                <a:cs typeface="Arial"/>
              </a:rPr>
              <a:t>năng</a:t>
            </a:r>
            <a:r>
              <a:rPr sz="1200" b="1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980B8"/>
                </a:solidFill>
                <a:latin typeface="Arial"/>
                <a:cs typeface="Arial"/>
              </a:rPr>
              <a:t>chính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200" spc="-5" dirty="0">
                <a:solidFill>
                  <a:srgbClr val="2980B8"/>
                </a:solidFill>
                <a:latin typeface="Arial"/>
                <a:cs typeface="Arial"/>
              </a:rPr>
              <a:t>Nhận </a:t>
            </a:r>
            <a:r>
              <a:rPr sz="1200" spc="5" dirty="0">
                <a:solidFill>
                  <a:srgbClr val="2980B8"/>
                </a:solidFill>
                <a:latin typeface="Arial"/>
                <a:cs typeface="Arial"/>
              </a:rPr>
              <a:t>diện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lên </a:t>
            </a:r>
            <a:r>
              <a:rPr sz="1200" dirty="0">
                <a:solidFill>
                  <a:srgbClr val="2980B8"/>
                </a:solidFill>
                <a:latin typeface="Arial"/>
                <a:cs typeface="Arial"/>
              </a:rPr>
              <a:t>đến </a:t>
            </a:r>
            <a:r>
              <a:rPr sz="1200" spc="-35" dirty="0">
                <a:solidFill>
                  <a:srgbClr val="2980B8"/>
                </a:solidFill>
                <a:latin typeface="Arial"/>
                <a:cs typeface="Arial"/>
              </a:rPr>
              <a:t>100.000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 mặt </a:t>
            </a:r>
            <a:r>
              <a:rPr sz="1200" spc="-55" dirty="0">
                <a:solidFill>
                  <a:srgbClr val="2980B8"/>
                </a:solidFill>
                <a:latin typeface="Arial"/>
                <a:cs typeface="Arial"/>
              </a:rPr>
              <a:t>và </a:t>
            </a:r>
            <a:r>
              <a:rPr sz="1200" spc="-25" dirty="0">
                <a:solidFill>
                  <a:srgbClr val="2980B8"/>
                </a:solidFill>
                <a:latin typeface="Arial"/>
                <a:cs typeface="Arial"/>
              </a:rPr>
              <a:t>4 </a:t>
            </a:r>
            <a:r>
              <a:rPr sz="1200" spc="-15" dirty="0">
                <a:solidFill>
                  <a:srgbClr val="2980B8"/>
                </a:solidFill>
                <a:latin typeface="Arial"/>
                <a:cs typeface="Arial"/>
              </a:rPr>
              <a:t>kênh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nhận </a:t>
            </a:r>
            <a:r>
              <a:rPr sz="1200" spc="5" dirty="0">
                <a:solidFill>
                  <a:srgbClr val="2980B8"/>
                </a:solidFill>
                <a:latin typeface="Arial"/>
                <a:cs typeface="Arial"/>
              </a:rPr>
              <a:t>diện  </a:t>
            </a:r>
            <a:r>
              <a:rPr sz="1200" spc="10" dirty="0">
                <a:solidFill>
                  <a:srgbClr val="2980B8"/>
                </a:solidFill>
                <a:latin typeface="Arial"/>
                <a:cs typeface="Arial"/>
              </a:rPr>
              <a:t>khuôn</a:t>
            </a:r>
            <a:r>
              <a:rPr sz="1200" spc="-45" dirty="0">
                <a:solidFill>
                  <a:srgbClr val="2980B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80B8"/>
                </a:solidFill>
                <a:latin typeface="Arial"/>
                <a:cs typeface="Arial"/>
              </a:rPr>
              <a:t>mặt.</a:t>
            </a:r>
            <a:endParaRPr sz="1200">
              <a:latin typeface="Arial"/>
              <a:cs typeface="Arial"/>
            </a:endParaRPr>
          </a:p>
          <a:p>
            <a:pPr marL="1794510">
              <a:lnSpc>
                <a:spcPct val="100000"/>
              </a:lnSpc>
              <a:spcBef>
                <a:spcPts val="935"/>
              </a:spcBef>
            </a:pPr>
            <a:r>
              <a:rPr sz="1200" b="1" spc="20" dirty="0">
                <a:latin typeface="Arial"/>
                <a:cs typeface="Arial"/>
              </a:rPr>
              <a:t>Network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57957" y="4806188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Swit</a:t>
            </a:r>
            <a:r>
              <a:rPr sz="1000" spc="-4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217164" y="4524883"/>
            <a:ext cx="104775" cy="1098550"/>
            <a:chOff x="3217164" y="4524883"/>
            <a:chExt cx="104775" cy="1098550"/>
          </a:xfrm>
        </p:grpSpPr>
        <p:sp>
          <p:nvSpPr>
            <p:cNvPr id="72" name="object 72"/>
            <p:cNvSpPr/>
            <p:nvPr/>
          </p:nvSpPr>
          <p:spPr>
            <a:xfrm>
              <a:off x="3220339" y="4528058"/>
              <a:ext cx="10160" cy="1092200"/>
            </a:xfrm>
            <a:custGeom>
              <a:avLst/>
              <a:gdLst/>
              <a:ahLst/>
              <a:cxnLst/>
              <a:rect l="l" t="t" r="r" b="b"/>
              <a:pathLst>
                <a:path w="10160" h="1092200">
                  <a:moveTo>
                    <a:pt x="0" y="1091628"/>
                  </a:moveTo>
                  <a:lnTo>
                    <a:pt x="0" y="519430"/>
                  </a:lnTo>
                </a:path>
                <a:path w="10160" h="1092200">
                  <a:moveTo>
                    <a:pt x="10160" y="211201"/>
                  </a:moveTo>
                  <a:lnTo>
                    <a:pt x="1016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45358" y="5047488"/>
              <a:ext cx="76200" cy="1767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503421" y="5077459"/>
            <a:ext cx="532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Hình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ảnh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96642" y="6022035"/>
            <a:ext cx="1273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latin typeface="Arial"/>
                <a:cs typeface="Arial"/>
              </a:rPr>
              <a:t>Camera </a:t>
            </a:r>
            <a:r>
              <a:rPr sz="900" spc="-5" dirty="0">
                <a:latin typeface="Arial"/>
                <a:cs typeface="Arial"/>
              </a:rPr>
              <a:t>chụp </a:t>
            </a:r>
            <a:r>
              <a:rPr sz="900" spc="5" dirty="0">
                <a:latin typeface="Arial"/>
                <a:cs typeface="Arial"/>
              </a:rPr>
              <a:t>khuôn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mặt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26255" y="4102100"/>
            <a:ext cx="553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"/>
                <a:cs typeface="Arial"/>
              </a:rPr>
              <a:t>Đầu </a:t>
            </a:r>
            <a:r>
              <a:rPr sz="900" spc="15" dirty="0">
                <a:latin typeface="Arial"/>
                <a:cs typeface="Arial"/>
              </a:rPr>
              <a:t>ghi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779522" y="2813011"/>
            <a:ext cx="895350" cy="720725"/>
            <a:chOff x="2779522" y="2813011"/>
            <a:chExt cx="895350" cy="720725"/>
          </a:xfrm>
        </p:grpSpPr>
        <p:sp>
          <p:nvSpPr>
            <p:cNvPr id="78" name="object 78"/>
            <p:cNvSpPr/>
            <p:nvPr/>
          </p:nvSpPr>
          <p:spPr>
            <a:xfrm>
              <a:off x="2779522" y="2813011"/>
              <a:ext cx="895070" cy="72050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807843" y="2836684"/>
              <a:ext cx="838352" cy="4594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648202" y="3492245"/>
            <a:ext cx="6692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KBiVMS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85" dirty="0">
                <a:latin typeface="Arial"/>
                <a:cs typeface="Arial"/>
              </a:rPr>
              <a:t>PRO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503552" y="3163442"/>
            <a:ext cx="1741170" cy="1005840"/>
            <a:chOff x="1503552" y="3163442"/>
            <a:chExt cx="1741170" cy="1005840"/>
          </a:xfrm>
        </p:grpSpPr>
        <p:sp>
          <p:nvSpPr>
            <p:cNvPr id="82" name="object 82"/>
            <p:cNvSpPr/>
            <p:nvPr/>
          </p:nvSpPr>
          <p:spPr>
            <a:xfrm>
              <a:off x="1503552" y="3163442"/>
              <a:ext cx="1005840" cy="100584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22855" y="3566413"/>
              <a:ext cx="718820" cy="440690"/>
            </a:xfrm>
            <a:custGeom>
              <a:avLst/>
              <a:gdLst/>
              <a:ahLst/>
              <a:cxnLst/>
              <a:rect l="l" t="t" r="r" b="b"/>
              <a:pathLst>
                <a:path w="718819" h="440689">
                  <a:moveTo>
                    <a:pt x="718565" y="440436"/>
                  </a:moveTo>
                  <a:lnTo>
                    <a:pt x="718565" y="0"/>
                  </a:lnTo>
                </a:path>
                <a:path w="718819" h="440689">
                  <a:moveTo>
                    <a:pt x="0" y="227711"/>
                  </a:moveTo>
                  <a:lnTo>
                    <a:pt x="613156" y="22771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570989" y="3935729"/>
            <a:ext cx="918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latin typeface="Arial"/>
                <a:cs typeface="Arial"/>
              </a:rPr>
              <a:t>KBVIEW </a:t>
            </a:r>
            <a:r>
              <a:rPr sz="900" spc="-60" dirty="0">
                <a:latin typeface="Arial"/>
                <a:cs typeface="Arial"/>
              </a:rPr>
              <a:t>LITE/PRO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87577" y="1242313"/>
            <a:ext cx="3058160" cy="3808729"/>
            <a:chOff x="687577" y="1242313"/>
            <a:chExt cx="3058160" cy="3808729"/>
          </a:xfrm>
        </p:grpSpPr>
        <p:sp>
          <p:nvSpPr>
            <p:cNvPr id="86" name="object 86"/>
            <p:cNvSpPr/>
            <p:nvPr/>
          </p:nvSpPr>
          <p:spPr>
            <a:xfrm>
              <a:off x="2924429" y="4786668"/>
              <a:ext cx="725157" cy="26386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15513" y="4006849"/>
              <a:ext cx="1030046" cy="4377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7577" y="1242313"/>
              <a:ext cx="2683510" cy="310515"/>
            </a:xfrm>
            <a:custGeom>
              <a:avLst/>
              <a:gdLst/>
              <a:ahLst/>
              <a:cxnLst/>
              <a:rect l="l" t="t" r="r" b="b"/>
              <a:pathLst>
                <a:path w="2683510" h="310515">
                  <a:moveTo>
                    <a:pt x="2631567" y="0"/>
                  </a:moveTo>
                  <a:lnTo>
                    <a:pt x="51701" y="0"/>
                  </a:lnTo>
                  <a:lnTo>
                    <a:pt x="31578" y="4058"/>
                  </a:lnTo>
                  <a:lnTo>
                    <a:pt x="15144" y="15128"/>
                  </a:lnTo>
                  <a:lnTo>
                    <a:pt x="4063" y="31557"/>
                  </a:lnTo>
                  <a:lnTo>
                    <a:pt x="0" y="51688"/>
                  </a:lnTo>
                  <a:lnTo>
                    <a:pt x="0" y="310261"/>
                  </a:lnTo>
                  <a:lnTo>
                    <a:pt x="2683256" y="310261"/>
                  </a:lnTo>
                  <a:lnTo>
                    <a:pt x="2683256" y="51688"/>
                  </a:lnTo>
                  <a:lnTo>
                    <a:pt x="2679197" y="31557"/>
                  </a:lnTo>
                  <a:lnTo>
                    <a:pt x="2668127" y="15128"/>
                  </a:lnTo>
                  <a:lnTo>
                    <a:pt x="2651698" y="4058"/>
                  </a:lnTo>
                  <a:lnTo>
                    <a:pt x="26315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366266" y="1271142"/>
            <a:ext cx="41630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</a:tabLst>
            </a:pPr>
            <a:r>
              <a:rPr sz="1300" b="1" spc="-30" dirty="0">
                <a:solidFill>
                  <a:srgbClr val="A6A6A6"/>
                </a:solidFill>
                <a:latin typeface="Arial"/>
                <a:cs typeface="Arial"/>
              </a:rPr>
              <a:t>Giải </a:t>
            </a:r>
            <a:r>
              <a:rPr sz="1300" b="1" spc="-10" dirty="0">
                <a:solidFill>
                  <a:srgbClr val="A6A6A6"/>
                </a:solidFill>
                <a:latin typeface="Arial"/>
                <a:cs typeface="Arial"/>
              </a:rPr>
              <a:t>pháp</a:t>
            </a:r>
            <a:r>
              <a:rPr sz="1300" b="1" spc="6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Arial"/>
                <a:cs typeface="Arial"/>
              </a:rPr>
              <a:t>kinh</a:t>
            </a:r>
            <a:r>
              <a:rPr sz="1300" b="1" spc="3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A6A6A6"/>
                </a:solidFill>
                <a:latin typeface="Arial"/>
                <a:cs typeface="Arial"/>
              </a:rPr>
              <a:t>tế	</a:t>
            </a:r>
            <a:r>
              <a:rPr sz="1950" b="1" spc="-44" baseline="2136" dirty="0">
                <a:solidFill>
                  <a:srgbClr val="A6A6A6"/>
                </a:solidFill>
                <a:latin typeface="Arial"/>
                <a:cs typeface="Arial"/>
              </a:rPr>
              <a:t>Giải </a:t>
            </a:r>
            <a:r>
              <a:rPr sz="1950" b="1" spc="-15" baseline="2136" dirty="0">
                <a:solidFill>
                  <a:srgbClr val="A6A6A6"/>
                </a:solidFill>
                <a:latin typeface="Arial"/>
                <a:cs typeface="Arial"/>
              </a:rPr>
              <a:t>pháp </a:t>
            </a:r>
            <a:r>
              <a:rPr sz="1950" b="1" spc="7" baseline="2136" dirty="0">
                <a:solidFill>
                  <a:srgbClr val="A6A6A6"/>
                </a:solidFill>
                <a:latin typeface="Arial"/>
                <a:cs typeface="Arial"/>
              </a:rPr>
              <a:t>trung</a:t>
            </a:r>
            <a:r>
              <a:rPr sz="1950" b="1" spc="22" baseline="2136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1950" b="1" spc="-60" baseline="2136" dirty="0">
                <a:solidFill>
                  <a:srgbClr val="A6A6A6"/>
                </a:solidFill>
                <a:latin typeface="Arial"/>
                <a:cs typeface="Arial"/>
              </a:rPr>
              <a:t>cấp</a:t>
            </a:r>
            <a:endParaRPr sz="1950" baseline="2136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419090" y="2655582"/>
            <a:ext cx="2068830" cy="231775"/>
          </a:xfrm>
          <a:custGeom>
            <a:avLst/>
            <a:gdLst/>
            <a:ahLst/>
            <a:cxnLst/>
            <a:rect l="l" t="t" r="r" b="b"/>
            <a:pathLst>
              <a:path w="2068829" h="231775">
                <a:moveTo>
                  <a:pt x="2068575" y="0"/>
                </a:moveTo>
                <a:lnTo>
                  <a:pt x="0" y="0"/>
                </a:lnTo>
                <a:lnTo>
                  <a:pt x="0" y="231508"/>
                </a:lnTo>
                <a:lnTo>
                  <a:pt x="2068575" y="231508"/>
                </a:lnTo>
                <a:lnTo>
                  <a:pt x="206857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429377" y="2655582"/>
            <a:ext cx="2058670" cy="23177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5"/>
              </a:spcBef>
            </a:pP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Lựa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chọn 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sản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phẩm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551683" y="5057927"/>
            <a:ext cx="1210525" cy="12105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4859" y="1845436"/>
            <a:ext cx="2216785" cy="134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5636" y="4354118"/>
            <a:ext cx="2216785" cy="134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3334" y="4354118"/>
            <a:ext cx="2216785" cy="1348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1160" y="4354118"/>
            <a:ext cx="2216785" cy="1348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8986" y="4366183"/>
            <a:ext cx="2216784" cy="1336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7513" y="1856358"/>
            <a:ext cx="2154809" cy="13445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07119" y="1838198"/>
            <a:ext cx="2200655" cy="13627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6085" y="1854961"/>
            <a:ext cx="2208021" cy="13432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9977" y="1407160"/>
            <a:ext cx="9671050" cy="2222500"/>
            <a:chOff x="1339977" y="1407160"/>
            <a:chExt cx="9671050" cy="2222500"/>
          </a:xfrm>
        </p:grpSpPr>
        <p:sp>
          <p:nvSpPr>
            <p:cNvPr id="11" name="object 11"/>
            <p:cNvSpPr/>
            <p:nvPr/>
          </p:nvSpPr>
          <p:spPr>
            <a:xfrm>
              <a:off x="1343152" y="1407160"/>
              <a:ext cx="3248025" cy="333375"/>
            </a:xfrm>
            <a:custGeom>
              <a:avLst/>
              <a:gdLst/>
              <a:ahLst/>
              <a:cxnLst/>
              <a:rect l="l" t="t" r="r" b="b"/>
              <a:pathLst>
                <a:path w="3248025" h="333375">
                  <a:moveTo>
                    <a:pt x="3192018" y="0"/>
                  </a:moveTo>
                  <a:lnTo>
                    <a:pt x="55498" y="0"/>
                  </a:lnTo>
                  <a:lnTo>
                    <a:pt x="33861" y="4349"/>
                  </a:lnTo>
                  <a:lnTo>
                    <a:pt x="16224" y="16224"/>
                  </a:lnTo>
                  <a:lnTo>
                    <a:pt x="4349" y="33861"/>
                  </a:lnTo>
                  <a:lnTo>
                    <a:pt x="0" y="55499"/>
                  </a:lnTo>
                  <a:lnTo>
                    <a:pt x="0" y="332993"/>
                  </a:lnTo>
                  <a:lnTo>
                    <a:pt x="3247517" y="332993"/>
                  </a:lnTo>
                  <a:lnTo>
                    <a:pt x="3247517" y="55499"/>
                  </a:lnTo>
                  <a:lnTo>
                    <a:pt x="319201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3152" y="1740154"/>
              <a:ext cx="9664700" cy="1886585"/>
            </a:xfrm>
            <a:custGeom>
              <a:avLst/>
              <a:gdLst/>
              <a:ahLst/>
              <a:cxnLst/>
              <a:rect l="l" t="t" r="r" b="b"/>
              <a:pathLst>
                <a:path w="9664700" h="1886585">
                  <a:moveTo>
                    <a:pt x="0" y="1886077"/>
                  </a:moveTo>
                  <a:lnTo>
                    <a:pt x="9664700" y="1886077"/>
                  </a:lnTo>
                  <a:lnTo>
                    <a:pt x="9664700" y="0"/>
                  </a:lnTo>
                  <a:lnTo>
                    <a:pt x="0" y="0"/>
                  </a:lnTo>
                  <a:lnTo>
                    <a:pt x="0" y="1886077"/>
                  </a:lnTo>
                  <a:close/>
                </a:path>
              </a:pathLst>
            </a:custGeom>
            <a:ln w="6350">
              <a:solidFill>
                <a:srgbClr val="0078D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17752" y="3919346"/>
            <a:ext cx="9671050" cy="2612390"/>
            <a:chOff x="1317752" y="3919346"/>
            <a:chExt cx="9671050" cy="2612390"/>
          </a:xfrm>
        </p:grpSpPr>
        <p:sp>
          <p:nvSpPr>
            <p:cNvPr id="14" name="object 14"/>
            <p:cNvSpPr/>
            <p:nvPr/>
          </p:nvSpPr>
          <p:spPr>
            <a:xfrm>
              <a:off x="1320927" y="3919346"/>
              <a:ext cx="3190240" cy="333375"/>
            </a:xfrm>
            <a:custGeom>
              <a:avLst/>
              <a:gdLst/>
              <a:ahLst/>
              <a:cxnLst/>
              <a:rect l="l" t="t" r="r" b="b"/>
              <a:pathLst>
                <a:path w="3190240" h="333375">
                  <a:moveTo>
                    <a:pt x="3134741" y="0"/>
                  </a:moveTo>
                  <a:lnTo>
                    <a:pt x="55498" y="0"/>
                  </a:lnTo>
                  <a:lnTo>
                    <a:pt x="33914" y="4367"/>
                  </a:lnTo>
                  <a:lnTo>
                    <a:pt x="16271" y="16271"/>
                  </a:lnTo>
                  <a:lnTo>
                    <a:pt x="4367" y="33914"/>
                  </a:lnTo>
                  <a:lnTo>
                    <a:pt x="0" y="55498"/>
                  </a:lnTo>
                  <a:lnTo>
                    <a:pt x="0" y="333120"/>
                  </a:lnTo>
                  <a:lnTo>
                    <a:pt x="3190240" y="333120"/>
                  </a:lnTo>
                  <a:lnTo>
                    <a:pt x="3190240" y="55498"/>
                  </a:lnTo>
                  <a:lnTo>
                    <a:pt x="31347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0927" y="4252429"/>
              <a:ext cx="9664700" cy="2276475"/>
            </a:xfrm>
            <a:custGeom>
              <a:avLst/>
              <a:gdLst/>
              <a:ahLst/>
              <a:cxnLst/>
              <a:rect l="l" t="t" r="r" b="b"/>
              <a:pathLst>
                <a:path w="9664700" h="2276475">
                  <a:moveTo>
                    <a:pt x="0" y="2275967"/>
                  </a:moveTo>
                  <a:lnTo>
                    <a:pt x="9664700" y="2275967"/>
                  </a:lnTo>
                  <a:lnTo>
                    <a:pt x="9664700" y="0"/>
                  </a:lnTo>
                  <a:lnTo>
                    <a:pt x="0" y="0"/>
                  </a:lnTo>
                  <a:lnTo>
                    <a:pt x="0" y="2275967"/>
                  </a:lnTo>
                  <a:close/>
                </a:path>
              </a:pathLst>
            </a:custGeom>
            <a:ln w="635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8209" y="4356531"/>
              <a:ext cx="9470390" cy="1355725"/>
            </a:xfrm>
            <a:custGeom>
              <a:avLst/>
              <a:gdLst/>
              <a:ahLst/>
              <a:cxnLst/>
              <a:rect l="l" t="t" r="r" b="b"/>
              <a:pathLst>
                <a:path w="9470390" h="1355725">
                  <a:moveTo>
                    <a:pt x="9470263" y="0"/>
                  </a:moveTo>
                  <a:lnTo>
                    <a:pt x="0" y="0"/>
                  </a:lnTo>
                  <a:lnTo>
                    <a:pt x="0" y="1355344"/>
                  </a:lnTo>
                  <a:lnTo>
                    <a:pt x="9470263" y="1355344"/>
                  </a:lnTo>
                  <a:lnTo>
                    <a:pt x="9470263" y="0"/>
                  </a:lnTo>
                  <a:close/>
                </a:path>
              </a:pathLst>
            </a:custGeom>
            <a:solidFill>
              <a:srgbClr val="7E7E7E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90852" y="1413509"/>
            <a:ext cx="193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Môi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trường</a:t>
            </a:r>
            <a:r>
              <a:rPr sz="1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điển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hình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37513" y="1845564"/>
            <a:ext cx="9470390" cy="1355725"/>
          </a:xfrm>
          <a:custGeom>
            <a:avLst/>
            <a:gdLst/>
            <a:ahLst/>
            <a:cxnLst/>
            <a:rect l="l" t="t" r="r" b="b"/>
            <a:pathLst>
              <a:path w="9470390" h="1355725">
                <a:moveTo>
                  <a:pt x="9470263" y="0"/>
                </a:moveTo>
                <a:lnTo>
                  <a:pt x="0" y="0"/>
                </a:lnTo>
                <a:lnTo>
                  <a:pt x="0" y="1355343"/>
                </a:lnTo>
                <a:lnTo>
                  <a:pt x="9470263" y="1355343"/>
                </a:lnTo>
                <a:lnTo>
                  <a:pt x="9470263" y="0"/>
                </a:lnTo>
                <a:close/>
              </a:path>
            </a:pathLst>
          </a:custGeom>
          <a:solidFill>
            <a:srgbClr val="7E7E7E">
              <a:alpha val="1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74088" y="3924045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Trường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hợp</a:t>
            </a:r>
            <a:r>
              <a:rPr sz="18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áp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0135" y="3208147"/>
            <a:ext cx="1412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505050"/>
                </a:solidFill>
                <a:latin typeface="Arial"/>
                <a:cs typeface="Arial"/>
              </a:rPr>
              <a:t>Hànhlangdài</a:t>
            </a:r>
            <a:r>
              <a:rPr sz="1400" spc="-254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505050"/>
                </a:solidFill>
                <a:latin typeface="Arial"/>
                <a:cs typeface="Arial"/>
              </a:rPr>
              <a:t>và</a:t>
            </a:r>
            <a:r>
              <a:rPr sz="1400" spc="-24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05050"/>
                </a:solidFill>
                <a:latin typeface="Arial"/>
                <a:cs typeface="Arial"/>
              </a:rPr>
              <a:t>rộng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2033" y="3218180"/>
            <a:ext cx="7880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30" dirty="0">
                <a:solidFill>
                  <a:srgbClr val="505050"/>
                </a:solidFill>
                <a:latin typeface="Arial"/>
                <a:cs typeface="Arial"/>
              </a:rPr>
              <a:t>Cửaan</a:t>
            </a:r>
            <a:r>
              <a:rPr sz="1400" spc="-26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05050"/>
                </a:solidFill>
                <a:latin typeface="Arial"/>
                <a:cs typeface="Arial"/>
              </a:rPr>
              <a:t>ninh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0654" y="3246501"/>
            <a:ext cx="789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35" dirty="0">
                <a:solidFill>
                  <a:srgbClr val="505050"/>
                </a:solidFill>
                <a:latin typeface="Arial"/>
                <a:cs typeface="Arial"/>
              </a:rPr>
              <a:t>Thang</a:t>
            </a:r>
            <a:r>
              <a:rPr sz="1400" spc="-27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505050"/>
                </a:solidFill>
                <a:latin typeface="Arial"/>
                <a:cs typeface="Arial"/>
              </a:rPr>
              <a:t>cuốn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12554" y="3241039"/>
            <a:ext cx="708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200" dirty="0">
                <a:solidFill>
                  <a:srgbClr val="505050"/>
                </a:solidFill>
                <a:latin typeface="Arial"/>
                <a:cs typeface="Arial"/>
              </a:rPr>
              <a:t>Cửa </a:t>
            </a:r>
            <a:r>
              <a:rPr sz="1400" spc="-95" dirty="0">
                <a:solidFill>
                  <a:srgbClr val="505050"/>
                </a:solidFill>
                <a:latin typeface="Arial"/>
                <a:cs typeface="Arial"/>
              </a:rPr>
              <a:t>ra</a:t>
            </a:r>
            <a:r>
              <a:rPr sz="1400" spc="-29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505050"/>
                </a:solidFill>
                <a:latin typeface="Arial"/>
                <a:cs typeface="Arial"/>
              </a:rPr>
              <a:t>vào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4441" y="5781243"/>
            <a:ext cx="815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solidFill>
                  <a:srgbClr val="505050"/>
                </a:solidFill>
                <a:latin typeface="Arial"/>
                <a:cs typeface="Arial"/>
              </a:rPr>
              <a:t>Ngược</a:t>
            </a:r>
            <a:r>
              <a:rPr sz="1400" spc="-30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40" dirty="0">
                <a:solidFill>
                  <a:srgbClr val="505050"/>
                </a:solidFill>
                <a:latin typeface="Arial"/>
                <a:cs typeface="Arial"/>
              </a:rPr>
              <a:t>sáng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87341" y="5747105"/>
            <a:ext cx="15087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505050"/>
                </a:solidFill>
                <a:latin typeface="Arial"/>
                <a:cs typeface="Arial"/>
              </a:rPr>
              <a:t>Những </a:t>
            </a:r>
            <a:r>
              <a:rPr sz="1400" spc="-110" dirty="0">
                <a:solidFill>
                  <a:srgbClr val="505050"/>
                </a:solidFill>
                <a:latin typeface="Arial"/>
                <a:cs typeface="Arial"/>
              </a:rPr>
              <a:t>khu </a:t>
            </a:r>
            <a:r>
              <a:rPr sz="1400" spc="-170" dirty="0">
                <a:solidFill>
                  <a:srgbClr val="505050"/>
                </a:solidFill>
                <a:latin typeface="Arial"/>
                <a:cs typeface="Arial"/>
              </a:rPr>
              <a:t>vực </a:t>
            </a:r>
            <a:r>
              <a:rPr sz="1400" spc="-135" dirty="0">
                <a:solidFill>
                  <a:srgbClr val="505050"/>
                </a:solidFill>
                <a:latin typeface="Arial"/>
                <a:cs typeface="Arial"/>
              </a:rPr>
              <a:t>có  </a:t>
            </a:r>
            <a:r>
              <a:rPr sz="1400" spc="-100" dirty="0">
                <a:solidFill>
                  <a:srgbClr val="505050"/>
                </a:solidFill>
                <a:latin typeface="Arial"/>
                <a:cs typeface="Arial"/>
              </a:rPr>
              <a:t>nhiềungườiqua</a:t>
            </a:r>
            <a:r>
              <a:rPr sz="1400" spc="-254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505050"/>
                </a:solidFill>
                <a:latin typeface="Arial"/>
                <a:cs typeface="Arial"/>
              </a:rPr>
              <a:t>lại</a:t>
            </a:r>
            <a:r>
              <a:rPr sz="1400" spc="-24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505050"/>
                </a:solidFill>
                <a:latin typeface="Arial"/>
                <a:cs typeface="Arial"/>
              </a:rPr>
              <a:t>hỗn  </a:t>
            </a:r>
            <a:r>
              <a:rPr sz="1400" spc="-105" dirty="0">
                <a:solidFill>
                  <a:srgbClr val="505050"/>
                </a:solidFill>
                <a:latin typeface="Arial"/>
                <a:cs typeface="Arial"/>
              </a:rPr>
              <a:t>loạn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20610" y="5765088"/>
            <a:ext cx="1273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solidFill>
                  <a:srgbClr val="505050"/>
                </a:solidFill>
                <a:latin typeface="Arial"/>
                <a:cs typeface="Arial"/>
              </a:rPr>
              <a:t>Khu </a:t>
            </a:r>
            <a:r>
              <a:rPr sz="1400" spc="-170" dirty="0">
                <a:solidFill>
                  <a:srgbClr val="505050"/>
                </a:solidFill>
                <a:latin typeface="Arial"/>
                <a:cs typeface="Arial"/>
              </a:rPr>
              <a:t>vực </a:t>
            </a:r>
            <a:r>
              <a:rPr sz="1400" spc="-90" dirty="0">
                <a:solidFill>
                  <a:srgbClr val="505050"/>
                </a:solidFill>
                <a:latin typeface="Arial"/>
                <a:cs typeface="Arial"/>
              </a:rPr>
              <a:t>theochiều  </a:t>
            </a:r>
            <a:r>
              <a:rPr sz="1400" spc="-75" dirty="0">
                <a:solidFill>
                  <a:srgbClr val="505050"/>
                </a:solidFill>
                <a:latin typeface="Arial"/>
                <a:cs typeface="Arial"/>
              </a:rPr>
              <a:t>rộng</a:t>
            </a:r>
            <a:r>
              <a:rPr sz="1400" spc="-24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05050"/>
                </a:solidFill>
                <a:latin typeface="Arial"/>
                <a:cs typeface="Arial"/>
              </a:rPr>
              <a:t>quá</a:t>
            </a:r>
            <a:r>
              <a:rPr sz="1400" spc="-24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05050"/>
                </a:solidFill>
                <a:latin typeface="Arial"/>
                <a:cs typeface="Arial"/>
              </a:rPr>
              <a:t>rộng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09354" y="5814161"/>
            <a:ext cx="11512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sz="1400" spc="-130" dirty="0">
                <a:solidFill>
                  <a:srgbClr val="505050"/>
                </a:solidFill>
                <a:latin typeface="Arial"/>
                <a:cs typeface="Arial"/>
              </a:rPr>
              <a:t>Khung</a:t>
            </a:r>
            <a:r>
              <a:rPr sz="1400" spc="-31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05050"/>
                </a:solidFill>
                <a:latin typeface="Arial"/>
                <a:cs typeface="Arial"/>
              </a:rPr>
              <a:t>cảnhxung  </a:t>
            </a:r>
            <a:r>
              <a:rPr sz="1400" spc="-110" dirty="0">
                <a:solidFill>
                  <a:srgbClr val="505050"/>
                </a:solidFill>
                <a:latin typeface="Arial"/>
                <a:cs typeface="Arial"/>
              </a:rPr>
              <a:t>quanh</a:t>
            </a:r>
            <a:r>
              <a:rPr sz="1400" spc="-250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100" dirty="0">
                <a:solidFill>
                  <a:srgbClr val="505050"/>
                </a:solidFill>
                <a:latin typeface="Arial"/>
                <a:cs typeface="Arial"/>
              </a:rPr>
              <a:t>quá</a:t>
            </a:r>
            <a:r>
              <a:rPr sz="1400" spc="-245" dirty="0">
                <a:solidFill>
                  <a:srgbClr val="50505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505050"/>
                </a:solidFill>
                <a:latin typeface="Arial"/>
                <a:cs typeface="Arial"/>
              </a:rPr>
              <a:t>tối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00505" y="5759665"/>
            <a:ext cx="7576184" cy="373380"/>
          </a:xfrm>
          <a:custGeom>
            <a:avLst/>
            <a:gdLst/>
            <a:ahLst/>
            <a:cxnLst/>
            <a:rect l="l" t="t" r="r" b="b"/>
            <a:pathLst>
              <a:path w="7576184" h="373379">
                <a:moveTo>
                  <a:pt x="290322" y="166090"/>
                </a:moveTo>
                <a:lnTo>
                  <a:pt x="290283" y="46672"/>
                </a:lnTo>
                <a:lnTo>
                  <a:pt x="288531" y="32385"/>
                </a:lnTo>
                <a:lnTo>
                  <a:pt x="286905" y="28994"/>
                </a:lnTo>
                <a:lnTo>
                  <a:pt x="286727" y="28638"/>
                </a:lnTo>
                <a:lnTo>
                  <a:pt x="283451" y="21844"/>
                </a:lnTo>
                <a:lnTo>
                  <a:pt x="281203" y="17183"/>
                </a:lnTo>
                <a:lnTo>
                  <a:pt x="265353" y="5219"/>
                </a:lnTo>
                <a:lnTo>
                  <a:pt x="261620" y="4559"/>
                </a:lnTo>
                <a:lnTo>
                  <a:pt x="261620" y="166090"/>
                </a:lnTo>
                <a:lnTo>
                  <a:pt x="259308" y="177215"/>
                </a:lnTo>
                <a:lnTo>
                  <a:pt x="253047" y="186309"/>
                </a:lnTo>
                <a:lnTo>
                  <a:pt x="243827" y="192468"/>
                </a:lnTo>
                <a:lnTo>
                  <a:pt x="232664" y="194716"/>
                </a:lnTo>
                <a:lnTo>
                  <a:pt x="173101" y="194716"/>
                </a:lnTo>
                <a:lnTo>
                  <a:pt x="183896" y="215836"/>
                </a:lnTo>
                <a:lnTo>
                  <a:pt x="191350" y="232613"/>
                </a:lnTo>
                <a:lnTo>
                  <a:pt x="196545" y="250393"/>
                </a:lnTo>
                <a:lnTo>
                  <a:pt x="198513" y="267093"/>
                </a:lnTo>
                <a:lnTo>
                  <a:pt x="196342" y="280644"/>
                </a:lnTo>
                <a:lnTo>
                  <a:pt x="194564" y="285292"/>
                </a:lnTo>
                <a:lnTo>
                  <a:pt x="191389" y="288150"/>
                </a:lnTo>
                <a:lnTo>
                  <a:pt x="186309" y="289928"/>
                </a:lnTo>
                <a:lnTo>
                  <a:pt x="183134" y="287566"/>
                </a:lnTo>
                <a:lnTo>
                  <a:pt x="177025" y="280593"/>
                </a:lnTo>
                <a:lnTo>
                  <a:pt x="167690" y="266839"/>
                </a:lnTo>
                <a:lnTo>
                  <a:pt x="154813" y="244119"/>
                </a:lnTo>
                <a:lnTo>
                  <a:pt x="144538" y="227215"/>
                </a:lnTo>
                <a:lnTo>
                  <a:pt x="133273" y="212229"/>
                </a:lnTo>
                <a:lnTo>
                  <a:pt x="122478" y="200088"/>
                </a:lnTo>
                <a:lnTo>
                  <a:pt x="122021" y="199580"/>
                </a:lnTo>
                <a:lnTo>
                  <a:pt x="113614" y="191503"/>
                </a:lnTo>
                <a:lnTo>
                  <a:pt x="111760" y="189712"/>
                </a:lnTo>
                <a:lnTo>
                  <a:pt x="104178" y="181559"/>
                </a:lnTo>
                <a:lnTo>
                  <a:pt x="100380" y="174409"/>
                </a:lnTo>
                <a:lnTo>
                  <a:pt x="99072" y="169278"/>
                </a:lnTo>
                <a:lnTo>
                  <a:pt x="98933" y="167157"/>
                </a:lnTo>
                <a:lnTo>
                  <a:pt x="98933" y="57988"/>
                </a:lnTo>
                <a:lnTo>
                  <a:pt x="101180" y="46672"/>
                </a:lnTo>
                <a:lnTo>
                  <a:pt x="107353" y="37452"/>
                </a:lnTo>
                <a:lnTo>
                  <a:pt x="116547" y="31267"/>
                </a:lnTo>
                <a:lnTo>
                  <a:pt x="127889" y="28994"/>
                </a:lnTo>
                <a:lnTo>
                  <a:pt x="237998" y="28994"/>
                </a:lnTo>
                <a:lnTo>
                  <a:pt x="261620" y="166090"/>
                </a:lnTo>
                <a:lnTo>
                  <a:pt x="261620" y="4559"/>
                </a:lnTo>
                <a:lnTo>
                  <a:pt x="237998" y="355"/>
                </a:lnTo>
                <a:lnTo>
                  <a:pt x="127889" y="355"/>
                </a:lnTo>
                <a:lnTo>
                  <a:pt x="114846" y="1854"/>
                </a:lnTo>
                <a:lnTo>
                  <a:pt x="102806" y="6134"/>
                </a:lnTo>
                <a:lnTo>
                  <a:pt x="92087" y="12903"/>
                </a:lnTo>
                <a:lnTo>
                  <a:pt x="83058" y="21844"/>
                </a:lnTo>
                <a:lnTo>
                  <a:pt x="76009" y="12852"/>
                </a:lnTo>
                <a:lnTo>
                  <a:pt x="66967" y="5956"/>
                </a:lnTo>
                <a:lnTo>
                  <a:pt x="60833" y="3416"/>
                </a:lnTo>
                <a:lnTo>
                  <a:pt x="60833" y="35801"/>
                </a:lnTo>
                <a:lnTo>
                  <a:pt x="60833" y="183984"/>
                </a:lnTo>
                <a:lnTo>
                  <a:pt x="53721" y="191503"/>
                </a:lnTo>
                <a:lnTo>
                  <a:pt x="35814" y="191503"/>
                </a:lnTo>
                <a:lnTo>
                  <a:pt x="28575" y="183984"/>
                </a:lnTo>
                <a:lnTo>
                  <a:pt x="28575" y="35801"/>
                </a:lnTo>
                <a:lnTo>
                  <a:pt x="35814" y="28638"/>
                </a:lnTo>
                <a:lnTo>
                  <a:pt x="53721" y="28638"/>
                </a:lnTo>
                <a:lnTo>
                  <a:pt x="60833" y="35801"/>
                </a:lnTo>
                <a:lnTo>
                  <a:pt x="60833" y="3416"/>
                </a:lnTo>
                <a:lnTo>
                  <a:pt x="56388" y="1562"/>
                </a:lnTo>
                <a:lnTo>
                  <a:pt x="44704" y="0"/>
                </a:lnTo>
                <a:lnTo>
                  <a:pt x="27317" y="3530"/>
                </a:lnTo>
                <a:lnTo>
                  <a:pt x="13106" y="13119"/>
                </a:lnTo>
                <a:lnTo>
                  <a:pt x="3517" y="27343"/>
                </a:lnTo>
                <a:lnTo>
                  <a:pt x="0" y="44742"/>
                </a:lnTo>
                <a:lnTo>
                  <a:pt x="0" y="175031"/>
                </a:lnTo>
                <a:lnTo>
                  <a:pt x="3517" y="192506"/>
                </a:lnTo>
                <a:lnTo>
                  <a:pt x="13106" y="206857"/>
                </a:lnTo>
                <a:lnTo>
                  <a:pt x="27317" y="216573"/>
                </a:lnTo>
                <a:lnTo>
                  <a:pt x="44704" y="220141"/>
                </a:lnTo>
                <a:lnTo>
                  <a:pt x="55905" y="218719"/>
                </a:lnTo>
                <a:lnTo>
                  <a:pt x="66078" y="214680"/>
                </a:lnTo>
                <a:lnTo>
                  <a:pt x="74891" y="208356"/>
                </a:lnTo>
                <a:lnTo>
                  <a:pt x="82042" y="200088"/>
                </a:lnTo>
                <a:lnTo>
                  <a:pt x="84963" y="204025"/>
                </a:lnTo>
                <a:lnTo>
                  <a:pt x="88519" y="207962"/>
                </a:lnTo>
                <a:lnTo>
                  <a:pt x="93091" y="211543"/>
                </a:lnTo>
                <a:lnTo>
                  <a:pt x="101854" y="219875"/>
                </a:lnTo>
                <a:lnTo>
                  <a:pt x="111391" y="230568"/>
                </a:lnTo>
                <a:lnTo>
                  <a:pt x="120853" y="243217"/>
                </a:lnTo>
                <a:lnTo>
                  <a:pt x="129413" y="257365"/>
                </a:lnTo>
                <a:lnTo>
                  <a:pt x="145630" y="285711"/>
                </a:lnTo>
                <a:lnTo>
                  <a:pt x="159994" y="304800"/>
                </a:lnTo>
                <a:lnTo>
                  <a:pt x="173291" y="315556"/>
                </a:lnTo>
                <a:lnTo>
                  <a:pt x="186309" y="318922"/>
                </a:lnTo>
                <a:lnTo>
                  <a:pt x="189230" y="318922"/>
                </a:lnTo>
                <a:lnTo>
                  <a:pt x="222885" y="291363"/>
                </a:lnTo>
                <a:lnTo>
                  <a:pt x="223227" y="289928"/>
                </a:lnTo>
                <a:lnTo>
                  <a:pt x="226974" y="274345"/>
                </a:lnTo>
                <a:lnTo>
                  <a:pt x="226669" y="256425"/>
                </a:lnTo>
                <a:lnTo>
                  <a:pt x="223393" y="238975"/>
                </a:lnTo>
                <a:lnTo>
                  <a:pt x="218567" y="223354"/>
                </a:lnTo>
                <a:lnTo>
                  <a:pt x="232664" y="223354"/>
                </a:lnTo>
                <a:lnTo>
                  <a:pt x="254952" y="218846"/>
                </a:lnTo>
                <a:lnTo>
                  <a:pt x="273304" y="206540"/>
                </a:lnTo>
                <a:lnTo>
                  <a:pt x="285737" y="188328"/>
                </a:lnTo>
                <a:lnTo>
                  <a:pt x="290322" y="166090"/>
                </a:lnTo>
                <a:close/>
              </a:path>
              <a:path w="7576184" h="373379">
                <a:moveTo>
                  <a:pt x="2794254" y="199301"/>
                </a:moveTo>
                <a:lnTo>
                  <a:pt x="2794216" y="79895"/>
                </a:lnTo>
                <a:lnTo>
                  <a:pt x="2792488" y="65595"/>
                </a:lnTo>
                <a:lnTo>
                  <a:pt x="2790863" y="62217"/>
                </a:lnTo>
                <a:lnTo>
                  <a:pt x="2790685" y="61861"/>
                </a:lnTo>
                <a:lnTo>
                  <a:pt x="2787421" y="55054"/>
                </a:lnTo>
                <a:lnTo>
                  <a:pt x="2785186" y="50406"/>
                </a:lnTo>
                <a:lnTo>
                  <a:pt x="2769336" y="38442"/>
                </a:lnTo>
                <a:lnTo>
                  <a:pt x="2765552" y="37782"/>
                </a:lnTo>
                <a:lnTo>
                  <a:pt x="2765552" y="199301"/>
                </a:lnTo>
                <a:lnTo>
                  <a:pt x="2763240" y="210426"/>
                </a:lnTo>
                <a:lnTo>
                  <a:pt x="2756979" y="219532"/>
                </a:lnTo>
                <a:lnTo>
                  <a:pt x="2747759" y="225691"/>
                </a:lnTo>
                <a:lnTo>
                  <a:pt x="2736596" y="227939"/>
                </a:lnTo>
                <a:lnTo>
                  <a:pt x="2677033" y="227939"/>
                </a:lnTo>
                <a:lnTo>
                  <a:pt x="2687828" y="249059"/>
                </a:lnTo>
                <a:lnTo>
                  <a:pt x="2695308" y="265836"/>
                </a:lnTo>
                <a:lnTo>
                  <a:pt x="2700540" y="283603"/>
                </a:lnTo>
                <a:lnTo>
                  <a:pt x="2702560" y="300304"/>
                </a:lnTo>
                <a:lnTo>
                  <a:pt x="2700401" y="313842"/>
                </a:lnTo>
                <a:lnTo>
                  <a:pt x="2698496" y="318503"/>
                </a:lnTo>
                <a:lnTo>
                  <a:pt x="2695321" y="321360"/>
                </a:lnTo>
                <a:lnTo>
                  <a:pt x="2690368" y="323151"/>
                </a:lnTo>
                <a:lnTo>
                  <a:pt x="2687116" y="320789"/>
                </a:lnTo>
                <a:lnTo>
                  <a:pt x="2680982" y="313817"/>
                </a:lnTo>
                <a:lnTo>
                  <a:pt x="2671622" y="300062"/>
                </a:lnTo>
                <a:lnTo>
                  <a:pt x="2658745" y="277355"/>
                </a:lnTo>
                <a:lnTo>
                  <a:pt x="2648470" y="260438"/>
                </a:lnTo>
                <a:lnTo>
                  <a:pt x="2637218" y="245440"/>
                </a:lnTo>
                <a:lnTo>
                  <a:pt x="2626410" y="233311"/>
                </a:lnTo>
                <a:lnTo>
                  <a:pt x="2625953" y="232791"/>
                </a:lnTo>
                <a:lnTo>
                  <a:pt x="2602865" y="200380"/>
                </a:lnTo>
                <a:lnTo>
                  <a:pt x="2602865" y="91211"/>
                </a:lnTo>
                <a:lnTo>
                  <a:pt x="2605113" y="79895"/>
                </a:lnTo>
                <a:lnTo>
                  <a:pt x="2611285" y="70675"/>
                </a:lnTo>
                <a:lnTo>
                  <a:pt x="2620480" y="64490"/>
                </a:lnTo>
                <a:lnTo>
                  <a:pt x="2631821" y="62217"/>
                </a:lnTo>
                <a:lnTo>
                  <a:pt x="2741930" y="62217"/>
                </a:lnTo>
                <a:lnTo>
                  <a:pt x="2765552" y="199301"/>
                </a:lnTo>
                <a:lnTo>
                  <a:pt x="2765552" y="37782"/>
                </a:lnTo>
                <a:lnTo>
                  <a:pt x="2741930" y="33578"/>
                </a:lnTo>
                <a:lnTo>
                  <a:pt x="2631821" y="33578"/>
                </a:lnTo>
                <a:lnTo>
                  <a:pt x="2618778" y="35077"/>
                </a:lnTo>
                <a:lnTo>
                  <a:pt x="2606751" y="39357"/>
                </a:lnTo>
                <a:lnTo>
                  <a:pt x="2596083" y="46113"/>
                </a:lnTo>
                <a:lnTo>
                  <a:pt x="2587117" y="55054"/>
                </a:lnTo>
                <a:lnTo>
                  <a:pt x="2580005" y="46062"/>
                </a:lnTo>
                <a:lnTo>
                  <a:pt x="2570988" y="39179"/>
                </a:lnTo>
                <a:lnTo>
                  <a:pt x="2564892" y="36639"/>
                </a:lnTo>
                <a:lnTo>
                  <a:pt x="2564892" y="69011"/>
                </a:lnTo>
                <a:lnTo>
                  <a:pt x="2564892" y="217208"/>
                </a:lnTo>
                <a:lnTo>
                  <a:pt x="2557653" y="224726"/>
                </a:lnTo>
                <a:lnTo>
                  <a:pt x="2539746" y="224726"/>
                </a:lnTo>
                <a:lnTo>
                  <a:pt x="2532634" y="217208"/>
                </a:lnTo>
                <a:lnTo>
                  <a:pt x="2532634" y="69011"/>
                </a:lnTo>
                <a:lnTo>
                  <a:pt x="2539746" y="61861"/>
                </a:lnTo>
                <a:lnTo>
                  <a:pt x="2557653" y="61861"/>
                </a:lnTo>
                <a:lnTo>
                  <a:pt x="2564892" y="69011"/>
                </a:lnTo>
                <a:lnTo>
                  <a:pt x="2564892" y="36639"/>
                </a:lnTo>
                <a:lnTo>
                  <a:pt x="2560434" y="34772"/>
                </a:lnTo>
                <a:lnTo>
                  <a:pt x="2548763" y="33223"/>
                </a:lnTo>
                <a:lnTo>
                  <a:pt x="2531300" y="36741"/>
                </a:lnTo>
                <a:lnTo>
                  <a:pt x="2517051" y="46342"/>
                </a:lnTo>
                <a:lnTo>
                  <a:pt x="2507450" y="60553"/>
                </a:lnTo>
                <a:lnTo>
                  <a:pt x="2503932" y="77965"/>
                </a:lnTo>
                <a:lnTo>
                  <a:pt x="2503932" y="208254"/>
                </a:lnTo>
                <a:lnTo>
                  <a:pt x="2507450" y="225729"/>
                </a:lnTo>
                <a:lnTo>
                  <a:pt x="2517051" y="240068"/>
                </a:lnTo>
                <a:lnTo>
                  <a:pt x="2531300" y="249783"/>
                </a:lnTo>
                <a:lnTo>
                  <a:pt x="2548763" y="253352"/>
                </a:lnTo>
                <a:lnTo>
                  <a:pt x="2559888" y="251942"/>
                </a:lnTo>
                <a:lnTo>
                  <a:pt x="2570035" y="247904"/>
                </a:lnTo>
                <a:lnTo>
                  <a:pt x="2578836" y="241579"/>
                </a:lnTo>
                <a:lnTo>
                  <a:pt x="2585974" y="233311"/>
                </a:lnTo>
                <a:lnTo>
                  <a:pt x="2588895" y="237248"/>
                </a:lnTo>
                <a:lnTo>
                  <a:pt x="2592451" y="241185"/>
                </a:lnTo>
                <a:lnTo>
                  <a:pt x="2597150" y="244767"/>
                </a:lnTo>
                <a:lnTo>
                  <a:pt x="2605836" y="253085"/>
                </a:lnTo>
                <a:lnTo>
                  <a:pt x="2615336" y="263791"/>
                </a:lnTo>
                <a:lnTo>
                  <a:pt x="2624785" y="276428"/>
                </a:lnTo>
                <a:lnTo>
                  <a:pt x="2633345" y="290576"/>
                </a:lnTo>
                <a:lnTo>
                  <a:pt x="2649575" y="318922"/>
                </a:lnTo>
                <a:lnTo>
                  <a:pt x="2663952" y="338010"/>
                </a:lnTo>
                <a:lnTo>
                  <a:pt x="2677274" y="348767"/>
                </a:lnTo>
                <a:lnTo>
                  <a:pt x="2690368" y="352145"/>
                </a:lnTo>
                <a:lnTo>
                  <a:pt x="2693162" y="352145"/>
                </a:lnTo>
                <a:lnTo>
                  <a:pt x="2726817" y="324586"/>
                </a:lnTo>
                <a:lnTo>
                  <a:pt x="2727160" y="323151"/>
                </a:lnTo>
                <a:lnTo>
                  <a:pt x="2730906" y="307568"/>
                </a:lnTo>
                <a:lnTo>
                  <a:pt x="2730614" y="289648"/>
                </a:lnTo>
                <a:lnTo>
                  <a:pt x="2727388" y="272199"/>
                </a:lnTo>
                <a:lnTo>
                  <a:pt x="2722626" y="256578"/>
                </a:lnTo>
                <a:lnTo>
                  <a:pt x="2736596" y="256578"/>
                </a:lnTo>
                <a:lnTo>
                  <a:pt x="2758884" y="252069"/>
                </a:lnTo>
                <a:lnTo>
                  <a:pt x="2777236" y="239763"/>
                </a:lnTo>
                <a:lnTo>
                  <a:pt x="2789669" y="221551"/>
                </a:lnTo>
                <a:lnTo>
                  <a:pt x="2794254" y="199301"/>
                </a:lnTo>
                <a:close/>
              </a:path>
              <a:path w="7576184" h="373379">
                <a:moveTo>
                  <a:pt x="5218176" y="212204"/>
                </a:moveTo>
                <a:lnTo>
                  <a:pt x="5218138" y="92786"/>
                </a:lnTo>
                <a:lnTo>
                  <a:pt x="5216385" y="78498"/>
                </a:lnTo>
                <a:lnTo>
                  <a:pt x="5214747" y="75107"/>
                </a:lnTo>
                <a:lnTo>
                  <a:pt x="5214582" y="74752"/>
                </a:lnTo>
                <a:lnTo>
                  <a:pt x="5211305" y="67957"/>
                </a:lnTo>
                <a:lnTo>
                  <a:pt x="5209057" y="63309"/>
                </a:lnTo>
                <a:lnTo>
                  <a:pt x="5193208" y="51346"/>
                </a:lnTo>
                <a:lnTo>
                  <a:pt x="5189474" y="50685"/>
                </a:lnTo>
                <a:lnTo>
                  <a:pt x="5189474" y="212204"/>
                </a:lnTo>
                <a:lnTo>
                  <a:pt x="5187137" y="223329"/>
                </a:lnTo>
                <a:lnTo>
                  <a:pt x="5180825" y="232435"/>
                </a:lnTo>
                <a:lnTo>
                  <a:pt x="5171567" y="238594"/>
                </a:lnTo>
                <a:lnTo>
                  <a:pt x="5160391" y="240842"/>
                </a:lnTo>
                <a:lnTo>
                  <a:pt x="5100942" y="240842"/>
                </a:lnTo>
                <a:lnTo>
                  <a:pt x="5111623" y="261962"/>
                </a:lnTo>
                <a:lnTo>
                  <a:pt x="5119154" y="278726"/>
                </a:lnTo>
                <a:lnTo>
                  <a:pt x="5124386" y="296506"/>
                </a:lnTo>
                <a:lnTo>
                  <a:pt x="5126367" y="313207"/>
                </a:lnTo>
                <a:lnTo>
                  <a:pt x="5124196" y="326745"/>
                </a:lnTo>
                <a:lnTo>
                  <a:pt x="5122418" y="331393"/>
                </a:lnTo>
                <a:lnTo>
                  <a:pt x="5119243" y="334264"/>
                </a:lnTo>
                <a:lnTo>
                  <a:pt x="5114163" y="336054"/>
                </a:lnTo>
                <a:lnTo>
                  <a:pt x="5110937" y="333679"/>
                </a:lnTo>
                <a:lnTo>
                  <a:pt x="5104841" y="326707"/>
                </a:lnTo>
                <a:lnTo>
                  <a:pt x="5095532" y="312953"/>
                </a:lnTo>
                <a:lnTo>
                  <a:pt x="5082667" y="290233"/>
                </a:lnTo>
                <a:lnTo>
                  <a:pt x="5072392" y="273329"/>
                </a:lnTo>
                <a:lnTo>
                  <a:pt x="5061140" y="258343"/>
                </a:lnTo>
                <a:lnTo>
                  <a:pt x="5050333" y="246202"/>
                </a:lnTo>
                <a:lnTo>
                  <a:pt x="5049875" y="245694"/>
                </a:lnTo>
                <a:lnTo>
                  <a:pt x="5041468" y="237617"/>
                </a:lnTo>
                <a:lnTo>
                  <a:pt x="5039614" y="235826"/>
                </a:lnTo>
                <a:lnTo>
                  <a:pt x="5032006" y="227672"/>
                </a:lnTo>
                <a:lnTo>
                  <a:pt x="5028171" y="220535"/>
                </a:lnTo>
                <a:lnTo>
                  <a:pt x="5026825" y="215404"/>
                </a:lnTo>
                <a:lnTo>
                  <a:pt x="5026660" y="213283"/>
                </a:lnTo>
                <a:lnTo>
                  <a:pt x="5026660" y="104101"/>
                </a:lnTo>
                <a:lnTo>
                  <a:pt x="5028933" y="92786"/>
                </a:lnTo>
                <a:lnTo>
                  <a:pt x="5035143" y="83566"/>
                </a:lnTo>
                <a:lnTo>
                  <a:pt x="5044389" y="77381"/>
                </a:lnTo>
                <a:lnTo>
                  <a:pt x="5055743" y="75107"/>
                </a:lnTo>
                <a:lnTo>
                  <a:pt x="5165852" y="75107"/>
                </a:lnTo>
                <a:lnTo>
                  <a:pt x="5189474" y="212204"/>
                </a:lnTo>
                <a:lnTo>
                  <a:pt x="5189474" y="50685"/>
                </a:lnTo>
                <a:lnTo>
                  <a:pt x="5165852" y="46482"/>
                </a:lnTo>
                <a:lnTo>
                  <a:pt x="5055743" y="46482"/>
                </a:lnTo>
                <a:lnTo>
                  <a:pt x="5042700" y="47980"/>
                </a:lnTo>
                <a:lnTo>
                  <a:pt x="5030660" y="52260"/>
                </a:lnTo>
                <a:lnTo>
                  <a:pt x="5019941" y="59016"/>
                </a:lnTo>
                <a:lnTo>
                  <a:pt x="5010912" y="67957"/>
                </a:lnTo>
                <a:lnTo>
                  <a:pt x="5003863" y="58966"/>
                </a:lnTo>
                <a:lnTo>
                  <a:pt x="4994821" y="52082"/>
                </a:lnTo>
                <a:lnTo>
                  <a:pt x="4988687" y="49530"/>
                </a:lnTo>
                <a:lnTo>
                  <a:pt x="4988687" y="81915"/>
                </a:lnTo>
                <a:lnTo>
                  <a:pt x="4988687" y="230098"/>
                </a:lnTo>
                <a:lnTo>
                  <a:pt x="4981575" y="237617"/>
                </a:lnTo>
                <a:lnTo>
                  <a:pt x="4963668" y="237617"/>
                </a:lnTo>
                <a:lnTo>
                  <a:pt x="4956429" y="230098"/>
                </a:lnTo>
                <a:lnTo>
                  <a:pt x="4956429" y="81915"/>
                </a:lnTo>
                <a:lnTo>
                  <a:pt x="4963668" y="74752"/>
                </a:lnTo>
                <a:lnTo>
                  <a:pt x="4981575" y="74752"/>
                </a:lnTo>
                <a:lnTo>
                  <a:pt x="4988687" y="81915"/>
                </a:lnTo>
                <a:lnTo>
                  <a:pt x="4988687" y="49530"/>
                </a:lnTo>
                <a:lnTo>
                  <a:pt x="4984242" y="47675"/>
                </a:lnTo>
                <a:lnTo>
                  <a:pt x="4972558" y="46126"/>
                </a:lnTo>
                <a:lnTo>
                  <a:pt x="4955095" y="49644"/>
                </a:lnTo>
                <a:lnTo>
                  <a:pt x="4940846" y="59245"/>
                </a:lnTo>
                <a:lnTo>
                  <a:pt x="4931245" y="73456"/>
                </a:lnTo>
                <a:lnTo>
                  <a:pt x="4927727" y="90868"/>
                </a:lnTo>
                <a:lnTo>
                  <a:pt x="4927727" y="221157"/>
                </a:lnTo>
                <a:lnTo>
                  <a:pt x="4931245" y="238620"/>
                </a:lnTo>
                <a:lnTo>
                  <a:pt x="4940846" y="252971"/>
                </a:lnTo>
                <a:lnTo>
                  <a:pt x="4955095" y="262686"/>
                </a:lnTo>
                <a:lnTo>
                  <a:pt x="4972558" y="266255"/>
                </a:lnTo>
                <a:lnTo>
                  <a:pt x="4983708" y="264845"/>
                </a:lnTo>
                <a:lnTo>
                  <a:pt x="4993894" y="260807"/>
                </a:lnTo>
                <a:lnTo>
                  <a:pt x="5002733" y="254482"/>
                </a:lnTo>
                <a:lnTo>
                  <a:pt x="5009896" y="246202"/>
                </a:lnTo>
                <a:lnTo>
                  <a:pt x="5012690" y="250151"/>
                </a:lnTo>
                <a:lnTo>
                  <a:pt x="5016246" y="254088"/>
                </a:lnTo>
                <a:lnTo>
                  <a:pt x="5020945" y="257657"/>
                </a:lnTo>
                <a:lnTo>
                  <a:pt x="5029682" y="265988"/>
                </a:lnTo>
                <a:lnTo>
                  <a:pt x="5039182" y="276682"/>
                </a:lnTo>
                <a:lnTo>
                  <a:pt x="5048605" y="289331"/>
                </a:lnTo>
                <a:lnTo>
                  <a:pt x="5057140" y="303479"/>
                </a:lnTo>
                <a:lnTo>
                  <a:pt x="5073434" y="331825"/>
                </a:lnTo>
                <a:lnTo>
                  <a:pt x="5087836" y="350913"/>
                </a:lnTo>
                <a:lnTo>
                  <a:pt x="5101145" y="361670"/>
                </a:lnTo>
                <a:lnTo>
                  <a:pt x="5114163" y="365048"/>
                </a:lnTo>
                <a:lnTo>
                  <a:pt x="5117084" y="365048"/>
                </a:lnTo>
                <a:lnTo>
                  <a:pt x="5150739" y="337477"/>
                </a:lnTo>
                <a:lnTo>
                  <a:pt x="5151069" y="336054"/>
                </a:lnTo>
                <a:lnTo>
                  <a:pt x="5154828" y="320459"/>
                </a:lnTo>
                <a:lnTo>
                  <a:pt x="5154523" y="302539"/>
                </a:lnTo>
                <a:lnTo>
                  <a:pt x="5151247" y="285089"/>
                </a:lnTo>
                <a:lnTo>
                  <a:pt x="5146421" y="269468"/>
                </a:lnTo>
                <a:lnTo>
                  <a:pt x="5160391" y="269468"/>
                </a:lnTo>
                <a:lnTo>
                  <a:pt x="5182755" y="264960"/>
                </a:lnTo>
                <a:lnTo>
                  <a:pt x="5201132" y="252653"/>
                </a:lnTo>
                <a:lnTo>
                  <a:pt x="5213591" y="234442"/>
                </a:lnTo>
                <a:lnTo>
                  <a:pt x="5218176" y="212204"/>
                </a:lnTo>
                <a:close/>
              </a:path>
              <a:path w="7576184" h="373379">
                <a:moveTo>
                  <a:pt x="7575677" y="220192"/>
                </a:moveTo>
                <a:lnTo>
                  <a:pt x="7575639" y="100774"/>
                </a:lnTo>
                <a:lnTo>
                  <a:pt x="7573912" y="86474"/>
                </a:lnTo>
                <a:lnTo>
                  <a:pt x="7572286" y="83096"/>
                </a:lnTo>
                <a:lnTo>
                  <a:pt x="7572108" y="82740"/>
                </a:lnTo>
                <a:lnTo>
                  <a:pt x="7568844" y="75933"/>
                </a:lnTo>
                <a:lnTo>
                  <a:pt x="7566609" y="71285"/>
                </a:lnTo>
                <a:lnTo>
                  <a:pt x="7550759" y="59321"/>
                </a:lnTo>
                <a:lnTo>
                  <a:pt x="7546975" y="58661"/>
                </a:lnTo>
                <a:lnTo>
                  <a:pt x="7546975" y="220192"/>
                </a:lnTo>
                <a:lnTo>
                  <a:pt x="7544663" y="231317"/>
                </a:lnTo>
                <a:lnTo>
                  <a:pt x="7538402" y="240411"/>
                </a:lnTo>
                <a:lnTo>
                  <a:pt x="7529182" y="246570"/>
                </a:lnTo>
                <a:lnTo>
                  <a:pt x="7518019" y="248818"/>
                </a:lnTo>
                <a:lnTo>
                  <a:pt x="7458456" y="248818"/>
                </a:lnTo>
                <a:lnTo>
                  <a:pt x="7469251" y="269951"/>
                </a:lnTo>
                <a:lnTo>
                  <a:pt x="7476731" y="286715"/>
                </a:lnTo>
                <a:lnTo>
                  <a:pt x="7481964" y="304482"/>
                </a:lnTo>
                <a:lnTo>
                  <a:pt x="7483983" y="321183"/>
                </a:lnTo>
                <a:lnTo>
                  <a:pt x="7481824" y="334721"/>
                </a:lnTo>
                <a:lnTo>
                  <a:pt x="7480046" y="339382"/>
                </a:lnTo>
                <a:lnTo>
                  <a:pt x="7476744" y="342239"/>
                </a:lnTo>
                <a:lnTo>
                  <a:pt x="7471791" y="344030"/>
                </a:lnTo>
                <a:lnTo>
                  <a:pt x="7468552" y="341668"/>
                </a:lnTo>
                <a:lnTo>
                  <a:pt x="7462456" y="334695"/>
                </a:lnTo>
                <a:lnTo>
                  <a:pt x="7453109" y="320941"/>
                </a:lnTo>
                <a:lnTo>
                  <a:pt x="7440168" y="298221"/>
                </a:lnTo>
                <a:lnTo>
                  <a:pt x="7429906" y="281317"/>
                </a:lnTo>
                <a:lnTo>
                  <a:pt x="7418654" y="266319"/>
                </a:lnTo>
                <a:lnTo>
                  <a:pt x="7407884" y="254190"/>
                </a:lnTo>
                <a:lnTo>
                  <a:pt x="7407427" y="253669"/>
                </a:lnTo>
                <a:lnTo>
                  <a:pt x="7384288" y="221259"/>
                </a:lnTo>
                <a:lnTo>
                  <a:pt x="7384288" y="112090"/>
                </a:lnTo>
                <a:lnTo>
                  <a:pt x="7386561" y="100774"/>
                </a:lnTo>
                <a:lnTo>
                  <a:pt x="7392771" y="91554"/>
                </a:lnTo>
                <a:lnTo>
                  <a:pt x="7402017" y="85369"/>
                </a:lnTo>
                <a:lnTo>
                  <a:pt x="7413371" y="83096"/>
                </a:lnTo>
                <a:lnTo>
                  <a:pt x="7523353" y="83096"/>
                </a:lnTo>
                <a:lnTo>
                  <a:pt x="7546975" y="220192"/>
                </a:lnTo>
                <a:lnTo>
                  <a:pt x="7546975" y="58661"/>
                </a:lnTo>
                <a:lnTo>
                  <a:pt x="7523353" y="54457"/>
                </a:lnTo>
                <a:lnTo>
                  <a:pt x="7413371" y="54457"/>
                </a:lnTo>
                <a:lnTo>
                  <a:pt x="7400252" y="55956"/>
                </a:lnTo>
                <a:lnTo>
                  <a:pt x="7388187" y="60236"/>
                </a:lnTo>
                <a:lnTo>
                  <a:pt x="7377506" y="66992"/>
                </a:lnTo>
                <a:lnTo>
                  <a:pt x="7368540" y="75933"/>
                </a:lnTo>
                <a:lnTo>
                  <a:pt x="7361491" y="66941"/>
                </a:lnTo>
                <a:lnTo>
                  <a:pt x="7352449" y="60058"/>
                </a:lnTo>
                <a:lnTo>
                  <a:pt x="7346315" y="57505"/>
                </a:lnTo>
                <a:lnTo>
                  <a:pt x="7346315" y="89890"/>
                </a:lnTo>
                <a:lnTo>
                  <a:pt x="7346315" y="238086"/>
                </a:lnTo>
                <a:lnTo>
                  <a:pt x="7339076" y="245605"/>
                </a:lnTo>
                <a:lnTo>
                  <a:pt x="7321169" y="245605"/>
                </a:lnTo>
                <a:lnTo>
                  <a:pt x="7314057" y="238086"/>
                </a:lnTo>
                <a:lnTo>
                  <a:pt x="7314057" y="89890"/>
                </a:lnTo>
                <a:lnTo>
                  <a:pt x="7321169" y="82740"/>
                </a:lnTo>
                <a:lnTo>
                  <a:pt x="7339076" y="82740"/>
                </a:lnTo>
                <a:lnTo>
                  <a:pt x="7346315" y="89890"/>
                </a:lnTo>
                <a:lnTo>
                  <a:pt x="7346315" y="57505"/>
                </a:lnTo>
                <a:lnTo>
                  <a:pt x="7341870" y="55651"/>
                </a:lnTo>
                <a:lnTo>
                  <a:pt x="7330186" y="54102"/>
                </a:lnTo>
                <a:lnTo>
                  <a:pt x="7312723" y="57619"/>
                </a:lnTo>
                <a:lnTo>
                  <a:pt x="7298474" y="67221"/>
                </a:lnTo>
                <a:lnTo>
                  <a:pt x="7288873" y="81432"/>
                </a:lnTo>
                <a:lnTo>
                  <a:pt x="7285355" y="98844"/>
                </a:lnTo>
                <a:lnTo>
                  <a:pt x="7285355" y="229133"/>
                </a:lnTo>
                <a:lnTo>
                  <a:pt x="7288873" y="246608"/>
                </a:lnTo>
                <a:lnTo>
                  <a:pt x="7298474" y="260946"/>
                </a:lnTo>
                <a:lnTo>
                  <a:pt x="7312723" y="270662"/>
                </a:lnTo>
                <a:lnTo>
                  <a:pt x="7330186" y="274231"/>
                </a:lnTo>
                <a:lnTo>
                  <a:pt x="7341311" y="272821"/>
                </a:lnTo>
                <a:lnTo>
                  <a:pt x="7351458" y="268782"/>
                </a:lnTo>
                <a:lnTo>
                  <a:pt x="7360259" y="262458"/>
                </a:lnTo>
                <a:lnTo>
                  <a:pt x="7367397" y="254190"/>
                </a:lnTo>
                <a:lnTo>
                  <a:pt x="7370318" y="258127"/>
                </a:lnTo>
                <a:lnTo>
                  <a:pt x="7373874" y="262064"/>
                </a:lnTo>
                <a:lnTo>
                  <a:pt x="7378573" y="265645"/>
                </a:lnTo>
                <a:lnTo>
                  <a:pt x="7387260" y="273964"/>
                </a:lnTo>
                <a:lnTo>
                  <a:pt x="7396759" y="284670"/>
                </a:lnTo>
                <a:lnTo>
                  <a:pt x="7406208" y="297307"/>
                </a:lnTo>
                <a:lnTo>
                  <a:pt x="7414768" y="311454"/>
                </a:lnTo>
                <a:lnTo>
                  <a:pt x="7430998" y="339801"/>
                </a:lnTo>
                <a:lnTo>
                  <a:pt x="7445375" y="358889"/>
                </a:lnTo>
                <a:lnTo>
                  <a:pt x="7458697" y="369646"/>
                </a:lnTo>
                <a:lnTo>
                  <a:pt x="7471791" y="373024"/>
                </a:lnTo>
                <a:lnTo>
                  <a:pt x="7474585" y="373024"/>
                </a:lnTo>
                <a:lnTo>
                  <a:pt x="7508367" y="345465"/>
                </a:lnTo>
                <a:lnTo>
                  <a:pt x="7508697" y="344030"/>
                </a:lnTo>
                <a:lnTo>
                  <a:pt x="7512380" y="328447"/>
                </a:lnTo>
                <a:lnTo>
                  <a:pt x="7512063" y="310527"/>
                </a:lnTo>
                <a:lnTo>
                  <a:pt x="7508811" y="293077"/>
                </a:lnTo>
                <a:lnTo>
                  <a:pt x="7504049" y="277469"/>
                </a:lnTo>
                <a:lnTo>
                  <a:pt x="7518019" y="277469"/>
                </a:lnTo>
                <a:lnTo>
                  <a:pt x="7540307" y="272948"/>
                </a:lnTo>
                <a:lnTo>
                  <a:pt x="7558646" y="260642"/>
                </a:lnTo>
                <a:lnTo>
                  <a:pt x="7571092" y="242430"/>
                </a:lnTo>
                <a:lnTo>
                  <a:pt x="7575677" y="220192"/>
                </a:lnTo>
                <a:close/>
              </a:path>
            </a:pathLst>
          </a:custGeom>
          <a:solidFill>
            <a:srgbClr val="F7A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475613" y="380492"/>
            <a:ext cx="2732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40" dirty="0">
                <a:latin typeface="Arial"/>
                <a:cs typeface="Arial"/>
              </a:rPr>
              <a:t>Môi</a:t>
            </a:r>
            <a:r>
              <a:rPr sz="2800" b="0" spc="-520" dirty="0">
                <a:latin typeface="Arial"/>
                <a:cs typeface="Arial"/>
              </a:rPr>
              <a:t> </a:t>
            </a:r>
            <a:r>
              <a:rPr sz="2800" b="0" spc="-95" dirty="0">
                <a:latin typeface="Arial"/>
                <a:cs typeface="Arial"/>
              </a:rPr>
              <a:t>trường </a:t>
            </a:r>
            <a:r>
              <a:rPr sz="2800" b="0" spc="-130" dirty="0">
                <a:latin typeface="Arial"/>
                <a:cs typeface="Arial"/>
              </a:rPr>
              <a:t>cài </a:t>
            </a:r>
            <a:r>
              <a:rPr sz="2800" b="0" spc="-25" dirty="0">
                <a:latin typeface="Arial"/>
                <a:cs typeface="Arial"/>
              </a:rPr>
              <a:t>đặt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9685" y="417619"/>
            <a:ext cx="801838" cy="3829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426" y="1040511"/>
            <a:ext cx="11049000" cy="635"/>
          </a:xfrm>
          <a:custGeom>
            <a:avLst/>
            <a:gdLst/>
            <a:ahLst/>
            <a:cxnLst/>
            <a:rect l="l" t="t" r="r" b="b"/>
            <a:pathLst>
              <a:path w="11049000" h="634">
                <a:moveTo>
                  <a:pt x="0" y="0"/>
                </a:moveTo>
                <a:lnTo>
                  <a:pt x="11048568" y="126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636" y="1767126"/>
            <a:ext cx="7220989" cy="3683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1510"/>
            <a:ext cx="10473102" cy="500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995" y="1245488"/>
            <a:ext cx="2603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RobotoBlack"/>
                <a:cs typeface="RobotoBlack"/>
              </a:rPr>
              <a:t>NỘI</a:t>
            </a:r>
            <a:r>
              <a:rPr sz="2800" b="1" spc="-65" dirty="0">
                <a:solidFill>
                  <a:srgbClr val="FFFFFF"/>
                </a:solidFill>
                <a:latin typeface="RobotoBlack"/>
                <a:cs typeface="RobotoBlack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RobotoBlack"/>
                <a:cs typeface="RobotoBlack"/>
              </a:rPr>
              <a:t>DUNG</a:t>
            </a:r>
            <a:endParaRPr sz="2800" dirty="0">
              <a:latin typeface="RobotoBlack"/>
              <a:cs typeface="Roboto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999" y="1787144"/>
            <a:ext cx="7668259" cy="0"/>
          </a:xfrm>
          <a:custGeom>
            <a:avLst/>
            <a:gdLst/>
            <a:ahLst/>
            <a:cxnLst/>
            <a:rect l="l" t="t" r="r" b="b"/>
            <a:pathLst>
              <a:path w="7668259">
                <a:moveTo>
                  <a:pt x="0" y="0"/>
                </a:moveTo>
                <a:lnTo>
                  <a:pt x="766786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5208" y="2242261"/>
            <a:ext cx="3952875" cy="152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RobotoBlack"/>
                <a:cs typeface="RobotoBlack"/>
              </a:rPr>
              <a:t>Hệ </a:t>
            </a:r>
            <a:r>
              <a:rPr sz="2200" b="1" spc="-5" dirty="0">
                <a:solidFill>
                  <a:srgbClr val="FFFFFF"/>
                </a:solidFill>
                <a:latin typeface="RobotoBlack"/>
                <a:cs typeface="RobotoBlack"/>
              </a:rPr>
              <a:t>thống nhận diện khuôn</a:t>
            </a:r>
            <a:r>
              <a:rPr sz="2200" b="1" spc="-60" dirty="0">
                <a:solidFill>
                  <a:srgbClr val="FFFFFF"/>
                </a:solidFill>
                <a:latin typeface="RobotoBlack"/>
                <a:cs typeface="RobotoBlack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RobotoBlack"/>
                <a:cs typeface="RobotoBlack"/>
              </a:rPr>
              <a:t>mặt</a:t>
            </a:r>
            <a:endParaRPr sz="2200">
              <a:latin typeface="RobotoBlack"/>
              <a:cs typeface="RobotoBlack"/>
            </a:endParaRPr>
          </a:p>
          <a:p>
            <a:pPr>
              <a:lnSpc>
                <a:spcPct val="100000"/>
              </a:lnSpc>
            </a:pPr>
            <a:endParaRPr sz="2600">
              <a:latin typeface="RobotoBlack"/>
              <a:cs typeface="RobotoBlack"/>
            </a:endParaRPr>
          </a:p>
          <a:p>
            <a:pPr>
              <a:lnSpc>
                <a:spcPct val="100000"/>
              </a:lnSpc>
            </a:pPr>
            <a:endParaRPr sz="2850">
              <a:latin typeface="RobotoBlack"/>
              <a:cs typeface="Roboto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FFFFFF"/>
                </a:solidFill>
                <a:latin typeface="RobotoBlack"/>
                <a:cs typeface="RobotoBlack"/>
              </a:rPr>
              <a:t>Ứng dụng </a:t>
            </a:r>
            <a:r>
              <a:rPr sz="2200" b="1" spc="-10" dirty="0">
                <a:solidFill>
                  <a:srgbClr val="FFFFFF"/>
                </a:solidFill>
                <a:latin typeface="RobotoBlack"/>
                <a:cs typeface="RobotoBlack"/>
              </a:rPr>
              <a:t>nhận </a:t>
            </a:r>
            <a:r>
              <a:rPr sz="2200" b="1" spc="-5" dirty="0">
                <a:solidFill>
                  <a:srgbClr val="FFFFFF"/>
                </a:solidFill>
                <a:latin typeface="RobotoBlack"/>
                <a:cs typeface="RobotoBlack"/>
              </a:rPr>
              <a:t>diện khuôn </a:t>
            </a:r>
            <a:r>
              <a:rPr sz="2200" b="1" spc="-10" dirty="0">
                <a:solidFill>
                  <a:srgbClr val="FFFFFF"/>
                </a:solidFill>
                <a:latin typeface="RobotoBlack"/>
                <a:cs typeface="RobotoBlack"/>
              </a:rPr>
              <a:t>mặt</a:t>
            </a:r>
            <a:endParaRPr sz="2200">
              <a:latin typeface="RobotoBlack"/>
              <a:cs typeface="Roboto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1939" y="4673853"/>
            <a:ext cx="2141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FFFF"/>
                </a:solidFill>
                <a:latin typeface="RobotoBlack"/>
                <a:cs typeface="RobotoBlack"/>
              </a:rPr>
              <a:t>Thông </a:t>
            </a:r>
            <a:r>
              <a:rPr sz="2200" b="1" spc="-5" dirty="0">
                <a:solidFill>
                  <a:srgbClr val="FFFFFF"/>
                </a:solidFill>
                <a:latin typeface="RobotoBlack"/>
                <a:cs typeface="RobotoBlack"/>
              </a:rPr>
              <a:t>tin </a:t>
            </a:r>
            <a:r>
              <a:rPr sz="2200" b="1" spc="-10" dirty="0">
                <a:solidFill>
                  <a:srgbClr val="FFFFFF"/>
                </a:solidFill>
                <a:latin typeface="RobotoBlack"/>
                <a:cs typeface="RobotoBlack"/>
              </a:rPr>
              <a:t>liên</a:t>
            </a:r>
            <a:r>
              <a:rPr sz="2200" b="1" spc="-35" dirty="0">
                <a:solidFill>
                  <a:srgbClr val="FFFFFF"/>
                </a:solidFill>
                <a:latin typeface="RobotoBlack"/>
                <a:cs typeface="RobotoBlack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RobotoBlack"/>
                <a:cs typeface="RobotoBlack"/>
              </a:rPr>
              <a:t>hệ</a:t>
            </a:r>
            <a:endParaRPr sz="2200">
              <a:latin typeface="RobotoBlack"/>
              <a:cs typeface="Roboto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6945"/>
            <a:ext cx="12192000" cy="5916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551" y="805053"/>
            <a:ext cx="227004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85858"/>
                </a:solidFill>
                <a:latin typeface="RobotoBlack"/>
                <a:cs typeface="RobotoBlack"/>
              </a:rPr>
              <a:t>Thách</a:t>
            </a:r>
            <a:r>
              <a:rPr sz="2400" b="1" spc="-75" dirty="0">
                <a:solidFill>
                  <a:srgbClr val="585858"/>
                </a:solidFill>
                <a:latin typeface="RobotoBlack"/>
                <a:cs typeface="RobotoBlack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RobotoBlack"/>
                <a:cs typeface="RobotoBlack"/>
              </a:rPr>
              <a:t>thức</a:t>
            </a:r>
            <a:endParaRPr sz="2400" dirty="0">
              <a:latin typeface="RobotoBlack"/>
              <a:cs typeface="Roboto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716903"/>
            <a:ext cx="12192000" cy="2287270"/>
            <a:chOff x="0" y="2716903"/>
            <a:chExt cx="12192000" cy="2287270"/>
          </a:xfrm>
        </p:grpSpPr>
        <p:sp>
          <p:nvSpPr>
            <p:cNvPr id="4" name="object 4"/>
            <p:cNvSpPr/>
            <p:nvPr/>
          </p:nvSpPr>
          <p:spPr>
            <a:xfrm>
              <a:off x="0" y="3398012"/>
              <a:ext cx="12192000" cy="1586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398012"/>
              <a:ext cx="11514455" cy="1586865"/>
            </a:xfrm>
            <a:custGeom>
              <a:avLst/>
              <a:gdLst/>
              <a:ahLst/>
              <a:cxnLst/>
              <a:rect l="l" t="t" r="r" b="b"/>
              <a:pathLst>
                <a:path w="11514455" h="1586864">
                  <a:moveTo>
                    <a:pt x="11514074" y="0"/>
                  </a:moveTo>
                  <a:lnTo>
                    <a:pt x="0" y="0"/>
                  </a:lnTo>
                  <a:lnTo>
                    <a:pt x="0" y="1586483"/>
                  </a:lnTo>
                  <a:lnTo>
                    <a:pt x="11514074" y="1586483"/>
                  </a:lnTo>
                  <a:lnTo>
                    <a:pt x="11514074" y="0"/>
                  </a:lnTo>
                  <a:close/>
                </a:path>
              </a:pathLst>
            </a:custGeom>
            <a:solidFill>
              <a:srgbClr val="000000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2439" y="3873627"/>
              <a:ext cx="1728470" cy="1111250"/>
            </a:xfrm>
            <a:custGeom>
              <a:avLst/>
              <a:gdLst/>
              <a:ahLst/>
              <a:cxnLst/>
              <a:rect l="l" t="t" r="r" b="b"/>
              <a:pathLst>
                <a:path w="1728470" h="1111250">
                  <a:moveTo>
                    <a:pt x="404368" y="0"/>
                  </a:moveTo>
                  <a:lnTo>
                    <a:pt x="372344" y="39331"/>
                  </a:lnTo>
                  <a:lnTo>
                    <a:pt x="341560" y="79486"/>
                  </a:lnTo>
                  <a:lnTo>
                    <a:pt x="312025" y="120434"/>
                  </a:lnTo>
                  <a:lnTo>
                    <a:pt x="283750" y="162146"/>
                  </a:lnTo>
                  <a:lnTo>
                    <a:pt x="256748" y="204592"/>
                  </a:lnTo>
                  <a:lnTo>
                    <a:pt x="231028" y="247743"/>
                  </a:lnTo>
                  <a:lnTo>
                    <a:pt x="206603" y="291568"/>
                  </a:lnTo>
                  <a:lnTo>
                    <a:pt x="183482" y="336037"/>
                  </a:lnTo>
                  <a:lnTo>
                    <a:pt x="161676" y="381121"/>
                  </a:lnTo>
                  <a:lnTo>
                    <a:pt x="141198" y="426790"/>
                  </a:lnTo>
                  <a:lnTo>
                    <a:pt x="122058" y="473014"/>
                  </a:lnTo>
                  <a:lnTo>
                    <a:pt x="104266" y="519763"/>
                  </a:lnTo>
                  <a:lnTo>
                    <a:pt x="87835" y="567008"/>
                  </a:lnTo>
                  <a:lnTo>
                    <a:pt x="72775" y="614718"/>
                  </a:lnTo>
                  <a:lnTo>
                    <a:pt x="59096" y="662864"/>
                  </a:lnTo>
                  <a:lnTo>
                    <a:pt x="46811" y="711416"/>
                  </a:lnTo>
                  <a:lnTo>
                    <a:pt x="35929" y="760344"/>
                  </a:lnTo>
                  <a:lnTo>
                    <a:pt x="26463" y="809619"/>
                  </a:lnTo>
                  <a:lnTo>
                    <a:pt x="18423" y="859210"/>
                  </a:lnTo>
                  <a:lnTo>
                    <a:pt x="11820" y="909087"/>
                  </a:lnTo>
                  <a:lnTo>
                    <a:pt x="6665" y="959222"/>
                  </a:lnTo>
                  <a:lnTo>
                    <a:pt x="2969" y="1009583"/>
                  </a:lnTo>
                  <a:lnTo>
                    <a:pt x="744" y="1060142"/>
                  </a:lnTo>
                  <a:lnTo>
                    <a:pt x="0" y="1110869"/>
                  </a:lnTo>
                  <a:lnTo>
                    <a:pt x="1728215" y="1110869"/>
                  </a:lnTo>
                  <a:lnTo>
                    <a:pt x="40436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2439" y="3873627"/>
              <a:ext cx="1728470" cy="1111250"/>
            </a:xfrm>
            <a:custGeom>
              <a:avLst/>
              <a:gdLst/>
              <a:ahLst/>
              <a:cxnLst/>
              <a:rect l="l" t="t" r="r" b="b"/>
              <a:pathLst>
                <a:path w="1728470" h="1111250">
                  <a:moveTo>
                    <a:pt x="0" y="1110869"/>
                  </a:moveTo>
                  <a:lnTo>
                    <a:pt x="744" y="1060142"/>
                  </a:lnTo>
                  <a:lnTo>
                    <a:pt x="2969" y="1009583"/>
                  </a:lnTo>
                  <a:lnTo>
                    <a:pt x="6665" y="959222"/>
                  </a:lnTo>
                  <a:lnTo>
                    <a:pt x="11820" y="909087"/>
                  </a:lnTo>
                  <a:lnTo>
                    <a:pt x="18423" y="859210"/>
                  </a:lnTo>
                  <a:lnTo>
                    <a:pt x="26463" y="809619"/>
                  </a:lnTo>
                  <a:lnTo>
                    <a:pt x="35929" y="760344"/>
                  </a:lnTo>
                  <a:lnTo>
                    <a:pt x="46811" y="711416"/>
                  </a:lnTo>
                  <a:lnTo>
                    <a:pt x="59096" y="662864"/>
                  </a:lnTo>
                  <a:lnTo>
                    <a:pt x="72775" y="614718"/>
                  </a:lnTo>
                  <a:lnTo>
                    <a:pt x="87835" y="567008"/>
                  </a:lnTo>
                  <a:lnTo>
                    <a:pt x="104266" y="519763"/>
                  </a:lnTo>
                  <a:lnTo>
                    <a:pt x="122058" y="473014"/>
                  </a:lnTo>
                  <a:lnTo>
                    <a:pt x="141198" y="426790"/>
                  </a:lnTo>
                  <a:lnTo>
                    <a:pt x="161676" y="381121"/>
                  </a:lnTo>
                  <a:lnTo>
                    <a:pt x="183482" y="336037"/>
                  </a:lnTo>
                  <a:lnTo>
                    <a:pt x="206603" y="291568"/>
                  </a:lnTo>
                  <a:lnTo>
                    <a:pt x="231028" y="247743"/>
                  </a:lnTo>
                  <a:lnTo>
                    <a:pt x="256748" y="204592"/>
                  </a:lnTo>
                  <a:lnTo>
                    <a:pt x="283750" y="162146"/>
                  </a:lnTo>
                  <a:lnTo>
                    <a:pt x="312025" y="120434"/>
                  </a:lnTo>
                  <a:lnTo>
                    <a:pt x="341560" y="79486"/>
                  </a:lnTo>
                  <a:lnTo>
                    <a:pt x="372344" y="39331"/>
                  </a:lnTo>
                  <a:lnTo>
                    <a:pt x="404368" y="0"/>
                  </a:lnTo>
                  <a:lnTo>
                    <a:pt x="1728215" y="1110869"/>
                  </a:lnTo>
                  <a:lnTo>
                    <a:pt x="0" y="111086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1420" y="3057017"/>
              <a:ext cx="1499235" cy="1927860"/>
            </a:xfrm>
            <a:custGeom>
              <a:avLst/>
              <a:gdLst/>
              <a:ahLst/>
              <a:cxnLst/>
              <a:rect l="l" t="t" r="r" b="b"/>
              <a:pathLst>
                <a:path w="1499235" h="1927860">
                  <a:moveTo>
                    <a:pt x="1159382" y="0"/>
                  </a:moveTo>
                  <a:lnTo>
                    <a:pt x="1109213" y="9533"/>
                  </a:lnTo>
                  <a:lnTo>
                    <a:pt x="1059417" y="20347"/>
                  </a:lnTo>
                  <a:lnTo>
                    <a:pt x="1010016" y="32426"/>
                  </a:lnTo>
                  <a:lnTo>
                    <a:pt x="961033" y="45760"/>
                  </a:lnTo>
                  <a:lnTo>
                    <a:pt x="912488" y="60335"/>
                  </a:lnTo>
                  <a:lnTo>
                    <a:pt x="864404" y="76139"/>
                  </a:lnTo>
                  <a:lnTo>
                    <a:pt x="816803" y="93159"/>
                  </a:lnTo>
                  <a:lnTo>
                    <a:pt x="769707" y="111382"/>
                  </a:lnTo>
                  <a:lnTo>
                    <a:pt x="723137" y="130795"/>
                  </a:lnTo>
                  <a:lnTo>
                    <a:pt x="677117" y="151387"/>
                  </a:lnTo>
                  <a:lnTo>
                    <a:pt x="631667" y="173144"/>
                  </a:lnTo>
                  <a:lnTo>
                    <a:pt x="586810" y="196054"/>
                  </a:lnTo>
                  <a:lnTo>
                    <a:pt x="542568" y="220104"/>
                  </a:lnTo>
                  <a:lnTo>
                    <a:pt x="498962" y="245281"/>
                  </a:lnTo>
                  <a:lnTo>
                    <a:pt x="456014" y="271573"/>
                  </a:lnTo>
                  <a:lnTo>
                    <a:pt x="413747" y="298967"/>
                  </a:lnTo>
                  <a:lnTo>
                    <a:pt x="372183" y="327450"/>
                  </a:lnTo>
                  <a:lnTo>
                    <a:pt x="331342" y="357011"/>
                  </a:lnTo>
                  <a:lnTo>
                    <a:pt x="291249" y="387635"/>
                  </a:lnTo>
                  <a:lnTo>
                    <a:pt x="251923" y="419310"/>
                  </a:lnTo>
                  <a:lnTo>
                    <a:pt x="213388" y="452025"/>
                  </a:lnTo>
                  <a:lnTo>
                    <a:pt x="175665" y="485765"/>
                  </a:lnTo>
                  <a:lnTo>
                    <a:pt x="138775" y="520519"/>
                  </a:lnTo>
                  <a:lnTo>
                    <a:pt x="102742" y="556274"/>
                  </a:lnTo>
                  <a:lnTo>
                    <a:pt x="67588" y="593017"/>
                  </a:lnTo>
                  <a:lnTo>
                    <a:pt x="33333" y="630735"/>
                  </a:lnTo>
                  <a:lnTo>
                    <a:pt x="0" y="669417"/>
                  </a:lnTo>
                  <a:lnTo>
                    <a:pt x="1499234" y="1927479"/>
                  </a:lnTo>
                  <a:lnTo>
                    <a:pt x="1159382" y="0"/>
                  </a:lnTo>
                  <a:close/>
                </a:path>
              </a:pathLst>
            </a:custGeom>
            <a:solidFill>
              <a:srgbClr val="F7A3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20" y="3057017"/>
              <a:ext cx="1499235" cy="1927860"/>
            </a:xfrm>
            <a:custGeom>
              <a:avLst/>
              <a:gdLst/>
              <a:ahLst/>
              <a:cxnLst/>
              <a:rect l="l" t="t" r="r" b="b"/>
              <a:pathLst>
                <a:path w="1499235" h="1927860">
                  <a:moveTo>
                    <a:pt x="0" y="669417"/>
                  </a:moveTo>
                  <a:lnTo>
                    <a:pt x="33333" y="630735"/>
                  </a:lnTo>
                  <a:lnTo>
                    <a:pt x="67588" y="593017"/>
                  </a:lnTo>
                  <a:lnTo>
                    <a:pt x="102742" y="556274"/>
                  </a:lnTo>
                  <a:lnTo>
                    <a:pt x="138775" y="520519"/>
                  </a:lnTo>
                  <a:lnTo>
                    <a:pt x="175665" y="485765"/>
                  </a:lnTo>
                  <a:lnTo>
                    <a:pt x="213388" y="452025"/>
                  </a:lnTo>
                  <a:lnTo>
                    <a:pt x="251923" y="419310"/>
                  </a:lnTo>
                  <a:lnTo>
                    <a:pt x="291249" y="387635"/>
                  </a:lnTo>
                  <a:lnTo>
                    <a:pt x="331342" y="357011"/>
                  </a:lnTo>
                  <a:lnTo>
                    <a:pt x="372183" y="327450"/>
                  </a:lnTo>
                  <a:lnTo>
                    <a:pt x="413747" y="298967"/>
                  </a:lnTo>
                  <a:lnTo>
                    <a:pt x="456014" y="271573"/>
                  </a:lnTo>
                  <a:lnTo>
                    <a:pt x="498962" y="245281"/>
                  </a:lnTo>
                  <a:lnTo>
                    <a:pt x="542568" y="220104"/>
                  </a:lnTo>
                  <a:lnTo>
                    <a:pt x="586810" y="196054"/>
                  </a:lnTo>
                  <a:lnTo>
                    <a:pt x="631667" y="173144"/>
                  </a:lnTo>
                  <a:lnTo>
                    <a:pt x="677117" y="151387"/>
                  </a:lnTo>
                  <a:lnTo>
                    <a:pt x="723137" y="130795"/>
                  </a:lnTo>
                  <a:lnTo>
                    <a:pt x="769707" y="111382"/>
                  </a:lnTo>
                  <a:lnTo>
                    <a:pt x="816803" y="93159"/>
                  </a:lnTo>
                  <a:lnTo>
                    <a:pt x="864404" y="76139"/>
                  </a:lnTo>
                  <a:lnTo>
                    <a:pt x="912488" y="60335"/>
                  </a:lnTo>
                  <a:lnTo>
                    <a:pt x="961033" y="45760"/>
                  </a:lnTo>
                  <a:lnTo>
                    <a:pt x="1010016" y="32426"/>
                  </a:lnTo>
                  <a:lnTo>
                    <a:pt x="1059417" y="20347"/>
                  </a:lnTo>
                  <a:lnTo>
                    <a:pt x="1109213" y="9533"/>
                  </a:lnTo>
                  <a:lnTo>
                    <a:pt x="1159382" y="0"/>
                  </a:lnTo>
                  <a:lnTo>
                    <a:pt x="1499234" y="1927479"/>
                  </a:lnTo>
                  <a:lnTo>
                    <a:pt x="0" y="66941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257" y="2735953"/>
              <a:ext cx="1515110" cy="2249170"/>
            </a:xfrm>
            <a:custGeom>
              <a:avLst/>
              <a:gdLst/>
              <a:ahLst/>
              <a:cxnLst/>
              <a:rect l="l" t="t" r="r" b="b"/>
              <a:pathLst>
                <a:path w="1515110" h="2249170">
                  <a:moveTo>
                    <a:pt x="391908" y="0"/>
                  </a:moveTo>
                  <a:lnTo>
                    <a:pt x="342899" y="501"/>
                  </a:lnTo>
                  <a:lnTo>
                    <a:pt x="293861" y="2074"/>
                  </a:lnTo>
                  <a:lnTo>
                    <a:pt x="244812" y="4720"/>
                  </a:lnTo>
                  <a:lnTo>
                    <a:pt x="195768" y="8444"/>
                  </a:lnTo>
                  <a:lnTo>
                    <a:pt x="146748" y="13248"/>
                  </a:lnTo>
                  <a:lnTo>
                    <a:pt x="97768" y="19135"/>
                  </a:lnTo>
                  <a:lnTo>
                    <a:pt x="48846" y="26108"/>
                  </a:lnTo>
                  <a:lnTo>
                    <a:pt x="0" y="34170"/>
                  </a:lnTo>
                  <a:lnTo>
                    <a:pt x="390397" y="2248542"/>
                  </a:lnTo>
                  <a:lnTo>
                    <a:pt x="1514602" y="301251"/>
                  </a:lnTo>
                  <a:lnTo>
                    <a:pt x="1471464" y="276972"/>
                  </a:lnTo>
                  <a:lnTo>
                    <a:pt x="1427883" y="253690"/>
                  </a:lnTo>
                  <a:lnTo>
                    <a:pt x="1383876" y="231408"/>
                  </a:lnTo>
                  <a:lnTo>
                    <a:pt x="1339460" y="210130"/>
                  </a:lnTo>
                  <a:lnTo>
                    <a:pt x="1294653" y="189858"/>
                  </a:lnTo>
                  <a:lnTo>
                    <a:pt x="1249472" y="170596"/>
                  </a:lnTo>
                  <a:lnTo>
                    <a:pt x="1203933" y="152346"/>
                  </a:lnTo>
                  <a:lnTo>
                    <a:pt x="1158055" y="135112"/>
                  </a:lnTo>
                  <a:lnTo>
                    <a:pt x="1111854" y="118896"/>
                  </a:lnTo>
                  <a:lnTo>
                    <a:pt x="1065349" y="103703"/>
                  </a:lnTo>
                  <a:lnTo>
                    <a:pt x="1018555" y="89534"/>
                  </a:lnTo>
                  <a:lnTo>
                    <a:pt x="971491" y="76393"/>
                  </a:lnTo>
                  <a:lnTo>
                    <a:pt x="924174" y="64283"/>
                  </a:lnTo>
                  <a:lnTo>
                    <a:pt x="876621" y="53207"/>
                  </a:lnTo>
                  <a:lnTo>
                    <a:pt x="828848" y="43169"/>
                  </a:lnTo>
                  <a:lnTo>
                    <a:pt x="780875" y="34170"/>
                  </a:lnTo>
                  <a:lnTo>
                    <a:pt x="732717" y="26215"/>
                  </a:lnTo>
                  <a:lnTo>
                    <a:pt x="684393" y="19307"/>
                  </a:lnTo>
                  <a:lnTo>
                    <a:pt x="635918" y="13447"/>
                  </a:lnTo>
                  <a:lnTo>
                    <a:pt x="587312" y="8640"/>
                  </a:lnTo>
                  <a:lnTo>
                    <a:pt x="538590" y="4889"/>
                  </a:lnTo>
                  <a:lnTo>
                    <a:pt x="489771" y="2197"/>
                  </a:lnTo>
                  <a:lnTo>
                    <a:pt x="440871" y="566"/>
                  </a:lnTo>
                  <a:lnTo>
                    <a:pt x="39190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0257" y="2735953"/>
              <a:ext cx="1515110" cy="2249170"/>
            </a:xfrm>
            <a:custGeom>
              <a:avLst/>
              <a:gdLst/>
              <a:ahLst/>
              <a:cxnLst/>
              <a:rect l="l" t="t" r="r" b="b"/>
              <a:pathLst>
                <a:path w="1515110" h="2249170">
                  <a:moveTo>
                    <a:pt x="0" y="34170"/>
                  </a:moveTo>
                  <a:lnTo>
                    <a:pt x="48846" y="26108"/>
                  </a:lnTo>
                  <a:lnTo>
                    <a:pt x="97768" y="19135"/>
                  </a:lnTo>
                  <a:lnTo>
                    <a:pt x="146748" y="13248"/>
                  </a:lnTo>
                  <a:lnTo>
                    <a:pt x="195768" y="8444"/>
                  </a:lnTo>
                  <a:lnTo>
                    <a:pt x="244812" y="4720"/>
                  </a:lnTo>
                  <a:lnTo>
                    <a:pt x="293861" y="2074"/>
                  </a:lnTo>
                  <a:lnTo>
                    <a:pt x="342899" y="501"/>
                  </a:lnTo>
                  <a:lnTo>
                    <a:pt x="391908" y="0"/>
                  </a:lnTo>
                  <a:lnTo>
                    <a:pt x="440871" y="566"/>
                  </a:lnTo>
                  <a:lnTo>
                    <a:pt x="489771" y="2197"/>
                  </a:lnTo>
                  <a:lnTo>
                    <a:pt x="538590" y="4889"/>
                  </a:lnTo>
                  <a:lnTo>
                    <a:pt x="587312" y="8640"/>
                  </a:lnTo>
                  <a:lnTo>
                    <a:pt x="635918" y="13447"/>
                  </a:lnTo>
                  <a:lnTo>
                    <a:pt x="684393" y="19307"/>
                  </a:lnTo>
                  <a:lnTo>
                    <a:pt x="732717" y="26215"/>
                  </a:lnTo>
                  <a:lnTo>
                    <a:pt x="780875" y="34170"/>
                  </a:lnTo>
                  <a:lnTo>
                    <a:pt x="828848" y="43169"/>
                  </a:lnTo>
                  <a:lnTo>
                    <a:pt x="876621" y="53207"/>
                  </a:lnTo>
                  <a:lnTo>
                    <a:pt x="924174" y="64283"/>
                  </a:lnTo>
                  <a:lnTo>
                    <a:pt x="971491" y="76393"/>
                  </a:lnTo>
                  <a:lnTo>
                    <a:pt x="1018555" y="89534"/>
                  </a:lnTo>
                  <a:lnTo>
                    <a:pt x="1065349" y="103703"/>
                  </a:lnTo>
                  <a:lnTo>
                    <a:pt x="1111854" y="118896"/>
                  </a:lnTo>
                  <a:lnTo>
                    <a:pt x="1158055" y="135112"/>
                  </a:lnTo>
                  <a:lnTo>
                    <a:pt x="1203933" y="152346"/>
                  </a:lnTo>
                  <a:lnTo>
                    <a:pt x="1249472" y="170596"/>
                  </a:lnTo>
                  <a:lnTo>
                    <a:pt x="1294653" y="189858"/>
                  </a:lnTo>
                  <a:lnTo>
                    <a:pt x="1339460" y="210130"/>
                  </a:lnTo>
                  <a:lnTo>
                    <a:pt x="1383876" y="231408"/>
                  </a:lnTo>
                  <a:lnTo>
                    <a:pt x="1427883" y="253690"/>
                  </a:lnTo>
                  <a:lnTo>
                    <a:pt x="1471464" y="276972"/>
                  </a:lnTo>
                  <a:lnTo>
                    <a:pt x="1514602" y="301251"/>
                  </a:lnTo>
                  <a:lnTo>
                    <a:pt x="390397" y="2248542"/>
                  </a:lnTo>
                  <a:lnTo>
                    <a:pt x="0" y="3417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0654" y="2777871"/>
              <a:ext cx="2548255" cy="2206625"/>
            </a:xfrm>
            <a:custGeom>
              <a:avLst/>
              <a:gdLst/>
              <a:ahLst/>
              <a:cxnLst/>
              <a:rect l="l" t="t" r="r" b="b"/>
              <a:pathLst>
                <a:path w="2548254" h="2206625">
                  <a:moveTo>
                    <a:pt x="1273937" y="0"/>
                  </a:moveTo>
                  <a:lnTo>
                    <a:pt x="0" y="2206624"/>
                  </a:lnTo>
                  <a:lnTo>
                    <a:pt x="2547874" y="2206624"/>
                  </a:lnTo>
                  <a:lnTo>
                    <a:pt x="2547393" y="2157040"/>
                  </a:lnTo>
                  <a:lnTo>
                    <a:pt x="2545956" y="2107605"/>
                  </a:lnTo>
                  <a:lnTo>
                    <a:pt x="2543570" y="2058330"/>
                  </a:lnTo>
                  <a:lnTo>
                    <a:pt x="2540240" y="2009226"/>
                  </a:lnTo>
                  <a:lnTo>
                    <a:pt x="2535973" y="1960305"/>
                  </a:lnTo>
                  <a:lnTo>
                    <a:pt x="2530776" y="1911579"/>
                  </a:lnTo>
                  <a:lnTo>
                    <a:pt x="2524656" y="1863058"/>
                  </a:lnTo>
                  <a:lnTo>
                    <a:pt x="2517619" y="1814755"/>
                  </a:lnTo>
                  <a:lnTo>
                    <a:pt x="2509672" y="1766680"/>
                  </a:lnTo>
                  <a:lnTo>
                    <a:pt x="2500820" y="1718846"/>
                  </a:lnTo>
                  <a:lnTo>
                    <a:pt x="2491072" y="1671263"/>
                  </a:lnTo>
                  <a:lnTo>
                    <a:pt x="2480433" y="1623942"/>
                  </a:lnTo>
                  <a:lnTo>
                    <a:pt x="2468910" y="1576897"/>
                  </a:lnTo>
                  <a:lnTo>
                    <a:pt x="2456510" y="1530137"/>
                  </a:lnTo>
                  <a:lnTo>
                    <a:pt x="2443239" y="1483674"/>
                  </a:lnTo>
                  <a:lnTo>
                    <a:pt x="2429103" y="1437520"/>
                  </a:lnTo>
                  <a:lnTo>
                    <a:pt x="2414110" y="1391686"/>
                  </a:lnTo>
                  <a:lnTo>
                    <a:pt x="2398266" y="1346183"/>
                  </a:lnTo>
                  <a:lnTo>
                    <a:pt x="2381578" y="1301023"/>
                  </a:lnTo>
                  <a:lnTo>
                    <a:pt x="2364052" y="1256218"/>
                  </a:lnTo>
                  <a:lnTo>
                    <a:pt x="2345694" y="1211778"/>
                  </a:lnTo>
                  <a:lnTo>
                    <a:pt x="2326511" y="1167716"/>
                  </a:lnTo>
                  <a:lnTo>
                    <a:pt x="2306511" y="1124042"/>
                  </a:lnTo>
                  <a:lnTo>
                    <a:pt x="2285699" y="1080768"/>
                  </a:lnTo>
                  <a:lnTo>
                    <a:pt x="2264082" y="1037905"/>
                  </a:lnTo>
                  <a:lnTo>
                    <a:pt x="2241667" y="995466"/>
                  </a:lnTo>
                  <a:lnTo>
                    <a:pt x="2218459" y="953460"/>
                  </a:lnTo>
                  <a:lnTo>
                    <a:pt x="2194467" y="911901"/>
                  </a:lnTo>
                  <a:lnTo>
                    <a:pt x="2169696" y="870798"/>
                  </a:lnTo>
                  <a:lnTo>
                    <a:pt x="2144153" y="830164"/>
                  </a:lnTo>
                  <a:lnTo>
                    <a:pt x="2117845" y="790010"/>
                  </a:lnTo>
                  <a:lnTo>
                    <a:pt x="2090778" y="750347"/>
                  </a:lnTo>
                  <a:lnTo>
                    <a:pt x="2062958" y="711187"/>
                  </a:lnTo>
                  <a:lnTo>
                    <a:pt x="2034393" y="672542"/>
                  </a:lnTo>
                  <a:lnTo>
                    <a:pt x="2005089" y="634422"/>
                  </a:lnTo>
                  <a:lnTo>
                    <a:pt x="1975052" y="596839"/>
                  </a:lnTo>
                  <a:lnTo>
                    <a:pt x="1944289" y="559804"/>
                  </a:lnTo>
                  <a:lnTo>
                    <a:pt x="1912807" y="523330"/>
                  </a:lnTo>
                  <a:lnTo>
                    <a:pt x="1880612" y="487427"/>
                  </a:lnTo>
                  <a:lnTo>
                    <a:pt x="1847711" y="452106"/>
                  </a:lnTo>
                  <a:lnTo>
                    <a:pt x="1814111" y="417380"/>
                  </a:lnTo>
                  <a:lnTo>
                    <a:pt x="1779817" y="383259"/>
                  </a:lnTo>
                  <a:lnTo>
                    <a:pt x="1744837" y="349756"/>
                  </a:lnTo>
                  <a:lnTo>
                    <a:pt x="1709178" y="316881"/>
                  </a:lnTo>
                  <a:lnTo>
                    <a:pt x="1672845" y="284646"/>
                  </a:lnTo>
                  <a:lnTo>
                    <a:pt x="1635845" y="253062"/>
                  </a:lnTo>
                  <a:lnTo>
                    <a:pt x="1598185" y="222140"/>
                  </a:lnTo>
                  <a:lnTo>
                    <a:pt x="1559872" y="191893"/>
                  </a:lnTo>
                  <a:lnTo>
                    <a:pt x="1520912" y="162332"/>
                  </a:lnTo>
                  <a:lnTo>
                    <a:pt x="1481312" y="133467"/>
                  </a:lnTo>
                  <a:lnTo>
                    <a:pt x="1441078" y="105311"/>
                  </a:lnTo>
                  <a:lnTo>
                    <a:pt x="1400217" y="77875"/>
                  </a:lnTo>
                  <a:lnTo>
                    <a:pt x="1358735" y="51170"/>
                  </a:lnTo>
                  <a:lnTo>
                    <a:pt x="1316640" y="25208"/>
                  </a:lnTo>
                  <a:lnTo>
                    <a:pt x="1273937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0654" y="2777871"/>
              <a:ext cx="2548255" cy="2206625"/>
            </a:xfrm>
            <a:custGeom>
              <a:avLst/>
              <a:gdLst/>
              <a:ahLst/>
              <a:cxnLst/>
              <a:rect l="l" t="t" r="r" b="b"/>
              <a:pathLst>
                <a:path w="2548254" h="2206625">
                  <a:moveTo>
                    <a:pt x="1273937" y="0"/>
                  </a:moveTo>
                  <a:lnTo>
                    <a:pt x="1316640" y="25208"/>
                  </a:lnTo>
                  <a:lnTo>
                    <a:pt x="1358735" y="51170"/>
                  </a:lnTo>
                  <a:lnTo>
                    <a:pt x="1400217" y="77875"/>
                  </a:lnTo>
                  <a:lnTo>
                    <a:pt x="1441078" y="105311"/>
                  </a:lnTo>
                  <a:lnTo>
                    <a:pt x="1481312" y="133467"/>
                  </a:lnTo>
                  <a:lnTo>
                    <a:pt x="1520912" y="162332"/>
                  </a:lnTo>
                  <a:lnTo>
                    <a:pt x="1559872" y="191893"/>
                  </a:lnTo>
                  <a:lnTo>
                    <a:pt x="1598185" y="222140"/>
                  </a:lnTo>
                  <a:lnTo>
                    <a:pt x="1635845" y="253062"/>
                  </a:lnTo>
                  <a:lnTo>
                    <a:pt x="1672845" y="284646"/>
                  </a:lnTo>
                  <a:lnTo>
                    <a:pt x="1709178" y="316881"/>
                  </a:lnTo>
                  <a:lnTo>
                    <a:pt x="1744837" y="349756"/>
                  </a:lnTo>
                  <a:lnTo>
                    <a:pt x="1779817" y="383259"/>
                  </a:lnTo>
                  <a:lnTo>
                    <a:pt x="1814111" y="417380"/>
                  </a:lnTo>
                  <a:lnTo>
                    <a:pt x="1847711" y="452106"/>
                  </a:lnTo>
                  <a:lnTo>
                    <a:pt x="1880612" y="487427"/>
                  </a:lnTo>
                  <a:lnTo>
                    <a:pt x="1912807" y="523330"/>
                  </a:lnTo>
                  <a:lnTo>
                    <a:pt x="1944289" y="559804"/>
                  </a:lnTo>
                  <a:lnTo>
                    <a:pt x="1975052" y="596839"/>
                  </a:lnTo>
                  <a:lnTo>
                    <a:pt x="2005089" y="634422"/>
                  </a:lnTo>
                  <a:lnTo>
                    <a:pt x="2034393" y="672542"/>
                  </a:lnTo>
                  <a:lnTo>
                    <a:pt x="2062958" y="711187"/>
                  </a:lnTo>
                  <a:lnTo>
                    <a:pt x="2090778" y="750347"/>
                  </a:lnTo>
                  <a:lnTo>
                    <a:pt x="2117845" y="790010"/>
                  </a:lnTo>
                  <a:lnTo>
                    <a:pt x="2144153" y="830164"/>
                  </a:lnTo>
                  <a:lnTo>
                    <a:pt x="2169696" y="870798"/>
                  </a:lnTo>
                  <a:lnTo>
                    <a:pt x="2194467" y="911901"/>
                  </a:lnTo>
                  <a:lnTo>
                    <a:pt x="2218459" y="953460"/>
                  </a:lnTo>
                  <a:lnTo>
                    <a:pt x="2241667" y="995466"/>
                  </a:lnTo>
                  <a:lnTo>
                    <a:pt x="2264082" y="1037905"/>
                  </a:lnTo>
                  <a:lnTo>
                    <a:pt x="2285699" y="1080768"/>
                  </a:lnTo>
                  <a:lnTo>
                    <a:pt x="2306511" y="1124042"/>
                  </a:lnTo>
                  <a:lnTo>
                    <a:pt x="2326511" y="1167716"/>
                  </a:lnTo>
                  <a:lnTo>
                    <a:pt x="2345694" y="1211778"/>
                  </a:lnTo>
                  <a:lnTo>
                    <a:pt x="2364052" y="1256218"/>
                  </a:lnTo>
                  <a:lnTo>
                    <a:pt x="2381578" y="1301023"/>
                  </a:lnTo>
                  <a:lnTo>
                    <a:pt x="2398266" y="1346183"/>
                  </a:lnTo>
                  <a:lnTo>
                    <a:pt x="2414110" y="1391686"/>
                  </a:lnTo>
                  <a:lnTo>
                    <a:pt x="2429103" y="1437520"/>
                  </a:lnTo>
                  <a:lnTo>
                    <a:pt x="2443239" y="1483674"/>
                  </a:lnTo>
                  <a:lnTo>
                    <a:pt x="2456510" y="1530137"/>
                  </a:lnTo>
                  <a:lnTo>
                    <a:pt x="2468910" y="1576897"/>
                  </a:lnTo>
                  <a:lnTo>
                    <a:pt x="2480433" y="1623942"/>
                  </a:lnTo>
                  <a:lnTo>
                    <a:pt x="2491072" y="1671263"/>
                  </a:lnTo>
                  <a:lnTo>
                    <a:pt x="2500820" y="1718846"/>
                  </a:lnTo>
                  <a:lnTo>
                    <a:pt x="2509672" y="1766680"/>
                  </a:lnTo>
                  <a:lnTo>
                    <a:pt x="2517619" y="1814755"/>
                  </a:lnTo>
                  <a:lnTo>
                    <a:pt x="2524656" y="1863058"/>
                  </a:lnTo>
                  <a:lnTo>
                    <a:pt x="2530776" y="1911579"/>
                  </a:lnTo>
                  <a:lnTo>
                    <a:pt x="2535973" y="1960305"/>
                  </a:lnTo>
                  <a:lnTo>
                    <a:pt x="2540240" y="2009226"/>
                  </a:lnTo>
                  <a:lnTo>
                    <a:pt x="2543570" y="2058330"/>
                  </a:lnTo>
                  <a:lnTo>
                    <a:pt x="2545956" y="2107605"/>
                  </a:lnTo>
                  <a:lnTo>
                    <a:pt x="2547393" y="2157040"/>
                  </a:lnTo>
                  <a:lnTo>
                    <a:pt x="2547874" y="2206624"/>
                  </a:lnTo>
                  <a:lnTo>
                    <a:pt x="0" y="2206624"/>
                  </a:lnTo>
                  <a:lnTo>
                    <a:pt x="1273937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4870" y="2152650"/>
            <a:ext cx="394017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0" spc="5" dirty="0">
                <a:solidFill>
                  <a:srgbClr val="404040"/>
                </a:solidFill>
                <a:latin typeface="Roboto"/>
                <a:cs typeface="Roboto"/>
              </a:rPr>
              <a:t>Do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nhu 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cầu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sử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dụng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dữ </a:t>
            </a:r>
            <a:r>
              <a:rPr sz="1400" b="0" spc="-60" dirty="0">
                <a:solidFill>
                  <a:srgbClr val="404040"/>
                </a:solidFill>
                <a:latin typeface="Roboto"/>
                <a:cs typeface="Roboto"/>
              </a:rPr>
              <a:t>liệu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càng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ngày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càng</a:t>
            </a:r>
            <a:r>
              <a:rPr sz="1400" b="0" spc="80" dirty="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cao,</a:t>
            </a:r>
            <a:endParaRPr sz="1400">
              <a:latin typeface="Roboto"/>
              <a:cs typeface="Roboto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0" spc="-55" dirty="0">
                <a:solidFill>
                  <a:srgbClr val="404040"/>
                </a:solidFill>
                <a:latin typeface="Roboto"/>
                <a:cs typeface="Roboto"/>
              </a:rPr>
              <a:t>với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yêu 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cầu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trích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xuất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dữ </a:t>
            </a:r>
            <a:r>
              <a:rPr sz="1400" b="0" spc="-60" dirty="0">
                <a:solidFill>
                  <a:srgbClr val="404040"/>
                </a:solidFill>
                <a:latin typeface="Roboto"/>
                <a:cs typeface="Roboto"/>
              </a:rPr>
              <a:t>liệu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ngày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càng </a:t>
            </a:r>
            <a:r>
              <a:rPr sz="1400" b="0" spc="-50" dirty="0">
                <a:solidFill>
                  <a:srgbClr val="404040"/>
                </a:solidFill>
                <a:latin typeface="Roboto"/>
                <a:cs typeface="Roboto"/>
              </a:rPr>
              <a:t>lớn thì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việc 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sử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dụng </a:t>
            </a:r>
            <a:r>
              <a:rPr sz="1400" b="0" dirty="0">
                <a:solidFill>
                  <a:srgbClr val="404040"/>
                </a:solidFill>
                <a:latin typeface="Roboto"/>
                <a:cs typeface="Roboto"/>
              </a:rPr>
              <a:t>một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nguồn dữ </a:t>
            </a:r>
            <a:r>
              <a:rPr sz="1400" b="0" spc="-60" dirty="0">
                <a:solidFill>
                  <a:srgbClr val="404040"/>
                </a:solidFill>
                <a:latin typeface="Roboto"/>
                <a:cs typeface="Roboto"/>
              </a:rPr>
              <a:t>liệu </a:t>
            </a:r>
            <a:r>
              <a:rPr sz="1400" b="0" spc="-65" dirty="0">
                <a:solidFill>
                  <a:srgbClr val="404040"/>
                </a:solidFill>
                <a:latin typeface="Roboto"/>
                <a:cs typeface="Roboto"/>
              </a:rPr>
              <a:t>lớn,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truy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xuất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nhanh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và  </a:t>
            </a:r>
            <a:r>
              <a:rPr sz="1400" b="0" spc="-50" dirty="0">
                <a:solidFill>
                  <a:srgbClr val="404040"/>
                </a:solidFill>
                <a:latin typeface="Roboto"/>
                <a:cs typeface="Roboto"/>
              </a:rPr>
              <a:t>đa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dạng </a:t>
            </a:r>
            <a:r>
              <a:rPr sz="1400" b="0" dirty="0">
                <a:solidFill>
                  <a:srgbClr val="404040"/>
                </a:solidFill>
                <a:latin typeface="Roboto"/>
                <a:cs typeface="Roboto"/>
              </a:rPr>
              <a:t>một 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cách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nhanh chóng </a:t>
            </a:r>
            <a:r>
              <a:rPr sz="1400" b="0" spc="-35" dirty="0">
                <a:solidFill>
                  <a:srgbClr val="404040"/>
                </a:solidFill>
                <a:latin typeface="Roboto"/>
                <a:cs typeface="Roboto"/>
              </a:rPr>
              <a:t>là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thực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sự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 cần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400" b="0" spc="-50" dirty="0">
                <a:solidFill>
                  <a:srgbClr val="404040"/>
                </a:solidFill>
                <a:latin typeface="Roboto"/>
                <a:cs typeface="Roboto"/>
              </a:rPr>
              <a:t>thiết.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609" y="1714207"/>
            <a:ext cx="3886835" cy="375285"/>
          </a:xfrm>
          <a:prstGeom prst="rect">
            <a:avLst/>
          </a:prstGeom>
          <a:solidFill>
            <a:srgbClr val="006FC0"/>
          </a:solidFill>
          <a:ln w="12700">
            <a:solidFill>
              <a:srgbClr val="41709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30"/>
              </a:spcBef>
            </a:pP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lớn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304" y="5762040"/>
            <a:ext cx="3660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404040"/>
                </a:solidFill>
                <a:latin typeface="Roboto"/>
                <a:cs typeface="Roboto"/>
              </a:rPr>
              <a:t>Độ </a:t>
            </a:r>
            <a:r>
              <a:rPr sz="1400" b="0" spc="-35" dirty="0">
                <a:solidFill>
                  <a:srgbClr val="404040"/>
                </a:solidFill>
                <a:latin typeface="Roboto"/>
                <a:cs typeface="Roboto"/>
              </a:rPr>
              <a:t>chính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xác 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của </a:t>
            </a:r>
            <a:r>
              <a:rPr sz="1400" b="0" spc="-35" dirty="0">
                <a:solidFill>
                  <a:srgbClr val="404040"/>
                </a:solidFill>
                <a:latin typeface="Roboto"/>
                <a:cs typeface="Roboto"/>
              </a:rPr>
              <a:t>hệ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thống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camera thấp </a:t>
            </a:r>
            <a:r>
              <a:rPr sz="1400" b="0" spc="-70" dirty="0">
                <a:solidFill>
                  <a:srgbClr val="404040"/>
                </a:solidFill>
                <a:latin typeface="Roboto"/>
                <a:cs typeface="Roboto"/>
              </a:rPr>
              <a:t>vì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chất  </a:t>
            </a:r>
            <a:r>
              <a:rPr sz="1400" b="0" spc="-40" dirty="0">
                <a:solidFill>
                  <a:srgbClr val="404040"/>
                </a:solidFill>
                <a:latin typeface="Roboto"/>
                <a:cs typeface="Roboto"/>
              </a:rPr>
              <a:t>lượng hình 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ảnh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thu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được </a:t>
            </a:r>
            <a:r>
              <a:rPr sz="1400" b="0" spc="-35" dirty="0">
                <a:solidFill>
                  <a:srgbClr val="404040"/>
                </a:solidFill>
                <a:latin typeface="Roboto"/>
                <a:cs typeface="Roboto"/>
              </a:rPr>
              <a:t>không</a:t>
            </a:r>
            <a:r>
              <a:rPr sz="1400" b="0" spc="50" dirty="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cao.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3590" y="2152650"/>
            <a:ext cx="384047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Hệ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thống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giám sát </a:t>
            </a:r>
            <a:r>
              <a:rPr sz="1400" b="0" spc="-40" dirty="0">
                <a:solidFill>
                  <a:srgbClr val="404040"/>
                </a:solidFill>
                <a:latin typeface="Roboto"/>
                <a:cs typeface="Roboto"/>
              </a:rPr>
              <a:t>ghi hình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24/7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nhưng </a:t>
            </a:r>
            <a:r>
              <a:rPr sz="1400" b="0" spc="-60" dirty="0">
                <a:solidFill>
                  <a:srgbClr val="404040"/>
                </a:solidFill>
                <a:latin typeface="Roboto"/>
                <a:cs typeface="Roboto"/>
              </a:rPr>
              <a:t>khi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trích 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xuất </a:t>
            </a:r>
            <a:r>
              <a:rPr sz="1400" b="0" spc="-5" dirty="0">
                <a:solidFill>
                  <a:srgbClr val="404040"/>
                </a:solidFill>
                <a:latin typeface="Roboto"/>
                <a:cs typeface="Roboto"/>
              </a:rPr>
              <a:t>hoặc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tìm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kiếm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dữ </a:t>
            </a:r>
            <a:r>
              <a:rPr sz="1400" b="0" spc="-60" dirty="0">
                <a:solidFill>
                  <a:srgbClr val="404040"/>
                </a:solidFill>
                <a:latin typeface="Roboto"/>
                <a:cs typeface="Roboto"/>
              </a:rPr>
              <a:t>liệu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tốn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rất </a:t>
            </a:r>
            <a:r>
              <a:rPr sz="1400" b="0" spc="-40" dirty="0">
                <a:solidFill>
                  <a:srgbClr val="404040"/>
                </a:solidFill>
                <a:latin typeface="Roboto"/>
                <a:cs typeface="Roboto"/>
              </a:rPr>
              <a:t>nhiều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thời</a:t>
            </a:r>
            <a:r>
              <a:rPr sz="1400" b="0" spc="130" dirty="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sz="1400" b="0" spc="-40" dirty="0">
                <a:solidFill>
                  <a:srgbClr val="404040"/>
                </a:solidFill>
                <a:latin typeface="Roboto"/>
                <a:cs typeface="Roboto"/>
              </a:rPr>
              <a:t>gian.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6506" y="5762040"/>
            <a:ext cx="4212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spc="-5" dirty="0">
                <a:solidFill>
                  <a:srgbClr val="404040"/>
                </a:solidFill>
                <a:latin typeface="Roboto"/>
                <a:cs typeface="Roboto"/>
              </a:rPr>
              <a:t>Có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rất </a:t>
            </a:r>
            <a:r>
              <a:rPr sz="1400" b="0" spc="-40" dirty="0">
                <a:solidFill>
                  <a:srgbClr val="404040"/>
                </a:solidFill>
                <a:latin typeface="Roboto"/>
                <a:cs typeface="Roboto"/>
              </a:rPr>
              <a:t>nhiều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giá </a:t>
            </a:r>
            <a:r>
              <a:rPr sz="1400" b="0" spc="-55" dirty="0">
                <a:solidFill>
                  <a:srgbClr val="404040"/>
                </a:solidFill>
                <a:latin typeface="Roboto"/>
                <a:cs typeface="Roboto"/>
              </a:rPr>
              <a:t>trị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trong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khu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vực </a:t>
            </a:r>
            <a:r>
              <a:rPr sz="1400" b="0" spc="-40" dirty="0">
                <a:solidFill>
                  <a:srgbClr val="404040"/>
                </a:solidFill>
                <a:latin typeface="Roboto"/>
                <a:cs typeface="Roboto"/>
              </a:rPr>
              <a:t>lưu trữ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nhưng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rất </a:t>
            </a:r>
            <a:r>
              <a:rPr sz="1400" b="0" spc="-65" dirty="0">
                <a:solidFill>
                  <a:srgbClr val="404040"/>
                </a:solidFill>
                <a:latin typeface="Roboto"/>
                <a:cs typeface="Roboto"/>
              </a:rPr>
              <a:t>ít 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thông </a:t>
            </a:r>
            <a:r>
              <a:rPr sz="1400" b="0" spc="-45" dirty="0">
                <a:solidFill>
                  <a:srgbClr val="404040"/>
                </a:solidFill>
                <a:latin typeface="Roboto"/>
                <a:cs typeface="Roboto"/>
              </a:rPr>
              <a:t>tin </a:t>
            </a:r>
            <a:r>
              <a:rPr sz="1400" b="0" spc="-5" dirty="0">
                <a:solidFill>
                  <a:srgbClr val="404040"/>
                </a:solidFill>
                <a:latin typeface="Roboto"/>
                <a:cs typeface="Roboto"/>
              </a:rPr>
              <a:t>có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giá </a:t>
            </a:r>
            <a:r>
              <a:rPr sz="1400" b="0" spc="-70" dirty="0">
                <a:solidFill>
                  <a:srgbClr val="404040"/>
                </a:solidFill>
                <a:latin typeface="Roboto"/>
                <a:cs typeface="Roboto"/>
              </a:rPr>
              <a:t>trị. </a:t>
            </a:r>
            <a:r>
              <a:rPr sz="1400" b="0" spc="-50" dirty="0">
                <a:solidFill>
                  <a:srgbClr val="404040"/>
                </a:solidFill>
                <a:latin typeface="Roboto"/>
                <a:cs typeface="Roboto"/>
              </a:rPr>
              <a:t>Việc </a:t>
            </a:r>
            <a:r>
              <a:rPr sz="1400" b="0" spc="-55" dirty="0">
                <a:solidFill>
                  <a:srgbClr val="404040"/>
                </a:solidFill>
                <a:latin typeface="Roboto"/>
                <a:cs typeface="Roboto"/>
              </a:rPr>
              <a:t>kết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hợp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dữ </a:t>
            </a:r>
            <a:r>
              <a:rPr sz="1400" b="0" spc="-60" dirty="0">
                <a:solidFill>
                  <a:srgbClr val="404040"/>
                </a:solidFill>
                <a:latin typeface="Roboto"/>
                <a:cs typeface="Roboto"/>
              </a:rPr>
              <a:t>liệu </a:t>
            </a:r>
            <a:r>
              <a:rPr sz="1400" b="0" spc="-55" dirty="0">
                <a:solidFill>
                  <a:srgbClr val="404040"/>
                </a:solidFill>
                <a:latin typeface="Roboto"/>
                <a:cs typeface="Roboto"/>
              </a:rPr>
              <a:t>với </a:t>
            </a:r>
            <a:r>
              <a:rPr sz="1400" b="0" spc="-60" dirty="0">
                <a:solidFill>
                  <a:srgbClr val="404040"/>
                </a:solidFill>
                <a:latin typeface="Roboto"/>
                <a:cs typeface="Roboto"/>
              </a:rPr>
              <a:t>trí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tuệ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nhân  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tạo </a:t>
            </a:r>
            <a:r>
              <a:rPr sz="1400" b="0" spc="-35" dirty="0">
                <a:solidFill>
                  <a:srgbClr val="404040"/>
                </a:solidFill>
                <a:latin typeface="Roboto"/>
                <a:cs typeface="Roboto"/>
              </a:rPr>
              <a:t>giúp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nâng </a:t>
            </a:r>
            <a:r>
              <a:rPr sz="1400" b="0" spc="-5" dirty="0">
                <a:solidFill>
                  <a:srgbClr val="404040"/>
                </a:solidFill>
                <a:latin typeface="Roboto"/>
                <a:cs typeface="Roboto"/>
              </a:rPr>
              <a:t>cao </a:t>
            </a:r>
            <a:r>
              <a:rPr sz="1400" b="0" spc="-30" dirty="0">
                <a:solidFill>
                  <a:srgbClr val="404040"/>
                </a:solidFill>
                <a:latin typeface="Roboto"/>
                <a:cs typeface="Roboto"/>
              </a:rPr>
              <a:t>giá </a:t>
            </a:r>
            <a:r>
              <a:rPr sz="1400" b="0" spc="-55" dirty="0">
                <a:solidFill>
                  <a:srgbClr val="404040"/>
                </a:solidFill>
                <a:latin typeface="Roboto"/>
                <a:cs typeface="Roboto"/>
              </a:rPr>
              <a:t>trị </a:t>
            </a:r>
            <a:r>
              <a:rPr sz="1400" b="0" spc="-15" dirty="0">
                <a:solidFill>
                  <a:srgbClr val="404040"/>
                </a:solidFill>
                <a:latin typeface="Roboto"/>
                <a:cs typeface="Roboto"/>
              </a:rPr>
              <a:t>sử </a:t>
            </a:r>
            <a:r>
              <a:rPr sz="1400" b="0" spc="-25" dirty="0">
                <a:solidFill>
                  <a:srgbClr val="404040"/>
                </a:solidFill>
                <a:latin typeface="Roboto"/>
                <a:cs typeface="Roboto"/>
              </a:rPr>
              <a:t>dụng </a:t>
            </a:r>
            <a:r>
              <a:rPr sz="1400" b="0" spc="-10" dirty="0">
                <a:solidFill>
                  <a:srgbClr val="404040"/>
                </a:solidFill>
                <a:latin typeface="Roboto"/>
                <a:cs typeface="Roboto"/>
              </a:rPr>
              <a:t>của </a:t>
            </a:r>
            <a:r>
              <a:rPr sz="1400" b="0" spc="-20" dirty="0">
                <a:solidFill>
                  <a:srgbClr val="404040"/>
                </a:solidFill>
                <a:latin typeface="Roboto"/>
                <a:cs typeface="Roboto"/>
              </a:rPr>
              <a:t>dữ</a:t>
            </a:r>
            <a:r>
              <a:rPr sz="1400" b="0" spc="65" dirty="0">
                <a:solidFill>
                  <a:srgbClr val="404040"/>
                </a:solidFill>
                <a:latin typeface="Roboto"/>
                <a:cs typeface="Roboto"/>
              </a:rPr>
              <a:t> </a:t>
            </a:r>
            <a:r>
              <a:rPr sz="1400" b="0" spc="-65" dirty="0">
                <a:solidFill>
                  <a:srgbClr val="404040"/>
                </a:solidFill>
                <a:latin typeface="Roboto"/>
                <a:cs typeface="Roboto"/>
              </a:rPr>
              <a:t>liệu.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0597" y="3172205"/>
            <a:ext cx="3336925" cy="1746885"/>
          </a:xfrm>
          <a:custGeom>
            <a:avLst/>
            <a:gdLst/>
            <a:ahLst/>
            <a:cxnLst/>
            <a:rect l="l" t="t" r="r" b="b"/>
            <a:pathLst>
              <a:path w="3336925" h="1746885">
                <a:moveTo>
                  <a:pt x="215011" y="1358519"/>
                </a:moveTo>
                <a:lnTo>
                  <a:pt x="212890" y="1348054"/>
                </a:lnTo>
                <a:lnTo>
                  <a:pt x="207098" y="1339494"/>
                </a:lnTo>
                <a:lnTo>
                  <a:pt x="198501" y="1333715"/>
                </a:lnTo>
                <a:lnTo>
                  <a:pt x="187960" y="1331595"/>
                </a:lnTo>
                <a:lnTo>
                  <a:pt x="177457" y="1333715"/>
                </a:lnTo>
                <a:lnTo>
                  <a:pt x="168859" y="1339494"/>
                </a:lnTo>
                <a:lnTo>
                  <a:pt x="163042" y="1348054"/>
                </a:lnTo>
                <a:lnTo>
                  <a:pt x="160909" y="1358519"/>
                </a:lnTo>
                <a:lnTo>
                  <a:pt x="163042" y="1368996"/>
                </a:lnTo>
                <a:lnTo>
                  <a:pt x="168859" y="1377556"/>
                </a:lnTo>
                <a:lnTo>
                  <a:pt x="177457" y="1383334"/>
                </a:lnTo>
                <a:lnTo>
                  <a:pt x="187960" y="1385443"/>
                </a:lnTo>
                <a:lnTo>
                  <a:pt x="198501" y="1383334"/>
                </a:lnTo>
                <a:lnTo>
                  <a:pt x="207098" y="1377556"/>
                </a:lnTo>
                <a:lnTo>
                  <a:pt x="212890" y="1368996"/>
                </a:lnTo>
                <a:lnTo>
                  <a:pt x="215011" y="1358519"/>
                </a:lnTo>
                <a:close/>
              </a:path>
              <a:path w="3336925" h="1746885">
                <a:moveTo>
                  <a:pt x="371983" y="1465199"/>
                </a:moveTo>
                <a:lnTo>
                  <a:pt x="369862" y="1454734"/>
                </a:lnTo>
                <a:lnTo>
                  <a:pt x="364083" y="1446174"/>
                </a:lnTo>
                <a:lnTo>
                  <a:pt x="355523" y="1440395"/>
                </a:lnTo>
                <a:lnTo>
                  <a:pt x="345059" y="1438275"/>
                </a:lnTo>
                <a:lnTo>
                  <a:pt x="334505" y="1440395"/>
                </a:lnTo>
                <a:lnTo>
                  <a:pt x="325907" y="1446174"/>
                </a:lnTo>
                <a:lnTo>
                  <a:pt x="320116" y="1454734"/>
                </a:lnTo>
                <a:lnTo>
                  <a:pt x="318008" y="1465199"/>
                </a:lnTo>
                <a:lnTo>
                  <a:pt x="320116" y="1475676"/>
                </a:lnTo>
                <a:lnTo>
                  <a:pt x="325907" y="1484236"/>
                </a:lnTo>
                <a:lnTo>
                  <a:pt x="334505" y="1490014"/>
                </a:lnTo>
                <a:lnTo>
                  <a:pt x="345059" y="1492123"/>
                </a:lnTo>
                <a:lnTo>
                  <a:pt x="355523" y="1490014"/>
                </a:lnTo>
                <a:lnTo>
                  <a:pt x="364083" y="1484236"/>
                </a:lnTo>
                <a:lnTo>
                  <a:pt x="369862" y="1475676"/>
                </a:lnTo>
                <a:lnTo>
                  <a:pt x="371983" y="1465199"/>
                </a:lnTo>
                <a:close/>
              </a:path>
              <a:path w="3336925" h="1746885">
                <a:moveTo>
                  <a:pt x="532993" y="1513751"/>
                </a:moveTo>
                <a:lnTo>
                  <a:pt x="508000" y="1490345"/>
                </a:lnTo>
                <a:lnTo>
                  <a:pt x="460375" y="1490345"/>
                </a:lnTo>
                <a:lnTo>
                  <a:pt x="460375" y="1404239"/>
                </a:lnTo>
                <a:lnTo>
                  <a:pt x="460375" y="1279398"/>
                </a:lnTo>
                <a:lnTo>
                  <a:pt x="460375" y="1185291"/>
                </a:lnTo>
                <a:lnTo>
                  <a:pt x="456565" y="1166507"/>
                </a:lnTo>
                <a:lnTo>
                  <a:pt x="446189" y="1151166"/>
                </a:lnTo>
                <a:lnTo>
                  <a:pt x="430847" y="1140828"/>
                </a:lnTo>
                <a:lnTo>
                  <a:pt x="412115" y="1137031"/>
                </a:lnTo>
                <a:lnTo>
                  <a:pt x="406019" y="1137031"/>
                </a:lnTo>
                <a:lnTo>
                  <a:pt x="406019" y="1465199"/>
                </a:lnTo>
                <a:lnTo>
                  <a:pt x="401205" y="1488859"/>
                </a:lnTo>
                <a:lnTo>
                  <a:pt x="388086" y="1508188"/>
                </a:lnTo>
                <a:lnTo>
                  <a:pt x="368668" y="1521244"/>
                </a:lnTo>
                <a:lnTo>
                  <a:pt x="344932" y="1526032"/>
                </a:lnTo>
                <a:lnTo>
                  <a:pt x="321271" y="1521244"/>
                </a:lnTo>
                <a:lnTo>
                  <a:pt x="301942" y="1508188"/>
                </a:lnTo>
                <a:lnTo>
                  <a:pt x="288886" y="1488859"/>
                </a:lnTo>
                <a:lnTo>
                  <a:pt x="284099" y="1465199"/>
                </a:lnTo>
                <a:lnTo>
                  <a:pt x="288886" y="1441538"/>
                </a:lnTo>
                <a:lnTo>
                  <a:pt x="301942" y="1422146"/>
                </a:lnTo>
                <a:lnTo>
                  <a:pt x="321271" y="1409052"/>
                </a:lnTo>
                <a:lnTo>
                  <a:pt x="344932" y="1404239"/>
                </a:lnTo>
                <a:lnTo>
                  <a:pt x="368668" y="1409052"/>
                </a:lnTo>
                <a:lnTo>
                  <a:pt x="388086" y="1422146"/>
                </a:lnTo>
                <a:lnTo>
                  <a:pt x="401205" y="1441538"/>
                </a:lnTo>
                <a:lnTo>
                  <a:pt x="406019" y="1465199"/>
                </a:lnTo>
                <a:lnTo>
                  <a:pt x="406019" y="1137031"/>
                </a:lnTo>
                <a:lnTo>
                  <a:pt x="341642" y="1137031"/>
                </a:lnTo>
                <a:lnTo>
                  <a:pt x="341642" y="1297990"/>
                </a:lnTo>
                <a:lnTo>
                  <a:pt x="339852" y="1304417"/>
                </a:lnTo>
                <a:lnTo>
                  <a:pt x="222631" y="1534668"/>
                </a:lnTo>
                <a:lnTo>
                  <a:pt x="219583" y="1540510"/>
                </a:lnTo>
                <a:lnTo>
                  <a:pt x="213614" y="1543812"/>
                </a:lnTo>
                <a:lnTo>
                  <a:pt x="204978" y="1543812"/>
                </a:lnTo>
                <a:lnTo>
                  <a:pt x="190601" y="1525739"/>
                </a:lnTo>
                <a:lnTo>
                  <a:pt x="192405" y="1519301"/>
                </a:lnTo>
                <a:lnTo>
                  <a:pt x="243255" y="1419352"/>
                </a:lnTo>
                <a:lnTo>
                  <a:pt x="305168" y="1297686"/>
                </a:lnTo>
                <a:lnTo>
                  <a:pt x="323596" y="1279398"/>
                </a:lnTo>
                <a:lnTo>
                  <a:pt x="328168" y="1279652"/>
                </a:lnTo>
                <a:lnTo>
                  <a:pt x="332359" y="1281684"/>
                </a:lnTo>
                <a:lnTo>
                  <a:pt x="337705" y="1285900"/>
                </a:lnTo>
                <a:lnTo>
                  <a:pt x="340868" y="1291577"/>
                </a:lnTo>
                <a:lnTo>
                  <a:pt x="341642" y="1297990"/>
                </a:lnTo>
                <a:lnTo>
                  <a:pt x="341642" y="1137031"/>
                </a:lnTo>
                <a:lnTo>
                  <a:pt x="249047" y="1137031"/>
                </a:lnTo>
                <a:lnTo>
                  <a:pt x="249047" y="1358646"/>
                </a:lnTo>
                <a:lnTo>
                  <a:pt x="244233" y="1382331"/>
                </a:lnTo>
                <a:lnTo>
                  <a:pt x="231114" y="1401622"/>
                </a:lnTo>
                <a:lnTo>
                  <a:pt x="211696" y="1414602"/>
                </a:lnTo>
                <a:lnTo>
                  <a:pt x="187960" y="1419352"/>
                </a:lnTo>
                <a:lnTo>
                  <a:pt x="164236" y="1414602"/>
                </a:lnTo>
                <a:lnTo>
                  <a:pt x="144856" y="1401622"/>
                </a:lnTo>
                <a:lnTo>
                  <a:pt x="131787" y="1382331"/>
                </a:lnTo>
                <a:lnTo>
                  <a:pt x="127000" y="1358646"/>
                </a:lnTo>
                <a:lnTo>
                  <a:pt x="131787" y="1334935"/>
                </a:lnTo>
                <a:lnTo>
                  <a:pt x="144856" y="1315554"/>
                </a:lnTo>
                <a:lnTo>
                  <a:pt x="164236" y="1302486"/>
                </a:lnTo>
                <a:lnTo>
                  <a:pt x="187960" y="1297686"/>
                </a:lnTo>
                <a:lnTo>
                  <a:pt x="211696" y="1302486"/>
                </a:lnTo>
                <a:lnTo>
                  <a:pt x="231114" y="1315554"/>
                </a:lnTo>
                <a:lnTo>
                  <a:pt x="244233" y="1334935"/>
                </a:lnTo>
                <a:lnTo>
                  <a:pt x="249047" y="1358646"/>
                </a:lnTo>
                <a:lnTo>
                  <a:pt x="249047" y="1137031"/>
                </a:lnTo>
                <a:lnTo>
                  <a:pt x="121031" y="1137031"/>
                </a:lnTo>
                <a:lnTo>
                  <a:pt x="102158" y="1140828"/>
                </a:lnTo>
                <a:lnTo>
                  <a:pt x="86779" y="1151166"/>
                </a:lnTo>
                <a:lnTo>
                  <a:pt x="76428" y="1166507"/>
                </a:lnTo>
                <a:lnTo>
                  <a:pt x="72644" y="1185291"/>
                </a:lnTo>
                <a:lnTo>
                  <a:pt x="72644" y="1490345"/>
                </a:lnTo>
                <a:lnTo>
                  <a:pt x="24892" y="1490345"/>
                </a:lnTo>
                <a:lnTo>
                  <a:pt x="0" y="1513751"/>
                </a:lnTo>
                <a:lnTo>
                  <a:pt x="660" y="1521117"/>
                </a:lnTo>
                <a:lnTo>
                  <a:pt x="234442" y="1734566"/>
                </a:lnTo>
                <a:lnTo>
                  <a:pt x="266484" y="1746758"/>
                </a:lnTo>
                <a:lnTo>
                  <a:pt x="283349" y="1743710"/>
                </a:lnTo>
                <a:lnTo>
                  <a:pt x="298450" y="1734566"/>
                </a:lnTo>
                <a:lnTo>
                  <a:pt x="513334" y="1543812"/>
                </a:lnTo>
                <a:lnTo>
                  <a:pt x="524637" y="1533779"/>
                </a:lnTo>
                <a:lnTo>
                  <a:pt x="529412" y="1527962"/>
                </a:lnTo>
                <a:lnTo>
                  <a:pt x="530212" y="1526032"/>
                </a:lnTo>
                <a:lnTo>
                  <a:pt x="532257" y="1521117"/>
                </a:lnTo>
                <a:lnTo>
                  <a:pt x="532993" y="1513751"/>
                </a:lnTo>
                <a:close/>
              </a:path>
              <a:path w="3336925" h="1746885">
                <a:moveTo>
                  <a:pt x="829945" y="930783"/>
                </a:moveTo>
                <a:lnTo>
                  <a:pt x="824966" y="916101"/>
                </a:lnTo>
                <a:lnTo>
                  <a:pt x="824357" y="914273"/>
                </a:lnTo>
                <a:lnTo>
                  <a:pt x="815340" y="909955"/>
                </a:lnTo>
                <a:lnTo>
                  <a:pt x="807085" y="912749"/>
                </a:lnTo>
                <a:lnTo>
                  <a:pt x="795477" y="915593"/>
                </a:lnTo>
                <a:lnTo>
                  <a:pt x="783742" y="916101"/>
                </a:lnTo>
                <a:lnTo>
                  <a:pt x="772147" y="914311"/>
                </a:lnTo>
                <a:lnTo>
                  <a:pt x="735190" y="886498"/>
                </a:lnTo>
                <a:lnTo>
                  <a:pt x="727202" y="867537"/>
                </a:lnTo>
                <a:lnTo>
                  <a:pt x="718312" y="863092"/>
                </a:lnTo>
                <a:lnTo>
                  <a:pt x="710184" y="865886"/>
                </a:lnTo>
                <a:lnTo>
                  <a:pt x="701802" y="868934"/>
                </a:lnTo>
                <a:lnTo>
                  <a:pt x="697611" y="877824"/>
                </a:lnTo>
                <a:lnTo>
                  <a:pt x="700405" y="885952"/>
                </a:lnTo>
                <a:lnTo>
                  <a:pt x="731735" y="929030"/>
                </a:lnTo>
                <a:lnTo>
                  <a:pt x="766775" y="945400"/>
                </a:lnTo>
                <a:lnTo>
                  <a:pt x="787146" y="947674"/>
                </a:lnTo>
                <a:lnTo>
                  <a:pt x="794778" y="947356"/>
                </a:lnTo>
                <a:lnTo>
                  <a:pt x="802411" y="946378"/>
                </a:lnTo>
                <a:lnTo>
                  <a:pt x="810006" y="944791"/>
                </a:lnTo>
                <a:lnTo>
                  <a:pt x="817499" y="942594"/>
                </a:lnTo>
                <a:lnTo>
                  <a:pt x="825754" y="939673"/>
                </a:lnTo>
                <a:lnTo>
                  <a:pt x="829945" y="930783"/>
                </a:lnTo>
                <a:close/>
              </a:path>
              <a:path w="3336925" h="1746885">
                <a:moveTo>
                  <a:pt x="1021715" y="422414"/>
                </a:moveTo>
                <a:lnTo>
                  <a:pt x="1011301" y="392569"/>
                </a:lnTo>
                <a:lnTo>
                  <a:pt x="993876" y="377964"/>
                </a:lnTo>
                <a:lnTo>
                  <a:pt x="983221" y="369023"/>
                </a:lnTo>
                <a:lnTo>
                  <a:pt x="981837" y="368452"/>
                </a:lnTo>
                <a:lnTo>
                  <a:pt x="981837" y="422414"/>
                </a:lnTo>
                <a:lnTo>
                  <a:pt x="981837" y="525907"/>
                </a:lnTo>
                <a:lnTo>
                  <a:pt x="981837" y="529717"/>
                </a:lnTo>
                <a:lnTo>
                  <a:pt x="972070" y="543331"/>
                </a:lnTo>
                <a:lnTo>
                  <a:pt x="944016" y="557911"/>
                </a:lnTo>
                <a:lnTo>
                  <a:pt x="899528" y="569544"/>
                </a:lnTo>
                <a:lnTo>
                  <a:pt x="840486" y="574294"/>
                </a:lnTo>
                <a:lnTo>
                  <a:pt x="781367" y="569544"/>
                </a:lnTo>
                <a:lnTo>
                  <a:pt x="736892" y="557911"/>
                </a:lnTo>
                <a:lnTo>
                  <a:pt x="708875" y="543331"/>
                </a:lnTo>
                <a:lnTo>
                  <a:pt x="699135" y="529717"/>
                </a:lnTo>
                <a:lnTo>
                  <a:pt x="699135" y="525907"/>
                </a:lnTo>
                <a:lnTo>
                  <a:pt x="702310" y="521462"/>
                </a:lnTo>
                <a:lnTo>
                  <a:pt x="708279" y="516763"/>
                </a:lnTo>
                <a:lnTo>
                  <a:pt x="737222" y="527723"/>
                </a:lnTo>
                <a:lnTo>
                  <a:pt x="769899" y="535584"/>
                </a:lnTo>
                <a:lnTo>
                  <a:pt x="804824" y="540321"/>
                </a:lnTo>
                <a:lnTo>
                  <a:pt x="840486" y="541909"/>
                </a:lnTo>
                <a:lnTo>
                  <a:pt x="876134" y="540321"/>
                </a:lnTo>
                <a:lnTo>
                  <a:pt x="911059" y="535584"/>
                </a:lnTo>
                <a:lnTo>
                  <a:pt x="943737" y="527723"/>
                </a:lnTo>
                <a:lnTo>
                  <a:pt x="972693" y="516763"/>
                </a:lnTo>
                <a:lnTo>
                  <a:pt x="978662" y="521462"/>
                </a:lnTo>
                <a:lnTo>
                  <a:pt x="981837" y="525907"/>
                </a:lnTo>
                <a:lnTo>
                  <a:pt x="981837" y="422414"/>
                </a:lnTo>
                <a:lnTo>
                  <a:pt x="972070" y="435991"/>
                </a:lnTo>
                <a:lnTo>
                  <a:pt x="944016" y="450532"/>
                </a:lnTo>
                <a:lnTo>
                  <a:pt x="899541" y="462127"/>
                </a:lnTo>
                <a:lnTo>
                  <a:pt x="840486" y="466852"/>
                </a:lnTo>
                <a:lnTo>
                  <a:pt x="781367" y="462127"/>
                </a:lnTo>
                <a:lnTo>
                  <a:pt x="736892" y="450532"/>
                </a:lnTo>
                <a:lnTo>
                  <a:pt x="708875" y="435991"/>
                </a:lnTo>
                <a:lnTo>
                  <a:pt x="699135" y="422414"/>
                </a:lnTo>
                <a:lnTo>
                  <a:pt x="708875" y="408876"/>
                </a:lnTo>
                <a:lnTo>
                  <a:pt x="736892" y="394322"/>
                </a:lnTo>
                <a:lnTo>
                  <a:pt x="781367" y="382701"/>
                </a:lnTo>
                <a:lnTo>
                  <a:pt x="840486" y="377964"/>
                </a:lnTo>
                <a:lnTo>
                  <a:pt x="899541" y="382701"/>
                </a:lnTo>
                <a:lnTo>
                  <a:pt x="944016" y="394322"/>
                </a:lnTo>
                <a:lnTo>
                  <a:pt x="972070" y="408876"/>
                </a:lnTo>
                <a:lnTo>
                  <a:pt x="981837" y="422414"/>
                </a:lnTo>
                <a:lnTo>
                  <a:pt x="981837" y="368452"/>
                </a:lnTo>
                <a:lnTo>
                  <a:pt x="942238" y="351967"/>
                </a:lnTo>
                <a:lnTo>
                  <a:pt x="893076" y="341579"/>
                </a:lnTo>
                <a:lnTo>
                  <a:pt x="840486" y="338074"/>
                </a:lnTo>
                <a:lnTo>
                  <a:pt x="787819" y="341579"/>
                </a:lnTo>
                <a:lnTo>
                  <a:pt x="738619" y="351967"/>
                </a:lnTo>
                <a:lnTo>
                  <a:pt x="697611" y="369023"/>
                </a:lnTo>
                <a:lnTo>
                  <a:pt x="669531" y="392569"/>
                </a:lnTo>
                <a:lnTo>
                  <a:pt x="659130" y="422414"/>
                </a:lnTo>
                <a:lnTo>
                  <a:pt x="659257" y="465836"/>
                </a:lnTo>
                <a:lnTo>
                  <a:pt x="674624" y="494030"/>
                </a:lnTo>
                <a:lnTo>
                  <a:pt x="668070" y="502056"/>
                </a:lnTo>
                <a:lnTo>
                  <a:pt x="663206" y="510692"/>
                </a:lnTo>
                <a:lnTo>
                  <a:pt x="660171" y="519912"/>
                </a:lnTo>
                <a:lnTo>
                  <a:pt x="659333" y="527723"/>
                </a:lnTo>
                <a:lnTo>
                  <a:pt x="659257" y="573151"/>
                </a:lnTo>
                <a:lnTo>
                  <a:pt x="659384" y="574167"/>
                </a:lnTo>
                <a:lnTo>
                  <a:pt x="661517" y="581533"/>
                </a:lnTo>
                <a:lnTo>
                  <a:pt x="664806" y="588479"/>
                </a:lnTo>
                <a:lnTo>
                  <a:pt x="669201" y="595083"/>
                </a:lnTo>
                <a:lnTo>
                  <a:pt x="674624" y="601345"/>
                </a:lnTo>
                <a:lnTo>
                  <a:pt x="668070" y="609447"/>
                </a:lnTo>
                <a:lnTo>
                  <a:pt x="663206" y="618109"/>
                </a:lnTo>
                <a:lnTo>
                  <a:pt x="660171" y="627354"/>
                </a:lnTo>
                <a:lnTo>
                  <a:pt x="659345" y="635050"/>
                </a:lnTo>
                <a:lnTo>
                  <a:pt x="659257" y="680593"/>
                </a:lnTo>
                <a:lnTo>
                  <a:pt x="659384" y="681482"/>
                </a:lnTo>
                <a:lnTo>
                  <a:pt x="661504" y="688848"/>
                </a:lnTo>
                <a:lnTo>
                  <a:pt x="664806" y="695833"/>
                </a:lnTo>
                <a:lnTo>
                  <a:pt x="669201" y="702449"/>
                </a:lnTo>
                <a:lnTo>
                  <a:pt x="674624" y="708660"/>
                </a:lnTo>
                <a:lnTo>
                  <a:pt x="668070" y="716762"/>
                </a:lnTo>
                <a:lnTo>
                  <a:pt x="663206" y="725424"/>
                </a:lnTo>
                <a:lnTo>
                  <a:pt x="660171" y="734669"/>
                </a:lnTo>
                <a:lnTo>
                  <a:pt x="659130" y="744474"/>
                </a:lnTo>
                <a:lnTo>
                  <a:pt x="659257" y="788797"/>
                </a:lnTo>
                <a:lnTo>
                  <a:pt x="676109" y="817626"/>
                </a:lnTo>
                <a:lnTo>
                  <a:pt x="709879" y="839609"/>
                </a:lnTo>
                <a:lnTo>
                  <a:pt x="755383" y="854633"/>
                </a:lnTo>
                <a:lnTo>
                  <a:pt x="807466" y="862584"/>
                </a:lnTo>
                <a:lnTo>
                  <a:pt x="797318" y="846277"/>
                </a:lnTo>
                <a:lnTo>
                  <a:pt x="789724" y="828357"/>
                </a:lnTo>
                <a:lnTo>
                  <a:pt x="784974" y="809117"/>
                </a:lnTo>
                <a:lnTo>
                  <a:pt x="783336" y="788797"/>
                </a:lnTo>
                <a:lnTo>
                  <a:pt x="783336" y="784606"/>
                </a:lnTo>
                <a:lnTo>
                  <a:pt x="747725" y="776325"/>
                </a:lnTo>
                <a:lnTo>
                  <a:pt x="721271" y="765733"/>
                </a:lnTo>
                <a:lnTo>
                  <a:pt x="704799" y="754557"/>
                </a:lnTo>
                <a:lnTo>
                  <a:pt x="699135" y="744474"/>
                </a:lnTo>
                <a:lnTo>
                  <a:pt x="699135" y="740664"/>
                </a:lnTo>
                <a:lnTo>
                  <a:pt x="702310" y="736219"/>
                </a:lnTo>
                <a:lnTo>
                  <a:pt x="708279" y="731520"/>
                </a:lnTo>
                <a:lnTo>
                  <a:pt x="726135" y="738759"/>
                </a:lnTo>
                <a:lnTo>
                  <a:pt x="745744" y="744816"/>
                </a:lnTo>
                <a:lnTo>
                  <a:pt x="766673" y="749655"/>
                </a:lnTo>
                <a:lnTo>
                  <a:pt x="788543" y="753237"/>
                </a:lnTo>
                <a:lnTo>
                  <a:pt x="797344" y="731520"/>
                </a:lnTo>
                <a:lnTo>
                  <a:pt x="809917" y="712025"/>
                </a:lnTo>
                <a:lnTo>
                  <a:pt x="825804" y="695198"/>
                </a:lnTo>
                <a:lnTo>
                  <a:pt x="844372" y="681609"/>
                </a:lnTo>
                <a:lnTo>
                  <a:pt x="844550" y="681482"/>
                </a:lnTo>
                <a:lnTo>
                  <a:pt x="843280" y="681482"/>
                </a:lnTo>
                <a:lnTo>
                  <a:pt x="841756" y="681609"/>
                </a:lnTo>
                <a:lnTo>
                  <a:pt x="840486" y="681609"/>
                </a:lnTo>
                <a:lnTo>
                  <a:pt x="781367" y="676884"/>
                </a:lnTo>
                <a:lnTo>
                  <a:pt x="736892" y="665289"/>
                </a:lnTo>
                <a:lnTo>
                  <a:pt x="708875" y="650748"/>
                </a:lnTo>
                <a:lnTo>
                  <a:pt x="699135" y="637159"/>
                </a:lnTo>
                <a:lnTo>
                  <a:pt x="699135" y="633349"/>
                </a:lnTo>
                <a:lnTo>
                  <a:pt x="702310" y="628777"/>
                </a:lnTo>
                <a:lnTo>
                  <a:pt x="708279" y="624078"/>
                </a:lnTo>
                <a:lnTo>
                  <a:pt x="737222" y="635050"/>
                </a:lnTo>
                <a:lnTo>
                  <a:pt x="769899" y="642962"/>
                </a:lnTo>
                <a:lnTo>
                  <a:pt x="804824" y="647750"/>
                </a:lnTo>
                <a:lnTo>
                  <a:pt x="840486" y="649351"/>
                </a:lnTo>
                <a:lnTo>
                  <a:pt x="861999" y="648766"/>
                </a:lnTo>
                <a:lnTo>
                  <a:pt x="883488" y="646988"/>
                </a:lnTo>
                <a:lnTo>
                  <a:pt x="904608" y="644055"/>
                </a:lnTo>
                <a:lnTo>
                  <a:pt x="925068" y="639953"/>
                </a:lnTo>
                <a:lnTo>
                  <a:pt x="930313" y="632625"/>
                </a:lnTo>
                <a:lnTo>
                  <a:pt x="936142" y="625703"/>
                </a:lnTo>
                <a:lnTo>
                  <a:pt x="937729" y="624078"/>
                </a:lnTo>
                <a:lnTo>
                  <a:pt x="942492" y="619201"/>
                </a:lnTo>
                <a:lnTo>
                  <a:pt x="949325" y="613156"/>
                </a:lnTo>
                <a:lnTo>
                  <a:pt x="964717" y="602272"/>
                </a:lnTo>
                <a:lnTo>
                  <a:pt x="981544" y="593890"/>
                </a:lnTo>
                <a:lnTo>
                  <a:pt x="999464" y="588124"/>
                </a:lnTo>
                <a:lnTo>
                  <a:pt x="1018159" y="585089"/>
                </a:lnTo>
                <a:lnTo>
                  <a:pt x="1019810" y="581507"/>
                </a:lnTo>
                <a:lnTo>
                  <a:pt x="1020953" y="577850"/>
                </a:lnTo>
                <a:lnTo>
                  <a:pt x="1021676" y="574294"/>
                </a:lnTo>
                <a:lnTo>
                  <a:pt x="1021575" y="528447"/>
                </a:lnTo>
                <a:lnTo>
                  <a:pt x="1020686" y="519912"/>
                </a:lnTo>
                <a:lnTo>
                  <a:pt x="1019657" y="516763"/>
                </a:lnTo>
                <a:lnTo>
                  <a:pt x="1017676" y="510692"/>
                </a:lnTo>
                <a:lnTo>
                  <a:pt x="1012812" y="502056"/>
                </a:lnTo>
                <a:lnTo>
                  <a:pt x="1006221" y="494030"/>
                </a:lnTo>
                <a:lnTo>
                  <a:pt x="1011720" y="487768"/>
                </a:lnTo>
                <a:lnTo>
                  <a:pt x="1016203" y="481164"/>
                </a:lnTo>
                <a:lnTo>
                  <a:pt x="1019556" y="474192"/>
                </a:lnTo>
                <a:lnTo>
                  <a:pt x="1021715" y="466852"/>
                </a:lnTo>
                <a:lnTo>
                  <a:pt x="1021715" y="422414"/>
                </a:lnTo>
                <a:close/>
              </a:path>
              <a:path w="3336925" h="1746885">
                <a:moveTo>
                  <a:pt x="1149159" y="618109"/>
                </a:moveTo>
                <a:lnTo>
                  <a:pt x="1142250" y="578256"/>
                </a:lnTo>
                <a:lnTo>
                  <a:pt x="1093660" y="528967"/>
                </a:lnTo>
                <a:lnTo>
                  <a:pt x="1057910" y="521462"/>
                </a:lnTo>
                <a:lnTo>
                  <a:pt x="1049147" y="521462"/>
                </a:lnTo>
                <a:lnTo>
                  <a:pt x="1042162" y="528447"/>
                </a:lnTo>
                <a:lnTo>
                  <a:pt x="1041908" y="545846"/>
                </a:lnTo>
                <a:lnTo>
                  <a:pt x="1049020" y="552831"/>
                </a:lnTo>
                <a:lnTo>
                  <a:pt x="1057656" y="552831"/>
                </a:lnTo>
                <a:lnTo>
                  <a:pt x="1081138" y="557847"/>
                </a:lnTo>
                <a:lnTo>
                  <a:pt x="1100239" y="570979"/>
                </a:lnTo>
                <a:lnTo>
                  <a:pt x="1113028" y="590283"/>
                </a:lnTo>
                <a:lnTo>
                  <a:pt x="1117473" y="613156"/>
                </a:lnTo>
                <a:lnTo>
                  <a:pt x="1117600" y="622427"/>
                </a:lnTo>
                <a:lnTo>
                  <a:pt x="1124585" y="629539"/>
                </a:lnTo>
                <a:lnTo>
                  <a:pt x="1142111" y="629539"/>
                </a:lnTo>
                <a:lnTo>
                  <a:pt x="1149096" y="622681"/>
                </a:lnTo>
                <a:lnTo>
                  <a:pt x="1149159" y="618109"/>
                </a:lnTo>
                <a:close/>
              </a:path>
              <a:path w="3336925" h="1746885">
                <a:moveTo>
                  <a:pt x="1208913" y="788797"/>
                </a:moveTo>
                <a:lnTo>
                  <a:pt x="1188935" y="726986"/>
                </a:lnTo>
                <a:lnTo>
                  <a:pt x="1136396" y="688594"/>
                </a:lnTo>
                <a:lnTo>
                  <a:pt x="1132332" y="687324"/>
                </a:lnTo>
                <a:lnTo>
                  <a:pt x="1131697" y="684657"/>
                </a:lnTo>
                <a:lnTo>
                  <a:pt x="1093685" y="625970"/>
                </a:lnTo>
                <a:lnTo>
                  <a:pt x="1028827" y="603885"/>
                </a:lnTo>
                <a:lnTo>
                  <a:pt x="995540" y="609358"/>
                </a:lnTo>
                <a:lnTo>
                  <a:pt x="966152" y="624687"/>
                </a:lnTo>
                <a:lnTo>
                  <a:pt x="942848" y="648258"/>
                </a:lnTo>
                <a:lnTo>
                  <a:pt x="927862" y="678434"/>
                </a:lnTo>
                <a:lnTo>
                  <a:pt x="925957" y="684657"/>
                </a:lnTo>
                <a:lnTo>
                  <a:pt x="919480" y="683895"/>
                </a:lnTo>
                <a:lnTo>
                  <a:pt x="915797" y="683514"/>
                </a:lnTo>
                <a:lnTo>
                  <a:pt x="912114" y="683387"/>
                </a:lnTo>
                <a:lnTo>
                  <a:pt x="908431" y="683387"/>
                </a:lnTo>
                <a:lnTo>
                  <a:pt x="867308" y="691680"/>
                </a:lnTo>
                <a:lnTo>
                  <a:pt x="833666" y="714286"/>
                </a:lnTo>
                <a:lnTo>
                  <a:pt x="810971" y="747788"/>
                </a:lnTo>
                <a:lnTo>
                  <a:pt x="802640" y="788797"/>
                </a:lnTo>
                <a:lnTo>
                  <a:pt x="810971" y="829906"/>
                </a:lnTo>
                <a:lnTo>
                  <a:pt x="833666" y="863498"/>
                </a:lnTo>
                <a:lnTo>
                  <a:pt x="867308" y="886155"/>
                </a:lnTo>
                <a:lnTo>
                  <a:pt x="908431" y="894461"/>
                </a:lnTo>
                <a:lnTo>
                  <a:pt x="1103376" y="894461"/>
                </a:lnTo>
                <a:lnTo>
                  <a:pt x="1144397" y="886155"/>
                </a:lnTo>
                <a:lnTo>
                  <a:pt x="1177950" y="863498"/>
                </a:lnTo>
                <a:lnTo>
                  <a:pt x="1200594" y="829906"/>
                </a:lnTo>
                <a:lnTo>
                  <a:pt x="1208913" y="788797"/>
                </a:lnTo>
                <a:close/>
              </a:path>
              <a:path w="3336925" h="1746885">
                <a:moveTo>
                  <a:pt x="1695196" y="209550"/>
                </a:moveTo>
                <a:lnTo>
                  <a:pt x="1690116" y="204470"/>
                </a:lnTo>
                <a:lnTo>
                  <a:pt x="1677416" y="204470"/>
                </a:lnTo>
                <a:lnTo>
                  <a:pt x="1672336" y="209550"/>
                </a:lnTo>
                <a:lnTo>
                  <a:pt x="1672336" y="222250"/>
                </a:lnTo>
                <a:lnTo>
                  <a:pt x="1677416" y="227330"/>
                </a:lnTo>
                <a:lnTo>
                  <a:pt x="1690116" y="227330"/>
                </a:lnTo>
                <a:lnTo>
                  <a:pt x="1695196" y="222250"/>
                </a:lnTo>
                <a:lnTo>
                  <a:pt x="1695196" y="209550"/>
                </a:lnTo>
                <a:close/>
              </a:path>
              <a:path w="3336925" h="1746885">
                <a:moveTo>
                  <a:pt x="1702435" y="50800"/>
                </a:moveTo>
                <a:lnTo>
                  <a:pt x="1698244" y="45720"/>
                </a:lnTo>
                <a:lnTo>
                  <a:pt x="1687576" y="45720"/>
                </a:lnTo>
                <a:lnTo>
                  <a:pt x="1683258" y="50800"/>
                </a:lnTo>
                <a:lnTo>
                  <a:pt x="1683258" y="99060"/>
                </a:lnTo>
                <a:lnTo>
                  <a:pt x="1687576" y="104140"/>
                </a:lnTo>
                <a:lnTo>
                  <a:pt x="1698244" y="104140"/>
                </a:lnTo>
                <a:lnTo>
                  <a:pt x="1702435" y="99060"/>
                </a:lnTo>
                <a:lnTo>
                  <a:pt x="1702435" y="50800"/>
                </a:lnTo>
                <a:close/>
              </a:path>
              <a:path w="3336925" h="1746885">
                <a:moveTo>
                  <a:pt x="1759331" y="38100"/>
                </a:moveTo>
                <a:lnTo>
                  <a:pt x="1755013" y="34290"/>
                </a:lnTo>
                <a:lnTo>
                  <a:pt x="1744472" y="34290"/>
                </a:lnTo>
                <a:lnTo>
                  <a:pt x="1740154" y="38100"/>
                </a:lnTo>
                <a:lnTo>
                  <a:pt x="1740154" y="93980"/>
                </a:lnTo>
                <a:lnTo>
                  <a:pt x="1744472" y="99060"/>
                </a:lnTo>
                <a:lnTo>
                  <a:pt x="1755013" y="99060"/>
                </a:lnTo>
                <a:lnTo>
                  <a:pt x="1759331" y="93980"/>
                </a:lnTo>
                <a:lnTo>
                  <a:pt x="1759331" y="38100"/>
                </a:lnTo>
                <a:close/>
              </a:path>
              <a:path w="3336925" h="1746885">
                <a:moveTo>
                  <a:pt x="1777746" y="255270"/>
                </a:moveTo>
                <a:lnTo>
                  <a:pt x="1773428" y="251460"/>
                </a:lnTo>
                <a:lnTo>
                  <a:pt x="1762760" y="251460"/>
                </a:lnTo>
                <a:lnTo>
                  <a:pt x="1758442" y="255270"/>
                </a:lnTo>
                <a:lnTo>
                  <a:pt x="1758442" y="262890"/>
                </a:lnTo>
                <a:lnTo>
                  <a:pt x="1756791" y="264160"/>
                </a:lnTo>
                <a:lnTo>
                  <a:pt x="1747520" y="264160"/>
                </a:lnTo>
                <a:lnTo>
                  <a:pt x="1745742" y="262890"/>
                </a:lnTo>
                <a:lnTo>
                  <a:pt x="1745742" y="255270"/>
                </a:lnTo>
                <a:lnTo>
                  <a:pt x="1741424" y="251460"/>
                </a:lnTo>
                <a:lnTo>
                  <a:pt x="1730883" y="251460"/>
                </a:lnTo>
                <a:lnTo>
                  <a:pt x="1726438" y="255270"/>
                </a:lnTo>
                <a:lnTo>
                  <a:pt x="1726438" y="260350"/>
                </a:lnTo>
                <a:lnTo>
                  <a:pt x="1728254" y="269240"/>
                </a:lnTo>
                <a:lnTo>
                  <a:pt x="1733232" y="276860"/>
                </a:lnTo>
                <a:lnTo>
                  <a:pt x="1740573" y="281940"/>
                </a:lnTo>
                <a:lnTo>
                  <a:pt x="1749552" y="283210"/>
                </a:lnTo>
                <a:lnTo>
                  <a:pt x="1754632" y="283210"/>
                </a:lnTo>
                <a:lnTo>
                  <a:pt x="1763598" y="281940"/>
                </a:lnTo>
                <a:lnTo>
                  <a:pt x="1770938" y="276860"/>
                </a:lnTo>
                <a:lnTo>
                  <a:pt x="1775917" y="269240"/>
                </a:lnTo>
                <a:lnTo>
                  <a:pt x="1776958" y="264160"/>
                </a:lnTo>
                <a:lnTo>
                  <a:pt x="1777746" y="260350"/>
                </a:lnTo>
                <a:lnTo>
                  <a:pt x="1777746" y="255270"/>
                </a:lnTo>
                <a:close/>
              </a:path>
              <a:path w="3336925" h="1746885">
                <a:moveTo>
                  <a:pt x="1815211" y="330200"/>
                </a:moveTo>
                <a:lnTo>
                  <a:pt x="1814576" y="325120"/>
                </a:lnTo>
                <a:lnTo>
                  <a:pt x="1806194" y="317500"/>
                </a:lnTo>
                <a:lnTo>
                  <a:pt x="1800225" y="318770"/>
                </a:lnTo>
                <a:lnTo>
                  <a:pt x="1796796" y="322580"/>
                </a:lnTo>
                <a:lnTo>
                  <a:pt x="1794433" y="325120"/>
                </a:lnTo>
                <a:lnTo>
                  <a:pt x="1787080" y="328930"/>
                </a:lnTo>
                <a:lnTo>
                  <a:pt x="1773999" y="334010"/>
                </a:lnTo>
                <a:lnTo>
                  <a:pt x="1754505" y="335280"/>
                </a:lnTo>
                <a:lnTo>
                  <a:pt x="1733638" y="332740"/>
                </a:lnTo>
                <a:lnTo>
                  <a:pt x="1718767" y="328930"/>
                </a:lnTo>
                <a:lnTo>
                  <a:pt x="1709724" y="323850"/>
                </a:lnTo>
                <a:lnTo>
                  <a:pt x="1706372" y="321310"/>
                </a:lnTo>
                <a:lnTo>
                  <a:pt x="1702435" y="317500"/>
                </a:lnTo>
                <a:lnTo>
                  <a:pt x="1696339" y="318770"/>
                </a:lnTo>
                <a:lnTo>
                  <a:pt x="1689227" y="326390"/>
                </a:lnTo>
                <a:lnTo>
                  <a:pt x="1689481" y="332740"/>
                </a:lnTo>
                <a:lnTo>
                  <a:pt x="1693418" y="335280"/>
                </a:lnTo>
                <a:lnTo>
                  <a:pt x="1697723" y="339090"/>
                </a:lnTo>
                <a:lnTo>
                  <a:pt x="1709331" y="345440"/>
                </a:lnTo>
                <a:lnTo>
                  <a:pt x="1728254" y="351790"/>
                </a:lnTo>
                <a:lnTo>
                  <a:pt x="1754505" y="354330"/>
                </a:lnTo>
                <a:lnTo>
                  <a:pt x="1780146" y="351790"/>
                </a:lnTo>
                <a:lnTo>
                  <a:pt x="1797570" y="345440"/>
                </a:lnTo>
                <a:lnTo>
                  <a:pt x="1807768" y="339090"/>
                </a:lnTo>
                <a:lnTo>
                  <a:pt x="1811782" y="335280"/>
                </a:lnTo>
                <a:lnTo>
                  <a:pt x="1815211" y="330200"/>
                </a:lnTo>
                <a:close/>
              </a:path>
              <a:path w="3336925" h="1746885">
                <a:moveTo>
                  <a:pt x="1816227" y="50800"/>
                </a:moveTo>
                <a:lnTo>
                  <a:pt x="1811909" y="45720"/>
                </a:lnTo>
                <a:lnTo>
                  <a:pt x="1801241" y="45720"/>
                </a:lnTo>
                <a:lnTo>
                  <a:pt x="1796923" y="50800"/>
                </a:lnTo>
                <a:lnTo>
                  <a:pt x="1796923" y="99060"/>
                </a:lnTo>
                <a:lnTo>
                  <a:pt x="1801241" y="104140"/>
                </a:lnTo>
                <a:lnTo>
                  <a:pt x="1811909" y="104140"/>
                </a:lnTo>
                <a:lnTo>
                  <a:pt x="1816227" y="99060"/>
                </a:lnTo>
                <a:lnTo>
                  <a:pt x="1816227" y="50800"/>
                </a:lnTo>
                <a:close/>
              </a:path>
              <a:path w="3336925" h="1746885">
                <a:moveTo>
                  <a:pt x="1831975" y="209550"/>
                </a:moveTo>
                <a:lnTo>
                  <a:pt x="1826768" y="204470"/>
                </a:lnTo>
                <a:lnTo>
                  <a:pt x="1814068" y="204470"/>
                </a:lnTo>
                <a:lnTo>
                  <a:pt x="1808988" y="209550"/>
                </a:lnTo>
                <a:lnTo>
                  <a:pt x="1808988" y="222250"/>
                </a:lnTo>
                <a:lnTo>
                  <a:pt x="1814068" y="227330"/>
                </a:lnTo>
                <a:lnTo>
                  <a:pt x="1826768" y="227330"/>
                </a:lnTo>
                <a:lnTo>
                  <a:pt x="1831975" y="222250"/>
                </a:lnTo>
                <a:lnTo>
                  <a:pt x="1831975" y="209550"/>
                </a:lnTo>
                <a:close/>
              </a:path>
              <a:path w="3336925" h="1746885">
                <a:moveTo>
                  <a:pt x="1911858" y="162560"/>
                </a:moveTo>
                <a:lnTo>
                  <a:pt x="1906041" y="119380"/>
                </a:lnTo>
                <a:lnTo>
                  <a:pt x="1889671" y="81280"/>
                </a:lnTo>
                <a:lnTo>
                  <a:pt x="1864296" y="48260"/>
                </a:lnTo>
                <a:lnTo>
                  <a:pt x="1831454" y="22860"/>
                </a:lnTo>
                <a:lnTo>
                  <a:pt x="1792732" y="6350"/>
                </a:lnTo>
                <a:lnTo>
                  <a:pt x="1749679" y="0"/>
                </a:lnTo>
                <a:lnTo>
                  <a:pt x="1706626" y="6350"/>
                </a:lnTo>
                <a:lnTo>
                  <a:pt x="1667916" y="22860"/>
                </a:lnTo>
                <a:lnTo>
                  <a:pt x="1635112" y="48260"/>
                </a:lnTo>
                <a:lnTo>
                  <a:pt x="1609763" y="81280"/>
                </a:lnTo>
                <a:lnTo>
                  <a:pt x="1593418" y="119380"/>
                </a:lnTo>
                <a:lnTo>
                  <a:pt x="1587627" y="162560"/>
                </a:lnTo>
                <a:lnTo>
                  <a:pt x="1587627" y="167640"/>
                </a:lnTo>
                <a:lnTo>
                  <a:pt x="1591945" y="171450"/>
                </a:lnTo>
                <a:lnTo>
                  <a:pt x="1602486" y="171450"/>
                </a:lnTo>
                <a:lnTo>
                  <a:pt x="1606804" y="167640"/>
                </a:lnTo>
                <a:lnTo>
                  <a:pt x="1606804" y="162560"/>
                </a:lnTo>
                <a:lnTo>
                  <a:pt x="1614093" y="116840"/>
                </a:lnTo>
                <a:lnTo>
                  <a:pt x="1634413" y="78740"/>
                </a:lnTo>
                <a:lnTo>
                  <a:pt x="1665363" y="46990"/>
                </a:lnTo>
                <a:lnTo>
                  <a:pt x="1704581" y="26670"/>
                </a:lnTo>
                <a:lnTo>
                  <a:pt x="1749679" y="20320"/>
                </a:lnTo>
                <a:lnTo>
                  <a:pt x="1794764" y="26670"/>
                </a:lnTo>
                <a:lnTo>
                  <a:pt x="1833981" y="46990"/>
                </a:lnTo>
                <a:lnTo>
                  <a:pt x="1864931" y="78740"/>
                </a:lnTo>
                <a:lnTo>
                  <a:pt x="1885251" y="116840"/>
                </a:lnTo>
                <a:lnTo>
                  <a:pt x="1892554" y="162560"/>
                </a:lnTo>
                <a:lnTo>
                  <a:pt x="1892554" y="167640"/>
                </a:lnTo>
                <a:lnTo>
                  <a:pt x="1896872" y="171450"/>
                </a:lnTo>
                <a:lnTo>
                  <a:pt x="1907540" y="171450"/>
                </a:lnTo>
                <a:lnTo>
                  <a:pt x="1911858" y="167640"/>
                </a:lnTo>
                <a:lnTo>
                  <a:pt x="1911858" y="162560"/>
                </a:lnTo>
                <a:close/>
              </a:path>
              <a:path w="3336925" h="1746885">
                <a:moveTo>
                  <a:pt x="2032381" y="595630"/>
                </a:moveTo>
                <a:lnTo>
                  <a:pt x="2027936" y="590550"/>
                </a:lnTo>
                <a:lnTo>
                  <a:pt x="1957197" y="590550"/>
                </a:lnTo>
                <a:lnTo>
                  <a:pt x="1957197" y="571500"/>
                </a:lnTo>
                <a:lnTo>
                  <a:pt x="1954936" y="539750"/>
                </a:lnTo>
                <a:lnTo>
                  <a:pt x="1948192" y="511810"/>
                </a:lnTo>
                <a:lnTo>
                  <a:pt x="1938020" y="489902"/>
                </a:lnTo>
                <a:lnTo>
                  <a:pt x="1938020" y="571500"/>
                </a:lnTo>
                <a:lnTo>
                  <a:pt x="1938020" y="590550"/>
                </a:lnTo>
                <a:lnTo>
                  <a:pt x="1889633" y="590550"/>
                </a:lnTo>
                <a:lnTo>
                  <a:pt x="1889633" y="467360"/>
                </a:lnTo>
                <a:lnTo>
                  <a:pt x="1920976" y="497840"/>
                </a:lnTo>
                <a:lnTo>
                  <a:pt x="1936115" y="543560"/>
                </a:lnTo>
                <a:lnTo>
                  <a:pt x="1938020" y="571500"/>
                </a:lnTo>
                <a:lnTo>
                  <a:pt x="1938020" y="489902"/>
                </a:lnTo>
                <a:lnTo>
                  <a:pt x="1897938" y="450850"/>
                </a:lnTo>
                <a:lnTo>
                  <a:pt x="1870329" y="440740"/>
                </a:lnTo>
                <a:lnTo>
                  <a:pt x="1870329" y="459740"/>
                </a:lnTo>
                <a:lnTo>
                  <a:pt x="1870329" y="590550"/>
                </a:lnTo>
                <a:lnTo>
                  <a:pt x="1855089" y="590550"/>
                </a:lnTo>
                <a:lnTo>
                  <a:pt x="1855089" y="457200"/>
                </a:lnTo>
                <a:lnTo>
                  <a:pt x="1858391" y="457200"/>
                </a:lnTo>
                <a:lnTo>
                  <a:pt x="1863852" y="458470"/>
                </a:lnTo>
                <a:lnTo>
                  <a:pt x="1870329" y="459740"/>
                </a:lnTo>
                <a:lnTo>
                  <a:pt x="1870329" y="440740"/>
                </a:lnTo>
                <a:lnTo>
                  <a:pt x="1858937" y="438150"/>
                </a:lnTo>
                <a:lnTo>
                  <a:pt x="1835785" y="438150"/>
                </a:lnTo>
                <a:lnTo>
                  <a:pt x="1835785" y="457200"/>
                </a:lnTo>
                <a:lnTo>
                  <a:pt x="1835785" y="590550"/>
                </a:lnTo>
                <a:lnTo>
                  <a:pt x="1668907" y="590550"/>
                </a:lnTo>
                <a:lnTo>
                  <a:pt x="1668907" y="457200"/>
                </a:lnTo>
                <a:lnTo>
                  <a:pt x="1679321" y="457200"/>
                </a:lnTo>
                <a:lnTo>
                  <a:pt x="1686915" y="482600"/>
                </a:lnTo>
                <a:lnTo>
                  <a:pt x="1702892" y="504190"/>
                </a:lnTo>
                <a:lnTo>
                  <a:pt x="1725269" y="518160"/>
                </a:lnTo>
                <a:lnTo>
                  <a:pt x="1752092" y="523240"/>
                </a:lnTo>
                <a:lnTo>
                  <a:pt x="1778927" y="518160"/>
                </a:lnTo>
                <a:lnTo>
                  <a:pt x="1801342" y="504190"/>
                </a:lnTo>
                <a:lnTo>
                  <a:pt x="1802282" y="502920"/>
                </a:lnTo>
                <a:lnTo>
                  <a:pt x="1817357" y="482600"/>
                </a:lnTo>
                <a:lnTo>
                  <a:pt x="1824990" y="457200"/>
                </a:lnTo>
                <a:lnTo>
                  <a:pt x="1835785" y="457200"/>
                </a:lnTo>
                <a:lnTo>
                  <a:pt x="1835785" y="438150"/>
                </a:lnTo>
                <a:lnTo>
                  <a:pt x="1805686" y="438150"/>
                </a:lnTo>
                <a:lnTo>
                  <a:pt x="1805686" y="457200"/>
                </a:lnTo>
                <a:lnTo>
                  <a:pt x="1799590" y="474980"/>
                </a:lnTo>
                <a:lnTo>
                  <a:pt x="1787740" y="490220"/>
                </a:lnTo>
                <a:lnTo>
                  <a:pt x="1771459" y="500380"/>
                </a:lnTo>
                <a:lnTo>
                  <a:pt x="1752092" y="502920"/>
                </a:lnTo>
                <a:lnTo>
                  <a:pt x="1732788" y="500380"/>
                </a:lnTo>
                <a:lnTo>
                  <a:pt x="1716544" y="490220"/>
                </a:lnTo>
                <a:lnTo>
                  <a:pt x="1704708" y="474980"/>
                </a:lnTo>
                <a:lnTo>
                  <a:pt x="1698625" y="457200"/>
                </a:lnTo>
                <a:lnTo>
                  <a:pt x="1715897" y="457200"/>
                </a:lnTo>
                <a:lnTo>
                  <a:pt x="1720215" y="452120"/>
                </a:lnTo>
                <a:lnTo>
                  <a:pt x="1720215" y="414020"/>
                </a:lnTo>
                <a:lnTo>
                  <a:pt x="1727288" y="415302"/>
                </a:lnTo>
                <a:lnTo>
                  <a:pt x="1742300" y="417830"/>
                </a:lnTo>
                <a:lnTo>
                  <a:pt x="1761947" y="417830"/>
                </a:lnTo>
                <a:lnTo>
                  <a:pt x="1776996" y="415302"/>
                </a:lnTo>
                <a:lnTo>
                  <a:pt x="1784096" y="414020"/>
                </a:lnTo>
                <a:lnTo>
                  <a:pt x="1784096" y="452120"/>
                </a:lnTo>
                <a:lnTo>
                  <a:pt x="1788414" y="457200"/>
                </a:lnTo>
                <a:lnTo>
                  <a:pt x="1805686" y="457200"/>
                </a:lnTo>
                <a:lnTo>
                  <a:pt x="1805686" y="438150"/>
                </a:lnTo>
                <a:lnTo>
                  <a:pt x="1803400" y="438150"/>
                </a:lnTo>
                <a:lnTo>
                  <a:pt x="1803400" y="414020"/>
                </a:lnTo>
                <a:lnTo>
                  <a:pt x="1803400" y="407670"/>
                </a:lnTo>
                <a:lnTo>
                  <a:pt x="1803273" y="407670"/>
                </a:lnTo>
                <a:lnTo>
                  <a:pt x="1819656" y="398780"/>
                </a:lnTo>
                <a:lnTo>
                  <a:pt x="1855076" y="368300"/>
                </a:lnTo>
                <a:lnTo>
                  <a:pt x="1876869" y="334010"/>
                </a:lnTo>
                <a:lnTo>
                  <a:pt x="1888363" y="297180"/>
                </a:lnTo>
                <a:lnTo>
                  <a:pt x="1888490" y="297180"/>
                </a:lnTo>
                <a:lnTo>
                  <a:pt x="1888490" y="293370"/>
                </a:lnTo>
                <a:lnTo>
                  <a:pt x="1895221" y="292100"/>
                </a:lnTo>
                <a:lnTo>
                  <a:pt x="1901190" y="288290"/>
                </a:lnTo>
                <a:lnTo>
                  <a:pt x="1905762" y="283210"/>
                </a:lnTo>
                <a:lnTo>
                  <a:pt x="1911972" y="273050"/>
                </a:lnTo>
                <a:lnTo>
                  <a:pt x="1913534" y="270510"/>
                </a:lnTo>
                <a:lnTo>
                  <a:pt x="1917204" y="257810"/>
                </a:lnTo>
                <a:lnTo>
                  <a:pt x="1918131" y="245110"/>
                </a:lnTo>
                <a:lnTo>
                  <a:pt x="1917700" y="234950"/>
                </a:lnTo>
                <a:lnTo>
                  <a:pt x="1917192" y="229870"/>
                </a:lnTo>
                <a:lnTo>
                  <a:pt x="1916938" y="227330"/>
                </a:lnTo>
                <a:lnTo>
                  <a:pt x="1913763" y="222250"/>
                </a:lnTo>
                <a:lnTo>
                  <a:pt x="1908175" y="217170"/>
                </a:lnTo>
                <a:lnTo>
                  <a:pt x="1902206" y="213360"/>
                </a:lnTo>
                <a:lnTo>
                  <a:pt x="1898865" y="212255"/>
                </a:lnTo>
                <a:lnTo>
                  <a:pt x="1898865" y="246380"/>
                </a:lnTo>
                <a:lnTo>
                  <a:pt x="1898027" y="255270"/>
                </a:lnTo>
                <a:lnTo>
                  <a:pt x="1895678" y="264160"/>
                </a:lnTo>
                <a:lnTo>
                  <a:pt x="1891538" y="270510"/>
                </a:lnTo>
                <a:lnTo>
                  <a:pt x="1890649" y="271780"/>
                </a:lnTo>
                <a:lnTo>
                  <a:pt x="1889633" y="273050"/>
                </a:lnTo>
                <a:lnTo>
                  <a:pt x="1888490" y="273050"/>
                </a:lnTo>
                <a:lnTo>
                  <a:pt x="1888490" y="229870"/>
                </a:lnTo>
                <a:lnTo>
                  <a:pt x="1891411" y="229870"/>
                </a:lnTo>
                <a:lnTo>
                  <a:pt x="1894459" y="231140"/>
                </a:lnTo>
                <a:lnTo>
                  <a:pt x="1896364" y="232410"/>
                </a:lnTo>
                <a:lnTo>
                  <a:pt x="1897253" y="233680"/>
                </a:lnTo>
                <a:lnTo>
                  <a:pt x="1898269" y="234950"/>
                </a:lnTo>
                <a:lnTo>
                  <a:pt x="1898523" y="237490"/>
                </a:lnTo>
                <a:lnTo>
                  <a:pt x="1898865" y="246380"/>
                </a:lnTo>
                <a:lnTo>
                  <a:pt x="1898865" y="212255"/>
                </a:lnTo>
                <a:lnTo>
                  <a:pt x="1894586" y="210820"/>
                </a:lnTo>
                <a:lnTo>
                  <a:pt x="1888490" y="210820"/>
                </a:lnTo>
                <a:lnTo>
                  <a:pt x="1888490" y="193040"/>
                </a:lnTo>
                <a:lnTo>
                  <a:pt x="1888871" y="190500"/>
                </a:lnTo>
                <a:lnTo>
                  <a:pt x="1887855" y="186690"/>
                </a:lnTo>
                <a:lnTo>
                  <a:pt x="1869186" y="168871"/>
                </a:lnTo>
                <a:lnTo>
                  <a:pt x="1869186" y="195580"/>
                </a:lnTo>
                <a:lnTo>
                  <a:pt x="1869186" y="294640"/>
                </a:lnTo>
                <a:lnTo>
                  <a:pt x="1848866" y="345440"/>
                </a:lnTo>
                <a:lnTo>
                  <a:pt x="1808683" y="383552"/>
                </a:lnTo>
                <a:lnTo>
                  <a:pt x="1752981" y="398780"/>
                </a:lnTo>
                <a:lnTo>
                  <a:pt x="1751330" y="398780"/>
                </a:lnTo>
                <a:lnTo>
                  <a:pt x="1695602" y="383552"/>
                </a:lnTo>
                <a:lnTo>
                  <a:pt x="1655318" y="345440"/>
                </a:lnTo>
                <a:lnTo>
                  <a:pt x="1636420" y="300990"/>
                </a:lnTo>
                <a:lnTo>
                  <a:pt x="1635125" y="294640"/>
                </a:lnTo>
                <a:lnTo>
                  <a:pt x="1635125" y="273050"/>
                </a:lnTo>
                <a:lnTo>
                  <a:pt x="1635125" y="229870"/>
                </a:lnTo>
                <a:lnTo>
                  <a:pt x="1635125" y="195580"/>
                </a:lnTo>
                <a:lnTo>
                  <a:pt x="1655445" y="176530"/>
                </a:lnTo>
                <a:lnTo>
                  <a:pt x="1657477" y="175260"/>
                </a:lnTo>
                <a:lnTo>
                  <a:pt x="1658620" y="172720"/>
                </a:lnTo>
                <a:lnTo>
                  <a:pt x="1658620" y="157480"/>
                </a:lnTo>
                <a:lnTo>
                  <a:pt x="1669554" y="161290"/>
                </a:lnTo>
                <a:lnTo>
                  <a:pt x="1686394" y="165100"/>
                </a:lnTo>
                <a:lnTo>
                  <a:pt x="1709483" y="168910"/>
                </a:lnTo>
                <a:lnTo>
                  <a:pt x="1739138" y="170180"/>
                </a:lnTo>
                <a:lnTo>
                  <a:pt x="1761477" y="170180"/>
                </a:lnTo>
                <a:lnTo>
                  <a:pt x="1786686" y="167640"/>
                </a:lnTo>
                <a:lnTo>
                  <a:pt x="1814855" y="162560"/>
                </a:lnTo>
                <a:lnTo>
                  <a:pt x="1839823" y="157480"/>
                </a:lnTo>
                <a:lnTo>
                  <a:pt x="1846072" y="156210"/>
                </a:lnTo>
                <a:lnTo>
                  <a:pt x="1846072" y="172720"/>
                </a:lnTo>
                <a:lnTo>
                  <a:pt x="1847215" y="175260"/>
                </a:lnTo>
                <a:lnTo>
                  <a:pt x="1849120" y="176530"/>
                </a:lnTo>
                <a:lnTo>
                  <a:pt x="1869186" y="195580"/>
                </a:lnTo>
                <a:lnTo>
                  <a:pt x="1869186" y="168871"/>
                </a:lnTo>
                <a:lnTo>
                  <a:pt x="1865249" y="165100"/>
                </a:lnTo>
                <a:lnTo>
                  <a:pt x="1865249" y="156210"/>
                </a:lnTo>
                <a:lnTo>
                  <a:pt x="1865249" y="151130"/>
                </a:lnTo>
                <a:lnTo>
                  <a:pt x="1865249" y="140970"/>
                </a:lnTo>
                <a:lnTo>
                  <a:pt x="1863979" y="137160"/>
                </a:lnTo>
                <a:lnTo>
                  <a:pt x="1861693" y="135890"/>
                </a:lnTo>
                <a:lnTo>
                  <a:pt x="1859508" y="134620"/>
                </a:lnTo>
                <a:lnTo>
                  <a:pt x="1855139" y="132080"/>
                </a:lnTo>
                <a:lnTo>
                  <a:pt x="1837016" y="125730"/>
                </a:lnTo>
                <a:lnTo>
                  <a:pt x="1824228" y="122796"/>
                </a:lnTo>
                <a:lnTo>
                  <a:pt x="1824228" y="142240"/>
                </a:lnTo>
                <a:lnTo>
                  <a:pt x="1770214" y="149860"/>
                </a:lnTo>
                <a:lnTo>
                  <a:pt x="1727974" y="151130"/>
                </a:lnTo>
                <a:lnTo>
                  <a:pt x="1696796" y="147320"/>
                </a:lnTo>
                <a:lnTo>
                  <a:pt x="1676019" y="142240"/>
                </a:lnTo>
                <a:lnTo>
                  <a:pt x="1688973" y="139700"/>
                </a:lnTo>
                <a:lnTo>
                  <a:pt x="1705800" y="137160"/>
                </a:lnTo>
                <a:lnTo>
                  <a:pt x="1726806" y="135890"/>
                </a:lnTo>
                <a:lnTo>
                  <a:pt x="1752346" y="134620"/>
                </a:lnTo>
                <a:lnTo>
                  <a:pt x="1775701" y="135890"/>
                </a:lnTo>
                <a:lnTo>
                  <a:pt x="1795284" y="137160"/>
                </a:lnTo>
                <a:lnTo>
                  <a:pt x="1811362" y="139700"/>
                </a:lnTo>
                <a:lnTo>
                  <a:pt x="1824228" y="142240"/>
                </a:lnTo>
                <a:lnTo>
                  <a:pt x="1824228" y="122796"/>
                </a:lnTo>
                <a:lnTo>
                  <a:pt x="1803895" y="118110"/>
                </a:lnTo>
                <a:lnTo>
                  <a:pt x="1752346" y="115570"/>
                </a:lnTo>
                <a:lnTo>
                  <a:pt x="1700771" y="118110"/>
                </a:lnTo>
                <a:lnTo>
                  <a:pt x="1667598" y="125730"/>
                </a:lnTo>
                <a:lnTo>
                  <a:pt x="1649437" y="132080"/>
                </a:lnTo>
                <a:lnTo>
                  <a:pt x="1642872" y="135890"/>
                </a:lnTo>
                <a:lnTo>
                  <a:pt x="1640586" y="137160"/>
                </a:lnTo>
                <a:lnTo>
                  <a:pt x="1639316" y="140970"/>
                </a:lnTo>
                <a:lnTo>
                  <a:pt x="1639316" y="165100"/>
                </a:lnTo>
                <a:lnTo>
                  <a:pt x="1619123" y="184150"/>
                </a:lnTo>
                <a:lnTo>
                  <a:pt x="1617980" y="185420"/>
                </a:lnTo>
                <a:lnTo>
                  <a:pt x="1617091" y="186690"/>
                </a:lnTo>
                <a:lnTo>
                  <a:pt x="1616075" y="189230"/>
                </a:lnTo>
                <a:lnTo>
                  <a:pt x="1615821" y="190500"/>
                </a:lnTo>
                <a:lnTo>
                  <a:pt x="1615821" y="210820"/>
                </a:lnTo>
                <a:lnTo>
                  <a:pt x="1615821" y="229870"/>
                </a:lnTo>
                <a:lnTo>
                  <a:pt x="1615821" y="273050"/>
                </a:lnTo>
                <a:lnTo>
                  <a:pt x="1614551" y="273050"/>
                </a:lnTo>
                <a:lnTo>
                  <a:pt x="1612519" y="270510"/>
                </a:lnTo>
                <a:lnTo>
                  <a:pt x="1608366" y="264160"/>
                </a:lnTo>
                <a:lnTo>
                  <a:pt x="1606016" y="255270"/>
                </a:lnTo>
                <a:lnTo>
                  <a:pt x="1605178" y="246380"/>
                </a:lnTo>
                <a:lnTo>
                  <a:pt x="1605534" y="237490"/>
                </a:lnTo>
                <a:lnTo>
                  <a:pt x="1605788" y="234950"/>
                </a:lnTo>
                <a:lnTo>
                  <a:pt x="1606804" y="233680"/>
                </a:lnTo>
                <a:lnTo>
                  <a:pt x="1607693" y="232410"/>
                </a:lnTo>
                <a:lnTo>
                  <a:pt x="1609598" y="231140"/>
                </a:lnTo>
                <a:lnTo>
                  <a:pt x="1612773" y="229870"/>
                </a:lnTo>
                <a:lnTo>
                  <a:pt x="1615821" y="229870"/>
                </a:lnTo>
                <a:lnTo>
                  <a:pt x="1615821" y="210820"/>
                </a:lnTo>
                <a:lnTo>
                  <a:pt x="1609598" y="210820"/>
                </a:lnTo>
                <a:lnTo>
                  <a:pt x="1601978" y="213360"/>
                </a:lnTo>
                <a:lnTo>
                  <a:pt x="1585861" y="245110"/>
                </a:lnTo>
                <a:lnTo>
                  <a:pt x="1586776" y="257810"/>
                </a:lnTo>
                <a:lnTo>
                  <a:pt x="1608836" y="292100"/>
                </a:lnTo>
                <a:lnTo>
                  <a:pt x="1615821" y="293370"/>
                </a:lnTo>
                <a:lnTo>
                  <a:pt x="1615821" y="297180"/>
                </a:lnTo>
                <a:lnTo>
                  <a:pt x="1615948" y="297180"/>
                </a:lnTo>
                <a:lnTo>
                  <a:pt x="1616900" y="302260"/>
                </a:lnTo>
                <a:lnTo>
                  <a:pt x="1620405" y="316230"/>
                </a:lnTo>
                <a:lnTo>
                  <a:pt x="1638681" y="354330"/>
                </a:lnTo>
                <a:lnTo>
                  <a:pt x="1679943" y="396252"/>
                </a:lnTo>
                <a:lnTo>
                  <a:pt x="1701038" y="407670"/>
                </a:lnTo>
                <a:lnTo>
                  <a:pt x="1700911" y="407670"/>
                </a:lnTo>
                <a:lnTo>
                  <a:pt x="1700911" y="438150"/>
                </a:lnTo>
                <a:lnTo>
                  <a:pt x="1649730" y="438150"/>
                </a:lnTo>
                <a:lnTo>
                  <a:pt x="1649730" y="457200"/>
                </a:lnTo>
                <a:lnTo>
                  <a:pt x="1649730" y="590550"/>
                </a:lnTo>
                <a:lnTo>
                  <a:pt x="1634363" y="590550"/>
                </a:lnTo>
                <a:lnTo>
                  <a:pt x="1634363" y="467360"/>
                </a:lnTo>
                <a:lnTo>
                  <a:pt x="1634363" y="459740"/>
                </a:lnTo>
                <a:lnTo>
                  <a:pt x="1640967" y="458470"/>
                </a:lnTo>
                <a:lnTo>
                  <a:pt x="1646428" y="457200"/>
                </a:lnTo>
                <a:lnTo>
                  <a:pt x="1649730" y="457200"/>
                </a:lnTo>
                <a:lnTo>
                  <a:pt x="1649730" y="438150"/>
                </a:lnTo>
                <a:lnTo>
                  <a:pt x="1645412" y="438150"/>
                </a:lnTo>
                <a:lnTo>
                  <a:pt x="1628559" y="441960"/>
                </a:lnTo>
                <a:lnTo>
                  <a:pt x="1615186" y="447319"/>
                </a:lnTo>
                <a:lnTo>
                  <a:pt x="1615186" y="467360"/>
                </a:lnTo>
                <a:lnTo>
                  <a:pt x="1615186" y="590550"/>
                </a:lnTo>
                <a:lnTo>
                  <a:pt x="1566291" y="590550"/>
                </a:lnTo>
                <a:lnTo>
                  <a:pt x="1566291" y="571500"/>
                </a:lnTo>
                <a:lnTo>
                  <a:pt x="1570621" y="530860"/>
                </a:lnTo>
                <a:lnTo>
                  <a:pt x="1581924" y="500380"/>
                </a:lnTo>
                <a:lnTo>
                  <a:pt x="1597621" y="480060"/>
                </a:lnTo>
                <a:lnTo>
                  <a:pt x="1615186" y="467360"/>
                </a:lnTo>
                <a:lnTo>
                  <a:pt x="1615186" y="447319"/>
                </a:lnTo>
                <a:lnTo>
                  <a:pt x="1567256" y="487680"/>
                </a:lnTo>
                <a:lnTo>
                  <a:pt x="1549349" y="539750"/>
                </a:lnTo>
                <a:lnTo>
                  <a:pt x="1547114" y="571500"/>
                </a:lnTo>
                <a:lnTo>
                  <a:pt x="1547114" y="590550"/>
                </a:lnTo>
                <a:lnTo>
                  <a:pt x="1476248" y="590550"/>
                </a:lnTo>
                <a:lnTo>
                  <a:pt x="1471930" y="595630"/>
                </a:lnTo>
                <a:lnTo>
                  <a:pt x="1471930" y="605790"/>
                </a:lnTo>
                <a:lnTo>
                  <a:pt x="1476248" y="609600"/>
                </a:lnTo>
                <a:lnTo>
                  <a:pt x="2027936" y="609600"/>
                </a:lnTo>
                <a:lnTo>
                  <a:pt x="2032381" y="605790"/>
                </a:lnTo>
                <a:lnTo>
                  <a:pt x="2032381" y="595630"/>
                </a:lnTo>
                <a:close/>
              </a:path>
              <a:path w="3336925" h="1746885">
                <a:moveTo>
                  <a:pt x="2604643" y="1045337"/>
                </a:moveTo>
                <a:lnTo>
                  <a:pt x="2363978" y="1045337"/>
                </a:lnTo>
                <a:lnTo>
                  <a:pt x="2363978" y="1378966"/>
                </a:lnTo>
                <a:lnTo>
                  <a:pt x="2604643" y="1378966"/>
                </a:lnTo>
                <a:lnTo>
                  <a:pt x="2604643" y="1045337"/>
                </a:lnTo>
                <a:close/>
              </a:path>
              <a:path w="3336925" h="1746885">
                <a:moveTo>
                  <a:pt x="3054223" y="1187577"/>
                </a:moveTo>
                <a:lnTo>
                  <a:pt x="3042031" y="1138555"/>
                </a:lnTo>
                <a:lnTo>
                  <a:pt x="3015767" y="1109256"/>
                </a:lnTo>
                <a:lnTo>
                  <a:pt x="2974708" y="1088682"/>
                </a:lnTo>
                <a:lnTo>
                  <a:pt x="2960878" y="1084580"/>
                </a:lnTo>
                <a:lnTo>
                  <a:pt x="2973349" y="1080135"/>
                </a:lnTo>
                <a:lnTo>
                  <a:pt x="2984893" y="1074483"/>
                </a:lnTo>
                <a:lnTo>
                  <a:pt x="2995498" y="1068374"/>
                </a:lnTo>
                <a:lnTo>
                  <a:pt x="3005201" y="1062482"/>
                </a:lnTo>
                <a:lnTo>
                  <a:pt x="3009709" y="1057656"/>
                </a:lnTo>
                <a:lnTo>
                  <a:pt x="3012452" y="1054735"/>
                </a:lnTo>
                <a:lnTo>
                  <a:pt x="3019260" y="1046302"/>
                </a:lnTo>
                <a:lnTo>
                  <a:pt x="3025165" y="1037374"/>
                </a:lnTo>
                <a:lnTo>
                  <a:pt x="3029712" y="1028192"/>
                </a:lnTo>
                <a:lnTo>
                  <a:pt x="3034347" y="1018946"/>
                </a:lnTo>
                <a:lnTo>
                  <a:pt x="3037357" y="1009484"/>
                </a:lnTo>
                <a:lnTo>
                  <a:pt x="3038995" y="999566"/>
                </a:lnTo>
                <a:lnTo>
                  <a:pt x="3039491" y="988949"/>
                </a:lnTo>
                <a:lnTo>
                  <a:pt x="3038538" y="974623"/>
                </a:lnTo>
                <a:lnTo>
                  <a:pt x="3022346" y="934974"/>
                </a:lnTo>
                <a:lnTo>
                  <a:pt x="2988462" y="906018"/>
                </a:lnTo>
                <a:lnTo>
                  <a:pt x="2946146" y="890778"/>
                </a:lnTo>
                <a:lnTo>
                  <a:pt x="2946146" y="1177798"/>
                </a:lnTo>
                <a:lnTo>
                  <a:pt x="2945269" y="1188377"/>
                </a:lnTo>
                <a:lnTo>
                  <a:pt x="2926499" y="1222527"/>
                </a:lnTo>
                <a:lnTo>
                  <a:pt x="2881655" y="1240028"/>
                </a:lnTo>
                <a:lnTo>
                  <a:pt x="2857754" y="1241552"/>
                </a:lnTo>
                <a:lnTo>
                  <a:pt x="2811018" y="1241552"/>
                </a:lnTo>
                <a:lnTo>
                  <a:pt x="2808605" y="1239139"/>
                </a:lnTo>
                <a:lnTo>
                  <a:pt x="2806192" y="1239139"/>
                </a:lnTo>
                <a:lnTo>
                  <a:pt x="2803652" y="1236599"/>
                </a:lnTo>
                <a:lnTo>
                  <a:pt x="2803652" y="1234186"/>
                </a:lnTo>
                <a:lnTo>
                  <a:pt x="2801226" y="1231773"/>
                </a:lnTo>
                <a:lnTo>
                  <a:pt x="2801226" y="1118997"/>
                </a:lnTo>
                <a:lnTo>
                  <a:pt x="2855341" y="1118997"/>
                </a:lnTo>
                <a:lnTo>
                  <a:pt x="2900197" y="1123073"/>
                </a:lnTo>
                <a:lnTo>
                  <a:pt x="2936367" y="1145921"/>
                </a:lnTo>
                <a:lnTo>
                  <a:pt x="2946146" y="1177798"/>
                </a:lnTo>
                <a:lnTo>
                  <a:pt x="2946146" y="890778"/>
                </a:lnTo>
                <a:lnTo>
                  <a:pt x="2946146" y="817245"/>
                </a:lnTo>
                <a:lnTo>
                  <a:pt x="2936367" y="817245"/>
                </a:lnTo>
                <a:lnTo>
                  <a:pt x="2936367" y="1003681"/>
                </a:lnTo>
                <a:lnTo>
                  <a:pt x="2935909" y="1012037"/>
                </a:lnTo>
                <a:lnTo>
                  <a:pt x="2910332" y="1047584"/>
                </a:lnTo>
                <a:lnTo>
                  <a:pt x="2864955" y="1057186"/>
                </a:lnTo>
                <a:lnTo>
                  <a:pt x="2847848" y="1057656"/>
                </a:lnTo>
                <a:lnTo>
                  <a:pt x="2801226" y="1057656"/>
                </a:lnTo>
                <a:lnTo>
                  <a:pt x="2801226" y="954659"/>
                </a:lnTo>
                <a:lnTo>
                  <a:pt x="2847848" y="954659"/>
                </a:lnTo>
                <a:lnTo>
                  <a:pt x="2895206" y="956703"/>
                </a:lnTo>
                <a:lnTo>
                  <a:pt x="2929001" y="976630"/>
                </a:lnTo>
                <a:lnTo>
                  <a:pt x="2936367" y="1003681"/>
                </a:lnTo>
                <a:lnTo>
                  <a:pt x="2936367" y="817245"/>
                </a:lnTo>
                <a:lnTo>
                  <a:pt x="2874899" y="817245"/>
                </a:lnTo>
                <a:lnTo>
                  <a:pt x="2874899" y="885952"/>
                </a:lnTo>
                <a:lnTo>
                  <a:pt x="2828277" y="885952"/>
                </a:lnTo>
                <a:lnTo>
                  <a:pt x="2828277" y="817245"/>
                </a:lnTo>
                <a:lnTo>
                  <a:pt x="2757043" y="817245"/>
                </a:lnTo>
                <a:lnTo>
                  <a:pt x="2757043" y="885952"/>
                </a:lnTo>
                <a:lnTo>
                  <a:pt x="2646426" y="885952"/>
                </a:lnTo>
                <a:lnTo>
                  <a:pt x="2646426" y="944753"/>
                </a:lnTo>
                <a:lnTo>
                  <a:pt x="2680843" y="944753"/>
                </a:lnTo>
                <a:lnTo>
                  <a:pt x="2685796" y="947293"/>
                </a:lnTo>
                <a:lnTo>
                  <a:pt x="2690622" y="949706"/>
                </a:lnTo>
                <a:lnTo>
                  <a:pt x="2693162" y="952119"/>
                </a:lnTo>
                <a:lnTo>
                  <a:pt x="2693187" y="954735"/>
                </a:lnTo>
                <a:lnTo>
                  <a:pt x="2695575" y="959485"/>
                </a:lnTo>
                <a:lnTo>
                  <a:pt x="2695575" y="1236599"/>
                </a:lnTo>
                <a:lnTo>
                  <a:pt x="2693162" y="1239139"/>
                </a:lnTo>
                <a:lnTo>
                  <a:pt x="2693162" y="1241552"/>
                </a:lnTo>
                <a:lnTo>
                  <a:pt x="2690622" y="1246505"/>
                </a:lnTo>
                <a:lnTo>
                  <a:pt x="2685796" y="1246505"/>
                </a:lnTo>
                <a:lnTo>
                  <a:pt x="2680843" y="1248918"/>
                </a:lnTo>
                <a:lnTo>
                  <a:pt x="2673477" y="1251331"/>
                </a:lnTo>
                <a:lnTo>
                  <a:pt x="2646426" y="1251331"/>
                </a:lnTo>
                <a:lnTo>
                  <a:pt x="2646426" y="1307846"/>
                </a:lnTo>
                <a:lnTo>
                  <a:pt x="2757043" y="1307846"/>
                </a:lnTo>
                <a:lnTo>
                  <a:pt x="2757043" y="1378966"/>
                </a:lnTo>
                <a:lnTo>
                  <a:pt x="2828277" y="1378966"/>
                </a:lnTo>
                <a:lnTo>
                  <a:pt x="2828277" y="1307846"/>
                </a:lnTo>
                <a:lnTo>
                  <a:pt x="2874899" y="1307846"/>
                </a:lnTo>
                <a:lnTo>
                  <a:pt x="2874899" y="1378966"/>
                </a:lnTo>
                <a:lnTo>
                  <a:pt x="2946146" y="1378966"/>
                </a:lnTo>
                <a:lnTo>
                  <a:pt x="2946146" y="1302893"/>
                </a:lnTo>
                <a:lnTo>
                  <a:pt x="2954947" y="1301026"/>
                </a:lnTo>
                <a:lnTo>
                  <a:pt x="2963049" y="1298917"/>
                </a:lnTo>
                <a:lnTo>
                  <a:pt x="3010966" y="1274991"/>
                </a:lnTo>
                <a:lnTo>
                  <a:pt x="3040799" y="1241552"/>
                </a:lnTo>
                <a:lnTo>
                  <a:pt x="3043936" y="1236573"/>
                </a:lnTo>
                <a:lnTo>
                  <a:pt x="3049968" y="1221320"/>
                </a:lnTo>
                <a:lnTo>
                  <a:pt x="3053232" y="1205141"/>
                </a:lnTo>
                <a:lnTo>
                  <a:pt x="3054223" y="1187577"/>
                </a:lnTo>
                <a:close/>
              </a:path>
              <a:path w="3336925" h="1746885">
                <a:moveTo>
                  <a:pt x="3336798" y="594106"/>
                </a:moveTo>
                <a:lnTo>
                  <a:pt x="3096006" y="594106"/>
                </a:lnTo>
                <a:lnTo>
                  <a:pt x="3096006" y="1378966"/>
                </a:lnTo>
                <a:lnTo>
                  <a:pt x="3336798" y="1378966"/>
                </a:lnTo>
                <a:lnTo>
                  <a:pt x="3336798" y="594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51116" y="1714207"/>
            <a:ext cx="3886835" cy="375285"/>
          </a:xfrm>
          <a:prstGeom prst="rect">
            <a:avLst/>
          </a:prstGeom>
          <a:solidFill>
            <a:srgbClr val="006FC0"/>
          </a:solidFill>
          <a:ln w="12700">
            <a:solidFill>
              <a:srgbClr val="41709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30"/>
              </a:spcBef>
            </a:pP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Hiệu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quả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/>
                <a:cs typeface="Arial"/>
              </a:rPr>
              <a:t>thấp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630" y="5322874"/>
            <a:ext cx="3886835" cy="375285"/>
          </a:xfrm>
          <a:prstGeom prst="rect">
            <a:avLst/>
          </a:prstGeom>
          <a:solidFill>
            <a:srgbClr val="006FC0"/>
          </a:solidFill>
          <a:ln w="12700">
            <a:solidFill>
              <a:srgbClr val="41709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35"/>
              </a:spcBef>
            </a:pP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lớn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7394" y="5322874"/>
            <a:ext cx="3886835" cy="375285"/>
          </a:xfrm>
          <a:prstGeom prst="rect">
            <a:avLst/>
          </a:prstGeom>
          <a:solidFill>
            <a:srgbClr val="006FC0"/>
          </a:solidFill>
          <a:ln w="12700">
            <a:solidFill>
              <a:srgbClr val="41709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35"/>
              </a:spcBef>
            </a:pP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Dữ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lớn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8822" y="1286891"/>
            <a:ext cx="10386695" cy="0"/>
          </a:xfrm>
          <a:custGeom>
            <a:avLst/>
            <a:gdLst/>
            <a:ahLst/>
            <a:cxnLst/>
            <a:rect l="l" t="t" r="r" b="b"/>
            <a:pathLst>
              <a:path w="10386695">
                <a:moveTo>
                  <a:pt x="0" y="0"/>
                </a:moveTo>
                <a:lnTo>
                  <a:pt x="10386568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79259" y="1011826"/>
            <a:ext cx="127635" cy="121920"/>
            <a:chOff x="679259" y="1011826"/>
            <a:chExt cx="127635" cy="121920"/>
          </a:xfrm>
        </p:grpSpPr>
        <p:sp>
          <p:nvSpPr>
            <p:cNvPr id="25" name="object 25"/>
            <p:cNvSpPr/>
            <p:nvPr/>
          </p:nvSpPr>
          <p:spPr>
            <a:xfrm>
              <a:off x="685609" y="1018176"/>
              <a:ext cx="114935" cy="109220"/>
            </a:xfrm>
            <a:custGeom>
              <a:avLst/>
              <a:gdLst/>
              <a:ahLst/>
              <a:cxnLst/>
              <a:rect l="l" t="t" r="r" b="b"/>
              <a:pathLst>
                <a:path w="114934" h="109219">
                  <a:moveTo>
                    <a:pt x="114613" y="0"/>
                  </a:moveTo>
                  <a:lnTo>
                    <a:pt x="0" y="0"/>
                  </a:lnTo>
                  <a:lnTo>
                    <a:pt x="0" y="109202"/>
                  </a:lnTo>
                  <a:lnTo>
                    <a:pt x="114613" y="109202"/>
                  </a:lnTo>
                  <a:lnTo>
                    <a:pt x="11461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609" y="1018176"/>
              <a:ext cx="114935" cy="109220"/>
            </a:xfrm>
            <a:custGeom>
              <a:avLst/>
              <a:gdLst/>
              <a:ahLst/>
              <a:cxnLst/>
              <a:rect l="l" t="t" r="r" b="b"/>
              <a:pathLst>
                <a:path w="114934" h="109219">
                  <a:moveTo>
                    <a:pt x="0" y="109202"/>
                  </a:moveTo>
                  <a:lnTo>
                    <a:pt x="114613" y="109202"/>
                  </a:lnTo>
                  <a:lnTo>
                    <a:pt x="114613" y="0"/>
                  </a:lnTo>
                  <a:lnTo>
                    <a:pt x="0" y="0"/>
                  </a:lnTo>
                  <a:lnTo>
                    <a:pt x="0" y="10920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61" y="479042"/>
            <a:ext cx="11210859" cy="1839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16102" y="3428365"/>
            <a:ext cx="11764645" cy="3108960"/>
            <a:chOff x="316102" y="3428365"/>
            <a:chExt cx="11764645" cy="3108960"/>
          </a:xfrm>
        </p:grpSpPr>
        <p:sp>
          <p:nvSpPr>
            <p:cNvPr id="4" name="object 4"/>
            <p:cNvSpPr/>
            <p:nvPr/>
          </p:nvSpPr>
          <p:spPr>
            <a:xfrm>
              <a:off x="6083681" y="3595243"/>
              <a:ext cx="1336675" cy="450215"/>
            </a:xfrm>
            <a:custGeom>
              <a:avLst/>
              <a:gdLst/>
              <a:ahLst/>
              <a:cxnLst/>
              <a:rect l="l" t="t" r="r" b="b"/>
              <a:pathLst>
                <a:path w="1336675" h="450214">
                  <a:moveTo>
                    <a:pt x="0" y="0"/>
                  </a:moveTo>
                  <a:lnTo>
                    <a:pt x="0" y="128778"/>
                  </a:lnTo>
                  <a:lnTo>
                    <a:pt x="131953" y="132461"/>
                  </a:lnTo>
                  <a:lnTo>
                    <a:pt x="183424" y="135796"/>
                  </a:lnTo>
                  <a:lnTo>
                    <a:pt x="234637" y="140063"/>
                  </a:lnTo>
                  <a:lnTo>
                    <a:pt x="285582" y="145253"/>
                  </a:lnTo>
                  <a:lnTo>
                    <a:pt x="336252" y="151358"/>
                  </a:lnTo>
                  <a:lnTo>
                    <a:pt x="386637" y="158370"/>
                  </a:lnTo>
                  <a:lnTo>
                    <a:pt x="436730" y="166280"/>
                  </a:lnTo>
                  <a:lnTo>
                    <a:pt x="486522" y="175081"/>
                  </a:lnTo>
                  <a:lnTo>
                    <a:pt x="536005" y="184763"/>
                  </a:lnTo>
                  <a:lnTo>
                    <a:pt x="585170" y="195319"/>
                  </a:lnTo>
                  <a:lnTo>
                    <a:pt x="634009" y="206740"/>
                  </a:lnTo>
                  <a:lnTo>
                    <a:pt x="682514" y="219018"/>
                  </a:lnTo>
                  <a:lnTo>
                    <a:pt x="730676" y="232144"/>
                  </a:lnTo>
                  <a:lnTo>
                    <a:pt x="778486" y="246111"/>
                  </a:lnTo>
                  <a:lnTo>
                    <a:pt x="825937" y="260909"/>
                  </a:lnTo>
                  <a:lnTo>
                    <a:pt x="873020" y="276531"/>
                  </a:lnTo>
                  <a:lnTo>
                    <a:pt x="919726" y="292969"/>
                  </a:lnTo>
                  <a:lnTo>
                    <a:pt x="966048" y="310214"/>
                  </a:lnTo>
                  <a:lnTo>
                    <a:pt x="1011976" y="328257"/>
                  </a:lnTo>
                  <a:lnTo>
                    <a:pt x="1057503" y="347090"/>
                  </a:lnTo>
                  <a:lnTo>
                    <a:pt x="1102619" y="366706"/>
                  </a:lnTo>
                  <a:lnTo>
                    <a:pt x="1147318" y="387096"/>
                  </a:lnTo>
                  <a:lnTo>
                    <a:pt x="1271904" y="449961"/>
                  </a:lnTo>
                  <a:lnTo>
                    <a:pt x="1336421" y="338201"/>
                  </a:lnTo>
                  <a:lnTo>
                    <a:pt x="1201801" y="270256"/>
                  </a:lnTo>
                  <a:lnTo>
                    <a:pt x="1157159" y="249874"/>
                  </a:lnTo>
                  <a:lnTo>
                    <a:pt x="1112118" y="230229"/>
                  </a:lnTo>
                  <a:lnTo>
                    <a:pt x="1066685" y="211329"/>
                  </a:lnTo>
                  <a:lnTo>
                    <a:pt x="1020867" y="193180"/>
                  </a:lnTo>
                  <a:lnTo>
                    <a:pt x="974672" y="175791"/>
                  </a:lnTo>
                  <a:lnTo>
                    <a:pt x="928108" y="159169"/>
                  </a:lnTo>
                  <a:lnTo>
                    <a:pt x="881183" y="143322"/>
                  </a:lnTo>
                  <a:lnTo>
                    <a:pt x="833904" y="128257"/>
                  </a:lnTo>
                  <a:lnTo>
                    <a:pt x="786279" y="113983"/>
                  </a:lnTo>
                  <a:lnTo>
                    <a:pt x="738316" y="100507"/>
                  </a:lnTo>
                  <a:lnTo>
                    <a:pt x="690022" y="87836"/>
                  </a:lnTo>
                  <a:lnTo>
                    <a:pt x="641406" y="75978"/>
                  </a:lnTo>
                  <a:lnTo>
                    <a:pt x="592475" y="64941"/>
                  </a:lnTo>
                  <a:lnTo>
                    <a:pt x="543236" y="54733"/>
                  </a:lnTo>
                  <a:lnTo>
                    <a:pt x="493698" y="45360"/>
                  </a:lnTo>
                  <a:lnTo>
                    <a:pt x="443868" y="36832"/>
                  </a:lnTo>
                  <a:lnTo>
                    <a:pt x="393753" y="29155"/>
                  </a:lnTo>
                  <a:lnTo>
                    <a:pt x="343363" y="22337"/>
                  </a:lnTo>
                  <a:lnTo>
                    <a:pt x="292704" y="16386"/>
                  </a:lnTo>
                  <a:lnTo>
                    <a:pt x="241784" y="11309"/>
                  </a:lnTo>
                  <a:lnTo>
                    <a:pt x="190610" y="7114"/>
                  </a:lnTo>
                  <a:lnTo>
                    <a:pt x="139192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73648" y="3814572"/>
              <a:ext cx="1237615" cy="416559"/>
            </a:xfrm>
            <a:custGeom>
              <a:avLst/>
              <a:gdLst/>
              <a:ahLst/>
              <a:cxnLst/>
              <a:rect l="l" t="t" r="r" b="b"/>
              <a:pathLst>
                <a:path w="1237615" h="416560">
                  <a:moveTo>
                    <a:pt x="0" y="0"/>
                  </a:moveTo>
                  <a:lnTo>
                    <a:pt x="0" y="119252"/>
                  </a:lnTo>
                  <a:lnTo>
                    <a:pt x="122174" y="122554"/>
                  </a:lnTo>
                  <a:lnTo>
                    <a:pt x="174829" y="126012"/>
                  </a:lnTo>
                  <a:lnTo>
                    <a:pt x="227191" y="130524"/>
                  </a:lnTo>
                  <a:lnTo>
                    <a:pt x="279249" y="136078"/>
                  </a:lnTo>
                  <a:lnTo>
                    <a:pt x="330992" y="142665"/>
                  </a:lnTo>
                  <a:lnTo>
                    <a:pt x="382411" y="150273"/>
                  </a:lnTo>
                  <a:lnTo>
                    <a:pt x="433494" y="158894"/>
                  </a:lnTo>
                  <a:lnTo>
                    <a:pt x="484230" y="168516"/>
                  </a:lnTo>
                  <a:lnTo>
                    <a:pt x="534610" y="179128"/>
                  </a:lnTo>
                  <a:lnTo>
                    <a:pt x="584623" y="190721"/>
                  </a:lnTo>
                  <a:lnTo>
                    <a:pt x="634258" y="203283"/>
                  </a:lnTo>
                  <a:lnTo>
                    <a:pt x="683504" y="216805"/>
                  </a:lnTo>
                  <a:lnTo>
                    <a:pt x="732352" y="231276"/>
                  </a:lnTo>
                  <a:lnTo>
                    <a:pt x="780790" y="246685"/>
                  </a:lnTo>
                  <a:lnTo>
                    <a:pt x="828808" y="263023"/>
                  </a:lnTo>
                  <a:lnTo>
                    <a:pt x="876395" y="280278"/>
                  </a:lnTo>
                  <a:lnTo>
                    <a:pt x="923541" y="298441"/>
                  </a:lnTo>
                  <a:lnTo>
                    <a:pt x="970236" y="317500"/>
                  </a:lnTo>
                  <a:lnTo>
                    <a:pt x="1016468" y="337445"/>
                  </a:lnTo>
                  <a:lnTo>
                    <a:pt x="1062227" y="358266"/>
                  </a:lnTo>
                  <a:lnTo>
                    <a:pt x="1177544" y="416559"/>
                  </a:lnTo>
                  <a:lnTo>
                    <a:pt x="1237360" y="313054"/>
                  </a:lnTo>
                  <a:lnTo>
                    <a:pt x="1112647" y="250189"/>
                  </a:lnTo>
                  <a:lnTo>
                    <a:pt x="1067176" y="229472"/>
                  </a:lnTo>
                  <a:lnTo>
                    <a:pt x="1021257" y="209580"/>
                  </a:lnTo>
                  <a:lnTo>
                    <a:pt x="974900" y="190522"/>
                  </a:lnTo>
                  <a:lnTo>
                    <a:pt x="928114" y="172309"/>
                  </a:lnTo>
                  <a:lnTo>
                    <a:pt x="880909" y="154949"/>
                  </a:lnTo>
                  <a:lnTo>
                    <a:pt x="833294" y="138453"/>
                  </a:lnTo>
                  <a:lnTo>
                    <a:pt x="785278" y="122830"/>
                  </a:lnTo>
                  <a:lnTo>
                    <a:pt x="736871" y="108090"/>
                  </a:lnTo>
                  <a:lnTo>
                    <a:pt x="688082" y="94242"/>
                  </a:lnTo>
                  <a:lnTo>
                    <a:pt x="638921" y="81295"/>
                  </a:lnTo>
                  <a:lnTo>
                    <a:pt x="589396" y="69261"/>
                  </a:lnTo>
                  <a:lnTo>
                    <a:pt x="539519" y="58147"/>
                  </a:lnTo>
                  <a:lnTo>
                    <a:pt x="489297" y="47964"/>
                  </a:lnTo>
                  <a:lnTo>
                    <a:pt x="438741" y="38722"/>
                  </a:lnTo>
                  <a:lnTo>
                    <a:pt x="387859" y="30430"/>
                  </a:lnTo>
                  <a:lnTo>
                    <a:pt x="336662" y="23097"/>
                  </a:lnTo>
                  <a:lnTo>
                    <a:pt x="285159" y="16734"/>
                  </a:lnTo>
                  <a:lnTo>
                    <a:pt x="233358" y="11349"/>
                  </a:lnTo>
                  <a:lnTo>
                    <a:pt x="181270" y="6953"/>
                  </a:lnTo>
                  <a:lnTo>
                    <a:pt x="128904" y="3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3572" y="3595751"/>
              <a:ext cx="1332230" cy="448309"/>
            </a:xfrm>
            <a:custGeom>
              <a:avLst/>
              <a:gdLst/>
              <a:ahLst/>
              <a:cxnLst/>
              <a:rect l="l" t="t" r="r" b="b"/>
              <a:pathLst>
                <a:path w="1332229" h="448310">
                  <a:moveTo>
                    <a:pt x="1332102" y="0"/>
                  </a:moveTo>
                  <a:lnTo>
                    <a:pt x="1059561" y="13843"/>
                  </a:lnTo>
                  <a:lnTo>
                    <a:pt x="1007448" y="19601"/>
                  </a:lnTo>
                  <a:lnTo>
                    <a:pt x="955618" y="26276"/>
                  </a:lnTo>
                  <a:lnTo>
                    <a:pt x="904080" y="33858"/>
                  </a:lnTo>
                  <a:lnTo>
                    <a:pt x="852840" y="42340"/>
                  </a:lnTo>
                  <a:lnTo>
                    <a:pt x="801909" y="51713"/>
                  </a:lnTo>
                  <a:lnTo>
                    <a:pt x="751293" y="61969"/>
                  </a:lnTo>
                  <a:lnTo>
                    <a:pt x="701002" y="73100"/>
                  </a:lnTo>
                  <a:lnTo>
                    <a:pt x="651043" y="85097"/>
                  </a:lnTo>
                  <a:lnTo>
                    <a:pt x="601424" y="97951"/>
                  </a:lnTo>
                  <a:lnTo>
                    <a:pt x="552154" y="111656"/>
                  </a:lnTo>
                  <a:lnTo>
                    <a:pt x="503241" y="126201"/>
                  </a:lnTo>
                  <a:lnTo>
                    <a:pt x="454694" y="141580"/>
                  </a:lnTo>
                  <a:lnTo>
                    <a:pt x="406520" y="157783"/>
                  </a:lnTo>
                  <a:lnTo>
                    <a:pt x="358727" y="174803"/>
                  </a:lnTo>
                  <a:lnTo>
                    <a:pt x="311325" y="192631"/>
                  </a:lnTo>
                  <a:lnTo>
                    <a:pt x="264321" y="211259"/>
                  </a:lnTo>
                  <a:lnTo>
                    <a:pt x="217723" y="230678"/>
                  </a:lnTo>
                  <a:lnTo>
                    <a:pt x="171539" y="250880"/>
                  </a:lnTo>
                  <a:lnTo>
                    <a:pt x="125779" y="271857"/>
                  </a:lnTo>
                  <a:lnTo>
                    <a:pt x="80450" y="293601"/>
                  </a:lnTo>
                  <a:lnTo>
                    <a:pt x="35560" y="316103"/>
                  </a:lnTo>
                  <a:lnTo>
                    <a:pt x="0" y="336423"/>
                  </a:lnTo>
                  <a:lnTo>
                    <a:pt x="64388" y="447929"/>
                  </a:lnTo>
                  <a:lnTo>
                    <a:pt x="94233" y="430911"/>
                  </a:lnTo>
                  <a:lnTo>
                    <a:pt x="139292" y="408351"/>
                  </a:lnTo>
                  <a:lnTo>
                    <a:pt x="184812" y="386590"/>
                  </a:lnTo>
                  <a:lnTo>
                    <a:pt x="230784" y="365636"/>
                  </a:lnTo>
                  <a:lnTo>
                    <a:pt x="277199" y="345498"/>
                  </a:lnTo>
                  <a:lnTo>
                    <a:pt x="324048" y="326187"/>
                  </a:lnTo>
                  <a:lnTo>
                    <a:pt x="371322" y="307711"/>
                  </a:lnTo>
                  <a:lnTo>
                    <a:pt x="419011" y="290080"/>
                  </a:lnTo>
                  <a:lnTo>
                    <a:pt x="467108" y="273302"/>
                  </a:lnTo>
                  <a:lnTo>
                    <a:pt x="515601" y="257389"/>
                  </a:lnTo>
                  <a:lnTo>
                    <a:pt x="564483" y="242347"/>
                  </a:lnTo>
                  <a:lnTo>
                    <a:pt x="613744" y="228188"/>
                  </a:lnTo>
                  <a:lnTo>
                    <a:pt x="663374" y="214920"/>
                  </a:lnTo>
                  <a:lnTo>
                    <a:pt x="713366" y="202553"/>
                  </a:lnTo>
                  <a:lnTo>
                    <a:pt x="763709" y="191096"/>
                  </a:lnTo>
                  <a:lnTo>
                    <a:pt x="814395" y="180558"/>
                  </a:lnTo>
                  <a:lnTo>
                    <a:pt x="865414" y="170949"/>
                  </a:lnTo>
                  <a:lnTo>
                    <a:pt x="916757" y="162277"/>
                  </a:lnTo>
                  <a:lnTo>
                    <a:pt x="968416" y="154554"/>
                  </a:lnTo>
                  <a:lnTo>
                    <a:pt x="1020380" y="147787"/>
                  </a:lnTo>
                  <a:lnTo>
                    <a:pt x="1072641" y="141986"/>
                  </a:lnTo>
                  <a:lnTo>
                    <a:pt x="1332102" y="128905"/>
                  </a:lnTo>
                  <a:lnTo>
                    <a:pt x="133210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6027" y="3815080"/>
              <a:ext cx="1233805" cy="414655"/>
            </a:xfrm>
            <a:custGeom>
              <a:avLst/>
              <a:gdLst/>
              <a:ahLst/>
              <a:cxnLst/>
              <a:rect l="l" t="t" r="r" b="b"/>
              <a:pathLst>
                <a:path w="1233804" h="414654">
                  <a:moveTo>
                    <a:pt x="1233297" y="0"/>
                  </a:moveTo>
                  <a:lnTo>
                    <a:pt x="980948" y="12700"/>
                  </a:lnTo>
                  <a:lnTo>
                    <a:pt x="930302" y="18331"/>
                  </a:lnTo>
                  <a:lnTo>
                    <a:pt x="879945" y="24895"/>
                  </a:lnTo>
                  <a:lnTo>
                    <a:pt x="829885" y="32383"/>
                  </a:lnTo>
                  <a:lnTo>
                    <a:pt x="780132" y="40786"/>
                  </a:lnTo>
                  <a:lnTo>
                    <a:pt x="730694" y="50095"/>
                  </a:lnTo>
                  <a:lnTo>
                    <a:pt x="681580" y="60302"/>
                  </a:lnTo>
                  <a:lnTo>
                    <a:pt x="632798" y="71398"/>
                  </a:lnTo>
                  <a:lnTo>
                    <a:pt x="584358" y="83374"/>
                  </a:lnTo>
                  <a:lnTo>
                    <a:pt x="536268" y="96223"/>
                  </a:lnTo>
                  <a:lnTo>
                    <a:pt x="488537" y="109934"/>
                  </a:lnTo>
                  <a:lnTo>
                    <a:pt x="441173" y="124499"/>
                  </a:lnTo>
                  <a:lnTo>
                    <a:pt x="394186" y="139911"/>
                  </a:lnTo>
                  <a:lnTo>
                    <a:pt x="347584" y="156159"/>
                  </a:lnTo>
                  <a:lnTo>
                    <a:pt x="301376" y="173236"/>
                  </a:lnTo>
                  <a:lnTo>
                    <a:pt x="255571" y="191133"/>
                  </a:lnTo>
                  <a:lnTo>
                    <a:pt x="210177" y="209840"/>
                  </a:lnTo>
                  <a:lnTo>
                    <a:pt x="165204" y="229350"/>
                  </a:lnTo>
                  <a:lnTo>
                    <a:pt x="120659" y="249654"/>
                  </a:lnTo>
                  <a:lnTo>
                    <a:pt x="76553" y="270742"/>
                  </a:lnTo>
                  <a:lnTo>
                    <a:pt x="32893" y="292608"/>
                  </a:lnTo>
                  <a:lnTo>
                    <a:pt x="0" y="311404"/>
                  </a:lnTo>
                  <a:lnTo>
                    <a:pt x="59689" y="414528"/>
                  </a:lnTo>
                  <a:lnTo>
                    <a:pt x="87249" y="398780"/>
                  </a:lnTo>
                  <a:lnTo>
                    <a:pt x="131163" y="376809"/>
                  </a:lnTo>
                  <a:lnTo>
                    <a:pt x="175551" y="355660"/>
                  </a:lnTo>
                  <a:lnTo>
                    <a:pt x="220404" y="335344"/>
                  </a:lnTo>
                  <a:lnTo>
                    <a:pt x="265710" y="315869"/>
                  </a:lnTo>
                  <a:lnTo>
                    <a:pt x="311460" y="297245"/>
                  </a:lnTo>
                  <a:lnTo>
                    <a:pt x="357645" y="279483"/>
                  </a:lnTo>
                  <a:lnTo>
                    <a:pt x="404255" y="262591"/>
                  </a:lnTo>
                  <a:lnTo>
                    <a:pt x="451279" y="246579"/>
                  </a:lnTo>
                  <a:lnTo>
                    <a:pt x="498709" y="231458"/>
                  </a:lnTo>
                  <a:lnTo>
                    <a:pt x="546534" y="217236"/>
                  </a:lnTo>
                  <a:lnTo>
                    <a:pt x="594745" y="203923"/>
                  </a:lnTo>
                  <a:lnTo>
                    <a:pt x="643331" y="191530"/>
                  </a:lnTo>
                  <a:lnTo>
                    <a:pt x="692284" y="180065"/>
                  </a:lnTo>
                  <a:lnTo>
                    <a:pt x="741593" y="169538"/>
                  </a:lnTo>
                  <a:lnTo>
                    <a:pt x="791248" y="159959"/>
                  </a:lnTo>
                  <a:lnTo>
                    <a:pt x="841240" y="151338"/>
                  </a:lnTo>
                  <a:lnTo>
                    <a:pt x="891560" y="143684"/>
                  </a:lnTo>
                  <a:lnTo>
                    <a:pt x="942196" y="137008"/>
                  </a:lnTo>
                  <a:lnTo>
                    <a:pt x="993139" y="131318"/>
                  </a:lnTo>
                  <a:lnTo>
                    <a:pt x="1233297" y="119126"/>
                  </a:lnTo>
                  <a:lnTo>
                    <a:pt x="123329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042" y="3955923"/>
              <a:ext cx="1088390" cy="1008380"/>
            </a:xfrm>
            <a:custGeom>
              <a:avLst/>
              <a:gdLst/>
              <a:ahLst/>
              <a:cxnLst/>
              <a:rect l="l" t="t" r="r" b="b"/>
              <a:pathLst>
                <a:path w="1088389" h="1008379">
                  <a:moveTo>
                    <a:pt x="1023874" y="0"/>
                  </a:moveTo>
                  <a:lnTo>
                    <a:pt x="872871" y="86232"/>
                  </a:lnTo>
                  <a:lnTo>
                    <a:pt x="829609" y="114147"/>
                  </a:lnTo>
                  <a:lnTo>
                    <a:pt x="786880" y="142802"/>
                  </a:lnTo>
                  <a:lnTo>
                    <a:pt x="744693" y="172189"/>
                  </a:lnTo>
                  <a:lnTo>
                    <a:pt x="703056" y="202300"/>
                  </a:lnTo>
                  <a:lnTo>
                    <a:pt x="661978" y="233124"/>
                  </a:lnTo>
                  <a:lnTo>
                    <a:pt x="621469" y="264653"/>
                  </a:lnTo>
                  <a:lnTo>
                    <a:pt x="581537" y="296878"/>
                  </a:lnTo>
                  <a:lnTo>
                    <a:pt x="542192" y="329791"/>
                  </a:lnTo>
                  <a:lnTo>
                    <a:pt x="503442" y="363382"/>
                  </a:lnTo>
                  <a:lnTo>
                    <a:pt x="465296" y="397642"/>
                  </a:lnTo>
                  <a:lnTo>
                    <a:pt x="427763" y="432562"/>
                  </a:lnTo>
                  <a:lnTo>
                    <a:pt x="390853" y="468133"/>
                  </a:lnTo>
                  <a:lnTo>
                    <a:pt x="354573" y="504347"/>
                  </a:lnTo>
                  <a:lnTo>
                    <a:pt x="318934" y="541194"/>
                  </a:lnTo>
                  <a:lnTo>
                    <a:pt x="283944" y="578665"/>
                  </a:lnTo>
                  <a:lnTo>
                    <a:pt x="249612" y="616751"/>
                  </a:lnTo>
                  <a:lnTo>
                    <a:pt x="215947" y="655445"/>
                  </a:lnTo>
                  <a:lnTo>
                    <a:pt x="182958" y="694735"/>
                  </a:lnTo>
                  <a:lnTo>
                    <a:pt x="150654" y="734614"/>
                  </a:lnTo>
                  <a:lnTo>
                    <a:pt x="119045" y="775072"/>
                  </a:lnTo>
                  <a:lnTo>
                    <a:pt x="88137" y="816101"/>
                  </a:lnTo>
                  <a:lnTo>
                    <a:pt x="0" y="943228"/>
                  </a:lnTo>
                  <a:lnTo>
                    <a:pt x="111887" y="1007871"/>
                  </a:lnTo>
                  <a:lnTo>
                    <a:pt x="191770" y="892556"/>
                  </a:lnTo>
                  <a:lnTo>
                    <a:pt x="222795" y="851418"/>
                  </a:lnTo>
                  <a:lnTo>
                    <a:pt x="254560" y="810879"/>
                  </a:lnTo>
                  <a:lnTo>
                    <a:pt x="287057" y="770949"/>
                  </a:lnTo>
                  <a:lnTo>
                    <a:pt x="320274" y="731638"/>
                  </a:lnTo>
                  <a:lnTo>
                    <a:pt x="354203" y="692957"/>
                  </a:lnTo>
                  <a:lnTo>
                    <a:pt x="388832" y="654916"/>
                  </a:lnTo>
                  <a:lnTo>
                    <a:pt x="424152" y="617524"/>
                  </a:lnTo>
                  <a:lnTo>
                    <a:pt x="460154" y="580792"/>
                  </a:lnTo>
                  <a:lnTo>
                    <a:pt x="496827" y="544730"/>
                  </a:lnTo>
                  <a:lnTo>
                    <a:pt x="534162" y="509349"/>
                  </a:lnTo>
                  <a:lnTo>
                    <a:pt x="572147" y="474658"/>
                  </a:lnTo>
                  <a:lnTo>
                    <a:pt x="610775" y="440668"/>
                  </a:lnTo>
                  <a:lnTo>
                    <a:pt x="650034" y="407389"/>
                  </a:lnTo>
                  <a:lnTo>
                    <a:pt x="689915" y="374831"/>
                  </a:lnTo>
                  <a:lnTo>
                    <a:pt x="730408" y="343005"/>
                  </a:lnTo>
                  <a:lnTo>
                    <a:pt x="771503" y="311920"/>
                  </a:lnTo>
                  <a:lnTo>
                    <a:pt x="813190" y="281586"/>
                  </a:lnTo>
                  <a:lnTo>
                    <a:pt x="855459" y="252015"/>
                  </a:lnTo>
                  <a:lnTo>
                    <a:pt x="898301" y="223216"/>
                  </a:lnTo>
                  <a:lnTo>
                    <a:pt x="941705" y="195199"/>
                  </a:lnTo>
                  <a:lnTo>
                    <a:pt x="1088263" y="111506"/>
                  </a:lnTo>
                  <a:lnTo>
                    <a:pt x="10238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9618" y="4148455"/>
              <a:ext cx="1007744" cy="933450"/>
            </a:xfrm>
            <a:custGeom>
              <a:avLst/>
              <a:gdLst/>
              <a:ahLst/>
              <a:cxnLst/>
              <a:rect l="l" t="t" r="r" b="b"/>
              <a:pathLst>
                <a:path w="1007745" h="933450">
                  <a:moveTo>
                    <a:pt x="947927" y="0"/>
                  </a:moveTo>
                  <a:lnTo>
                    <a:pt x="808101" y="79756"/>
                  </a:lnTo>
                  <a:lnTo>
                    <a:pt x="766059" y="106903"/>
                  </a:lnTo>
                  <a:lnTo>
                    <a:pt x="724560" y="134808"/>
                  </a:lnTo>
                  <a:lnTo>
                    <a:pt x="683614" y="163461"/>
                  </a:lnTo>
                  <a:lnTo>
                    <a:pt x="643231" y="192853"/>
                  </a:lnTo>
                  <a:lnTo>
                    <a:pt x="603420" y="222972"/>
                  </a:lnTo>
                  <a:lnTo>
                    <a:pt x="564191" y="253809"/>
                  </a:lnTo>
                  <a:lnTo>
                    <a:pt x="525554" y="285355"/>
                  </a:lnTo>
                  <a:lnTo>
                    <a:pt x="487518" y="317599"/>
                  </a:lnTo>
                  <a:lnTo>
                    <a:pt x="450093" y="350532"/>
                  </a:lnTo>
                  <a:lnTo>
                    <a:pt x="413289" y="384143"/>
                  </a:lnTo>
                  <a:lnTo>
                    <a:pt x="377116" y="418423"/>
                  </a:lnTo>
                  <a:lnTo>
                    <a:pt x="341583" y="453361"/>
                  </a:lnTo>
                  <a:lnTo>
                    <a:pt x="306700" y="488948"/>
                  </a:lnTo>
                  <a:lnTo>
                    <a:pt x="272476" y="525175"/>
                  </a:lnTo>
                  <a:lnTo>
                    <a:pt x="238922" y="562030"/>
                  </a:lnTo>
                  <a:lnTo>
                    <a:pt x="206047" y="599505"/>
                  </a:lnTo>
                  <a:lnTo>
                    <a:pt x="173861" y="637588"/>
                  </a:lnTo>
                  <a:lnTo>
                    <a:pt x="142374" y="676271"/>
                  </a:lnTo>
                  <a:lnTo>
                    <a:pt x="111595" y="715544"/>
                  </a:lnTo>
                  <a:lnTo>
                    <a:pt x="81533" y="755396"/>
                  </a:lnTo>
                  <a:lnTo>
                    <a:pt x="0" y="873125"/>
                  </a:lnTo>
                  <a:lnTo>
                    <a:pt x="103631" y="932942"/>
                  </a:lnTo>
                  <a:lnTo>
                    <a:pt x="177545" y="826262"/>
                  </a:lnTo>
                  <a:lnTo>
                    <a:pt x="207788" y="786180"/>
                  </a:lnTo>
                  <a:lnTo>
                    <a:pt x="238793" y="746715"/>
                  </a:lnTo>
                  <a:lnTo>
                    <a:pt x="270548" y="707878"/>
                  </a:lnTo>
                  <a:lnTo>
                    <a:pt x="303043" y="669679"/>
                  </a:lnTo>
                  <a:lnTo>
                    <a:pt x="336267" y="632129"/>
                  </a:lnTo>
                  <a:lnTo>
                    <a:pt x="370210" y="595238"/>
                  </a:lnTo>
                  <a:lnTo>
                    <a:pt x="404859" y="559018"/>
                  </a:lnTo>
                  <a:lnTo>
                    <a:pt x="440205" y="523479"/>
                  </a:lnTo>
                  <a:lnTo>
                    <a:pt x="476236" y="488632"/>
                  </a:lnTo>
                  <a:lnTo>
                    <a:pt x="512942" y="454488"/>
                  </a:lnTo>
                  <a:lnTo>
                    <a:pt x="550312" y="421057"/>
                  </a:lnTo>
                  <a:lnTo>
                    <a:pt x="588334" y="388351"/>
                  </a:lnTo>
                  <a:lnTo>
                    <a:pt x="626999" y="356380"/>
                  </a:lnTo>
                  <a:lnTo>
                    <a:pt x="666294" y="325154"/>
                  </a:lnTo>
                  <a:lnTo>
                    <a:pt x="706209" y="294686"/>
                  </a:lnTo>
                  <a:lnTo>
                    <a:pt x="746734" y="264985"/>
                  </a:lnTo>
                  <a:lnTo>
                    <a:pt x="787857" y="236062"/>
                  </a:lnTo>
                  <a:lnTo>
                    <a:pt x="829567" y="207928"/>
                  </a:lnTo>
                  <a:lnTo>
                    <a:pt x="871854" y="180594"/>
                  </a:lnTo>
                  <a:lnTo>
                    <a:pt x="1007490" y="103124"/>
                  </a:lnTo>
                  <a:lnTo>
                    <a:pt x="94792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8998" y="4939411"/>
              <a:ext cx="564515" cy="1556385"/>
            </a:xfrm>
            <a:custGeom>
              <a:avLst/>
              <a:gdLst/>
              <a:ahLst/>
              <a:cxnLst/>
              <a:rect l="l" t="t" r="r" b="b"/>
              <a:pathLst>
                <a:path w="564514" h="1556385">
                  <a:moveTo>
                    <a:pt x="452881" y="0"/>
                  </a:moveTo>
                  <a:lnTo>
                    <a:pt x="371348" y="134874"/>
                  </a:lnTo>
                  <a:lnTo>
                    <a:pt x="348040" y="177087"/>
                  </a:lnTo>
                  <a:lnTo>
                    <a:pt x="325417" y="219724"/>
                  </a:lnTo>
                  <a:lnTo>
                    <a:pt x="303487" y="262779"/>
                  </a:lnTo>
                  <a:lnTo>
                    <a:pt x="282255" y="306242"/>
                  </a:lnTo>
                  <a:lnTo>
                    <a:pt x="261731" y="350108"/>
                  </a:lnTo>
                  <a:lnTo>
                    <a:pt x="241921" y="394368"/>
                  </a:lnTo>
                  <a:lnTo>
                    <a:pt x="222833" y="439015"/>
                  </a:lnTo>
                  <a:lnTo>
                    <a:pt x="204474" y="484043"/>
                  </a:lnTo>
                  <a:lnTo>
                    <a:pt x="186851" y="529442"/>
                  </a:lnTo>
                  <a:lnTo>
                    <a:pt x="169973" y="575207"/>
                  </a:lnTo>
                  <a:lnTo>
                    <a:pt x="153845" y="621330"/>
                  </a:lnTo>
                  <a:lnTo>
                    <a:pt x="138476" y="667803"/>
                  </a:lnTo>
                  <a:lnTo>
                    <a:pt x="123873" y="714619"/>
                  </a:lnTo>
                  <a:lnTo>
                    <a:pt x="110044" y="761771"/>
                  </a:lnTo>
                  <a:lnTo>
                    <a:pt x="96996" y="809251"/>
                  </a:lnTo>
                  <a:lnTo>
                    <a:pt x="84736" y="857053"/>
                  </a:lnTo>
                  <a:lnTo>
                    <a:pt x="73271" y="905167"/>
                  </a:lnTo>
                  <a:lnTo>
                    <a:pt x="62609" y="953588"/>
                  </a:lnTo>
                  <a:lnTo>
                    <a:pt x="52758" y="1002308"/>
                  </a:lnTo>
                  <a:lnTo>
                    <a:pt x="43725" y="1051319"/>
                  </a:lnTo>
                  <a:lnTo>
                    <a:pt x="35517" y="1100614"/>
                  </a:lnTo>
                  <a:lnTo>
                    <a:pt x="28142" y="1150186"/>
                  </a:lnTo>
                  <a:lnTo>
                    <a:pt x="21606" y="1200027"/>
                  </a:lnTo>
                  <a:lnTo>
                    <a:pt x="15918" y="1250130"/>
                  </a:lnTo>
                  <a:lnTo>
                    <a:pt x="11085" y="1300488"/>
                  </a:lnTo>
                  <a:lnTo>
                    <a:pt x="7114" y="1351093"/>
                  </a:lnTo>
                  <a:lnTo>
                    <a:pt x="4012" y="1401938"/>
                  </a:lnTo>
                  <a:lnTo>
                    <a:pt x="1788" y="1453015"/>
                  </a:lnTo>
                  <a:lnTo>
                    <a:pt x="448" y="1504318"/>
                  </a:lnTo>
                  <a:lnTo>
                    <a:pt x="0" y="1555838"/>
                  </a:lnTo>
                  <a:lnTo>
                    <a:pt x="128777" y="1555838"/>
                  </a:lnTo>
                  <a:lnTo>
                    <a:pt x="129269" y="1503097"/>
                  </a:lnTo>
                  <a:lnTo>
                    <a:pt x="130739" y="1450595"/>
                  </a:lnTo>
                  <a:lnTo>
                    <a:pt x="133178" y="1398341"/>
                  </a:lnTo>
                  <a:lnTo>
                    <a:pt x="136577" y="1346344"/>
                  </a:lnTo>
                  <a:lnTo>
                    <a:pt x="140927" y="1294613"/>
                  </a:lnTo>
                  <a:lnTo>
                    <a:pt x="146221" y="1243156"/>
                  </a:lnTo>
                  <a:lnTo>
                    <a:pt x="152449" y="1191981"/>
                  </a:lnTo>
                  <a:lnTo>
                    <a:pt x="159603" y="1141098"/>
                  </a:lnTo>
                  <a:lnTo>
                    <a:pt x="167673" y="1090515"/>
                  </a:lnTo>
                  <a:lnTo>
                    <a:pt x="176651" y="1040241"/>
                  </a:lnTo>
                  <a:lnTo>
                    <a:pt x="186529" y="990285"/>
                  </a:lnTo>
                  <a:lnTo>
                    <a:pt x="197298" y="940654"/>
                  </a:lnTo>
                  <a:lnTo>
                    <a:pt x="208948" y="891359"/>
                  </a:lnTo>
                  <a:lnTo>
                    <a:pt x="221472" y="842406"/>
                  </a:lnTo>
                  <a:lnTo>
                    <a:pt x="234860" y="793806"/>
                  </a:lnTo>
                  <a:lnTo>
                    <a:pt x="249104" y="745567"/>
                  </a:lnTo>
                  <a:lnTo>
                    <a:pt x="264195" y="697697"/>
                  </a:lnTo>
                  <a:lnTo>
                    <a:pt x="280125" y="650206"/>
                  </a:lnTo>
                  <a:lnTo>
                    <a:pt x="296884" y="603101"/>
                  </a:lnTo>
                  <a:lnTo>
                    <a:pt x="314464" y="556392"/>
                  </a:lnTo>
                  <a:lnTo>
                    <a:pt x="332857" y="510086"/>
                  </a:lnTo>
                  <a:lnTo>
                    <a:pt x="352053" y="464194"/>
                  </a:lnTo>
                  <a:lnTo>
                    <a:pt x="372043" y="418723"/>
                  </a:lnTo>
                  <a:lnTo>
                    <a:pt x="392820" y="373682"/>
                  </a:lnTo>
                  <a:lnTo>
                    <a:pt x="414375" y="329080"/>
                  </a:lnTo>
                  <a:lnTo>
                    <a:pt x="436698" y="284925"/>
                  </a:lnTo>
                  <a:lnTo>
                    <a:pt x="459781" y="241226"/>
                  </a:lnTo>
                  <a:lnTo>
                    <a:pt x="483615" y="197993"/>
                  </a:lnTo>
                  <a:lnTo>
                    <a:pt x="564388" y="64388"/>
                  </a:lnTo>
                  <a:lnTo>
                    <a:pt x="4528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6135" y="5058918"/>
              <a:ext cx="522605" cy="1440815"/>
            </a:xfrm>
            <a:custGeom>
              <a:avLst/>
              <a:gdLst/>
              <a:ahLst/>
              <a:cxnLst/>
              <a:rect l="l" t="t" r="r" b="b"/>
              <a:pathLst>
                <a:path w="522604" h="1440814">
                  <a:moveTo>
                    <a:pt x="419226" y="0"/>
                  </a:moveTo>
                  <a:lnTo>
                    <a:pt x="343788" y="124840"/>
                  </a:lnTo>
                  <a:lnTo>
                    <a:pt x="319850" y="168280"/>
                  </a:lnTo>
                  <a:lnTo>
                    <a:pt x="296695" y="212204"/>
                  </a:lnTo>
                  <a:lnTo>
                    <a:pt x="274333" y="256604"/>
                  </a:lnTo>
                  <a:lnTo>
                    <a:pt x="252775" y="301469"/>
                  </a:lnTo>
                  <a:lnTo>
                    <a:pt x="232028" y="346791"/>
                  </a:lnTo>
                  <a:lnTo>
                    <a:pt x="212102" y="392560"/>
                  </a:lnTo>
                  <a:lnTo>
                    <a:pt x="193007" y="438767"/>
                  </a:lnTo>
                  <a:lnTo>
                    <a:pt x="174753" y="485401"/>
                  </a:lnTo>
                  <a:lnTo>
                    <a:pt x="157348" y="532455"/>
                  </a:lnTo>
                  <a:lnTo>
                    <a:pt x="140802" y="579918"/>
                  </a:lnTo>
                  <a:lnTo>
                    <a:pt x="125124" y="627781"/>
                  </a:lnTo>
                  <a:lnTo>
                    <a:pt x="110323" y="676034"/>
                  </a:lnTo>
                  <a:lnTo>
                    <a:pt x="96410" y="724669"/>
                  </a:lnTo>
                  <a:lnTo>
                    <a:pt x="83393" y="773676"/>
                  </a:lnTo>
                  <a:lnTo>
                    <a:pt x="71281" y="823044"/>
                  </a:lnTo>
                  <a:lnTo>
                    <a:pt x="60085" y="872766"/>
                  </a:lnTo>
                  <a:lnTo>
                    <a:pt x="49813" y="922831"/>
                  </a:lnTo>
                  <a:lnTo>
                    <a:pt x="40475" y="973231"/>
                  </a:lnTo>
                  <a:lnTo>
                    <a:pt x="32080" y="1023955"/>
                  </a:lnTo>
                  <a:lnTo>
                    <a:pt x="24638" y="1074994"/>
                  </a:lnTo>
                  <a:lnTo>
                    <a:pt x="18157" y="1126339"/>
                  </a:lnTo>
                  <a:lnTo>
                    <a:pt x="12648" y="1177981"/>
                  </a:lnTo>
                  <a:lnTo>
                    <a:pt x="8120" y="1229909"/>
                  </a:lnTo>
                  <a:lnTo>
                    <a:pt x="4581" y="1282116"/>
                  </a:lnTo>
                  <a:lnTo>
                    <a:pt x="2042" y="1334590"/>
                  </a:lnTo>
                  <a:lnTo>
                    <a:pt x="508" y="1387734"/>
                  </a:lnTo>
                  <a:lnTo>
                    <a:pt x="0" y="1440306"/>
                  </a:lnTo>
                  <a:lnTo>
                    <a:pt x="119252" y="1440306"/>
                  </a:lnTo>
                  <a:lnTo>
                    <a:pt x="119793" y="1387324"/>
                  </a:lnTo>
                  <a:lnTo>
                    <a:pt x="121358" y="1335418"/>
                  </a:lnTo>
                  <a:lnTo>
                    <a:pt x="123975" y="1283370"/>
                  </a:lnTo>
                  <a:lnTo>
                    <a:pt x="127621" y="1231600"/>
                  </a:lnTo>
                  <a:lnTo>
                    <a:pt x="132287" y="1180117"/>
                  </a:lnTo>
                  <a:lnTo>
                    <a:pt x="137961" y="1128932"/>
                  </a:lnTo>
                  <a:lnTo>
                    <a:pt x="144635" y="1078054"/>
                  </a:lnTo>
                  <a:lnTo>
                    <a:pt x="152297" y="1027495"/>
                  </a:lnTo>
                  <a:lnTo>
                    <a:pt x="160938" y="977263"/>
                  </a:lnTo>
                  <a:lnTo>
                    <a:pt x="170548" y="927370"/>
                  </a:lnTo>
                  <a:lnTo>
                    <a:pt x="181117" y="877824"/>
                  </a:lnTo>
                  <a:lnTo>
                    <a:pt x="192633" y="828637"/>
                  </a:lnTo>
                  <a:lnTo>
                    <a:pt x="205089" y="779818"/>
                  </a:lnTo>
                  <a:lnTo>
                    <a:pt x="218472" y="731377"/>
                  </a:lnTo>
                  <a:lnTo>
                    <a:pt x="232774" y="683324"/>
                  </a:lnTo>
                  <a:lnTo>
                    <a:pt x="247983" y="635670"/>
                  </a:lnTo>
                  <a:lnTo>
                    <a:pt x="264091" y="588425"/>
                  </a:lnTo>
                  <a:lnTo>
                    <a:pt x="281087" y="541598"/>
                  </a:lnTo>
                  <a:lnTo>
                    <a:pt x="298960" y="495199"/>
                  </a:lnTo>
                  <a:lnTo>
                    <a:pt x="317701" y="449240"/>
                  </a:lnTo>
                  <a:lnTo>
                    <a:pt x="337299" y="403729"/>
                  </a:lnTo>
                  <a:lnTo>
                    <a:pt x="357745" y="358677"/>
                  </a:lnTo>
                  <a:lnTo>
                    <a:pt x="379029" y="314094"/>
                  </a:lnTo>
                  <a:lnTo>
                    <a:pt x="401139" y="269991"/>
                  </a:lnTo>
                  <a:lnTo>
                    <a:pt x="424067" y="226376"/>
                  </a:lnTo>
                  <a:lnTo>
                    <a:pt x="447801" y="183260"/>
                  </a:lnTo>
                  <a:lnTo>
                    <a:pt x="522477" y="59562"/>
                  </a:lnTo>
                  <a:lnTo>
                    <a:pt x="4192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7876" y="3956304"/>
              <a:ext cx="1084580" cy="1009650"/>
            </a:xfrm>
            <a:custGeom>
              <a:avLst/>
              <a:gdLst/>
              <a:ahLst/>
              <a:cxnLst/>
              <a:rect l="l" t="t" r="r" b="b"/>
              <a:pathLst>
                <a:path w="1084579" h="1009650">
                  <a:moveTo>
                    <a:pt x="64389" y="0"/>
                  </a:moveTo>
                  <a:lnTo>
                    <a:pt x="0" y="111506"/>
                  </a:lnTo>
                  <a:lnTo>
                    <a:pt x="127507" y="185928"/>
                  </a:lnTo>
                  <a:lnTo>
                    <a:pt x="170393" y="213230"/>
                  </a:lnTo>
                  <a:lnTo>
                    <a:pt x="212737" y="241293"/>
                  </a:lnTo>
                  <a:lnTo>
                    <a:pt x="254530" y="270107"/>
                  </a:lnTo>
                  <a:lnTo>
                    <a:pt x="295764" y="299663"/>
                  </a:lnTo>
                  <a:lnTo>
                    <a:pt x="336428" y="329951"/>
                  </a:lnTo>
                  <a:lnTo>
                    <a:pt x="376514" y="360960"/>
                  </a:lnTo>
                  <a:lnTo>
                    <a:pt x="416011" y="392683"/>
                  </a:lnTo>
                  <a:lnTo>
                    <a:pt x="454911" y="425108"/>
                  </a:lnTo>
                  <a:lnTo>
                    <a:pt x="493203" y="458225"/>
                  </a:lnTo>
                  <a:lnTo>
                    <a:pt x="530879" y="492027"/>
                  </a:lnTo>
                  <a:lnTo>
                    <a:pt x="567929" y="526501"/>
                  </a:lnTo>
                  <a:lnTo>
                    <a:pt x="604343" y="561640"/>
                  </a:lnTo>
                  <a:lnTo>
                    <a:pt x="640112" y="597432"/>
                  </a:lnTo>
                  <a:lnTo>
                    <a:pt x="675226" y="633870"/>
                  </a:lnTo>
                  <a:lnTo>
                    <a:pt x="709677" y="670942"/>
                  </a:lnTo>
                  <a:lnTo>
                    <a:pt x="743454" y="708638"/>
                  </a:lnTo>
                  <a:lnTo>
                    <a:pt x="776549" y="746951"/>
                  </a:lnTo>
                  <a:lnTo>
                    <a:pt x="808951" y="785869"/>
                  </a:lnTo>
                  <a:lnTo>
                    <a:pt x="840651" y="825382"/>
                  </a:lnTo>
                  <a:lnTo>
                    <a:pt x="871641" y="865482"/>
                  </a:lnTo>
                  <a:lnTo>
                    <a:pt x="901909" y="906159"/>
                  </a:lnTo>
                  <a:lnTo>
                    <a:pt x="931448" y="947402"/>
                  </a:lnTo>
                  <a:lnTo>
                    <a:pt x="960247" y="989203"/>
                  </a:lnTo>
                  <a:lnTo>
                    <a:pt x="972693" y="1009650"/>
                  </a:lnTo>
                  <a:lnTo>
                    <a:pt x="1084199" y="945388"/>
                  </a:lnTo>
                  <a:lnTo>
                    <a:pt x="1038184" y="875262"/>
                  </a:lnTo>
                  <a:lnTo>
                    <a:pt x="1008603" y="833867"/>
                  </a:lnTo>
                  <a:lnTo>
                    <a:pt x="978320" y="793016"/>
                  </a:lnTo>
                  <a:lnTo>
                    <a:pt x="947344" y="752717"/>
                  </a:lnTo>
                  <a:lnTo>
                    <a:pt x="915683" y="712981"/>
                  </a:lnTo>
                  <a:lnTo>
                    <a:pt x="883346" y="673816"/>
                  </a:lnTo>
                  <a:lnTo>
                    <a:pt x="850342" y="635230"/>
                  </a:lnTo>
                  <a:lnTo>
                    <a:pt x="816680" y="597233"/>
                  </a:lnTo>
                  <a:lnTo>
                    <a:pt x="782368" y="559834"/>
                  </a:lnTo>
                  <a:lnTo>
                    <a:pt x="747416" y="523041"/>
                  </a:lnTo>
                  <a:lnTo>
                    <a:pt x="711831" y="486863"/>
                  </a:lnTo>
                  <a:lnTo>
                    <a:pt x="675624" y="451310"/>
                  </a:lnTo>
                  <a:lnTo>
                    <a:pt x="638801" y="416389"/>
                  </a:lnTo>
                  <a:lnTo>
                    <a:pt x="601373" y="382111"/>
                  </a:lnTo>
                  <a:lnTo>
                    <a:pt x="563348" y="348483"/>
                  </a:lnTo>
                  <a:lnTo>
                    <a:pt x="524735" y="315515"/>
                  </a:lnTo>
                  <a:lnTo>
                    <a:pt x="485543" y="283215"/>
                  </a:lnTo>
                  <a:lnTo>
                    <a:pt x="445779" y="251592"/>
                  </a:lnTo>
                  <a:lnTo>
                    <a:pt x="405454" y="220656"/>
                  </a:lnTo>
                  <a:lnTo>
                    <a:pt x="364576" y="190415"/>
                  </a:lnTo>
                  <a:lnTo>
                    <a:pt x="323153" y="160878"/>
                  </a:lnTo>
                  <a:lnTo>
                    <a:pt x="281195" y="132054"/>
                  </a:lnTo>
                  <a:lnTo>
                    <a:pt x="238710" y="103952"/>
                  </a:lnTo>
                  <a:lnTo>
                    <a:pt x="195706" y="76581"/>
                  </a:lnTo>
                  <a:lnTo>
                    <a:pt x="6438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90308" y="4148836"/>
              <a:ext cx="1003935" cy="934719"/>
            </a:xfrm>
            <a:custGeom>
              <a:avLst/>
              <a:gdLst/>
              <a:ahLst/>
              <a:cxnLst/>
              <a:rect l="l" t="t" r="r" b="b"/>
              <a:pathLst>
                <a:path w="1003934" h="934720">
                  <a:moveTo>
                    <a:pt x="59690" y="0"/>
                  </a:moveTo>
                  <a:lnTo>
                    <a:pt x="0" y="103250"/>
                  </a:lnTo>
                  <a:lnTo>
                    <a:pt x="118110" y="172084"/>
                  </a:lnTo>
                  <a:lnTo>
                    <a:pt x="161555" y="199814"/>
                  </a:lnTo>
                  <a:lnTo>
                    <a:pt x="204401" y="228386"/>
                  </a:lnTo>
                  <a:lnTo>
                    <a:pt x="246634" y="257788"/>
                  </a:lnTo>
                  <a:lnTo>
                    <a:pt x="288243" y="288008"/>
                  </a:lnTo>
                  <a:lnTo>
                    <a:pt x="329217" y="319036"/>
                  </a:lnTo>
                  <a:lnTo>
                    <a:pt x="369544" y="350858"/>
                  </a:lnTo>
                  <a:lnTo>
                    <a:pt x="409212" y="383464"/>
                  </a:lnTo>
                  <a:lnTo>
                    <a:pt x="448211" y="416842"/>
                  </a:lnTo>
                  <a:lnTo>
                    <a:pt x="486529" y="450980"/>
                  </a:lnTo>
                  <a:lnTo>
                    <a:pt x="524153" y="485866"/>
                  </a:lnTo>
                  <a:lnTo>
                    <a:pt x="561074" y="521489"/>
                  </a:lnTo>
                  <a:lnTo>
                    <a:pt x="597278" y="557837"/>
                  </a:lnTo>
                  <a:lnTo>
                    <a:pt x="632755" y="594899"/>
                  </a:lnTo>
                  <a:lnTo>
                    <a:pt x="667493" y="632662"/>
                  </a:lnTo>
                  <a:lnTo>
                    <a:pt x="701480" y="671115"/>
                  </a:lnTo>
                  <a:lnTo>
                    <a:pt x="734706" y="710246"/>
                  </a:lnTo>
                  <a:lnTo>
                    <a:pt x="767157" y="750044"/>
                  </a:lnTo>
                  <a:lnTo>
                    <a:pt x="798824" y="790497"/>
                  </a:lnTo>
                  <a:lnTo>
                    <a:pt x="829695" y="831594"/>
                  </a:lnTo>
                  <a:lnTo>
                    <a:pt x="859757" y="873322"/>
                  </a:lnTo>
                  <a:lnTo>
                    <a:pt x="889000" y="915669"/>
                  </a:lnTo>
                  <a:lnTo>
                    <a:pt x="900557" y="934719"/>
                  </a:lnTo>
                  <a:lnTo>
                    <a:pt x="1003681" y="875157"/>
                  </a:lnTo>
                  <a:lnTo>
                    <a:pt x="958737" y="806667"/>
                  </a:lnTo>
                  <a:lnTo>
                    <a:pt x="928759" y="764931"/>
                  </a:lnTo>
                  <a:lnTo>
                    <a:pt x="898009" y="723797"/>
                  </a:lnTo>
                  <a:lnTo>
                    <a:pt x="866498" y="683276"/>
                  </a:lnTo>
                  <a:lnTo>
                    <a:pt x="834235" y="643378"/>
                  </a:lnTo>
                  <a:lnTo>
                    <a:pt x="801233" y="604115"/>
                  </a:lnTo>
                  <a:lnTo>
                    <a:pt x="767501" y="565497"/>
                  </a:lnTo>
                  <a:lnTo>
                    <a:pt x="733050" y="527534"/>
                  </a:lnTo>
                  <a:lnTo>
                    <a:pt x="697891" y="490238"/>
                  </a:lnTo>
                  <a:lnTo>
                    <a:pt x="662034" y="453619"/>
                  </a:lnTo>
                  <a:lnTo>
                    <a:pt x="625490" y="417687"/>
                  </a:lnTo>
                  <a:lnTo>
                    <a:pt x="588271" y="382453"/>
                  </a:lnTo>
                  <a:lnTo>
                    <a:pt x="550385" y="347928"/>
                  </a:lnTo>
                  <a:lnTo>
                    <a:pt x="511845" y="314123"/>
                  </a:lnTo>
                  <a:lnTo>
                    <a:pt x="472661" y="281048"/>
                  </a:lnTo>
                  <a:lnTo>
                    <a:pt x="432843" y="248714"/>
                  </a:lnTo>
                  <a:lnTo>
                    <a:pt x="392402" y="217132"/>
                  </a:lnTo>
                  <a:lnTo>
                    <a:pt x="351349" y="186311"/>
                  </a:lnTo>
                  <a:lnTo>
                    <a:pt x="309695" y="156264"/>
                  </a:lnTo>
                  <a:lnTo>
                    <a:pt x="267449" y="127000"/>
                  </a:lnTo>
                  <a:lnTo>
                    <a:pt x="224624" y="98530"/>
                  </a:lnTo>
                  <a:lnTo>
                    <a:pt x="181228" y="70865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0796" y="4939411"/>
              <a:ext cx="565150" cy="1553210"/>
            </a:xfrm>
            <a:custGeom>
              <a:avLst/>
              <a:gdLst/>
              <a:ahLst/>
              <a:cxnLst/>
              <a:rect l="l" t="t" r="r" b="b"/>
              <a:pathLst>
                <a:path w="565150" h="1553210">
                  <a:moveTo>
                    <a:pt x="111505" y="0"/>
                  </a:moveTo>
                  <a:lnTo>
                    <a:pt x="0" y="64262"/>
                  </a:lnTo>
                  <a:lnTo>
                    <a:pt x="101473" y="231394"/>
                  </a:lnTo>
                  <a:lnTo>
                    <a:pt x="124798" y="275260"/>
                  </a:lnTo>
                  <a:lnTo>
                    <a:pt x="147356" y="319590"/>
                  </a:lnTo>
                  <a:lnTo>
                    <a:pt x="169138" y="364375"/>
                  </a:lnTo>
                  <a:lnTo>
                    <a:pt x="190134" y="409606"/>
                  </a:lnTo>
                  <a:lnTo>
                    <a:pt x="210336" y="455275"/>
                  </a:lnTo>
                  <a:lnTo>
                    <a:pt x="229735" y="501371"/>
                  </a:lnTo>
                  <a:lnTo>
                    <a:pt x="248322" y="547887"/>
                  </a:lnTo>
                  <a:lnTo>
                    <a:pt x="266089" y="594813"/>
                  </a:lnTo>
                  <a:lnTo>
                    <a:pt x="283026" y="642141"/>
                  </a:lnTo>
                  <a:lnTo>
                    <a:pt x="299125" y="689862"/>
                  </a:lnTo>
                  <a:lnTo>
                    <a:pt x="314376" y="737966"/>
                  </a:lnTo>
                  <a:lnTo>
                    <a:pt x="328772" y="786446"/>
                  </a:lnTo>
                  <a:lnTo>
                    <a:pt x="342303" y="835291"/>
                  </a:lnTo>
                  <a:lnTo>
                    <a:pt x="354960" y="884494"/>
                  </a:lnTo>
                  <a:lnTo>
                    <a:pt x="366735" y="934045"/>
                  </a:lnTo>
                  <a:lnTo>
                    <a:pt x="377619" y="983935"/>
                  </a:lnTo>
                  <a:lnTo>
                    <a:pt x="387602" y="1034156"/>
                  </a:lnTo>
                  <a:lnTo>
                    <a:pt x="396677" y="1084698"/>
                  </a:lnTo>
                  <a:lnTo>
                    <a:pt x="404834" y="1135553"/>
                  </a:lnTo>
                  <a:lnTo>
                    <a:pt x="412064" y="1186712"/>
                  </a:lnTo>
                  <a:lnTo>
                    <a:pt x="418359" y="1238166"/>
                  </a:lnTo>
                  <a:lnTo>
                    <a:pt x="423710" y="1289906"/>
                  </a:lnTo>
                  <a:lnTo>
                    <a:pt x="428107" y="1341924"/>
                  </a:lnTo>
                  <a:lnTo>
                    <a:pt x="431543" y="1394209"/>
                  </a:lnTo>
                  <a:lnTo>
                    <a:pt x="434008" y="1446754"/>
                  </a:lnTo>
                  <a:lnTo>
                    <a:pt x="435493" y="1499550"/>
                  </a:lnTo>
                  <a:lnTo>
                    <a:pt x="435990" y="1552587"/>
                  </a:lnTo>
                  <a:lnTo>
                    <a:pt x="564896" y="1552587"/>
                  </a:lnTo>
                  <a:lnTo>
                    <a:pt x="564444" y="1500905"/>
                  </a:lnTo>
                  <a:lnTo>
                    <a:pt x="563095" y="1449442"/>
                  </a:lnTo>
                  <a:lnTo>
                    <a:pt x="560856" y="1398205"/>
                  </a:lnTo>
                  <a:lnTo>
                    <a:pt x="557734" y="1347200"/>
                  </a:lnTo>
                  <a:lnTo>
                    <a:pt x="553737" y="1296437"/>
                  </a:lnTo>
                  <a:lnTo>
                    <a:pt x="548873" y="1245922"/>
                  </a:lnTo>
                  <a:lnTo>
                    <a:pt x="543148" y="1195663"/>
                  </a:lnTo>
                  <a:lnTo>
                    <a:pt x="536570" y="1145668"/>
                  </a:lnTo>
                  <a:lnTo>
                    <a:pt x="529148" y="1095944"/>
                  </a:lnTo>
                  <a:lnTo>
                    <a:pt x="520887" y="1046498"/>
                  </a:lnTo>
                  <a:lnTo>
                    <a:pt x="511797" y="997337"/>
                  </a:lnTo>
                  <a:lnTo>
                    <a:pt x="501884" y="948471"/>
                  </a:lnTo>
                  <a:lnTo>
                    <a:pt x="491155" y="899905"/>
                  </a:lnTo>
                  <a:lnTo>
                    <a:pt x="479619" y="851648"/>
                  </a:lnTo>
                  <a:lnTo>
                    <a:pt x="467283" y="803707"/>
                  </a:lnTo>
                  <a:lnTo>
                    <a:pt x="454154" y="756090"/>
                  </a:lnTo>
                  <a:lnTo>
                    <a:pt x="440240" y="708804"/>
                  </a:lnTo>
                  <a:lnTo>
                    <a:pt x="425548" y="661856"/>
                  </a:lnTo>
                  <a:lnTo>
                    <a:pt x="410086" y="615254"/>
                  </a:lnTo>
                  <a:lnTo>
                    <a:pt x="393862" y="569006"/>
                  </a:lnTo>
                  <a:lnTo>
                    <a:pt x="376882" y="523119"/>
                  </a:lnTo>
                  <a:lnTo>
                    <a:pt x="359155" y="477601"/>
                  </a:lnTo>
                  <a:lnTo>
                    <a:pt x="340687" y="432459"/>
                  </a:lnTo>
                  <a:lnTo>
                    <a:pt x="321486" y="387700"/>
                  </a:lnTo>
                  <a:lnTo>
                    <a:pt x="301561" y="343333"/>
                  </a:lnTo>
                  <a:lnTo>
                    <a:pt x="280918" y="299364"/>
                  </a:lnTo>
                  <a:lnTo>
                    <a:pt x="259564" y="255802"/>
                  </a:lnTo>
                  <a:lnTo>
                    <a:pt x="237508" y="212653"/>
                  </a:lnTo>
                  <a:lnTo>
                    <a:pt x="214756" y="169925"/>
                  </a:lnTo>
                  <a:lnTo>
                    <a:pt x="11150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8805" y="5058791"/>
              <a:ext cx="523240" cy="1437640"/>
            </a:xfrm>
            <a:custGeom>
              <a:avLst/>
              <a:gdLst/>
              <a:ahLst/>
              <a:cxnLst/>
              <a:rect l="l" t="t" r="r" b="b"/>
              <a:pathLst>
                <a:path w="523240" h="1437639">
                  <a:moveTo>
                    <a:pt x="103250" y="0"/>
                  </a:moveTo>
                  <a:lnTo>
                    <a:pt x="0" y="59689"/>
                  </a:lnTo>
                  <a:lnTo>
                    <a:pt x="93979" y="214248"/>
                  </a:lnTo>
                  <a:lnTo>
                    <a:pt x="117266" y="258137"/>
                  </a:lnTo>
                  <a:lnTo>
                    <a:pt x="139724" y="302524"/>
                  </a:lnTo>
                  <a:lnTo>
                    <a:pt x="161341" y="347399"/>
                  </a:lnTo>
                  <a:lnTo>
                    <a:pt x="182108" y="392753"/>
                  </a:lnTo>
                  <a:lnTo>
                    <a:pt x="202015" y="438575"/>
                  </a:lnTo>
                  <a:lnTo>
                    <a:pt x="221051" y="484855"/>
                  </a:lnTo>
                  <a:lnTo>
                    <a:pt x="239206" y="531582"/>
                  </a:lnTo>
                  <a:lnTo>
                    <a:pt x="256469" y="578746"/>
                  </a:lnTo>
                  <a:lnTo>
                    <a:pt x="272831" y="626337"/>
                  </a:lnTo>
                  <a:lnTo>
                    <a:pt x="288281" y="674345"/>
                  </a:lnTo>
                  <a:lnTo>
                    <a:pt x="302809" y="722759"/>
                  </a:lnTo>
                  <a:lnTo>
                    <a:pt x="316405" y="771568"/>
                  </a:lnTo>
                  <a:lnTo>
                    <a:pt x="329057" y="820763"/>
                  </a:lnTo>
                  <a:lnTo>
                    <a:pt x="340757" y="870333"/>
                  </a:lnTo>
                  <a:lnTo>
                    <a:pt x="351493" y="920269"/>
                  </a:lnTo>
                  <a:lnTo>
                    <a:pt x="361255" y="970558"/>
                  </a:lnTo>
                  <a:lnTo>
                    <a:pt x="370034" y="1021193"/>
                  </a:lnTo>
                  <a:lnTo>
                    <a:pt x="377818" y="1072161"/>
                  </a:lnTo>
                  <a:lnTo>
                    <a:pt x="384598" y="1123453"/>
                  </a:lnTo>
                  <a:lnTo>
                    <a:pt x="390363" y="1175058"/>
                  </a:lnTo>
                  <a:lnTo>
                    <a:pt x="395103" y="1226966"/>
                  </a:lnTo>
                  <a:lnTo>
                    <a:pt x="398807" y="1279167"/>
                  </a:lnTo>
                  <a:lnTo>
                    <a:pt x="401466" y="1331651"/>
                  </a:lnTo>
                  <a:lnTo>
                    <a:pt x="403069" y="1384406"/>
                  </a:lnTo>
                  <a:lnTo>
                    <a:pt x="403605" y="1437424"/>
                  </a:lnTo>
                  <a:lnTo>
                    <a:pt x="522859" y="1437424"/>
                  </a:lnTo>
                  <a:lnTo>
                    <a:pt x="522377" y="1386042"/>
                  </a:lnTo>
                  <a:lnTo>
                    <a:pt x="520938" y="1334895"/>
                  </a:lnTo>
                  <a:lnTo>
                    <a:pt x="518551" y="1283991"/>
                  </a:lnTo>
                  <a:lnTo>
                    <a:pt x="515223" y="1233339"/>
                  </a:lnTo>
                  <a:lnTo>
                    <a:pt x="510963" y="1182946"/>
                  </a:lnTo>
                  <a:lnTo>
                    <a:pt x="505780" y="1132822"/>
                  </a:lnTo>
                  <a:lnTo>
                    <a:pt x="499683" y="1082976"/>
                  </a:lnTo>
                  <a:lnTo>
                    <a:pt x="492679" y="1033415"/>
                  </a:lnTo>
                  <a:lnTo>
                    <a:pt x="484777" y="984149"/>
                  </a:lnTo>
                  <a:lnTo>
                    <a:pt x="475987" y="935186"/>
                  </a:lnTo>
                  <a:lnTo>
                    <a:pt x="466315" y="886534"/>
                  </a:lnTo>
                  <a:lnTo>
                    <a:pt x="455772" y="838202"/>
                  </a:lnTo>
                  <a:lnTo>
                    <a:pt x="444365" y="790199"/>
                  </a:lnTo>
                  <a:lnTo>
                    <a:pt x="432103" y="742534"/>
                  </a:lnTo>
                  <a:lnTo>
                    <a:pt x="418994" y="695214"/>
                  </a:lnTo>
                  <a:lnTo>
                    <a:pt x="405047" y="648249"/>
                  </a:lnTo>
                  <a:lnTo>
                    <a:pt x="390270" y="601647"/>
                  </a:lnTo>
                  <a:lnTo>
                    <a:pt x="374673" y="555416"/>
                  </a:lnTo>
                  <a:lnTo>
                    <a:pt x="358263" y="509566"/>
                  </a:lnTo>
                  <a:lnTo>
                    <a:pt x="341049" y="464104"/>
                  </a:lnTo>
                  <a:lnTo>
                    <a:pt x="323040" y="419040"/>
                  </a:lnTo>
                  <a:lnTo>
                    <a:pt x="304243" y="374382"/>
                  </a:lnTo>
                  <a:lnTo>
                    <a:pt x="284668" y="330138"/>
                  </a:lnTo>
                  <a:lnTo>
                    <a:pt x="264323" y="286317"/>
                  </a:lnTo>
                  <a:lnTo>
                    <a:pt x="243217" y="242928"/>
                  </a:lnTo>
                  <a:lnTo>
                    <a:pt x="221358" y="199979"/>
                  </a:lnTo>
                  <a:lnTo>
                    <a:pt x="198754" y="157479"/>
                  </a:lnTo>
                  <a:lnTo>
                    <a:pt x="1032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102" y="6461125"/>
              <a:ext cx="11764518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81409" y="4461313"/>
              <a:ext cx="1563370" cy="2032000"/>
            </a:xfrm>
            <a:custGeom>
              <a:avLst/>
              <a:gdLst/>
              <a:ahLst/>
              <a:cxnLst/>
              <a:rect l="l" t="t" r="r" b="b"/>
              <a:pathLst>
                <a:path w="1563370" h="2032000">
                  <a:moveTo>
                    <a:pt x="1040522" y="1905000"/>
                  </a:moveTo>
                  <a:lnTo>
                    <a:pt x="909204" y="1905000"/>
                  </a:lnTo>
                  <a:lnTo>
                    <a:pt x="915370" y="1917700"/>
                  </a:lnTo>
                  <a:lnTo>
                    <a:pt x="920904" y="1930400"/>
                  </a:lnTo>
                  <a:lnTo>
                    <a:pt x="928939" y="1943100"/>
                  </a:lnTo>
                  <a:lnTo>
                    <a:pt x="942605" y="1955800"/>
                  </a:lnTo>
                  <a:lnTo>
                    <a:pt x="939264" y="1968500"/>
                  </a:lnTo>
                  <a:lnTo>
                    <a:pt x="939208" y="1981200"/>
                  </a:lnTo>
                  <a:lnTo>
                    <a:pt x="943391" y="1993900"/>
                  </a:lnTo>
                  <a:lnTo>
                    <a:pt x="952765" y="2019300"/>
                  </a:lnTo>
                  <a:lnTo>
                    <a:pt x="961973" y="2032000"/>
                  </a:lnTo>
                  <a:lnTo>
                    <a:pt x="998914" y="2032000"/>
                  </a:lnTo>
                  <a:lnTo>
                    <a:pt x="1043697" y="2019300"/>
                  </a:lnTo>
                  <a:lnTo>
                    <a:pt x="1054740" y="2006600"/>
                  </a:lnTo>
                  <a:lnTo>
                    <a:pt x="1056318" y="1993900"/>
                  </a:lnTo>
                  <a:lnTo>
                    <a:pt x="1046537" y="1981200"/>
                  </a:lnTo>
                  <a:lnTo>
                    <a:pt x="1023504" y="1943100"/>
                  </a:lnTo>
                  <a:lnTo>
                    <a:pt x="1025199" y="1943100"/>
                  </a:lnTo>
                  <a:lnTo>
                    <a:pt x="1029442" y="1930400"/>
                  </a:lnTo>
                  <a:lnTo>
                    <a:pt x="1040522" y="1905000"/>
                  </a:lnTo>
                  <a:close/>
                </a:path>
                <a:path w="1563370" h="2032000">
                  <a:moveTo>
                    <a:pt x="750599" y="1968500"/>
                  </a:moveTo>
                  <a:lnTo>
                    <a:pt x="595768" y="1968500"/>
                  </a:lnTo>
                  <a:lnTo>
                    <a:pt x="615005" y="1981200"/>
                  </a:lnTo>
                  <a:lnTo>
                    <a:pt x="635837" y="1993900"/>
                  </a:lnTo>
                  <a:lnTo>
                    <a:pt x="671242" y="1993900"/>
                  </a:lnTo>
                  <a:lnTo>
                    <a:pt x="734198" y="1981200"/>
                  </a:lnTo>
                  <a:lnTo>
                    <a:pt x="750599" y="1968500"/>
                  </a:lnTo>
                  <a:close/>
                </a:path>
                <a:path w="1563370" h="2032000">
                  <a:moveTo>
                    <a:pt x="991376" y="1066800"/>
                  </a:moveTo>
                  <a:lnTo>
                    <a:pt x="619136" y="1066800"/>
                  </a:lnTo>
                  <a:lnTo>
                    <a:pt x="615995" y="1104900"/>
                  </a:lnTo>
                  <a:lnTo>
                    <a:pt x="618867" y="1168400"/>
                  </a:lnTo>
                  <a:lnTo>
                    <a:pt x="623619" y="1231900"/>
                  </a:lnTo>
                  <a:lnTo>
                    <a:pt x="626121" y="1282700"/>
                  </a:lnTo>
                  <a:lnTo>
                    <a:pt x="628880" y="1308100"/>
                  </a:lnTo>
                  <a:lnTo>
                    <a:pt x="635424" y="1333500"/>
                  </a:lnTo>
                  <a:lnTo>
                    <a:pt x="643159" y="1371600"/>
                  </a:lnTo>
                  <a:lnTo>
                    <a:pt x="649489" y="1397000"/>
                  </a:lnTo>
                  <a:lnTo>
                    <a:pt x="654988" y="1435100"/>
                  </a:lnTo>
                  <a:lnTo>
                    <a:pt x="659761" y="1473200"/>
                  </a:lnTo>
                  <a:lnTo>
                    <a:pt x="661937" y="1511300"/>
                  </a:lnTo>
                  <a:lnTo>
                    <a:pt x="659649" y="1536700"/>
                  </a:lnTo>
                  <a:lnTo>
                    <a:pt x="659937" y="1562100"/>
                  </a:lnTo>
                  <a:lnTo>
                    <a:pt x="663952" y="1562100"/>
                  </a:lnTo>
                  <a:lnTo>
                    <a:pt x="669276" y="1574800"/>
                  </a:lnTo>
                  <a:lnTo>
                    <a:pt x="673492" y="1587500"/>
                  </a:lnTo>
                  <a:lnTo>
                    <a:pt x="675437" y="1600200"/>
                  </a:lnTo>
                  <a:lnTo>
                    <a:pt x="677144" y="1625600"/>
                  </a:lnTo>
                  <a:lnTo>
                    <a:pt x="679565" y="1638300"/>
                  </a:lnTo>
                  <a:lnTo>
                    <a:pt x="683652" y="1663700"/>
                  </a:lnTo>
                  <a:lnTo>
                    <a:pt x="691001" y="1689100"/>
                  </a:lnTo>
                  <a:lnTo>
                    <a:pt x="701099" y="1739900"/>
                  </a:lnTo>
                  <a:lnTo>
                    <a:pt x="710031" y="1778000"/>
                  </a:lnTo>
                  <a:lnTo>
                    <a:pt x="713878" y="1803400"/>
                  </a:lnTo>
                  <a:lnTo>
                    <a:pt x="715307" y="1816100"/>
                  </a:lnTo>
                  <a:lnTo>
                    <a:pt x="717688" y="1816100"/>
                  </a:lnTo>
                  <a:lnTo>
                    <a:pt x="718165" y="1828800"/>
                  </a:lnTo>
                  <a:lnTo>
                    <a:pt x="713878" y="1828800"/>
                  </a:lnTo>
                  <a:lnTo>
                    <a:pt x="708378" y="1841500"/>
                  </a:lnTo>
                  <a:lnTo>
                    <a:pt x="709021" y="1854200"/>
                  </a:lnTo>
                  <a:lnTo>
                    <a:pt x="710378" y="1866900"/>
                  </a:lnTo>
                  <a:lnTo>
                    <a:pt x="707020" y="1892300"/>
                  </a:lnTo>
                  <a:lnTo>
                    <a:pt x="701119" y="1905000"/>
                  </a:lnTo>
                  <a:lnTo>
                    <a:pt x="695527" y="1905000"/>
                  </a:lnTo>
                  <a:lnTo>
                    <a:pt x="685553" y="1917700"/>
                  </a:lnTo>
                  <a:lnTo>
                    <a:pt x="666507" y="1930400"/>
                  </a:lnTo>
                  <a:lnTo>
                    <a:pt x="648765" y="1955800"/>
                  </a:lnTo>
                  <a:lnTo>
                    <a:pt x="578306" y="1955800"/>
                  </a:lnTo>
                  <a:lnTo>
                    <a:pt x="580846" y="1968500"/>
                  </a:lnTo>
                  <a:lnTo>
                    <a:pt x="828305" y="1968500"/>
                  </a:lnTo>
                  <a:lnTo>
                    <a:pt x="835445" y="1955800"/>
                  </a:lnTo>
                  <a:lnTo>
                    <a:pt x="838275" y="1943100"/>
                  </a:lnTo>
                  <a:lnTo>
                    <a:pt x="838628" y="1930400"/>
                  </a:lnTo>
                  <a:lnTo>
                    <a:pt x="838338" y="1917700"/>
                  </a:lnTo>
                  <a:lnTo>
                    <a:pt x="837217" y="1905000"/>
                  </a:lnTo>
                  <a:lnTo>
                    <a:pt x="834513" y="1892300"/>
                  </a:lnTo>
                  <a:lnTo>
                    <a:pt x="831213" y="1892300"/>
                  </a:lnTo>
                  <a:lnTo>
                    <a:pt x="828305" y="1879600"/>
                  </a:lnTo>
                  <a:lnTo>
                    <a:pt x="828583" y="1866900"/>
                  </a:lnTo>
                  <a:lnTo>
                    <a:pt x="832528" y="1866900"/>
                  </a:lnTo>
                  <a:lnTo>
                    <a:pt x="837664" y="1854200"/>
                  </a:lnTo>
                  <a:lnTo>
                    <a:pt x="841513" y="1841500"/>
                  </a:lnTo>
                  <a:lnTo>
                    <a:pt x="843270" y="1828800"/>
                  </a:lnTo>
                  <a:lnTo>
                    <a:pt x="839275" y="1816100"/>
                  </a:lnTo>
                  <a:lnTo>
                    <a:pt x="831351" y="1803400"/>
                  </a:lnTo>
                  <a:lnTo>
                    <a:pt x="821320" y="1790700"/>
                  </a:lnTo>
                  <a:lnTo>
                    <a:pt x="815988" y="1752600"/>
                  </a:lnTo>
                  <a:lnTo>
                    <a:pt x="813526" y="1714500"/>
                  </a:lnTo>
                  <a:lnTo>
                    <a:pt x="811658" y="1676400"/>
                  </a:lnTo>
                  <a:lnTo>
                    <a:pt x="808112" y="1638300"/>
                  </a:lnTo>
                  <a:lnTo>
                    <a:pt x="805076" y="1612900"/>
                  </a:lnTo>
                  <a:lnTo>
                    <a:pt x="800969" y="1574800"/>
                  </a:lnTo>
                  <a:lnTo>
                    <a:pt x="796147" y="1536700"/>
                  </a:lnTo>
                  <a:lnTo>
                    <a:pt x="790967" y="1511300"/>
                  </a:lnTo>
                  <a:lnTo>
                    <a:pt x="787467" y="1498600"/>
                  </a:lnTo>
                  <a:lnTo>
                    <a:pt x="786300" y="1485900"/>
                  </a:lnTo>
                  <a:lnTo>
                    <a:pt x="787467" y="1473200"/>
                  </a:lnTo>
                  <a:lnTo>
                    <a:pt x="790967" y="1460500"/>
                  </a:lnTo>
                  <a:lnTo>
                    <a:pt x="794113" y="1435100"/>
                  </a:lnTo>
                  <a:lnTo>
                    <a:pt x="797079" y="1422400"/>
                  </a:lnTo>
                  <a:lnTo>
                    <a:pt x="798736" y="1397000"/>
                  </a:lnTo>
                  <a:lnTo>
                    <a:pt x="797952" y="1358900"/>
                  </a:lnTo>
                  <a:lnTo>
                    <a:pt x="796325" y="1333500"/>
                  </a:lnTo>
                  <a:lnTo>
                    <a:pt x="796841" y="1308100"/>
                  </a:lnTo>
                  <a:lnTo>
                    <a:pt x="800453" y="1270000"/>
                  </a:lnTo>
                  <a:lnTo>
                    <a:pt x="808112" y="1219200"/>
                  </a:lnTo>
                  <a:lnTo>
                    <a:pt x="815349" y="1206500"/>
                  </a:lnTo>
                  <a:lnTo>
                    <a:pt x="1000848" y="1206500"/>
                  </a:lnTo>
                  <a:lnTo>
                    <a:pt x="1000027" y="1193800"/>
                  </a:lnTo>
                  <a:lnTo>
                    <a:pt x="998470" y="1155700"/>
                  </a:lnTo>
                  <a:lnTo>
                    <a:pt x="996793" y="1104900"/>
                  </a:lnTo>
                  <a:lnTo>
                    <a:pt x="993151" y="1079500"/>
                  </a:lnTo>
                  <a:lnTo>
                    <a:pt x="991376" y="1066800"/>
                  </a:lnTo>
                  <a:close/>
                </a:path>
                <a:path w="1563370" h="2032000">
                  <a:moveTo>
                    <a:pt x="1049571" y="1892300"/>
                  </a:moveTo>
                  <a:lnTo>
                    <a:pt x="901584" y="1892300"/>
                  </a:lnTo>
                  <a:lnTo>
                    <a:pt x="904382" y="1905000"/>
                  </a:lnTo>
                  <a:lnTo>
                    <a:pt x="1045880" y="1905000"/>
                  </a:lnTo>
                  <a:lnTo>
                    <a:pt x="1049571" y="1892300"/>
                  </a:lnTo>
                  <a:close/>
                </a:path>
                <a:path w="1563370" h="2032000">
                  <a:moveTo>
                    <a:pt x="1000848" y="1206500"/>
                  </a:moveTo>
                  <a:lnTo>
                    <a:pt x="815349" y="1206500"/>
                  </a:lnTo>
                  <a:lnTo>
                    <a:pt x="825051" y="1244600"/>
                  </a:lnTo>
                  <a:lnTo>
                    <a:pt x="834634" y="1282700"/>
                  </a:lnTo>
                  <a:lnTo>
                    <a:pt x="841513" y="1320800"/>
                  </a:lnTo>
                  <a:lnTo>
                    <a:pt x="848816" y="1346200"/>
                  </a:lnTo>
                  <a:lnTo>
                    <a:pt x="858595" y="1384300"/>
                  </a:lnTo>
                  <a:lnTo>
                    <a:pt x="868374" y="1435100"/>
                  </a:lnTo>
                  <a:lnTo>
                    <a:pt x="875676" y="1473200"/>
                  </a:lnTo>
                  <a:lnTo>
                    <a:pt x="881598" y="1498600"/>
                  </a:lnTo>
                  <a:lnTo>
                    <a:pt x="884947" y="1524000"/>
                  </a:lnTo>
                  <a:lnTo>
                    <a:pt x="886964" y="1536700"/>
                  </a:lnTo>
                  <a:lnTo>
                    <a:pt x="888884" y="1562100"/>
                  </a:lnTo>
                  <a:lnTo>
                    <a:pt x="889976" y="1600200"/>
                  </a:lnTo>
                  <a:lnTo>
                    <a:pt x="894778" y="1651000"/>
                  </a:lnTo>
                  <a:lnTo>
                    <a:pt x="895869" y="1676400"/>
                  </a:lnTo>
                  <a:lnTo>
                    <a:pt x="899846" y="1714500"/>
                  </a:lnTo>
                  <a:lnTo>
                    <a:pt x="905775" y="1765300"/>
                  </a:lnTo>
                  <a:lnTo>
                    <a:pt x="916062" y="1841500"/>
                  </a:lnTo>
                  <a:lnTo>
                    <a:pt x="919527" y="1866900"/>
                  </a:lnTo>
                  <a:lnTo>
                    <a:pt x="919968" y="1866900"/>
                  </a:lnTo>
                  <a:lnTo>
                    <a:pt x="916741" y="1879600"/>
                  </a:lnTo>
                  <a:lnTo>
                    <a:pt x="909204" y="1879600"/>
                  </a:lnTo>
                  <a:lnTo>
                    <a:pt x="902596" y="1892300"/>
                  </a:lnTo>
                  <a:lnTo>
                    <a:pt x="1048738" y="1892300"/>
                  </a:lnTo>
                  <a:lnTo>
                    <a:pt x="1040522" y="1879600"/>
                  </a:lnTo>
                  <a:lnTo>
                    <a:pt x="1031279" y="1866900"/>
                  </a:lnTo>
                  <a:lnTo>
                    <a:pt x="1027537" y="1854200"/>
                  </a:lnTo>
                  <a:lnTo>
                    <a:pt x="1026985" y="1828800"/>
                  </a:lnTo>
                  <a:lnTo>
                    <a:pt x="1027314" y="1816100"/>
                  </a:lnTo>
                  <a:lnTo>
                    <a:pt x="1029200" y="1790700"/>
                  </a:lnTo>
                  <a:lnTo>
                    <a:pt x="1031779" y="1727200"/>
                  </a:lnTo>
                  <a:lnTo>
                    <a:pt x="1033664" y="1701800"/>
                  </a:lnTo>
                  <a:lnTo>
                    <a:pt x="1035758" y="1689100"/>
                  </a:lnTo>
                  <a:lnTo>
                    <a:pt x="1036125" y="1663700"/>
                  </a:lnTo>
                  <a:lnTo>
                    <a:pt x="1034468" y="1638300"/>
                  </a:lnTo>
                  <a:lnTo>
                    <a:pt x="1030489" y="1612900"/>
                  </a:lnTo>
                  <a:lnTo>
                    <a:pt x="1025243" y="1574800"/>
                  </a:lnTo>
                  <a:lnTo>
                    <a:pt x="1019472" y="1549400"/>
                  </a:lnTo>
                  <a:lnTo>
                    <a:pt x="1012416" y="1511300"/>
                  </a:lnTo>
                  <a:lnTo>
                    <a:pt x="1003311" y="1485900"/>
                  </a:lnTo>
                  <a:lnTo>
                    <a:pt x="1000067" y="1460500"/>
                  </a:lnTo>
                  <a:lnTo>
                    <a:pt x="1002597" y="1447800"/>
                  </a:lnTo>
                  <a:lnTo>
                    <a:pt x="1006437" y="1435100"/>
                  </a:lnTo>
                  <a:lnTo>
                    <a:pt x="1007121" y="1409700"/>
                  </a:lnTo>
                  <a:lnTo>
                    <a:pt x="1005901" y="1371600"/>
                  </a:lnTo>
                  <a:lnTo>
                    <a:pt x="1006407" y="1333500"/>
                  </a:lnTo>
                  <a:lnTo>
                    <a:pt x="1006318" y="1295400"/>
                  </a:lnTo>
                  <a:lnTo>
                    <a:pt x="1003311" y="1244600"/>
                  </a:lnTo>
                  <a:lnTo>
                    <a:pt x="1000848" y="1206500"/>
                  </a:lnTo>
                  <a:close/>
                </a:path>
                <a:path w="1563370" h="2032000">
                  <a:moveTo>
                    <a:pt x="303107" y="406400"/>
                  </a:moveTo>
                  <a:lnTo>
                    <a:pt x="156333" y="406400"/>
                  </a:lnTo>
                  <a:lnTo>
                    <a:pt x="158585" y="419100"/>
                  </a:lnTo>
                  <a:lnTo>
                    <a:pt x="164349" y="431800"/>
                  </a:lnTo>
                  <a:lnTo>
                    <a:pt x="193455" y="457200"/>
                  </a:lnTo>
                  <a:lnTo>
                    <a:pt x="243485" y="482600"/>
                  </a:lnTo>
                  <a:lnTo>
                    <a:pt x="363937" y="533400"/>
                  </a:lnTo>
                  <a:lnTo>
                    <a:pt x="413172" y="558800"/>
                  </a:lnTo>
                  <a:lnTo>
                    <a:pt x="440955" y="571500"/>
                  </a:lnTo>
                  <a:lnTo>
                    <a:pt x="469388" y="571500"/>
                  </a:lnTo>
                  <a:lnTo>
                    <a:pt x="490908" y="584200"/>
                  </a:lnTo>
                  <a:lnTo>
                    <a:pt x="528204" y="584200"/>
                  </a:lnTo>
                  <a:lnTo>
                    <a:pt x="529514" y="609600"/>
                  </a:lnTo>
                  <a:lnTo>
                    <a:pt x="525347" y="647700"/>
                  </a:lnTo>
                  <a:lnTo>
                    <a:pt x="519275" y="698500"/>
                  </a:lnTo>
                  <a:lnTo>
                    <a:pt x="514869" y="736600"/>
                  </a:lnTo>
                  <a:lnTo>
                    <a:pt x="512413" y="787400"/>
                  </a:lnTo>
                  <a:lnTo>
                    <a:pt x="509504" y="838200"/>
                  </a:lnTo>
                  <a:lnTo>
                    <a:pt x="505975" y="901700"/>
                  </a:lnTo>
                  <a:lnTo>
                    <a:pt x="501661" y="939800"/>
                  </a:lnTo>
                  <a:lnTo>
                    <a:pt x="497020" y="952500"/>
                  </a:lnTo>
                  <a:lnTo>
                    <a:pt x="489213" y="1003300"/>
                  </a:lnTo>
                  <a:lnTo>
                    <a:pt x="484643" y="1041400"/>
                  </a:lnTo>
                  <a:lnTo>
                    <a:pt x="481611" y="1079500"/>
                  </a:lnTo>
                  <a:lnTo>
                    <a:pt x="486580" y="1092200"/>
                  </a:lnTo>
                  <a:lnTo>
                    <a:pt x="542047" y="1092200"/>
                  </a:lnTo>
                  <a:lnTo>
                    <a:pt x="619136" y="1066800"/>
                  </a:lnTo>
                  <a:lnTo>
                    <a:pt x="991376" y="1066800"/>
                  </a:lnTo>
                  <a:lnTo>
                    <a:pt x="989601" y="1054100"/>
                  </a:lnTo>
                  <a:lnTo>
                    <a:pt x="988087" y="1041400"/>
                  </a:lnTo>
                  <a:lnTo>
                    <a:pt x="988312" y="1028700"/>
                  </a:lnTo>
                  <a:lnTo>
                    <a:pt x="989976" y="1003300"/>
                  </a:lnTo>
                  <a:lnTo>
                    <a:pt x="1012783" y="1003300"/>
                  </a:lnTo>
                  <a:lnTo>
                    <a:pt x="1030489" y="990600"/>
                  </a:lnTo>
                  <a:lnTo>
                    <a:pt x="1023256" y="977900"/>
                  </a:lnTo>
                  <a:lnTo>
                    <a:pt x="1073971" y="977900"/>
                  </a:lnTo>
                  <a:lnTo>
                    <a:pt x="1070627" y="952500"/>
                  </a:lnTo>
                  <a:lnTo>
                    <a:pt x="1067700" y="914400"/>
                  </a:lnTo>
                  <a:lnTo>
                    <a:pt x="1065450" y="901700"/>
                  </a:lnTo>
                  <a:lnTo>
                    <a:pt x="1063986" y="863600"/>
                  </a:lnTo>
                  <a:lnTo>
                    <a:pt x="1062664" y="838200"/>
                  </a:lnTo>
                  <a:lnTo>
                    <a:pt x="1060842" y="800100"/>
                  </a:lnTo>
                  <a:lnTo>
                    <a:pt x="1056280" y="762000"/>
                  </a:lnTo>
                  <a:lnTo>
                    <a:pt x="1049111" y="723900"/>
                  </a:lnTo>
                  <a:lnTo>
                    <a:pt x="1041965" y="673100"/>
                  </a:lnTo>
                  <a:lnTo>
                    <a:pt x="1037474" y="622300"/>
                  </a:lnTo>
                  <a:lnTo>
                    <a:pt x="1033099" y="596900"/>
                  </a:lnTo>
                  <a:lnTo>
                    <a:pt x="1031045" y="558800"/>
                  </a:lnTo>
                  <a:lnTo>
                    <a:pt x="1032206" y="533400"/>
                  </a:lnTo>
                  <a:lnTo>
                    <a:pt x="1037474" y="508000"/>
                  </a:lnTo>
                  <a:lnTo>
                    <a:pt x="1050000" y="482600"/>
                  </a:lnTo>
                  <a:lnTo>
                    <a:pt x="1069764" y="469900"/>
                  </a:lnTo>
                  <a:lnTo>
                    <a:pt x="495565" y="469900"/>
                  </a:lnTo>
                  <a:lnTo>
                    <a:pt x="489819" y="457200"/>
                  </a:lnTo>
                  <a:lnTo>
                    <a:pt x="416952" y="457200"/>
                  </a:lnTo>
                  <a:lnTo>
                    <a:pt x="408257" y="444500"/>
                  </a:lnTo>
                  <a:lnTo>
                    <a:pt x="397394" y="444500"/>
                  </a:lnTo>
                  <a:lnTo>
                    <a:pt x="384627" y="431800"/>
                  </a:lnTo>
                  <a:lnTo>
                    <a:pt x="370216" y="431800"/>
                  </a:lnTo>
                  <a:lnTo>
                    <a:pt x="358524" y="419100"/>
                  </a:lnTo>
                  <a:lnTo>
                    <a:pt x="310733" y="419100"/>
                  </a:lnTo>
                  <a:lnTo>
                    <a:pt x="303107" y="406400"/>
                  </a:lnTo>
                  <a:close/>
                </a:path>
                <a:path w="1563370" h="2032000">
                  <a:moveTo>
                    <a:pt x="1073971" y="977900"/>
                  </a:moveTo>
                  <a:lnTo>
                    <a:pt x="1028078" y="977900"/>
                  </a:lnTo>
                  <a:lnTo>
                    <a:pt x="1030489" y="990600"/>
                  </a:lnTo>
                  <a:lnTo>
                    <a:pt x="1038659" y="1016000"/>
                  </a:lnTo>
                  <a:lnTo>
                    <a:pt x="1046317" y="1028700"/>
                  </a:lnTo>
                  <a:lnTo>
                    <a:pt x="1057904" y="1028700"/>
                  </a:lnTo>
                  <a:lnTo>
                    <a:pt x="1077860" y="1016000"/>
                  </a:lnTo>
                  <a:lnTo>
                    <a:pt x="1073971" y="977900"/>
                  </a:lnTo>
                  <a:close/>
                </a:path>
                <a:path w="1563370" h="2032000">
                  <a:moveTo>
                    <a:pt x="648473" y="406400"/>
                  </a:moveTo>
                  <a:lnTo>
                    <a:pt x="582203" y="406400"/>
                  </a:lnTo>
                  <a:lnTo>
                    <a:pt x="571956" y="419100"/>
                  </a:lnTo>
                  <a:lnTo>
                    <a:pt x="568567" y="431800"/>
                  </a:lnTo>
                  <a:lnTo>
                    <a:pt x="565415" y="444500"/>
                  </a:lnTo>
                  <a:lnTo>
                    <a:pt x="558764" y="444500"/>
                  </a:lnTo>
                  <a:lnTo>
                    <a:pt x="550302" y="457200"/>
                  </a:lnTo>
                  <a:lnTo>
                    <a:pt x="502646" y="457200"/>
                  </a:lnTo>
                  <a:lnTo>
                    <a:pt x="495565" y="469900"/>
                  </a:lnTo>
                  <a:lnTo>
                    <a:pt x="1092624" y="469900"/>
                  </a:lnTo>
                  <a:lnTo>
                    <a:pt x="1114436" y="457200"/>
                  </a:lnTo>
                  <a:lnTo>
                    <a:pt x="1140287" y="444500"/>
                  </a:lnTo>
                  <a:lnTo>
                    <a:pt x="1171412" y="431800"/>
                  </a:lnTo>
                  <a:lnTo>
                    <a:pt x="686317" y="431800"/>
                  </a:lnTo>
                  <a:lnTo>
                    <a:pt x="673492" y="419100"/>
                  </a:lnTo>
                  <a:lnTo>
                    <a:pt x="660542" y="419100"/>
                  </a:lnTo>
                  <a:lnTo>
                    <a:pt x="648473" y="406400"/>
                  </a:lnTo>
                  <a:close/>
                </a:path>
                <a:path w="1563370" h="2032000">
                  <a:moveTo>
                    <a:pt x="1229800" y="393700"/>
                  </a:moveTo>
                  <a:lnTo>
                    <a:pt x="712593" y="393700"/>
                  </a:lnTo>
                  <a:lnTo>
                    <a:pt x="720228" y="419100"/>
                  </a:lnTo>
                  <a:lnTo>
                    <a:pt x="710195" y="431800"/>
                  </a:lnTo>
                  <a:lnTo>
                    <a:pt x="1171412" y="431800"/>
                  </a:lnTo>
                  <a:lnTo>
                    <a:pt x="1199322" y="419100"/>
                  </a:lnTo>
                  <a:lnTo>
                    <a:pt x="1215528" y="406400"/>
                  </a:lnTo>
                  <a:lnTo>
                    <a:pt x="1223861" y="406400"/>
                  </a:lnTo>
                  <a:lnTo>
                    <a:pt x="1229800" y="393700"/>
                  </a:lnTo>
                  <a:close/>
                </a:path>
                <a:path w="1563370" h="2032000">
                  <a:moveTo>
                    <a:pt x="269236" y="381000"/>
                  </a:moveTo>
                  <a:lnTo>
                    <a:pt x="147901" y="381000"/>
                  </a:lnTo>
                  <a:lnTo>
                    <a:pt x="154189" y="393700"/>
                  </a:lnTo>
                  <a:lnTo>
                    <a:pt x="161174" y="406400"/>
                  </a:lnTo>
                  <a:lnTo>
                    <a:pt x="292492" y="406400"/>
                  </a:lnTo>
                  <a:lnTo>
                    <a:pt x="281608" y="393700"/>
                  </a:lnTo>
                  <a:lnTo>
                    <a:pt x="269236" y="381000"/>
                  </a:lnTo>
                  <a:close/>
                </a:path>
                <a:path w="1563370" h="2032000">
                  <a:moveTo>
                    <a:pt x="956496" y="330200"/>
                  </a:moveTo>
                  <a:lnTo>
                    <a:pt x="914509" y="330200"/>
                  </a:lnTo>
                  <a:lnTo>
                    <a:pt x="906966" y="342900"/>
                  </a:lnTo>
                  <a:lnTo>
                    <a:pt x="901305" y="368300"/>
                  </a:lnTo>
                  <a:lnTo>
                    <a:pt x="892059" y="381000"/>
                  </a:lnTo>
                  <a:lnTo>
                    <a:pt x="707227" y="381000"/>
                  </a:lnTo>
                  <a:lnTo>
                    <a:pt x="708671" y="393700"/>
                  </a:lnTo>
                  <a:lnTo>
                    <a:pt x="1236192" y="393700"/>
                  </a:lnTo>
                  <a:lnTo>
                    <a:pt x="1245881" y="381000"/>
                  </a:lnTo>
                  <a:lnTo>
                    <a:pt x="1257815" y="368300"/>
                  </a:lnTo>
                  <a:lnTo>
                    <a:pt x="1271440" y="368300"/>
                  </a:lnTo>
                  <a:lnTo>
                    <a:pt x="1284922" y="355600"/>
                  </a:lnTo>
                  <a:lnTo>
                    <a:pt x="983118" y="355600"/>
                  </a:lnTo>
                  <a:lnTo>
                    <a:pt x="967349" y="342900"/>
                  </a:lnTo>
                  <a:lnTo>
                    <a:pt x="956496" y="330200"/>
                  </a:lnTo>
                  <a:close/>
                </a:path>
                <a:path w="1563370" h="2032000">
                  <a:moveTo>
                    <a:pt x="132990" y="368300"/>
                  </a:moveTo>
                  <a:lnTo>
                    <a:pt x="97651" y="368300"/>
                  </a:lnTo>
                  <a:lnTo>
                    <a:pt x="117486" y="381000"/>
                  </a:lnTo>
                  <a:lnTo>
                    <a:pt x="132990" y="368300"/>
                  </a:lnTo>
                  <a:close/>
                </a:path>
                <a:path w="1563370" h="2032000">
                  <a:moveTo>
                    <a:pt x="208545" y="355600"/>
                  </a:moveTo>
                  <a:lnTo>
                    <a:pt x="59592" y="355600"/>
                  </a:lnTo>
                  <a:lnTo>
                    <a:pt x="73290" y="368300"/>
                  </a:lnTo>
                  <a:lnTo>
                    <a:pt x="132990" y="368300"/>
                  </a:lnTo>
                  <a:lnTo>
                    <a:pt x="141982" y="381000"/>
                  </a:lnTo>
                  <a:lnTo>
                    <a:pt x="247505" y="381000"/>
                  </a:lnTo>
                  <a:lnTo>
                    <a:pt x="208545" y="355600"/>
                  </a:lnTo>
                  <a:close/>
                </a:path>
                <a:path w="1563370" h="2032000">
                  <a:moveTo>
                    <a:pt x="741668" y="152400"/>
                  </a:moveTo>
                  <a:lnTo>
                    <a:pt x="711092" y="152400"/>
                  </a:lnTo>
                  <a:lnTo>
                    <a:pt x="689875" y="165100"/>
                  </a:lnTo>
                  <a:lnTo>
                    <a:pt x="670853" y="177800"/>
                  </a:lnTo>
                  <a:lnTo>
                    <a:pt x="660570" y="190500"/>
                  </a:lnTo>
                  <a:lnTo>
                    <a:pt x="654050" y="203200"/>
                  </a:lnTo>
                  <a:lnTo>
                    <a:pt x="646314" y="228600"/>
                  </a:lnTo>
                  <a:lnTo>
                    <a:pt x="636901" y="241300"/>
                  </a:lnTo>
                  <a:lnTo>
                    <a:pt x="634821" y="254000"/>
                  </a:lnTo>
                  <a:lnTo>
                    <a:pt x="641028" y="266700"/>
                  </a:lnTo>
                  <a:lnTo>
                    <a:pt x="656474" y="292100"/>
                  </a:lnTo>
                  <a:lnTo>
                    <a:pt x="648013" y="304800"/>
                  </a:lnTo>
                  <a:lnTo>
                    <a:pt x="659459" y="317500"/>
                  </a:lnTo>
                  <a:lnTo>
                    <a:pt x="677763" y="342900"/>
                  </a:lnTo>
                  <a:lnTo>
                    <a:pt x="689875" y="355600"/>
                  </a:lnTo>
                  <a:lnTo>
                    <a:pt x="701067" y="368300"/>
                  </a:lnTo>
                  <a:lnTo>
                    <a:pt x="705324" y="368300"/>
                  </a:lnTo>
                  <a:lnTo>
                    <a:pt x="707020" y="381000"/>
                  </a:lnTo>
                  <a:lnTo>
                    <a:pt x="848498" y="381000"/>
                  </a:lnTo>
                  <a:lnTo>
                    <a:pt x="825130" y="355600"/>
                  </a:lnTo>
                  <a:lnTo>
                    <a:pt x="825071" y="342900"/>
                  </a:lnTo>
                  <a:lnTo>
                    <a:pt x="824654" y="342900"/>
                  </a:lnTo>
                  <a:lnTo>
                    <a:pt x="823523" y="330200"/>
                  </a:lnTo>
                  <a:lnTo>
                    <a:pt x="821320" y="317500"/>
                  </a:lnTo>
                  <a:lnTo>
                    <a:pt x="825408" y="317500"/>
                  </a:lnTo>
                  <a:lnTo>
                    <a:pt x="827829" y="304800"/>
                  </a:lnTo>
                  <a:lnTo>
                    <a:pt x="829536" y="304800"/>
                  </a:lnTo>
                  <a:lnTo>
                    <a:pt x="831480" y="292100"/>
                  </a:lnTo>
                  <a:lnTo>
                    <a:pt x="835108" y="279400"/>
                  </a:lnTo>
                  <a:lnTo>
                    <a:pt x="832782" y="266700"/>
                  </a:lnTo>
                  <a:lnTo>
                    <a:pt x="827266" y="254000"/>
                  </a:lnTo>
                  <a:lnTo>
                    <a:pt x="821320" y="241300"/>
                  </a:lnTo>
                  <a:lnTo>
                    <a:pt x="817542" y="228600"/>
                  </a:lnTo>
                  <a:lnTo>
                    <a:pt x="812176" y="203200"/>
                  </a:lnTo>
                  <a:lnTo>
                    <a:pt x="808112" y="203200"/>
                  </a:lnTo>
                  <a:lnTo>
                    <a:pt x="802014" y="190500"/>
                  </a:lnTo>
                  <a:lnTo>
                    <a:pt x="793142" y="177800"/>
                  </a:lnTo>
                  <a:lnTo>
                    <a:pt x="779912" y="177800"/>
                  </a:lnTo>
                  <a:lnTo>
                    <a:pt x="741668" y="152400"/>
                  </a:lnTo>
                  <a:close/>
                </a:path>
                <a:path w="1563370" h="2032000">
                  <a:moveTo>
                    <a:pt x="174382" y="342900"/>
                  </a:moveTo>
                  <a:lnTo>
                    <a:pt x="20766" y="342900"/>
                  </a:lnTo>
                  <a:lnTo>
                    <a:pt x="39239" y="355600"/>
                  </a:lnTo>
                  <a:lnTo>
                    <a:pt x="184542" y="355600"/>
                  </a:lnTo>
                  <a:lnTo>
                    <a:pt x="174382" y="342900"/>
                  </a:lnTo>
                  <a:close/>
                </a:path>
                <a:path w="1563370" h="2032000">
                  <a:moveTo>
                    <a:pt x="1463899" y="152400"/>
                  </a:moveTo>
                  <a:lnTo>
                    <a:pt x="1371506" y="152400"/>
                  </a:lnTo>
                  <a:lnTo>
                    <a:pt x="1353958" y="165100"/>
                  </a:lnTo>
                  <a:lnTo>
                    <a:pt x="1344217" y="165100"/>
                  </a:lnTo>
                  <a:lnTo>
                    <a:pt x="1331654" y="177800"/>
                  </a:lnTo>
                  <a:lnTo>
                    <a:pt x="1318400" y="190500"/>
                  </a:lnTo>
                  <a:lnTo>
                    <a:pt x="1306587" y="203200"/>
                  </a:lnTo>
                  <a:lnTo>
                    <a:pt x="1295052" y="215900"/>
                  </a:lnTo>
                  <a:lnTo>
                    <a:pt x="1277552" y="228600"/>
                  </a:lnTo>
                  <a:lnTo>
                    <a:pt x="1256885" y="241300"/>
                  </a:lnTo>
                  <a:lnTo>
                    <a:pt x="1235848" y="266700"/>
                  </a:lnTo>
                  <a:lnTo>
                    <a:pt x="1216249" y="279400"/>
                  </a:lnTo>
                  <a:lnTo>
                    <a:pt x="1194685" y="292100"/>
                  </a:lnTo>
                  <a:lnTo>
                    <a:pt x="1174430" y="304800"/>
                  </a:lnTo>
                  <a:lnTo>
                    <a:pt x="1158759" y="317500"/>
                  </a:lnTo>
                  <a:lnTo>
                    <a:pt x="1127375" y="317500"/>
                  </a:lnTo>
                  <a:lnTo>
                    <a:pt x="1112093" y="330200"/>
                  </a:lnTo>
                  <a:lnTo>
                    <a:pt x="1101228" y="330200"/>
                  </a:lnTo>
                  <a:lnTo>
                    <a:pt x="1093174" y="342900"/>
                  </a:lnTo>
                  <a:lnTo>
                    <a:pt x="1064777" y="342900"/>
                  </a:lnTo>
                  <a:lnTo>
                    <a:pt x="1047507" y="355600"/>
                  </a:lnTo>
                  <a:lnTo>
                    <a:pt x="1296427" y="355600"/>
                  </a:lnTo>
                  <a:lnTo>
                    <a:pt x="1313564" y="330200"/>
                  </a:lnTo>
                  <a:lnTo>
                    <a:pt x="1362793" y="279400"/>
                  </a:lnTo>
                  <a:lnTo>
                    <a:pt x="1387359" y="266700"/>
                  </a:lnTo>
                  <a:lnTo>
                    <a:pt x="1404858" y="241300"/>
                  </a:lnTo>
                  <a:lnTo>
                    <a:pt x="1413521" y="241300"/>
                  </a:lnTo>
                  <a:lnTo>
                    <a:pt x="1415899" y="228600"/>
                  </a:lnTo>
                  <a:lnTo>
                    <a:pt x="1408727" y="228600"/>
                  </a:lnTo>
                  <a:lnTo>
                    <a:pt x="1406072" y="215900"/>
                  </a:lnTo>
                  <a:lnTo>
                    <a:pt x="1407679" y="203200"/>
                  </a:lnTo>
                  <a:lnTo>
                    <a:pt x="1410839" y="190500"/>
                  </a:lnTo>
                  <a:lnTo>
                    <a:pt x="1424697" y="190500"/>
                  </a:lnTo>
                  <a:lnTo>
                    <a:pt x="1437431" y="177800"/>
                  </a:lnTo>
                  <a:lnTo>
                    <a:pt x="1450367" y="165100"/>
                  </a:lnTo>
                  <a:lnTo>
                    <a:pt x="1463899" y="152400"/>
                  </a:lnTo>
                  <a:close/>
                </a:path>
                <a:path w="1563370" h="2032000">
                  <a:moveTo>
                    <a:pt x="32904" y="330200"/>
                  </a:moveTo>
                  <a:lnTo>
                    <a:pt x="12711" y="330200"/>
                  </a:lnTo>
                  <a:lnTo>
                    <a:pt x="12711" y="342900"/>
                  </a:lnTo>
                  <a:lnTo>
                    <a:pt x="63855" y="342900"/>
                  </a:lnTo>
                  <a:lnTo>
                    <a:pt x="32904" y="330200"/>
                  </a:lnTo>
                  <a:close/>
                </a:path>
                <a:path w="1563370" h="2032000">
                  <a:moveTo>
                    <a:pt x="16394" y="292100"/>
                  </a:moveTo>
                  <a:lnTo>
                    <a:pt x="0" y="292100"/>
                  </a:lnTo>
                  <a:lnTo>
                    <a:pt x="9536" y="304800"/>
                  </a:lnTo>
                  <a:lnTo>
                    <a:pt x="56907" y="330200"/>
                  </a:lnTo>
                  <a:lnTo>
                    <a:pt x="73606" y="342900"/>
                  </a:lnTo>
                  <a:lnTo>
                    <a:pt x="164016" y="342900"/>
                  </a:lnTo>
                  <a:lnTo>
                    <a:pt x="161827" y="330200"/>
                  </a:lnTo>
                  <a:lnTo>
                    <a:pt x="161174" y="317500"/>
                  </a:lnTo>
                  <a:lnTo>
                    <a:pt x="159726" y="304800"/>
                  </a:lnTo>
                  <a:lnTo>
                    <a:pt x="53097" y="304800"/>
                  </a:lnTo>
                  <a:lnTo>
                    <a:pt x="16394" y="292100"/>
                  </a:lnTo>
                  <a:close/>
                </a:path>
                <a:path w="1563370" h="2032000">
                  <a:moveTo>
                    <a:pt x="22744" y="266700"/>
                  </a:moveTo>
                  <a:lnTo>
                    <a:pt x="10850" y="266700"/>
                  </a:lnTo>
                  <a:lnTo>
                    <a:pt x="16394" y="279400"/>
                  </a:lnTo>
                  <a:lnTo>
                    <a:pt x="46747" y="292100"/>
                  </a:lnTo>
                  <a:lnTo>
                    <a:pt x="56134" y="304800"/>
                  </a:lnTo>
                  <a:lnTo>
                    <a:pt x="159111" y="304800"/>
                  </a:lnTo>
                  <a:lnTo>
                    <a:pt x="157781" y="292100"/>
                  </a:lnTo>
                  <a:lnTo>
                    <a:pt x="63257" y="292100"/>
                  </a:lnTo>
                  <a:lnTo>
                    <a:pt x="22744" y="266700"/>
                  </a:lnTo>
                  <a:close/>
                </a:path>
                <a:path w="1563370" h="2032000">
                  <a:moveTo>
                    <a:pt x="46829" y="241300"/>
                  </a:moveTo>
                  <a:lnTo>
                    <a:pt x="43991" y="241300"/>
                  </a:lnTo>
                  <a:lnTo>
                    <a:pt x="53097" y="254000"/>
                  </a:lnTo>
                  <a:lnTo>
                    <a:pt x="73290" y="279400"/>
                  </a:lnTo>
                  <a:lnTo>
                    <a:pt x="84492" y="292100"/>
                  </a:lnTo>
                  <a:lnTo>
                    <a:pt x="108152" y="292100"/>
                  </a:lnTo>
                  <a:lnTo>
                    <a:pt x="102163" y="279400"/>
                  </a:lnTo>
                  <a:lnTo>
                    <a:pt x="93483" y="279400"/>
                  </a:lnTo>
                  <a:lnTo>
                    <a:pt x="85532" y="266700"/>
                  </a:lnTo>
                  <a:lnTo>
                    <a:pt x="79402" y="266700"/>
                  </a:lnTo>
                  <a:lnTo>
                    <a:pt x="71963" y="254000"/>
                  </a:lnTo>
                  <a:lnTo>
                    <a:pt x="60082" y="254000"/>
                  </a:lnTo>
                  <a:lnTo>
                    <a:pt x="46829" y="241300"/>
                  </a:lnTo>
                  <a:close/>
                </a:path>
                <a:path w="1563370" h="2032000">
                  <a:moveTo>
                    <a:pt x="140698" y="241300"/>
                  </a:moveTo>
                  <a:lnTo>
                    <a:pt x="130821" y="241300"/>
                  </a:lnTo>
                  <a:lnTo>
                    <a:pt x="126039" y="254000"/>
                  </a:lnTo>
                  <a:lnTo>
                    <a:pt x="125424" y="254000"/>
                  </a:lnTo>
                  <a:lnTo>
                    <a:pt x="126714" y="266700"/>
                  </a:lnTo>
                  <a:lnTo>
                    <a:pt x="127646" y="279400"/>
                  </a:lnTo>
                  <a:lnTo>
                    <a:pt x="127646" y="292100"/>
                  </a:lnTo>
                  <a:lnTo>
                    <a:pt x="154189" y="292100"/>
                  </a:lnTo>
                  <a:lnTo>
                    <a:pt x="148266" y="279400"/>
                  </a:lnTo>
                  <a:lnTo>
                    <a:pt x="144903" y="266700"/>
                  </a:lnTo>
                  <a:lnTo>
                    <a:pt x="142849" y="266700"/>
                  </a:lnTo>
                  <a:lnTo>
                    <a:pt x="140854" y="254000"/>
                  </a:lnTo>
                  <a:lnTo>
                    <a:pt x="140698" y="241300"/>
                  </a:lnTo>
                  <a:close/>
                </a:path>
                <a:path w="1563370" h="2032000">
                  <a:moveTo>
                    <a:pt x="1489664" y="139700"/>
                  </a:moveTo>
                  <a:lnTo>
                    <a:pt x="1383837" y="139700"/>
                  </a:lnTo>
                  <a:lnTo>
                    <a:pt x="1380517" y="152400"/>
                  </a:lnTo>
                  <a:lnTo>
                    <a:pt x="1478418" y="152400"/>
                  </a:lnTo>
                  <a:lnTo>
                    <a:pt x="1489664" y="139700"/>
                  </a:lnTo>
                  <a:close/>
                </a:path>
                <a:path w="1563370" h="2032000">
                  <a:moveTo>
                    <a:pt x="1509206" y="88900"/>
                  </a:moveTo>
                  <a:lnTo>
                    <a:pt x="1379073" y="88900"/>
                  </a:lnTo>
                  <a:lnTo>
                    <a:pt x="1380382" y="114300"/>
                  </a:lnTo>
                  <a:lnTo>
                    <a:pt x="1384311" y="139700"/>
                  </a:lnTo>
                  <a:lnTo>
                    <a:pt x="1499326" y="139700"/>
                  </a:lnTo>
                  <a:lnTo>
                    <a:pt x="1509583" y="127000"/>
                  </a:lnTo>
                  <a:lnTo>
                    <a:pt x="1534368" y="127000"/>
                  </a:lnTo>
                  <a:lnTo>
                    <a:pt x="1544728" y="114300"/>
                  </a:lnTo>
                  <a:lnTo>
                    <a:pt x="1499631" y="114300"/>
                  </a:lnTo>
                  <a:lnTo>
                    <a:pt x="1502421" y="101600"/>
                  </a:lnTo>
                  <a:lnTo>
                    <a:pt x="1509206" y="88900"/>
                  </a:lnTo>
                  <a:close/>
                </a:path>
                <a:path w="1563370" h="2032000">
                  <a:moveTo>
                    <a:pt x="1559317" y="101600"/>
                  </a:moveTo>
                  <a:lnTo>
                    <a:pt x="1534725" y="101600"/>
                  </a:lnTo>
                  <a:lnTo>
                    <a:pt x="1526250" y="114300"/>
                  </a:lnTo>
                  <a:lnTo>
                    <a:pt x="1553208" y="114300"/>
                  </a:lnTo>
                  <a:lnTo>
                    <a:pt x="1559317" y="101600"/>
                  </a:lnTo>
                  <a:close/>
                </a:path>
                <a:path w="1563370" h="2032000">
                  <a:moveTo>
                    <a:pt x="1545982" y="38100"/>
                  </a:moveTo>
                  <a:lnTo>
                    <a:pt x="1506807" y="38100"/>
                  </a:lnTo>
                  <a:lnTo>
                    <a:pt x="1498611" y="50800"/>
                  </a:lnTo>
                  <a:lnTo>
                    <a:pt x="1488451" y="50800"/>
                  </a:lnTo>
                  <a:lnTo>
                    <a:pt x="1478418" y="63500"/>
                  </a:lnTo>
                  <a:lnTo>
                    <a:pt x="1422832" y="63500"/>
                  </a:lnTo>
                  <a:lnTo>
                    <a:pt x="1414537" y="76200"/>
                  </a:lnTo>
                  <a:lnTo>
                    <a:pt x="1384311" y="76200"/>
                  </a:lnTo>
                  <a:lnTo>
                    <a:pt x="1380382" y="88900"/>
                  </a:lnTo>
                  <a:lnTo>
                    <a:pt x="1492261" y="88900"/>
                  </a:lnTo>
                  <a:lnTo>
                    <a:pt x="1499244" y="76200"/>
                  </a:lnTo>
                  <a:lnTo>
                    <a:pt x="1515360" y="63500"/>
                  </a:lnTo>
                  <a:lnTo>
                    <a:pt x="1533356" y="50800"/>
                  </a:lnTo>
                  <a:lnTo>
                    <a:pt x="1545982" y="38100"/>
                  </a:lnTo>
                  <a:close/>
                </a:path>
                <a:path w="1563370" h="2032000">
                  <a:moveTo>
                    <a:pt x="1562461" y="50800"/>
                  </a:moveTo>
                  <a:lnTo>
                    <a:pt x="1538997" y="50800"/>
                  </a:lnTo>
                  <a:lnTo>
                    <a:pt x="1527909" y="63500"/>
                  </a:lnTo>
                  <a:lnTo>
                    <a:pt x="1513058" y="76200"/>
                  </a:lnTo>
                  <a:lnTo>
                    <a:pt x="1499492" y="76200"/>
                  </a:lnTo>
                  <a:lnTo>
                    <a:pt x="1492261" y="88900"/>
                  </a:lnTo>
                  <a:lnTo>
                    <a:pt x="1522027" y="88900"/>
                  </a:lnTo>
                  <a:lnTo>
                    <a:pt x="1536729" y="76200"/>
                  </a:lnTo>
                  <a:lnTo>
                    <a:pt x="1549157" y="63500"/>
                  </a:lnTo>
                  <a:lnTo>
                    <a:pt x="1558500" y="63500"/>
                  </a:lnTo>
                  <a:lnTo>
                    <a:pt x="1562461" y="50800"/>
                  </a:lnTo>
                  <a:close/>
                </a:path>
                <a:path w="1563370" h="2032000">
                  <a:moveTo>
                    <a:pt x="1408225" y="50800"/>
                  </a:moveTo>
                  <a:lnTo>
                    <a:pt x="1383401" y="50800"/>
                  </a:lnTo>
                  <a:lnTo>
                    <a:pt x="1385058" y="63500"/>
                  </a:lnTo>
                  <a:lnTo>
                    <a:pt x="1385548" y="76200"/>
                  </a:lnTo>
                  <a:lnTo>
                    <a:pt x="1404504" y="76200"/>
                  </a:lnTo>
                  <a:lnTo>
                    <a:pt x="1404504" y="63500"/>
                  </a:lnTo>
                  <a:lnTo>
                    <a:pt x="1408225" y="50800"/>
                  </a:lnTo>
                  <a:close/>
                </a:path>
                <a:path w="1563370" h="2032000">
                  <a:moveTo>
                    <a:pt x="1521821" y="0"/>
                  </a:moveTo>
                  <a:lnTo>
                    <a:pt x="1515629" y="0"/>
                  </a:lnTo>
                  <a:lnTo>
                    <a:pt x="1499949" y="12700"/>
                  </a:lnTo>
                  <a:lnTo>
                    <a:pt x="1481530" y="25400"/>
                  </a:lnTo>
                  <a:lnTo>
                    <a:pt x="1465016" y="38100"/>
                  </a:lnTo>
                  <a:lnTo>
                    <a:pt x="1455050" y="50800"/>
                  </a:lnTo>
                  <a:lnTo>
                    <a:pt x="1446756" y="63500"/>
                  </a:lnTo>
                  <a:lnTo>
                    <a:pt x="1478418" y="63500"/>
                  </a:lnTo>
                  <a:lnTo>
                    <a:pt x="1479617" y="50800"/>
                  </a:lnTo>
                  <a:lnTo>
                    <a:pt x="1482768" y="50800"/>
                  </a:lnTo>
                  <a:lnTo>
                    <a:pt x="1487205" y="38100"/>
                  </a:lnTo>
                  <a:lnTo>
                    <a:pt x="1492261" y="38100"/>
                  </a:lnTo>
                  <a:lnTo>
                    <a:pt x="1497627" y="25400"/>
                  </a:lnTo>
                  <a:lnTo>
                    <a:pt x="1503755" y="25400"/>
                  </a:lnTo>
                  <a:lnTo>
                    <a:pt x="1515629" y="12700"/>
                  </a:lnTo>
                  <a:lnTo>
                    <a:pt x="1518844" y="12700"/>
                  </a:lnTo>
                  <a:lnTo>
                    <a:pt x="1521821" y="0"/>
                  </a:lnTo>
                  <a:close/>
                </a:path>
                <a:path w="1563370" h="2032000">
                  <a:moveTo>
                    <a:pt x="1391169" y="25400"/>
                  </a:moveTo>
                  <a:lnTo>
                    <a:pt x="1378581" y="25400"/>
                  </a:lnTo>
                  <a:lnTo>
                    <a:pt x="1381136" y="50800"/>
                  </a:lnTo>
                  <a:lnTo>
                    <a:pt x="1408076" y="50800"/>
                  </a:lnTo>
                  <a:lnTo>
                    <a:pt x="1402808" y="38100"/>
                  </a:lnTo>
                  <a:lnTo>
                    <a:pt x="1391169" y="25400"/>
                  </a:lnTo>
                  <a:close/>
                </a:path>
                <a:path w="1563370" h="2032000">
                  <a:moveTo>
                    <a:pt x="1559125" y="38100"/>
                  </a:moveTo>
                  <a:lnTo>
                    <a:pt x="1553428" y="50800"/>
                  </a:lnTo>
                  <a:lnTo>
                    <a:pt x="1563000" y="50800"/>
                  </a:lnTo>
                  <a:lnTo>
                    <a:pt x="1559125" y="38100"/>
                  </a:lnTo>
                  <a:close/>
                </a:path>
                <a:path w="1563370" h="2032000">
                  <a:moveTo>
                    <a:pt x="1555666" y="25400"/>
                  </a:moveTo>
                  <a:lnTo>
                    <a:pt x="1524579" y="25400"/>
                  </a:lnTo>
                  <a:lnTo>
                    <a:pt x="1515693" y="38100"/>
                  </a:lnTo>
                  <a:lnTo>
                    <a:pt x="1552253" y="38100"/>
                  </a:lnTo>
                  <a:lnTo>
                    <a:pt x="1555666" y="25400"/>
                  </a:lnTo>
                  <a:close/>
                </a:path>
                <a:path w="1563370" h="2032000">
                  <a:moveTo>
                    <a:pt x="1547741" y="12700"/>
                  </a:moveTo>
                  <a:lnTo>
                    <a:pt x="1542585" y="12700"/>
                  </a:lnTo>
                  <a:lnTo>
                    <a:pt x="1532774" y="25400"/>
                  </a:lnTo>
                  <a:lnTo>
                    <a:pt x="1552967" y="25400"/>
                  </a:lnTo>
                  <a:lnTo>
                    <a:pt x="1547741" y="127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5608" y="4702429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292862" y="0"/>
                  </a:moveTo>
                  <a:lnTo>
                    <a:pt x="245344" y="3831"/>
                  </a:lnTo>
                  <a:lnTo>
                    <a:pt x="200273" y="14925"/>
                  </a:lnTo>
                  <a:lnTo>
                    <a:pt x="158250" y="32678"/>
                  </a:lnTo>
                  <a:lnTo>
                    <a:pt x="119877" y="56489"/>
                  </a:lnTo>
                  <a:lnTo>
                    <a:pt x="85756" y="85756"/>
                  </a:lnTo>
                  <a:lnTo>
                    <a:pt x="56489" y="119877"/>
                  </a:lnTo>
                  <a:lnTo>
                    <a:pt x="32678" y="158250"/>
                  </a:lnTo>
                  <a:lnTo>
                    <a:pt x="14925" y="200273"/>
                  </a:lnTo>
                  <a:lnTo>
                    <a:pt x="3831" y="245344"/>
                  </a:lnTo>
                  <a:lnTo>
                    <a:pt x="0" y="292862"/>
                  </a:lnTo>
                  <a:lnTo>
                    <a:pt x="3831" y="340379"/>
                  </a:lnTo>
                  <a:lnTo>
                    <a:pt x="14925" y="385450"/>
                  </a:lnTo>
                  <a:lnTo>
                    <a:pt x="32678" y="427473"/>
                  </a:lnTo>
                  <a:lnTo>
                    <a:pt x="56489" y="465846"/>
                  </a:lnTo>
                  <a:lnTo>
                    <a:pt x="85756" y="499967"/>
                  </a:lnTo>
                  <a:lnTo>
                    <a:pt x="119877" y="529234"/>
                  </a:lnTo>
                  <a:lnTo>
                    <a:pt x="158250" y="553045"/>
                  </a:lnTo>
                  <a:lnTo>
                    <a:pt x="200273" y="570798"/>
                  </a:lnTo>
                  <a:lnTo>
                    <a:pt x="245344" y="581892"/>
                  </a:lnTo>
                  <a:lnTo>
                    <a:pt x="292862" y="585724"/>
                  </a:lnTo>
                  <a:lnTo>
                    <a:pt x="340379" y="581892"/>
                  </a:lnTo>
                  <a:lnTo>
                    <a:pt x="385450" y="570798"/>
                  </a:lnTo>
                  <a:lnTo>
                    <a:pt x="427473" y="553045"/>
                  </a:lnTo>
                  <a:lnTo>
                    <a:pt x="465846" y="529234"/>
                  </a:lnTo>
                  <a:lnTo>
                    <a:pt x="499967" y="499967"/>
                  </a:lnTo>
                  <a:lnTo>
                    <a:pt x="529234" y="465846"/>
                  </a:lnTo>
                  <a:lnTo>
                    <a:pt x="553045" y="427473"/>
                  </a:lnTo>
                  <a:lnTo>
                    <a:pt x="570798" y="385450"/>
                  </a:lnTo>
                  <a:lnTo>
                    <a:pt x="581892" y="340379"/>
                  </a:lnTo>
                  <a:lnTo>
                    <a:pt x="585724" y="292862"/>
                  </a:lnTo>
                  <a:lnTo>
                    <a:pt x="581892" y="245344"/>
                  </a:lnTo>
                  <a:lnTo>
                    <a:pt x="570798" y="200273"/>
                  </a:lnTo>
                  <a:lnTo>
                    <a:pt x="553045" y="158250"/>
                  </a:lnTo>
                  <a:lnTo>
                    <a:pt x="529234" y="119877"/>
                  </a:lnTo>
                  <a:lnTo>
                    <a:pt x="499967" y="85756"/>
                  </a:lnTo>
                  <a:lnTo>
                    <a:pt x="465846" y="56489"/>
                  </a:lnTo>
                  <a:lnTo>
                    <a:pt x="427473" y="32678"/>
                  </a:lnTo>
                  <a:lnTo>
                    <a:pt x="385450" y="14925"/>
                  </a:lnTo>
                  <a:lnTo>
                    <a:pt x="340379" y="3831"/>
                  </a:lnTo>
                  <a:lnTo>
                    <a:pt x="29286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608" y="4702429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292862"/>
                  </a:moveTo>
                  <a:lnTo>
                    <a:pt x="3831" y="245344"/>
                  </a:lnTo>
                  <a:lnTo>
                    <a:pt x="14925" y="200273"/>
                  </a:lnTo>
                  <a:lnTo>
                    <a:pt x="32678" y="158250"/>
                  </a:lnTo>
                  <a:lnTo>
                    <a:pt x="56489" y="119877"/>
                  </a:lnTo>
                  <a:lnTo>
                    <a:pt x="85756" y="85756"/>
                  </a:lnTo>
                  <a:lnTo>
                    <a:pt x="119877" y="56489"/>
                  </a:lnTo>
                  <a:lnTo>
                    <a:pt x="158250" y="32678"/>
                  </a:lnTo>
                  <a:lnTo>
                    <a:pt x="200273" y="14925"/>
                  </a:lnTo>
                  <a:lnTo>
                    <a:pt x="245344" y="3831"/>
                  </a:lnTo>
                  <a:lnTo>
                    <a:pt x="292862" y="0"/>
                  </a:lnTo>
                  <a:lnTo>
                    <a:pt x="340379" y="3831"/>
                  </a:lnTo>
                  <a:lnTo>
                    <a:pt x="385450" y="14925"/>
                  </a:lnTo>
                  <a:lnTo>
                    <a:pt x="427473" y="32678"/>
                  </a:lnTo>
                  <a:lnTo>
                    <a:pt x="465846" y="56489"/>
                  </a:lnTo>
                  <a:lnTo>
                    <a:pt x="499967" y="85756"/>
                  </a:lnTo>
                  <a:lnTo>
                    <a:pt x="529234" y="119877"/>
                  </a:lnTo>
                  <a:lnTo>
                    <a:pt x="553045" y="158250"/>
                  </a:lnTo>
                  <a:lnTo>
                    <a:pt x="570798" y="200273"/>
                  </a:lnTo>
                  <a:lnTo>
                    <a:pt x="581892" y="245344"/>
                  </a:lnTo>
                  <a:lnTo>
                    <a:pt x="585724" y="292862"/>
                  </a:lnTo>
                  <a:lnTo>
                    <a:pt x="581892" y="340379"/>
                  </a:lnTo>
                  <a:lnTo>
                    <a:pt x="570798" y="385450"/>
                  </a:lnTo>
                  <a:lnTo>
                    <a:pt x="553045" y="427473"/>
                  </a:lnTo>
                  <a:lnTo>
                    <a:pt x="529234" y="465846"/>
                  </a:lnTo>
                  <a:lnTo>
                    <a:pt x="499967" y="499967"/>
                  </a:lnTo>
                  <a:lnTo>
                    <a:pt x="465846" y="529234"/>
                  </a:lnTo>
                  <a:lnTo>
                    <a:pt x="427473" y="553045"/>
                  </a:lnTo>
                  <a:lnTo>
                    <a:pt x="385450" y="570798"/>
                  </a:lnTo>
                  <a:lnTo>
                    <a:pt x="340379" y="581892"/>
                  </a:lnTo>
                  <a:lnTo>
                    <a:pt x="292862" y="585724"/>
                  </a:lnTo>
                  <a:lnTo>
                    <a:pt x="245344" y="581892"/>
                  </a:lnTo>
                  <a:lnTo>
                    <a:pt x="200273" y="570798"/>
                  </a:lnTo>
                  <a:lnTo>
                    <a:pt x="158250" y="553045"/>
                  </a:lnTo>
                  <a:lnTo>
                    <a:pt x="119877" y="529234"/>
                  </a:lnTo>
                  <a:lnTo>
                    <a:pt x="85756" y="499967"/>
                  </a:lnTo>
                  <a:lnTo>
                    <a:pt x="56489" y="465846"/>
                  </a:lnTo>
                  <a:lnTo>
                    <a:pt x="32678" y="427473"/>
                  </a:lnTo>
                  <a:lnTo>
                    <a:pt x="14925" y="385450"/>
                  </a:lnTo>
                  <a:lnTo>
                    <a:pt x="3831" y="340379"/>
                  </a:lnTo>
                  <a:lnTo>
                    <a:pt x="0" y="29286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8544" y="4852924"/>
              <a:ext cx="339725" cy="285115"/>
            </a:xfrm>
            <a:custGeom>
              <a:avLst/>
              <a:gdLst/>
              <a:ahLst/>
              <a:cxnLst/>
              <a:rect l="l" t="t" r="r" b="b"/>
              <a:pathLst>
                <a:path w="339725" h="285114">
                  <a:moveTo>
                    <a:pt x="281431" y="170433"/>
                  </a:moveTo>
                  <a:lnTo>
                    <a:pt x="151764" y="170433"/>
                  </a:lnTo>
                  <a:lnTo>
                    <a:pt x="129214" y="174980"/>
                  </a:lnTo>
                  <a:lnTo>
                    <a:pt x="110807" y="187372"/>
                  </a:lnTo>
                  <a:lnTo>
                    <a:pt x="98401" y="205741"/>
                  </a:lnTo>
                  <a:lnTo>
                    <a:pt x="93852" y="228219"/>
                  </a:lnTo>
                  <a:lnTo>
                    <a:pt x="93852" y="284733"/>
                  </a:lnTo>
                  <a:lnTo>
                    <a:pt x="339343" y="284733"/>
                  </a:lnTo>
                  <a:lnTo>
                    <a:pt x="339343" y="228219"/>
                  </a:lnTo>
                  <a:lnTo>
                    <a:pt x="334777" y="205741"/>
                  </a:lnTo>
                  <a:lnTo>
                    <a:pt x="322341" y="187372"/>
                  </a:lnTo>
                  <a:lnTo>
                    <a:pt x="303928" y="174980"/>
                  </a:lnTo>
                  <a:lnTo>
                    <a:pt x="281431" y="170433"/>
                  </a:lnTo>
                  <a:close/>
                </a:path>
                <a:path w="339725" h="285114">
                  <a:moveTo>
                    <a:pt x="138937" y="139445"/>
                  </a:moveTo>
                  <a:lnTo>
                    <a:pt x="85470" y="162178"/>
                  </a:lnTo>
                  <a:lnTo>
                    <a:pt x="99187" y="175768"/>
                  </a:lnTo>
                  <a:lnTo>
                    <a:pt x="110206" y="166675"/>
                  </a:lnTo>
                  <a:lnTo>
                    <a:pt x="122856" y="159797"/>
                  </a:lnTo>
                  <a:lnTo>
                    <a:pt x="136816" y="155444"/>
                  </a:lnTo>
                  <a:lnTo>
                    <a:pt x="151764" y="153924"/>
                  </a:lnTo>
                  <a:lnTo>
                    <a:pt x="153542" y="153924"/>
                  </a:lnTo>
                  <a:lnTo>
                    <a:pt x="138937" y="139445"/>
                  </a:lnTo>
                  <a:close/>
                </a:path>
                <a:path w="339725" h="285114">
                  <a:moveTo>
                    <a:pt x="115315" y="115950"/>
                  </a:moveTo>
                  <a:lnTo>
                    <a:pt x="61849" y="138556"/>
                  </a:lnTo>
                  <a:lnTo>
                    <a:pt x="77469" y="154177"/>
                  </a:lnTo>
                  <a:lnTo>
                    <a:pt x="130937" y="131444"/>
                  </a:lnTo>
                  <a:lnTo>
                    <a:pt x="115315" y="115950"/>
                  </a:lnTo>
                  <a:close/>
                </a:path>
                <a:path w="339725" h="285114">
                  <a:moveTo>
                    <a:pt x="287274" y="104648"/>
                  </a:moveTo>
                  <a:lnTo>
                    <a:pt x="145922" y="104648"/>
                  </a:lnTo>
                  <a:lnTo>
                    <a:pt x="157170" y="123989"/>
                  </a:lnTo>
                  <a:lnTo>
                    <a:pt x="173418" y="139176"/>
                  </a:lnTo>
                  <a:lnTo>
                    <a:pt x="193571" y="149099"/>
                  </a:lnTo>
                  <a:lnTo>
                    <a:pt x="216534" y="152653"/>
                  </a:lnTo>
                  <a:lnTo>
                    <a:pt x="239571" y="149099"/>
                  </a:lnTo>
                  <a:lnTo>
                    <a:pt x="259762" y="139176"/>
                  </a:lnTo>
                  <a:lnTo>
                    <a:pt x="276024" y="123989"/>
                  </a:lnTo>
                  <a:lnTo>
                    <a:pt x="287274" y="104648"/>
                  </a:lnTo>
                  <a:close/>
                </a:path>
                <a:path w="339725" h="285114">
                  <a:moveTo>
                    <a:pt x="59181" y="59689"/>
                  </a:moveTo>
                  <a:lnTo>
                    <a:pt x="59181" y="128269"/>
                  </a:lnTo>
                  <a:lnTo>
                    <a:pt x="107314" y="107823"/>
                  </a:lnTo>
                  <a:lnTo>
                    <a:pt x="59181" y="59689"/>
                  </a:lnTo>
                  <a:close/>
                </a:path>
                <a:path w="339725" h="285114">
                  <a:moveTo>
                    <a:pt x="284099" y="41528"/>
                  </a:moveTo>
                  <a:lnTo>
                    <a:pt x="149097" y="41528"/>
                  </a:lnTo>
                  <a:lnTo>
                    <a:pt x="145444" y="49613"/>
                  </a:lnTo>
                  <a:lnTo>
                    <a:pt x="142732" y="58197"/>
                  </a:lnTo>
                  <a:lnTo>
                    <a:pt x="141043" y="67210"/>
                  </a:lnTo>
                  <a:lnTo>
                    <a:pt x="140462" y="76581"/>
                  </a:lnTo>
                  <a:lnTo>
                    <a:pt x="140462" y="81406"/>
                  </a:lnTo>
                  <a:lnTo>
                    <a:pt x="140969" y="86106"/>
                  </a:lnTo>
                  <a:lnTo>
                    <a:pt x="141858" y="90550"/>
                  </a:lnTo>
                  <a:lnTo>
                    <a:pt x="291464" y="90550"/>
                  </a:lnTo>
                  <a:lnTo>
                    <a:pt x="292353" y="86106"/>
                  </a:lnTo>
                  <a:lnTo>
                    <a:pt x="292734" y="81406"/>
                  </a:lnTo>
                  <a:lnTo>
                    <a:pt x="292734" y="76581"/>
                  </a:lnTo>
                  <a:lnTo>
                    <a:pt x="292498" y="72770"/>
                  </a:lnTo>
                  <a:lnTo>
                    <a:pt x="167258" y="72770"/>
                  </a:lnTo>
                  <a:lnTo>
                    <a:pt x="164083" y="69595"/>
                  </a:lnTo>
                  <a:lnTo>
                    <a:pt x="164083" y="61849"/>
                  </a:lnTo>
                  <a:lnTo>
                    <a:pt x="167258" y="58674"/>
                  </a:lnTo>
                  <a:lnTo>
                    <a:pt x="290554" y="58674"/>
                  </a:lnTo>
                  <a:lnTo>
                    <a:pt x="290464" y="58197"/>
                  </a:lnTo>
                  <a:lnTo>
                    <a:pt x="287752" y="49613"/>
                  </a:lnTo>
                  <a:lnTo>
                    <a:pt x="284099" y="41528"/>
                  </a:lnTo>
                  <a:close/>
                </a:path>
                <a:path w="339725" h="285114">
                  <a:moveTo>
                    <a:pt x="246760" y="58674"/>
                  </a:moveTo>
                  <a:lnTo>
                    <a:pt x="186435" y="58674"/>
                  </a:lnTo>
                  <a:lnTo>
                    <a:pt x="189610" y="61849"/>
                  </a:lnTo>
                  <a:lnTo>
                    <a:pt x="189610" y="69595"/>
                  </a:lnTo>
                  <a:lnTo>
                    <a:pt x="186435" y="72770"/>
                  </a:lnTo>
                  <a:lnTo>
                    <a:pt x="246760" y="72770"/>
                  </a:lnTo>
                  <a:lnTo>
                    <a:pt x="243585" y="69595"/>
                  </a:lnTo>
                  <a:lnTo>
                    <a:pt x="243585" y="61849"/>
                  </a:lnTo>
                  <a:lnTo>
                    <a:pt x="246760" y="58674"/>
                  </a:lnTo>
                  <a:close/>
                </a:path>
                <a:path w="339725" h="285114">
                  <a:moveTo>
                    <a:pt x="290554" y="58674"/>
                  </a:moveTo>
                  <a:lnTo>
                    <a:pt x="266064" y="58674"/>
                  </a:lnTo>
                  <a:lnTo>
                    <a:pt x="269239" y="61849"/>
                  </a:lnTo>
                  <a:lnTo>
                    <a:pt x="269239" y="69595"/>
                  </a:lnTo>
                  <a:lnTo>
                    <a:pt x="266064" y="72770"/>
                  </a:lnTo>
                  <a:lnTo>
                    <a:pt x="292498" y="72770"/>
                  </a:lnTo>
                  <a:lnTo>
                    <a:pt x="292153" y="67210"/>
                  </a:lnTo>
                  <a:lnTo>
                    <a:pt x="290554" y="58674"/>
                  </a:lnTo>
                  <a:close/>
                </a:path>
                <a:path w="339725" h="285114">
                  <a:moveTo>
                    <a:pt x="88900" y="0"/>
                  </a:moveTo>
                  <a:lnTo>
                    <a:pt x="87883" y="0"/>
                  </a:lnTo>
                  <a:lnTo>
                    <a:pt x="88645" y="8606"/>
                  </a:lnTo>
                  <a:lnTo>
                    <a:pt x="106342" y="45287"/>
                  </a:lnTo>
                  <a:lnTo>
                    <a:pt x="126237" y="56895"/>
                  </a:lnTo>
                  <a:lnTo>
                    <a:pt x="128539" y="48379"/>
                  </a:lnTo>
                  <a:lnTo>
                    <a:pt x="131603" y="40195"/>
                  </a:lnTo>
                  <a:lnTo>
                    <a:pt x="135381" y="32392"/>
                  </a:lnTo>
                  <a:lnTo>
                    <a:pt x="139826" y="25018"/>
                  </a:lnTo>
                  <a:lnTo>
                    <a:pt x="138810" y="23494"/>
                  </a:lnTo>
                  <a:lnTo>
                    <a:pt x="103465" y="1283"/>
                  </a:lnTo>
                  <a:lnTo>
                    <a:pt x="88900" y="0"/>
                  </a:lnTo>
                  <a:close/>
                </a:path>
                <a:path w="339725" h="285114">
                  <a:moveTo>
                    <a:pt x="216534" y="634"/>
                  </a:moveTo>
                  <a:lnTo>
                    <a:pt x="199699" y="2518"/>
                  </a:lnTo>
                  <a:lnTo>
                    <a:pt x="184150" y="7889"/>
                  </a:lnTo>
                  <a:lnTo>
                    <a:pt x="170314" y="16333"/>
                  </a:lnTo>
                  <a:lnTo>
                    <a:pt x="158622" y="27431"/>
                  </a:lnTo>
                  <a:lnTo>
                    <a:pt x="274574" y="27431"/>
                  </a:lnTo>
                  <a:lnTo>
                    <a:pt x="262897" y="16333"/>
                  </a:lnTo>
                  <a:lnTo>
                    <a:pt x="249078" y="7889"/>
                  </a:lnTo>
                  <a:lnTo>
                    <a:pt x="233497" y="2518"/>
                  </a:lnTo>
                  <a:lnTo>
                    <a:pt x="216534" y="634"/>
                  </a:lnTo>
                  <a:close/>
                </a:path>
                <a:path w="339725" h="285114">
                  <a:moveTo>
                    <a:pt x="23494" y="49656"/>
                  </a:moveTo>
                  <a:lnTo>
                    <a:pt x="0" y="73025"/>
                  </a:lnTo>
                  <a:lnTo>
                    <a:pt x="0" y="76707"/>
                  </a:lnTo>
                  <a:lnTo>
                    <a:pt x="23494" y="100202"/>
                  </a:lnTo>
                  <a:lnTo>
                    <a:pt x="23494" y="49656"/>
                  </a:lnTo>
                  <a:close/>
                </a:path>
                <a:path w="339725" h="285114">
                  <a:moveTo>
                    <a:pt x="36067" y="38862"/>
                  </a:moveTo>
                  <a:lnTo>
                    <a:pt x="33908" y="39750"/>
                  </a:lnTo>
                  <a:lnTo>
                    <a:pt x="34035" y="110617"/>
                  </a:lnTo>
                  <a:lnTo>
                    <a:pt x="48640" y="125221"/>
                  </a:lnTo>
                  <a:lnTo>
                    <a:pt x="48640" y="49149"/>
                  </a:lnTo>
                  <a:lnTo>
                    <a:pt x="40385" y="41020"/>
                  </a:lnTo>
                  <a:lnTo>
                    <a:pt x="38607" y="39243"/>
                  </a:lnTo>
                  <a:lnTo>
                    <a:pt x="36067" y="38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3829" y="3776091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292988" y="0"/>
                  </a:moveTo>
                  <a:lnTo>
                    <a:pt x="245468" y="3831"/>
                  </a:lnTo>
                  <a:lnTo>
                    <a:pt x="200387" y="14925"/>
                  </a:lnTo>
                  <a:lnTo>
                    <a:pt x="158350" y="32678"/>
                  </a:lnTo>
                  <a:lnTo>
                    <a:pt x="119960" y="56489"/>
                  </a:lnTo>
                  <a:lnTo>
                    <a:pt x="85820" y="85756"/>
                  </a:lnTo>
                  <a:lnTo>
                    <a:pt x="56534" y="119877"/>
                  </a:lnTo>
                  <a:lnTo>
                    <a:pt x="32705" y="158250"/>
                  </a:lnTo>
                  <a:lnTo>
                    <a:pt x="14938" y="200273"/>
                  </a:lnTo>
                  <a:lnTo>
                    <a:pt x="3835" y="245344"/>
                  </a:lnTo>
                  <a:lnTo>
                    <a:pt x="0" y="292861"/>
                  </a:lnTo>
                  <a:lnTo>
                    <a:pt x="3835" y="340348"/>
                  </a:lnTo>
                  <a:lnTo>
                    <a:pt x="14938" y="385401"/>
                  </a:lnTo>
                  <a:lnTo>
                    <a:pt x="32705" y="427417"/>
                  </a:lnTo>
                  <a:lnTo>
                    <a:pt x="56534" y="465791"/>
                  </a:lnTo>
                  <a:lnTo>
                    <a:pt x="85820" y="499919"/>
                  </a:lnTo>
                  <a:lnTo>
                    <a:pt x="119960" y="529197"/>
                  </a:lnTo>
                  <a:lnTo>
                    <a:pt x="158350" y="553021"/>
                  </a:lnTo>
                  <a:lnTo>
                    <a:pt x="200387" y="570786"/>
                  </a:lnTo>
                  <a:lnTo>
                    <a:pt x="245468" y="581888"/>
                  </a:lnTo>
                  <a:lnTo>
                    <a:pt x="292988" y="585723"/>
                  </a:lnTo>
                  <a:lnTo>
                    <a:pt x="340475" y="581888"/>
                  </a:lnTo>
                  <a:lnTo>
                    <a:pt x="385528" y="570786"/>
                  </a:lnTo>
                  <a:lnTo>
                    <a:pt x="427544" y="553021"/>
                  </a:lnTo>
                  <a:lnTo>
                    <a:pt x="465918" y="529197"/>
                  </a:lnTo>
                  <a:lnTo>
                    <a:pt x="500046" y="499919"/>
                  </a:lnTo>
                  <a:lnTo>
                    <a:pt x="529324" y="465791"/>
                  </a:lnTo>
                  <a:lnTo>
                    <a:pt x="553148" y="427417"/>
                  </a:lnTo>
                  <a:lnTo>
                    <a:pt x="570913" y="385401"/>
                  </a:lnTo>
                  <a:lnTo>
                    <a:pt x="582015" y="340348"/>
                  </a:lnTo>
                  <a:lnTo>
                    <a:pt x="585851" y="292861"/>
                  </a:lnTo>
                  <a:lnTo>
                    <a:pt x="582015" y="245344"/>
                  </a:lnTo>
                  <a:lnTo>
                    <a:pt x="570913" y="200273"/>
                  </a:lnTo>
                  <a:lnTo>
                    <a:pt x="553148" y="158250"/>
                  </a:lnTo>
                  <a:lnTo>
                    <a:pt x="529324" y="119877"/>
                  </a:lnTo>
                  <a:lnTo>
                    <a:pt x="500046" y="85756"/>
                  </a:lnTo>
                  <a:lnTo>
                    <a:pt x="465918" y="56489"/>
                  </a:lnTo>
                  <a:lnTo>
                    <a:pt x="427544" y="32678"/>
                  </a:lnTo>
                  <a:lnTo>
                    <a:pt x="385528" y="14925"/>
                  </a:lnTo>
                  <a:lnTo>
                    <a:pt x="340475" y="3831"/>
                  </a:lnTo>
                  <a:lnTo>
                    <a:pt x="29298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3829" y="3776091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292861"/>
                  </a:moveTo>
                  <a:lnTo>
                    <a:pt x="3835" y="245344"/>
                  </a:lnTo>
                  <a:lnTo>
                    <a:pt x="14938" y="200273"/>
                  </a:lnTo>
                  <a:lnTo>
                    <a:pt x="32705" y="158250"/>
                  </a:lnTo>
                  <a:lnTo>
                    <a:pt x="56534" y="119877"/>
                  </a:lnTo>
                  <a:lnTo>
                    <a:pt x="85820" y="85756"/>
                  </a:lnTo>
                  <a:lnTo>
                    <a:pt x="119960" y="56489"/>
                  </a:lnTo>
                  <a:lnTo>
                    <a:pt x="158350" y="32678"/>
                  </a:lnTo>
                  <a:lnTo>
                    <a:pt x="200387" y="14925"/>
                  </a:lnTo>
                  <a:lnTo>
                    <a:pt x="245468" y="3831"/>
                  </a:lnTo>
                  <a:lnTo>
                    <a:pt x="292988" y="0"/>
                  </a:lnTo>
                  <a:lnTo>
                    <a:pt x="340475" y="3831"/>
                  </a:lnTo>
                  <a:lnTo>
                    <a:pt x="385528" y="14925"/>
                  </a:lnTo>
                  <a:lnTo>
                    <a:pt x="427544" y="32678"/>
                  </a:lnTo>
                  <a:lnTo>
                    <a:pt x="465918" y="56489"/>
                  </a:lnTo>
                  <a:lnTo>
                    <a:pt x="500046" y="85756"/>
                  </a:lnTo>
                  <a:lnTo>
                    <a:pt x="529324" y="119877"/>
                  </a:lnTo>
                  <a:lnTo>
                    <a:pt x="553148" y="158250"/>
                  </a:lnTo>
                  <a:lnTo>
                    <a:pt x="570913" y="200273"/>
                  </a:lnTo>
                  <a:lnTo>
                    <a:pt x="582015" y="245344"/>
                  </a:lnTo>
                  <a:lnTo>
                    <a:pt x="585851" y="292861"/>
                  </a:lnTo>
                  <a:lnTo>
                    <a:pt x="582015" y="340348"/>
                  </a:lnTo>
                  <a:lnTo>
                    <a:pt x="570913" y="385401"/>
                  </a:lnTo>
                  <a:lnTo>
                    <a:pt x="553148" y="427417"/>
                  </a:lnTo>
                  <a:lnTo>
                    <a:pt x="529324" y="465791"/>
                  </a:lnTo>
                  <a:lnTo>
                    <a:pt x="500046" y="499919"/>
                  </a:lnTo>
                  <a:lnTo>
                    <a:pt x="465918" y="529197"/>
                  </a:lnTo>
                  <a:lnTo>
                    <a:pt x="427544" y="553021"/>
                  </a:lnTo>
                  <a:lnTo>
                    <a:pt x="385528" y="570786"/>
                  </a:lnTo>
                  <a:lnTo>
                    <a:pt x="340475" y="581888"/>
                  </a:lnTo>
                  <a:lnTo>
                    <a:pt x="292988" y="585723"/>
                  </a:lnTo>
                  <a:lnTo>
                    <a:pt x="245468" y="581888"/>
                  </a:lnTo>
                  <a:lnTo>
                    <a:pt x="200387" y="570786"/>
                  </a:lnTo>
                  <a:lnTo>
                    <a:pt x="158350" y="553021"/>
                  </a:lnTo>
                  <a:lnTo>
                    <a:pt x="119960" y="529197"/>
                  </a:lnTo>
                  <a:lnTo>
                    <a:pt x="85820" y="499919"/>
                  </a:lnTo>
                  <a:lnTo>
                    <a:pt x="56534" y="465791"/>
                  </a:lnTo>
                  <a:lnTo>
                    <a:pt x="32705" y="427417"/>
                  </a:lnTo>
                  <a:lnTo>
                    <a:pt x="14938" y="385401"/>
                  </a:lnTo>
                  <a:lnTo>
                    <a:pt x="3835" y="340348"/>
                  </a:lnTo>
                  <a:lnTo>
                    <a:pt x="0" y="29286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7399" y="3899789"/>
              <a:ext cx="339090" cy="338455"/>
            </a:xfrm>
            <a:custGeom>
              <a:avLst/>
              <a:gdLst/>
              <a:ahLst/>
              <a:cxnLst/>
              <a:rect l="l" t="t" r="r" b="b"/>
              <a:pathLst>
                <a:path w="339089" h="338454">
                  <a:moveTo>
                    <a:pt x="214249" y="0"/>
                  </a:moveTo>
                  <a:lnTo>
                    <a:pt x="124460" y="0"/>
                  </a:lnTo>
                  <a:lnTo>
                    <a:pt x="116953" y="1139"/>
                  </a:lnTo>
                  <a:lnTo>
                    <a:pt x="109458" y="4254"/>
                  </a:lnTo>
                  <a:lnTo>
                    <a:pt x="102796" y="8893"/>
                  </a:lnTo>
                  <a:lnTo>
                    <a:pt x="97789" y="14605"/>
                  </a:lnTo>
                  <a:lnTo>
                    <a:pt x="67183" y="62737"/>
                  </a:lnTo>
                  <a:lnTo>
                    <a:pt x="23113" y="81787"/>
                  </a:lnTo>
                  <a:lnTo>
                    <a:pt x="14037" y="87659"/>
                  </a:lnTo>
                  <a:lnTo>
                    <a:pt x="6699" y="96186"/>
                  </a:lnTo>
                  <a:lnTo>
                    <a:pt x="1789" y="106308"/>
                  </a:lnTo>
                  <a:lnTo>
                    <a:pt x="0" y="116967"/>
                  </a:lnTo>
                  <a:lnTo>
                    <a:pt x="0" y="311277"/>
                  </a:lnTo>
                  <a:lnTo>
                    <a:pt x="2119" y="321752"/>
                  </a:lnTo>
                  <a:lnTo>
                    <a:pt x="7905" y="330311"/>
                  </a:lnTo>
                  <a:lnTo>
                    <a:pt x="16502" y="336083"/>
                  </a:lnTo>
                  <a:lnTo>
                    <a:pt x="27050" y="338200"/>
                  </a:lnTo>
                  <a:lnTo>
                    <a:pt x="311658" y="338200"/>
                  </a:lnTo>
                  <a:lnTo>
                    <a:pt x="322206" y="336083"/>
                  </a:lnTo>
                  <a:lnTo>
                    <a:pt x="330803" y="330311"/>
                  </a:lnTo>
                  <a:lnTo>
                    <a:pt x="332767" y="327406"/>
                  </a:lnTo>
                  <a:lnTo>
                    <a:pt x="18034" y="327406"/>
                  </a:lnTo>
                  <a:lnTo>
                    <a:pt x="10795" y="320167"/>
                  </a:lnTo>
                  <a:lnTo>
                    <a:pt x="10795" y="116967"/>
                  </a:lnTo>
                  <a:lnTo>
                    <a:pt x="12126" y="109446"/>
                  </a:lnTo>
                  <a:lnTo>
                    <a:pt x="15732" y="102139"/>
                  </a:lnTo>
                  <a:lnTo>
                    <a:pt x="21028" y="95928"/>
                  </a:lnTo>
                  <a:lnTo>
                    <a:pt x="27432" y="91693"/>
                  </a:lnTo>
                  <a:lnTo>
                    <a:pt x="65404" y="75184"/>
                  </a:lnTo>
                  <a:lnTo>
                    <a:pt x="76200" y="75184"/>
                  </a:lnTo>
                  <a:lnTo>
                    <a:pt x="76200" y="68580"/>
                  </a:lnTo>
                  <a:lnTo>
                    <a:pt x="106934" y="20447"/>
                  </a:lnTo>
                  <a:lnTo>
                    <a:pt x="110236" y="15367"/>
                  </a:lnTo>
                  <a:lnTo>
                    <a:pt x="118363" y="10794"/>
                  </a:lnTo>
                  <a:lnTo>
                    <a:pt x="237590" y="10794"/>
                  </a:lnTo>
                  <a:lnTo>
                    <a:pt x="235930" y="8893"/>
                  </a:lnTo>
                  <a:lnTo>
                    <a:pt x="229298" y="4254"/>
                  </a:lnTo>
                  <a:lnTo>
                    <a:pt x="221809" y="1139"/>
                  </a:lnTo>
                  <a:lnTo>
                    <a:pt x="214249" y="0"/>
                  </a:lnTo>
                  <a:close/>
                </a:path>
                <a:path w="339089" h="338454">
                  <a:moveTo>
                    <a:pt x="139953" y="150749"/>
                  </a:moveTo>
                  <a:lnTo>
                    <a:pt x="133985" y="150749"/>
                  </a:lnTo>
                  <a:lnTo>
                    <a:pt x="131572" y="153162"/>
                  </a:lnTo>
                  <a:lnTo>
                    <a:pt x="131572" y="327406"/>
                  </a:lnTo>
                  <a:lnTo>
                    <a:pt x="142366" y="327406"/>
                  </a:lnTo>
                  <a:lnTo>
                    <a:pt x="142366" y="153162"/>
                  </a:lnTo>
                  <a:lnTo>
                    <a:pt x="139953" y="150749"/>
                  </a:lnTo>
                  <a:close/>
                </a:path>
                <a:path w="339089" h="338454">
                  <a:moveTo>
                    <a:pt x="204724" y="150749"/>
                  </a:moveTo>
                  <a:lnTo>
                    <a:pt x="198882" y="150749"/>
                  </a:lnTo>
                  <a:lnTo>
                    <a:pt x="196341" y="153162"/>
                  </a:lnTo>
                  <a:lnTo>
                    <a:pt x="196341" y="327406"/>
                  </a:lnTo>
                  <a:lnTo>
                    <a:pt x="207263" y="327406"/>
                  </a:lnTo>
                  <a:lnTo>
                    <a:pt x="207263" y="153162"/>
                  </a:lnTo>
                  <a:lnTo>
                    <a:pt x="204724" y="150749"/>
                  </a:lnTo>
                  <a:close/>
                </a:path>
                <a:path w="339089" h="338454">
                  <a:moveTo>
                    <a:pt x="300444" y="75184"/>
                  </a:moveTo>
                  <a:lnTo>
                    <a:pt x="273303" y="75184"/>
                  </a:lnTo>
                  <a:lnTo>
                    <a:pt x="311403" y="91693"/>
                  </a:lnTo>
                  <a:lnTo>
                    <a:pt x="317734" y="95928"/>
                  </a:lnTo>
                  <a:lnTo>
                    <a:pt x="322992" y="102139"/>
                  </a:lnTo>
                  <a:lnTo>
                    <a:pt x="326584" y="109446"/>
                  </a:lnTo>
                  <a:lnTo>
                    <a:pt x="327913" y="116967"/>
                  </a:lnTo>
                  <a:lnTo>
                    <a:pt x="327913" y="320167"/>
                  </a:lnTo>
                  <a:lnTo>
                    <a:pt x="320675" y="327406"/>
                  </a:lnTo>
                  <a:lnTo>
                    <a:pt x="332767" y="327406"/>
                  </a:lnTo>
                  <a:lnTo>
                    <a:pt x="336589" y="321752"/>
                  </a:lnTo>
                  <a:lnTo>
                    <a:pt x="338709" y="311277"/>
                  </a:lnTo>
                  <a:lnTo>
                    <a:pt x="338709" y="116967"/>
                  </a:lnTo>
                  <a:lnTo>
                    <a:pt x="336921" y="106308"/>
                  </a:lnTo>
                  <a:lnTo>
                    <a:pt x="332025" y="96186"/>
                  </a:lnTo>
                  <a:lnTo>
                    <a:pt x="324725" y="87659"/>
                  </a:lnTo>
                  <a:lnTo>
                    <a:pt x="315722" y="81787"/>
                  </a:lnTo>
                  <a:lnTo>
                    <a:pt x="300444" y="75184"/>
                  </a:lnTo>
                  <a:close/>
                </a:path>
                <a:path w="339089" h="338454">
                  <a:moveTo>
                    <a:pt x="76200" y="75184"/>
                  </a:moveTo>
                  <a:lnTo>
                    <a:pt x="65404" y="75184"/>
                  </a:lnTo>
                  <a:lnTo>
                    <a:pt x="65404" y="314198"/>
                  </a:lnTo>
                  <a:lnTo>
                    <a:pt x="67817" y="316611"/>
                  </a:lnTo>
                  <a:lnTo>
                    <a:pt x="73787" y="316611"/>
                  </a:lnTo>
                  <a:lnTo>
                    <a:pt x="76200" y="314198"/>
                  </a:lnTo>
                  <a:lnTo>
                    <a:pt x="76200" y="75184"/>
                  </a:lnTo>
                  <a:close/>
                </a:path>
                <a:path w="339089" h="338454">
                  <a:moveTo>
                    <a:pt x="237590" y="10794"/>
                  </a:moveTo>
                  <a:lnTo>
                    <a:pt x="220345" y="10794"/>
                  </a:lnTo>
                  <a:lnTo>
                    <a:pt x="228600" y="15367"/>
                  </a:lnTo>
                  <a:lnTo>
                    <a:pt x="231775" y="20447"/>
                  </a:lnTo>
                  <a:lnTo>
                    <a:pt x="262509" y="68580"/>
                  </a:lnTo>
                  <a:lnTo>
                    <a:pt x="262509" y="314198"/>
                  </a:lnTo>
                  <a:lnTo>
                    <a:pt x="264922" y="316611"/>
                  </a:lnTo>
                  <a:lnTo>
                    <a:pt x="270890" y="316611"/>
                  </a:lnTo>
                  <a:lnTo>
                    <a:pt x="273303" y="314198"/>
                  </a:lnTo>
                  <a:lnTo>
                    <a:pt x="273303" y="75184"/>
                  </a:lnTo>
                  <a:lnTo>
                    <a:pt x="300444" y="75184"/>
                  </a:lnTo>
                  <a:lnTo>
                    <a:pt x="271652" y="62737"/>
                  </a:lnTo>
                  <a:lnTo>
                    <a:pt x="240919" y="14605"/>
                  </a:lnTo>
                  <a:lnTo>
                    <a:pt x="237590" y="10794"/>
                  </a:lnTo>
                  <a:close/>
                </a:path>
                <a:path w="339089" h="338454">
                  <a:moveTo>
                    <a:pt x="178308" y="270763"/>
                  </a:moveTo>
                  <a:lnTo>
                    <a:pt x="160400" y="270763"/>
                  </a:lnTo>
                  <a:lnTo>
                    <a:pt x="153162" y="278003"/>
                  </a:lnTo>
                  <a:lnTo>
                    <a:pt x="153162" y="295910"/>
                  </a:lnTo>
                  <a:lnTo>
                    <a:pt x="160400" y="303149"/>
                  </a:lnTo>
                  <a:lnTo>
                    <a:pt x="178308" y="303149"/>
                  </a:lnTo>
                  <a:lnTo>
                    <a:pt x="185547" y="295910"/>
                  </a:lnTo>
                  <a:lnTo>
                    <a:pt x="185547" y="292354"/>
                  </a:lnTo>
                  <a:lnTo>
                    <a:pt x="166370" y="292354"/>
                  </a:lnTo>
                  <a:lnTo>
                    <a:pt x="163957" y="290068"/>
                  </a:lnTo>
                  <a:lnTo>
                    <a:pt x="163957" y="283972"/>
                  </a:lnTo>
                  <a:lnTo>
                    <a:pt x="166370" y="281686"/>
                  </a:lnTo>
                  <a:lnTo>
                    <a:pt x="185547" y="281686"/>
                  </a:lnTo>
                  <a:lnTo>
                    <a:pt x="185547" y="278003"/>
                  </a:lnTo>
                  <a:lnTo>
                    <a:pt x="178308" y="270763"/>
                  </a:lnTo>
                  <a:close/>
                </a:path>
                <a:path w="339089" h="338454">
                  <a:moveTo>
                    <a:pt x="185547" y="281686"/>
                  </a:moveTo>
                  <a:lnTo>
                    <a:pt x="172338" y="281686"/>
                  </a:lnTo>
                  <a:lnTo>
                    <a:pt x="174751" y="283972"/>
                  </a:lnTo>
                  <a:lnTo>
                    <a:pt x="174751" y="290068"/>
                  </a:lnTo>
                  <a:lnTo>
                    <a:pt x="172338" y="292354"/>
                  </a:lnTo>
                  <a:lnTo>
                    <a:pt x="185547" y="292354"/>
                  </a:lnTo>
                  <a:lnTo>
                    <a:pt x="185547" y="281686"/>
                  </a:lnTo>
                  <a:close/>
                </a:path>
                <a:path w="339089" h="338454">
                  <a:moveTo>
                    <a:pt x="178308" y="214249"/>
                  </a:moveTo>
                  <a:lnTo>
                    <a:pt x="160400" y="214249"/>
                  </a:lnTo>
                  <a:lnTo>
                    <a:pt x="153162" y="221487"/>
                  </a:lnTo>
                  <a:lnTo>
                    <a:pt x="153162" y="239268"/>
                  </a:lnTo>
                  <a:lnTo>
                    <a:pt x="160400" y="246506"/>
                  </a:lnTo>
                  <a:lnTo>
                    <a:pt x="178308" y="246506"/>
                  </a:lnTo>
                  <a:lnTo>
                    <a:pt x="185547" y="239268"/>
                  </a:lnTo>
                  <a:lnTo>
                    <a:pt x="185547" y="235712"/>
                  </a:lnTo>
                  <a:lnTo>
                    <a:pt x="166370" y="235712"/>
                  </a:lnTo>
                  <a:lnTo>
                    <a:pt x="163957" y="233425"/>
                  </a:lnTo>
                  <a:lnTo>
                    <a:pt x="163957" y="227330"/>
                  </a:lnTo>
                  <a:lnTo>
                    <a:pt x="166370" y="225044"/>
                  </a:lnTo>
                  <a:lnTo>
                    <a:pt x="185547" y="225044"/>
                  </a:lnTo>
                  <a:lnTo>
                    <a:pt x="185547" y="221487"/>
                  </a:lnTo>
                  <a:lnTo>
                    <a:pt x="178308" y="214249"/>
                  </a:lnTo>
                  <a:close/>
                </a:path>
                <a:path w="339089" h="338454">
                  <a:moveTo>
                    <a:pt x="185547" y="225044"/>
                  </a:moveTo>
                  <a:lnTo>
                    <a:pt x="172338" y="225044"/>
                  </a:lnTo>
                  <a:lnTo>
                    <a:pt x="174751" y="227330"/>
                  </a:lnTo>
                  <a:lnTo>
                    <a:pt x="174751" y="233425"/>
                  </a:lnTo>
                  <a:lnTo>
                    <a:pt x="172338" y="235712"/>
                  </a:lnTo>
                  <a:lnTo>
                    <a:pt x="185547" y="235712"/>
                  </a:lnTo>
                  <a:lnTo>
                    <a:pt x="185547" y="225044"/>
                  </a:lnTo>
                  <a:close/>
                </a:path>
                <a:path w="339089" h="338454">
                  <a:moveTo>
                    <a:pt x="178308" y="157606"/>
                  </a:moveTo>
                  <a:lnTo>
                    <a:pt x="160400" y="157606"/>
                  </a:lnTo>
                  <a:lnTo>
                    <a:pt x="153162" y="164846"/>
                  </a:lnTo>
                  <a:lnTo>
                    <a:pt x="153162" y="182625"/>
                  </a:lnTo>
                  <a:lnTo>
                    <a:pt x="160400" y="189865"/>
                  </a:lnTo>
                  <a:lnTo>
                    <a:pt x="178308" y="189865"/>
                  </a:lnTo>
                  <a:lnTo>
                    <a:pt x="185547" y="182625"/>
                  </a:lnTo>
                  <a:lnTo>
                    <a:pt x="185547" y="179069"/>
                  </a:lnTo>
                  <a:lnTo>
                    <a:pt x="166370" y="179069"/>
                  </a:lnTo>
                  <a:lnTo>
                    <a:pt x="163957" y="176784"/>
                  </a:lnTo>
                  <a:lnTo>
                    <a:pt x="163957" y="170687"/>
                  </a:lnTo>
                  <a:lnTo>
                    <a:pt x="166370" y="168402"/>
                  </a:lnTo>
                  <a:lnTo>
                    <a:pt x="185547" y="168402"/>
                  </a:lnTo>
                  <a:lnTo>
                    <a:pt x="185547" y="164846"/>
                  </a:lnTo>
                  <a:lnTo>
                    <a:pt x="178308" y="157606"/>
                  </a:lnTo>
                  <a:close/>
                </a:path>
                <a:path w="339089" h="338454">
                  <a:moveTo>
                    <a:pt x="185547" y="168402"/>
                  </a:moveTo>
                  <a:lnTo>
                    <a:pt x="172338" y="168402"/>
                  </a:lnTo>
                  <a:lnTo>
                    <a:pt x="174751" y="170687"/>
                  </a:lnTo>
                  <a:lnTo>
                    <a:pt x="174751" y="176784"/>
                  </a:lnTo>
                  <a:lnTo>
                    <a:pt x="172338" y="179069"/>
                  </a:lnTo>
                  <a:lnTo>
                    <a:pt x="185547" y="179069"/>
                  </a:lnTo>
                  <a:lnTo>
                    <a:pt x="185547" y="168402"/>
                  </a:lnTo>
                  <a:close/>
                </a:path>
                <a:path w="339089" h="338454">
                  <a:moveTo>
                    <a:pt x="92455" y="67056"/>
                  </a:moveTo>
                  <a:lnTo>
                    <a:pt x="89408" y="67056"/>
                  </a:lnTo>
                  <a:lnTo>
                    <a:pt x="86995" y="69468"/>
                  </a:lnTo>
                  <a:lnTo>
                    <a:pt x="86995" y="143129"/>
                  </a:lnTo>
                  <a:lnTo>
                    <a:pt x="89408" y="145542"/>
                  </a:lnTo>
                  <a:lnTo>
                    <a:pt x="92455" y="145542"/>
                  </a:lnTo>
                  <a:lnTo>
                    <a:pt x="112359" y="143976"/>
                  </a:lnTo>
                  <a:lnTo>
                    <a:pt x="129190" y="140350"/>
                  </a:lnTo>
                  <a:lnTo>
                    <a:pt x="141783" y="136272"/>
                  </a:lnTo>
                  <a:lnTo>
                    <a:pt x="145848" y="134619"/>
                  </a:lnTo>
                  <a:lnTo>
                    <a:pt x="97789" y="134619"/>
                  </a:lnTo>
                  <a:lnTo>
                    <a:pt x="97789" y="78105"/>
                  </a:lnTo>
                  <a:lnTo>
                    <a:pt x="153162" y="78105"/>
                  </a:lnTo>
                  <a:lnTo>
                    <a:pt x="153162" y="76581"/>
                  </a:lnTo>
                  <a:lnTo>
                    <a:pt x="142366" y="76581"/>
                  </a:lnTo>
                  <a:lnTo>
                    <a:pt x="133353" y="73485"/>
                  </a:lnTo>
                  <a:lnTo>
                    <a:pt x="121697" y="70389"/>
                  </a:lnTo>
                  <a:lnTo>
                    <a:pt x="107898" y="68008"/>
                  </a:lnTo>
                  <a:lnTo>
                    <a:pt x="92455" y="67056"/>
                  </a:lnTo>
                  <a:close/>
                </a:path>
                <a:path w="339089" h="338454">
                  <a:moveTo>
                    <a:pt x="229419" y="133350"/>
                  </a:moveTo>
                  <a:lnTo>
                    <a:pt x="189737" y="133350"/>
                  </a:lnTo>
                  <a:lnTo>
                    <a:pt x="196945" y="136272"/>
                  </a:lnTo>
                  <a:lnTo>
                    <a:pt x="209581" y="140350"/>
                  </a:lnTo>
                  <a:lnTo>
                    <a:pt x="226456" y="143976"/>
                  </a:lnTo>
                  <a:lnTo>
                    <a:pt x="246379" y="145542"/>
                  </a:lnTo>
                  <a:lnTo>
                    <a:pt x="249300" y="145542"/>
                  </a:lnTo>
                  <a:lnTo>
                    <a:pt x="251713" y="143129"/>
                  </a:lnTo>
                  <a:lnTo>
                    <a:pt x="251713" y="134619"/>
                  </a:lnTo>
                  <a:lnTo>
                    <a:pt x="240919" y="134619"/>
                  </a:lnTo>
                  <a:lnTo>
                    <a:pt x="229419" y="133350"/>
                  </a:lnTo>
                  <a:close/>
                </a:path>
                <a:path w="339089" h="338454">
                  <a:moveTo>
                    <a:pt x="153162" y="78105"/>
                  </a:moveTo>
                  <a:lnTo>
                    <a:pt x="97789" y="78105"/>
                  </a:lnTo>
                  <a:lnTo>
                    <a:pt x="112488" y="79674"/>
                  </a:lnTo>
                  <a:lnTo>
                    <a:pt x="125269" y="82470"/>
                  </a:lnTo>
                  <a:lnTo>
                    <a:pt x="135455" y="85623"/>
                  </a:lnTo>
                  <a:lnTo>
                    <a:pt x="142366" y="88265"/>
                  </a:lnTo>
                  <a:lnTo>
                    <a:pt x="142366" y="100965"/>
                  </a:lnTo>
                  <a:lnTo>
                    <a:pt x="123189" y="100965"/>
                  </a:lnTo>
                  <a:lnTo>
                    <a:pt x="120776" y="103250"/>
                  </a:lnTo>
                  <a:lnTo>
                    <a:pt x="120881" y="109446"/>
                  </a:lnTo>
                  <a:lnTo>
                    <a:pt x="123189" y="111633"/>
                  </a:lnTo>
                  <a:lnTo>
                    <a:pt x="142366" y="111633"/>
                  </a:lnTo>
                  <a:lnTo>
                    <a:pt x="142366" y="124460"/>
                  </a:lnTo>
                  <a:lnTo>
                    <a:pt x="135473" y="127083"/>
                  </a:lnTo>
                  <a:lnTo>
                    <a:pt x="125317" y="130206"/>
                  </a:lnTo>
                  <a:lnTo>
                    <a:pt x="112541" y="132996"/>
                  </a:lnTo>
                  <a:lnTo>
                    <a:pt x="97789" y="134619"/>
                  </a:lnTo>
                  <a:lnTo>
                    <a:pt x="145848" y="134619"/>
                  </a:lnTo>
                  <a:lnTo>
                    <a:pt x="148971" y="133350"/>
                  </a:lnTo>
                  <a:lnTo>
                    <a:pt x="229419" y="133350"/>
                  </a:lnTo>
                  <a:lnTo>
                    <a:pt x="226220" y="132996"/>
                  </a:lnTo>
                  <a:lnTo>
                    <a:pt x="213439" y="130206"/>
                  </a:lnTo>
                  <a:lnTo>
                    <a:pt x="203253" y="127083"/>
                  </a:lnTo>
                  <a:lnTo>
                    <a:pt x="196341" y="124460"/>
                  </a:lnTo>
                  <a:lnTo>
                    <a:pt x="196341" y="122428"/>
                  </a:lnTo>
                  <a:lnTo>
                    <a:pt x="153162" y="122428"/>
                  </a:lnTo>
                  <a:lnTo>
                    <a:pt x="153162" y="90169"/>
                  </a:lnTo>
                  <a:lnTo>
                    <a:pt x="196341" y="90169"/>
                  </a:lnTo>
                  <a:lnTo>
                    <a:pt x="196341" y="88265"/>
                  </a:lnTo>
                  <a:lnTo>
                    <a:pt x="203253" y="85623"/>
                  </a:lnTo>
                  <a:lnTo>
                    <a:pt x="213439" y="82470"/>
                  </a:lnTo>
                  <a:lnTo>
                    <a:pt x="226220" y="79674"/>
                  </a:lnTo>
                  <a:lnTo>
                    <a:pt x="229026" y="79375"/>
                  </a:lnTo>
                  <a:lnTo>
                    <a:pt x="153162" y="79375"/>
                  </a:lnTo>
                  <a:lnTo>
                    <a:pt x="153162" y="78105"/>
                  </a:lnTo>
                  <a:close/>
                </a:path>
                <a:path w="339089" h="338454">
                  <a:moveTo>
                    <a:pt x="251713" y="78105"/>
                  </a:moveTo>
                  <a:lnTo>
                    <a:pt x="240919" y="78105"/>
                  </a:lnTo>
                  <a:lnTo>
                    <a:pt x="240919" y="134619"/>
                  </a:lnTo>
                  <a:lnTo>
                    <a:pt x="251713" y="134619"/>
                  </a:lnTo>
                  <a:lnTo>
                    <a:pt x="251713" y="78105"/>
                  </a:lnTo>
                  <a:close/>
                </a:path>
                <a:path w="339089" h="338454">
                  <a:moveTo>
                    <a:pt x="196341" y="90169"/>
                  </a:moveTo>
                  <a:lnTo>
                    <a:pt x="185547" y="90169"/>
                  </a:lnTo>
                  <a:lnTo>
                    <a:pt x="185547" y="122428"/>
                  </a:lnTo>
                  <a:lnTo>
                    <a:pt x="196341" y="122428"/>
                  </a:lnTo>
                  <a:lnTo>
                    <a:pt x="196341" y="111633"/>
                  </a:lnTo>
                  <a:lnTo>
                    <a:pt x="215646" y="111633"/>
                  </a:lnTo>
                  <a:lnTo>
                    <a:pt x="217954" y="109446"/>
                  </a:lnTo>
                  <a:lnTo>
                    <a:pt x="218059" y="103250"/>
                  </a:lnTo>
                  <a:lnTo>
                    <a:pt x="215646" y="100965"/>
                  </a:lnTo>
                  <a:lnTo>
                    <a:pt x="196341" y="100965"/>
                  </a:lnTo>
                  <a:lnTo>
                    <a:pt x="196341" y="90169"/>
                  </a:lnTo>
                  <a:close/>
                </a:path>
                <a:path w="339089" h="338454">
                  <a:moveTo>
                    <a:pt x="221361" y="30225"/>
                  </a:moveTo>
                  <a:lnTo>
                    <a:pt x="219201" y="32131"/>
                  </a:lnTo>
                  <a:lnTo>
                    <a:pt x="187451" y="59055"/>
                  </a:lnTo>
                  <a:lnTo>
                    <a:pt x="186309" y="60071"/>
                  </a:lnTo>
                  <a:lnTo>
                    <a:pt x="185547" y="61594"/>
                  </a:lnTo>
                  <a:lnTo>
                    <a:pt x="185547" y="79375"/>
                  </a:lnTo>
                  <a:lnTo>
                    <a:pt x="229026" y="79375"/>
                  </a:lnTo>
                  <a:lnTo>
                    <a:pt x="240919" y="78105"/>
                  </a:lnTo>
                  <a:lnTo>
                    <a:pt x="251713" y="78105"/>
                  </a:lnTo>
                  <a:lnTo>
                    <a:pt x="251713" y="76581"/>
                  </a:lnTo>
                  <a:lnTo>
                    <a:pt x="196341" y="76581"/>
                  </a:lnTo>
                  <a:lnTo>
                    <a:pt x="196341" y="65659"/>
                  </a:lnTo>
                  <a:lnTo>
                    <a:pt x="226187" y="40386"/>
                  </a:lnTo>
                  <a:lnTo>
                    <a:pt x="228473" y="38354"/>
                  </a:lnTo>
                  <a:lnTo>
                    <a:pt x="228726" y="35052"/>
                  </a:lnTo>
                  <a:lnTo>
                    <a:pt x="226822" y="32766"/>
                  </a:lnTo>
                  <a:lnTo>
                    <a:pt x="224789" y="30480"/>
                  </a:lnTo>
                  <a:lnTo>
                    <a:pt x="221361" y="30225"/>
                  </a:lnTo>
                  <a:close/>
                </a:path>
                <a:path w="339089" h="338454">
                  <a:moveTo>
                    <a:pt x="117348" y="30225"/>
                  </a:moveTo>
                  <a:lnTo>
                    <a:pt x="113919" y="30480"/>
                  </a:lnTo>
                  <a:lnTo>
                    <a:pt x="111887" y="32766"/>
                  </a:lnTo>
                  <a:lnTo>
                    <a:pt x="109982" y="35052"/>
                  </a:lnTo>
                  <a:lnTo>
                    <a:pt x="110236" y="38354"/>
                  </a:lnTo>
                  <a:lnTo>
                    <a:pt x="112522" y="40386"/>
                  </a:lnTo>
                  <a:lnTo>
                    <a:pt x="142366" y="65659"/>
                  </a:lnTo>
                  <a:lnTo>
                    <a:pt x="142366" y="76581"/>
                  </a:lnTo>
                  <a:lnTo>
                    <a:pt x="153162" y="76581"/>
                  </a:lnTo>
                  <a:lnTo>
                    <a:pt x="153162" y="61594"/>
                  </a:lnTo>
                  <a:lnTo>
                    <a:pt x="152526" y="60071"/>
                  </a:lnTo>
                  <a:lnTo>
                    <a:pt x="151257" y="59055"/>
                  </a:lnTo>
                  <a:lnTo>
                    <a:pt x="119634" y="32131"/>
                  </a:lnTo>
                  <a:lnTo>
                    <a:pt x="117348" y="30225"/>
                  </a:lnTo>
                  <a:close/>
                </a:path>
                <a:path w="339089" h="338454">
                  <a:moveTo>
                    <a:pt x="249300" y="67056"/>
                  </a:moveTo>
                  <a:lnTo>
                    <a:pt x="246379" y="67056"/>
                  </a:lnTo>
                  <a:lnTo>
                    <a:pt x="230917" y="68008"/>
                  </a:lnTo>
                  <a:lnTo>
                    <a:pt x="217074" y="70389"/>
                  </a:lnTo>
                  <a:lnTo>
                    <a:pt x="205374" y="73485"/>
                  </a:lnTo>
                  <a:lnTo>
                    <a:pt x="196341" y="76581"/>
                  </a:lnTo>
                  <a:lnTo>
                    <a:pt x="251713" y="76581"/>
                  </a:lnTo>
                  <a:lnTo>
                    <a:pt x="251713" y="69468"/>
                  </a:lnTo>
                  <a:lnTo>
                    <a:pt x="249300" y="670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69482" y="3447415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292862" y="0"/>
                  </a:moveTo>
                  <a:lnTo>
                    <a:pt x="245344" y="3831"/>
                  </a:lnTo>
                  <a:lnTo>
                    <a:pt x="200273" y="14925"/>
                  </a:lnTo>
                  <a:lnTo>
                    <a:pt x="158250" y="32678"/>
                  </a:lnTo>
                  <a:lnTo>
                    <a:pt x="119877" y="56489"/>
                  </a:lnTo>
                  <a:lnTo>
                    <a:pt x="85756" y="85756"/>
                  </a:lnTo>
                  <a:lnTo>
                    <a:pt x="56489" y="119877"/>
                  </a:lnTo>
                  <a:lnTo>
                    <a:pt x="32678" y="158250"/>
                  </a:lnTo>
                  <a:lnTo>
                    <a:pt x="14925" y="200273"/>
                  </a:lnTo>
                  <a:lnTo>
                    <a:pt x="3831" y="245344"/>
                  </a:lnTo>
                  <a:lnTo>
                    <a:pt x="0" y="292862"/>
                  </a:lnTo>
                  <a:lnTo>
                    <a:pt x="3831" y="340379"/>
                  </a:lnTo>
                  <a:lnTo>
                    <a:pt x="14925" y="385450"/>
                  </a:lnTo>
                  <a:lnTo>
                    <a:pt x="32678" y="427473"/>
                  </a:lnTo>
                  <a:lnTo>
                    <a:pt x="56489" y="465846"/>
                  </a:lnTo>
                  <a:lnTo>
                    <a:pt x="85756" y="499967"/>
                  </a:lnTo>
                  <a:lnTo>
                    <a:pt x="119877" y="529234"/>
                  </a:lnTo>
                  <a:lnTo>
                    <a:pt x="158250" y="553045"/>
                  </a:lnTo>
                  <a:lnTo>
                    <a:pt x="200273" y="570798"/>
                  </a:lnTo>
                  <a:lnTo>
                    <a:pt x="245344" y="581892"/>
                  </a:lnTo>
                  <a:lnTo>
                    <a:pt x="292862" y="585724"/>
                  </a:lnTo>
                  <a:lnTo>
                    <a:pt x="340348" y="581892"/>
                  </a:lnTo>
                  <a:lnTo>
                    <a:pt x="385401" y="570798"/>
                  </a:lnTo>
                  <a:lnTo>
                    <a:pt x="427417" y="553045"/>
                  </a:lnTo>
                  <a:lnTo>
                    <a:pt x="465791" y="529234"/>
                  </a:lnTo>
                  <a:lnTo>
                    <a:pt x="499919" y="499967"/>
                  </a:lnTo>
                  <a:lnTo>
                    <a:pt x="529197" y="465846"/>
                  </a:lnTo>
                  <a:lnTo>
                    <a:pt x="553021" y="427473"/>
                  </a:lnTo>
                  <a:lnTo>
                    <a:pt x="570786" y="385450"/>
                  </a:lnTo>
                  <a:lnTo>
                    <a:pt x="581888" y="340379"/>
                  </a:lnTo>
                  <a:lnTo>
                    <a:pt x="585724" y="292862"/>
                  </a:lnTo>
                  <a:lnTo>
                    <a:pt x="581888" y="245344"/>
                  </a:lnTo>
                  <a:lnTo>
                    <a:pt x="570786" y="200273"/>
                  </a:lnTo>
                  <a:lnTo>
                    <a:pt x="553021" y="158250"/>
                  </a:lnTo>
                  <a:lnTo>
                    <a:pt x="529197" y="119877"/>
                  </a:lnTo>
                  <a:lnTo>
                    <a:pt x="499919" y="85756"/>
                  </a:lnTo>
                  <a:lnTo>
                    <a:pt x="465791" y="56489"/>
                  </a:lnTo>
                  <a:lnTo>
                    <a:pt x="427417" y="32678"/>
                  </a:lnTo>
                  <a:lnTo>
                    <a:pt x="385401" y="14925"/>
                  </a:lnTo>
                  <a:lnTo>
                    <a:pt x="340348" y="3831"/>
                  </a:lnTo>
                  <a:lnTo>
                    <a:pt x="292862" y="0"/>
                  </a:lnTo>
                  <a:close/>
                </a:path>
              </a:pathLst>
            </a:custGeom>
            <a:solidFill>
              <a:srgbClr val="B7D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69482" y="3447415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292862"/>
                  </a:moveTo>
                  <a:lnTo>
                    <a:pt x="3831" y="245344"/>
                  </a:lnTo>
                  <a:lnTo>
                    <a:pt x="14925" y="200273"/>
                  </a:lnTo>
                  <a:lnTo>
                    <a:pt x="32678" y="158250"/>
                  </a:lnTo>
                  <a:lnTo>
                    <a:pt x="56489" y="119877"/>
                  </a:lnTo>
                  <a:lnTo>
                    <a:pt x="85756" y="85756"/>
                  </a:lnTo>
                  <a:lnTo>
                    <a:pt x="119877" y="56489"/>
                  </a:lnTo>
                  <a:lnTo>
                    <a:pt x="158250" y="32678"/>
                  </a:lnTo>
                  <a:lnTo>
                    <a:pt x="200273" y="14925"/>
                  </a:lnTo>
                  <a:lnTo>
                    <a:pt x="245344" y="3831"/>
                  </a:lnTo>
                  <a:lnTo>
                    <a:pt x="292862" y="0"/>
                  </a:lnTo>
                  <a:lnTo>
                    <a:pt x="340348" y="3831"/>
                  </a:lnTo>
                  <a:lnTo>
                    <a:pt x="385401" y="14925"/>
                  </a:lnTo>
                  <a:lnTo>
                    <a:pt x="427417" y="32678"/>
                  </a:lnTo>
                  <a:lnTo>
                    <a:pt x="465791" y="56489"/>
                  </a:lnTo>
                  <a:lnTo>
                    <a:pt x="499919" y="85756"/>
                  </a:lnTo>
                  <a:lnTo>
                    <a:pt x="529197" y="119877"/>
                  </a:lnTo>
                  <a:lnTo>
                    <a:pt x="553021" y="158250"/>
                  </a:lnTo>
                  <a:lnTo>
                    <a:pt x="570786" y="200273"/>
                  </a:lnTo>
                  <a:lnTo>
                    <a:pt x="581888" y="245344"/>
                  </a:lnTo>
                  <a:lnTo>
                    <a:pt x="585724" y="292862"/>
                  </a:lnTo>
                  <a:lnTo>
                    <a:pt x="581888" y="340379"/>
                  </a:lnTo>
                  <a:lnTo>
                    <a:pt x="570786" y="385450"/>
                  </a:lnTo>
                  <a:lnTo>
                    <a:pt x="553021" y="427473"/>
                  </a:lnTo>
                  <a:lnTo>
                    <a:pt x="529197" y="465846"/>
                  </a:lnTo>
                  <a:lnTo>
                    <a:pt x="499919" y="499967"/>
                  </a:lnTo>
                  <a:lnTo>
                    <a:pt x="465791" y="529234"/>
                  </a:lnTo>
                  <a:lnTo>
                    <a:pt x="427417" y="553045"/>
                  </a:lnTo>
                  <a:lnTo>
                    <a:pt x="385401" y="570798"/>
                  </a:lnTo>
                  <a:lnTo>
                    <a:pt x="340348" y="581892"/>
                  </a:lnTo>
                  <a:lnTo>
                    <a:pt x="292862" y="585724"/>
                  </a:lnTo>
                  <a:lnTo>
                    <a:pt x="245344" y="581892"/>
                  </a:lnTo>
                  <a:lnTo>
                    <a:pt x="200273" y="570798"/>
                  </a:lnTo>
                  <a:lnTo>
                    <a:pt x="158250" y="553045"/>
                  </a:lnTo>
                  <a:lnTo>
                    <a:pt x="119877" y="529234"/>
                  </a:lnTo>
                  <a:lnTo>
                    <a:pt x="85756" y="499967"/>
                  </a:lnTo>
                  <a:lnTo>
                    <a:pt x="56489" y="465846"/>
                  </a:lnTo>
                  <a:lnTo>
                    <a:pt x="32678" y="427473"/>
                  </a:lnTo>
                  <a:lnTo>
                    <a:pt x="14925" y="385450"/>
                  </a:lnTo>
                  <a:lnTo>
                    <a:pt x="3831" y="340379"/>
                  </a:lnTo>
                  <a:lnTo>
                    <a:pt x="0" y="29286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30773" y="3570859"/>
              <a:ext cx="263525" cy="339090"/>
            </a:xfrm>
            <a:custGeom>
              <a:avLst/>
              <a:gdLst/>
              <a:ahLst/>
              <a:cxnLst/>
              <a:rect l="l" t="t" r="r" b="b"/>
              <a:pathLst>
                <a:path w="263525" h="339089">
                  <a:moveTo>
                    <a:pt x="200151" y="0"/>
                  </a:moveTo>
                  <a:lnTo>
                    <a:pt x="19303" y="0"/>
                  </a:lnTo>
                  <a:lnTo>
                    <a:pt x="11787" y="1533"/>
                  </a:lnTo>
                  <a:lnTo>
                    <a:pt x="5651" y="5699"/>
                  </a:lnTo>
                  <a:lnTo>
                    <a:pt x="1516" y="11840"/>
                  </a:lnTo>
                  <a:lnTo>
                    <a:pt x="0" y="19303"/>
                  </a:lnTo>
                  <a:lnTo>
                    <a:pt x="76" y="319913"/>
                  </a:lnTo>
                  <a:lnTo>
                    <a:pt x="1516" y="327048"/>
                  </a:lnTo>
                  <a:lnTo>
                    <a:pt x="5651" y="333184"/>
                  </a:lnTo>
                  <a:lnTo>
                    <a:pt x="11787" y="337319"/>
                  </a:lnTo>
                  <a:lnTo>
                    <a:pt x="19303" y="338835"/>
                  </a:lnTo>
                  <a:lnTo>
                    <a:pt x="200151" y="338835"/>
                  </a:lnTo>
                  <a:lnTo>
                    <a:pt x="207615" y="337319"/>
                  </a:lnTo>
                  <a:lnTo>
                    <a:pt x="213756" y="333184"/>
                  </a:lnTo>
                  <a:lnTo>
                    <a:pt x="217922" y="327048"/>
                  </a:lnTo>
                  <a:lnTo>
                    <a:pt x="218237" y="325500"/>
                  </a:lnTo>
                  <a:lnTo>
                    <a:pt x="92455" y="325500"/>
                  </a:lnTo>
                  <a:lnTo>
                    <a:pt x="86867" y="319913"/>
                  </a:lnTo>
                  <a:lnTo>
                    <a:pt x="86867" y="292226"/>
                  </a:lnTo>
                  <a:lnTo>
                    <a:pt x="92455" y="286638"/>
                  </a:lnTo>
                  <a:lnTo>
                    <a:pt x="219455" y="286638"/>
                  </a:lnTo>
                  <a:lnTo>
                    <a:pt x="219455" y="275589"/>
                  </a:lnTo>
                  <a:lnTo>
                    <a:pt x="24764" y="275589"/>
                  </a:lnTo>
                  <a:lnTo>
                    <a:pt x="22605" y="273430"/>
                  </a:lnTo>
                  <a:lnTo>
                    <a:pt x="22605" y="40385"/>
                  </a:lnTo>
                  <a:lnTo>
                    <a:pt x="24764" y="38226"/>
                  </a:lnTo>
                  <a:lnTo>
                    <a:pt x="219455" y="38226"/>
                  </a:lnTo>
                  <a:lnTo>
                    <a:pt x="219455" y="25145"/>
                  </a:lnTo>
                  <a:lnTo>
                    <a:pt x="91821" y="25145"/>
                  </a:lnTo>
                  <a:lnTo>
                    <a:pt x="89535" y="22987"/>
                  </a:lnTo>
                  <a:lnTo>
                    <a:pt x="89535" y="17652"/>
                  </a:lnTo>
                  <a:lnTo>
                    <a:pt x="91821" y="15493"/>
                  </a:lnTo>
                  <a:lnTo>
                    <a:pt x="218672" y="15493"/>
                  </a:lnTo>
                  <a:lnTo>
                    <a:pt x="217922" y="11840"/>
                  </a:lnTo>
                  <a:lnTo>
                    <a:pt x="213756" y="5699"/>
                  </a:lnTo>
                  <a:lnTo>
                    <a:pt x="207615" y="1533"/>
                  </a:lnTo>
                  <a:lnTo>
                    <a:pt x="200151" y="0"/>
                  </a:lnTo>
                  <a:close/>
                </a:path>
                <a:path w="263525" h="339089">
                  <a:moveTo>
                    <a:pt x="219455" y="286638"/>
                  </a:moveTo>
                  <a:lnTo>
                    <a:pt x="127000" y="286638"/>
                  </a:lnTo>
                  <a:lnTo>
                    <a:pt x="132587" y="292226"/>
                  </a:lnTo>
                  <a:lnTo>
                    <a:pt x="132587" y="319913"/>
                  </a:lnTo>
                  <a:lnTo>
                    <a:pt x="127000" y="325500"/>
                  </a:lnTo>
                  <a:lnTo>
                    <a:pt x="218237" y="325500"/>
                  </a:lnTo>
                  <a:lnTo>
                    <a:pt x="219378" y="319913"/>
                  </a:lnTo>
                  <a:lnTo>
                    <a:pt x="219455" y="286638"/>
                  </a:lnTo>
                  <a:close/>
                </a:path>
                <a:path w="263525" h="339089">
                  <a:moveTo>
                    <a:pt x="121665" y="296290"/>
                  </a:moveTo>
                  <a:lnTo>
                    <a:pt x="97789" y="296290"/>
                  </a:lnTo>
                  <a:lnTo>
                    <a:pt x="96519" y="297560"/>
                  </a:lnTo>
                  <a:lnTo>
                    <a:pt x="96519" y="314578"/>
                  </a:lnTo>
                  <a:lnTo>
                    <a:pt x="97789" y="315848"/>
                  </a:lnTo>
                  <a:lnTo>
                    <a:pt x="121665" y="315848"/>
                  </a:lnTo>
                  <a:lnTo>
                    <a:pt x="122936" y="314578"/>
                  </a:lnTo>
                  <a:lnTo>
                    <a:pt x="122936" y="297560"/>
                  </a:lnTo>
                  <a:lnTo>
                    <a:pt x="121665" y="296290"/>
                  </a:lnTo>
                  <a:close/>
                </a:path>
                <a:path w="263525" h="339089">
                  <a:moveTo>
                    <a:pt x="219455" y="208660"/>
                  </a:moveTo>
                  <a:lnTo>
                    <a:pt x="196850" y="208660"/>
                  </a:lnTo>
                  <a:lnTo>
                    <a:pt x="196850" y="273430"/>
                  </a:lnTo>
                  <a:lnTo>
                    <a:pt x="194690" y="275589"/>
                  </a:lnTo>
                  <a:lnTo>
                    <a:pt x="219455" y="275589"/>
                  </a:lnTo>
                  <a:lnTo>
                    <a:pt x="219455" y="208660"/>
                  </a:lnTo>
                  <a:close/>
                </a:path>
                <a:path w="263525" h="339089">
                  <a:moveTo>
                    <a:pt x="151002" y="127761"/>
                  </a:moveTo>
                  <a:lnTo>
                    <a:pt x="149478" y="127761"/>
                  </a:lnTo>
                  <a:lnTo>
                    <a:pt x="148209" y="128142"/>
                  </a:lnTo>
                  <a:lnTo>
                    <a:pt x="148209" y="205993"/>
                  </a:lnTo>
                  <a:lnTo>
                    <a:pt x="150875" y="208660"/>
                  </a:lnTo>
                  <a:lnTo>
                    <a:pt x="260476" y="208660"/>
                  </a:lnTo>
                  <a:lnTo>
                    <a:pt x="263016" y="205993"/>
                  </a:lnTo>
                  <a:lnTo>
                    <a:pt x="263016" y="167004"/>
                  </a:lnTo>
                  <a:lnTo>
                    <a:pt x="203326" y="167004"/>
                  </a:lnTo>
                  <a:lnTo>
                    <a:pt x="201167" y="166369"/>
                  </a:lnTo>
                  <a:lnTo>
                    <a:pt x="199516" y="164972"/>
                  </a:lnTo>
                  <a:lnTo>
                    <a:pt x="151764" y="128396"/>
                  </a:lnTo>
                  <a:lnTo>
                    <a:pt x="151002" y="127761"/>
                  </a:lnTo>
                  <a:close/>
                </a:path>
                <a:path w="263525" h="339089">
                  <a:moveTo>
                    <a:pt x="126746" y="184403"/>
                  </a:moveTo>
                  <a:lnTo>
                    <a:pt x="63246" y="184403"/>
                  </a:lnTo>
                  <a:lnTo>
                    <a:pt x="60198" y="187451"/>
                  </a:lnTo>
                  <a:lnTo>
                    <a:pt x="60198" y="194944"/>
                  </a:lnTo>
                  <a:lnTo>
                    <a:pt x="63246" y="197865"/>
                  </a:lnTo>
                  <a:lnTo>
                    <a:pt x="126746" y="197865"/>
                  </a:lnTo>
                  <a:lnTo>
                    <a:pt x="129793" y="194944"/>
                  </a:lnTo>
                  <a:lnTo>
                    <a:pt x="129793" y="187451"/>
                  </a:lnTo>
                  <a:lnTo>
                    <a:pt x="126746" y="184403"/>
                  </a:lnTo>
                  <a:close/>
                </a:path>
                <a:path w="263525" h="339089">
                  <a:moveTo>
                    <a:pt x="126746" y="160146"/>
                  </a:moveTo>
                  <a:lnTo>
                    <a:pt x="78359" y="160146"/>
                  </a:lnTo>
                  <a:lnTo>
                    <a:pt x="75311" y="163194"/>
                  </a:lnTo>
                  <a:lnTo>
                    <a:pt x="75311" y="170687"/>
                  </a:lnTo>
                  <a:lnTo>
                    <a:pt x="78359" y="173608"/>
                  </a:lnTo>
                  <a:lnTo>
                    <a:pt x="126746" y="173608"/>
                  </a:lnTo>
                  <a:lnTo>
                    <a:pt x="129793" y="170687"/>
                  </a:lnTo>
                  <a:lnTo>
                    <a:pt x="129793" y="163194"/>
                  </a:lnTo>
                  <a:lnTo>
                    <a:pt x="126746" y="160146"/>
                  </a:lnTo>
                  <a:close/>
                </a:path>
                <a:path w="263525" h="339089">
                  <a:moveTo>
                    <a:pt x="261619" y="128269"/>
                  </a:moveTo>
                  <a:lnTo>
                    <a:pt x="259587" y="128269"/>
                  </a:lnTo>
                  <a:lnTo>
                    <a:pt x="258572" y="129158"/>
                  </a:lnTo>
                  <a:lnTo>
                    <a:pt x="258317" y="129412"/>
                  </a:lnTo>
                  <a:lnTo>
                    <a:pt x="211836" y="164972"/>
                  </a:lnTo>
                  <a:lnTo>
                    <a:pt x="210185" y="166369"/>
                  </a:lnTo>
                  <a:lnTo>
                    <a:pt x="208025" y="167004"/>
                  </a:lnTo>
                  <a:lnTo>
                    <a:pt x="263016" y="167004"/>
                  </a:lnTo>
                  <a:lnTo>
                    <a:pt x="263016" y="128777"/>
                  </a:lnTo>
                  <a:lnTo>
                    <a:pt x="261619" y="128269"/>
                  </a:lnTo>
                  <a:close/>
                </a:path>
                <a:path w="263525" h="339089">
                  <a:moveTo>
                    <a:pt x="254380" y="118998"/>
                  </a:moveTo>
                  <a:lnTo>
                    <a:pt x="156082" y="118998"/>
                  </a:lnTo>
                  <a:lnTo>
                    <a:pt x="154559" y="119252"/>
                  </a:lnTo>
                  <a:lnTo>
                    <a:pt x="154177" y="120268"/>
                  </a:lnTo>
                  <a:lnTo>
                    <a:pt x="153924" y="121411"/>
                  </a:lnTo>
                  <a:lnTo>
                    <a:pt x="154939" y="122300"/>
                  </a:lnTo>
                  <a:lnTo>
                    <a:pt x="155321" y="122554"/>
                  </a:lnTo>
                  <a:lnTo>
                    <a:pt x="204342" y="159003"/>
                  </a:lnTo>
                  <a:lnTo>
                    <a:pt x="204724" y="159257"/>
                  </a:lnTo>
                  <a:lnTo>
                    <a:pt x="206501" y="159257"/>
                  </a:lnTo>
                  <a:lnTo>
                    <a:pt x="206882" y="159003"/>
                  </a:lnTo>
                  <a:lnTo>
                    <a:pt x="255397" y="123062"/>
                  </a:lnTo>
                  <a:lnTo>
                    <a:pt x="256793" y="121792"/>
                  </a:lnTo>
                  <a:lnTo>
                    <a:pt x="256412" y="120395"/>
                  </a:lnTo>
                  <a:lnTo>
                    <a:pt x="255904" y="119125"/>
                  </a:lnTo>
                  <a:lnTo>
                    <a:pt x="254380" y="118998"/>
                  </a:lnTo>
                  <a:close/>
                </a:path>
                <a:path w="263525" h="339089">
                  <a:moveTo>
                    <a:pt x="126746" y="135889"/>
                  </a:moveTo>
                  <a:lnTo>
                    <a:pt x="95376" y="135889"/>
                  </a:lnTo>
                  <a:lnTo>
                    <a:pt x="92328" y="138810"/>
                  </a:lnTo>
                  <a:lnTo>
                    <a:pt x="92328" y="146303"/>
                  </a:lnTo>
                  <a:lnTo>
                    <a:pt x="95376" y="149351"/>
                  </a:lnTo>
                  <a:lnTo>
                    <a:pt x="126746" y="149351"/>
                  </a:lnTo>
                  <a:lnTo>
                    <a:pt x="129793" y="146303"/>
                  </a:lnTo>
                  <a:lnTo>
                    <a:pt x="129793" y="138810"/>
                  </a:lnTo>
                  <a:lnTo>
                    <a:pt x="126746" y="135889"/>
                  </a:lnTo>
                  <a:close/>
                </a:path>
                <a:path w="263525" h="339089">
                  <a:moveTo>
                    <a:pt x="219455" y="38226"/>
                  </a:moveTo>
                  <a:lnTo>
                    <a:pt x="194690" y="38226"/>
                  </a:lnTo>
                  <a:lnTo>
                    <a:pt x="196850" y="40385"/>
                  </a:lnTo>
                  <a:lnTo>
                    <a:pt x="196850" y="118998"/>
                  </a:lnTo>
                  <a:lnTo>
                    <a:pt x="219328" y="118998"/>
                  </a:lnTo>
                  <a:lnTo>
                    <a:pt x="219455" y="38226"/>
                  </a:lnTo>
                  <a:close/>
                </a:path>
                <a:path w="263525" h="339089">
                  <a:moveTo>
                    <a:pt x="218672" y="15493"/>
                  </a:moveTo>
                  <a:lnTo>
                    <a:pt x="127762" y="15493"/>
                  </a:lnTo>
                  <a:lnTo>
                    <a:pt x="129921" y="17652"/>
                  </a:lnTo>
                  <a:lnTo>
                    <a:pt x="129921" y="22987"/>
                  </a:lnTo>
                  <a:lnTo>
                    <a:pt x="127762" y="25145"/>
                  </a:lnTo>
                  <a:lnTo>
                    <a:pt x="219455" y="25145"/>
                  </a:lnTo>
                  <a:lnTo>
                    <a:pt x="219455" y="19303"/>
                  </a:lnTo>
                  <a:lnTo>
                    <a:pt x="218672" y="15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65009" y="3776091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292862" y="0"/>
                  </a:moveTo>
                  <a:lnTo>
                    <a:pt x="245344" y="3831"/>
                  </a:lnTo>
                  <a:lnTo>
                    <a:pt x="200273" y="14925"/>
                  </a:lnTo>
                  <a:lnTo>
                    <a:pt x="158250" y="32678"/>
                  </a:lnTo>
                  <a:lnTo>
                    <a:pt x="119877" y="56489"/>
                  </a:lnTo>
                  <a:lnTo>
                    <a:pt x="85756" y="85756"/>
                  </a:lnTo>
                  <a:lnTo>
                    <a:pt x="56489" y="119877"/>
                  </a:lnTo>
                  <a:lnTo>
                    <a:pt x="32678" y="158250"/>
                  </a:lnTo>
                  <a:lnTo>
                    <a:pt x="14925" y="200273"/>
                  </a:lnTo>
                  <a:lnTo>
                    <a:pt x="3831" y="245344"/>
                  </a:lnTo>
                  <a:lnTo>
                    <a:pt x="0" y="292861"/>
                  </a:lnTo>
                  <a:lnTo>
                    <a:pt x="3831" y="340348"/>
                  </a:lnTo>
                  <a:lnTo>
                    <a:pt x="14925" y="385401"/>
                  </a:lnTo>
                  <a:lnTo>
                    <a:pt x="32678" y="427417"/>
                  </a:lnTo>
                  <a:lnTo>
                    <a:pt x="56489" y="465791"/>
                  </a:lnTo>
                  <a:lnTo>
                    <a:pt x="85756" y="499919"/>
                  </a:lnTo>
                  <a:lnTo>
                    <a:pt x="119877" y="529197"/>
                  </a:lnTo>
                  <a:lnTo>
                    <a:pt x="158250" y="553021"/>
                  </a:lnTo>
                  <a:lnTo>
                    <a:pt x="200273" y="570786"/>
                  </a:lnTo>
                  <a:lnTo>
                    <a:pt x="245344" y="581888"/>
                  </a:lnTo>
                  <a:lnTo>
                    <a:pt x="292862" y="585723"/>
                  </a:lnTo>
                  <a:lnTo>
                    <a:pt x="340379" y="581888"/>
                  </a:lnTo>
                  <a:lnTo>
                    <a:pt x="385450" y="570786"/>
                  </a:lnTo>
                  <a:lnTo>
                    <a:pt x="427473" y="553021"/>
                  </a:lnTo>
                  <a:lnTo>
                    <a:pt x="465846" y="529197"/>
                  </a:lnTo>
                  <a:lnTo>
                    <a:pt x="499967" y="499919"/>
                  </a:lnTo>
                  <a:lnTo>
                    <a:pt x="529234" y="465791"/>
                  </a:lnTo>
                  <a:lnTo>
                    <a:pt x="553045" y="427417"/>
                  </a:lnTo>
                  <a:lnTo>
                    <a:pt x="570798" y="385401"/>
                  </a:lnTo>
                  <a:lnTo>
                    <a:pt x="581892" y="340348"/>
                  </a:lnTo>
                  <a:lnTo>
                    <a:pt x="585724" y="292861"/>
                  </a:lnTo>
                  <a:lnTo>
                    <a:pt x="581892" y="245344"/>
                  </a:lnTo>
                  <a:lnTo>
                    <a:pt x="570798" y="200273"/>
                  </a:lnTo>
                  <a:lnTo>
                    <a:pt x="553045" y="158250"/>
                  </a:lnTo>
                  <a:lnTo>
                    <a:pt x="529234" y="119877"/>
                  </a:lnTo>
                  <a:lnTo>
                    <a:pt x="499967" y="85756"/>
                  </a:lnTo>
                  <a:lnTo>
                    <a:pt x="465846" y="56489"/>
                  </a:lnTo>
                  <a:lnTo>
                    <a:pt x="427473" y="32678"/>
                  </a:lnTo>
                  <a:lnTo>
                    <a:pt x="385450" y="14925"/>
                  </a:lnTo>
                  <a:lnTo>
                    <a:pt x="340379" y="3831"/>
                  </a:lnTo>
                  <a:lnTo>
                    <a:pt x="292862" y="0"/>
                  </a:lnTo>
                  <a:close/>
                </a:path>
              </a:pathLst>
            </a:custGeom>
            <a:solidFill>
              <a:srgbClr val="F7A3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65009" y="3776091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292861"/>
                  </a:moveTo>
                  <a:lnTo>
                    <a:pt x="3831" y="245344"/>
                  </a:lnTo>
                  <a:lnTo>
                    <a:pt x="14925" y="200273"/>
                  </a:lnTo>
                  <a:lnTo>
                    <a:pt x="32678" y="158250"/>
                  </a:lnTo>
                  <a:lnTo>
                    <a:pt x="56489" y="119877"/>
                  </a:lnTo>
                  <a:lnTo>
                    <a:pt x="85756" y="85756"/>
                  </a:lnTo>
                  <a:lnTo>
                    <a:pt x="119877" y="56489"/>
                  </a:lnTo>
                  <a:lnTo>
                    <a:pt x="158250" y="32678"/>
                  </a:lnTo>
                  <a:lnTo>
                    <a:pt x="200273" y="14925"/>
                  </a:lnTo>
                  <a:lnTo>
                    <a:pt x="245344" y="3831"/>
                  </a:lnTo>
                  <a:lnTo>
                    <a:pt x="292862" y="0"/>
                  </a:lnTo>
                  <a:lnTo>
                    <a:pt x="340379" y="3831"/>
                  </a:lnTo>
                  <a:lnTo>
                    <a:pt x="385450" y="14925"/>
                  </a:lnTo>
                  <a:lnTo>
                    <a:pt x="427473" y="32678"/>
                  </a:lnTo>
                  <a:lnTo>
                    <a:pt x="465846" y="56489"/>
                  </a:lnTo>
                  <a:lnTo>
                    <a:pt x="499967" y="85756"/>
                  </a:lnTo>
                  <a:lnTo>
                    <a:pt x="529234" y="119877"/>
                  </a:lnTo>
                  <a:lnTo>
                    <a:pt x="553045" y="158250"/>
                  </a:lnTo>
                  <a:lnTo>
                    <a:pt x="570798" y="200273"/>
                  </a:lnTo>
                  <a:lnTo>
                    <a:pt x="581892" y="245344"/>
                  </a:lnTo>
                  <a:lnTo>
                    <a:pt x="585724" y="292861"/>
                  </a:lnTo>
                  <a:lnTo>
                    <a:pt x="581892" y="340348"/>
                  </a:lnTo>
                  <a:lnTo>
                    <a:pt x="570798" y="385401"/>
                  </a:lnTo>
                  <a:lnTo>
                    <a:pt x="553045" y="427417"/>
                  </a:lnTo>
                  <a:lnTo>
                    <a:pt x="529234" y="465791"/>
                  </a:lnTo>
                  <a:lnTo>
                    <a:pt x="499967" y="499919"/>
                  </a:lnTo>
                  <a:lnTo>
                    <a:pt x="465846" y="529197"/>
                  </a:lnTo>
                  <a:lnTo>
                    <a:pt x="427473" y="553021"/>
                  </a:lnTo>
                  <a:lnTo>
                    <a:pt x="385450" y="570786"/>
                  </a:lnTo>
                  <a:lnTo>
                    <a:pt x="340379" y="581888"/>
                  </a:lnTo>
                  <a:lnTo>
                    <a:pt x="292862" y="585723"/>
                  </a:lnTo>
                  <a:lnTo>
                    <a:pt x="245344" y="581888"/>
                  </a:lnTo>
                  <a:lnTo>
                    <a:pt x="200273" y="570786"/>
                  </a:lnTo>
                  <a:lnTo>
                    <a:pt x="158250" y="553021"/>
                  </a:lnTo>
                  <a:lnTo>
                    <a:pt x="119877" y="529197"/>
                  </a:lnTo>
                  <a:lnTo>
                    <a:pt x="85756" y="499919"/>
                  </a:lnTo>
                  <a:lnTo>
                    <a:pt x="56489" y="465791"/>
                  </a:lnTo>
                  <a:lnTo>
                    <a:pt x="32678" y="427417"/>
                  </a:lnTo>
                  <a:lnTo>
                    <a:pt x="14925" y="385401"/>
                  </a:lnTo>
                  <a:lnTo>
                    <a:pt x="3831" y="340348"/>
                  </a:lnTo>
                  <a:lnTo>
                    <a:pt x="0" y="29286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63230" y="4702429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292862" y="0"/>
                  </a:moveTo>
                  <a:lnTo>
                    <a:pt x="245375" y="3831"/>
                  </a:lnTo>
                  <a:lnTo>
                    <a:pt x="200322" y="14925"/>
                  </a:lnTo>
                  <a:lnTo>
                    <a:pt x="158306" y="32678"/>
                  </a:lnTo>
                  <a:lnTo>
                    <a:pt x="119932" y="56489"/>
                  </a:lnTo>
                  <a:lnTo>
                    <a:pt x="85804" y="85756"/>
                  </a:lnTo>
                  <a:lnTo>
                    <a:pt x="56526" y="119877"/>
                  </a:lnTo>
                  <a:lnTo>
                    <a:pt x="32702" y="158250"/>
                  </a:lnTo>
                  <a:lnTo>
                    <a:pt x="14937" y="200273"/>
                  </a:lnTo>
                  <a:lnTo>
                    <a:pt x="3835" y="245344"/>
                  </a:lnTo>
                  <a:lnTo>
                    <a:pt x="0" y="292862"/>
                  </a:lnTo>
                  <a:lnTo>
                    <a:pt x="3835" y="340379"/>
                  </a:lnTo>
                  <a:lnTo>
                    <a:pt x="14937" y="385450"/>
                  </a:lnTo>
                  <a:lnTo>
                    <a:pt x="32702" y="427473"/>
                  </a:lnTo>
                  <a:lnTo>
                    <a:pt x="56526" y="465846"/>
                  </a:lnTo>
                  <a:lnTo>
                    <a:pt x="85804" y="499967"/>
                  </a:lnTo>
                  <a:lnTo>
                    <a:pt x="119932" y="529234"/>
                  </a:lnTo>
                  <a:lnTo>
                    <a:pt x="158306" y="553045"/>
                  </a:lnTo>
                  <a:lnTo>
                    <a:pt x="200322" y="570798"/>
                  </a:lnTo>
                  <a:lnTo>
                    <a:pt x="245375" y="581892"/>
                  </a:lnTo>
                  <a:lnTo>
                    <a:pt x="292862" y="585724"/>
                  </a:lnTo>
                  <a:lnTo>
                    <a:pt x="340382" y="581892"/>
                  </a:lnTo>
                  <a:lnTo>
                    <a:pt x="385463" y="570798"/>
                  </a:lnTo>
                  <a:lnTo>
                    <a:pt x="427500" y="553045"/>
                  </a:lnTo>
                  <a:lnTo>
                    <a:pt x="465890" y="529234"/>
                  </a:lnTo>
                  <a:lnTo>
                    <a:pt x="500030" y="499967"/>
                  </a:lnTo>
                  <a:lnTo>
                    <a:pt x="529316" y="465846"/>
                  </a:lnTo>
                  <a:lnTo>
                    <a:pt x="553145" y="427473"/>
                  </a:lnTo>
                  <a:lnTo>
                    <a:pt x="570912" y="385450"/>
                  </a:lnTo>
                  <a:lnTo>
                    <a:pt x="582015" y="340379"/>
                  </a:lnTo>
                  <a:lnTo>
                    <a:pt x="585851" y="292862"/>
                  </a:lnTo>
                  <a:lnTo>
                    <a:pt x="582015" y="245344"/>
                  </a:lnTo>
                  <a:lnTo>
                    <a:pt x="570912" y="200273"/>
                  </a:lnTo>
                  <a:lnTo>
                    <a:pt x="553145" y="158250"/>
                  </a:lnTo>
                  <a:lnTo>
                    <a:pt x="529316" y="119877"/>
                  </a:lnTo>
                  <a:lnTo>
                    <a:pt x="500030" y="85756"/>
                  </a:lnTo>
                  <a:lnTo>
                    <a:pt x="465890" y="56489"/>
                  </a:lnTo>
                  <a:lnTo>
                    <a:pt x="427500" y="32678"/>
                  </a:lnTo>
                  <a:lnTo>
                    <a:pt x="385463" y="14925"/>
                  </a:lnTo>
                  <a:lnTo>
                    <a:pt x="340382" y="3831"/>
                  </a:lnTo>
                  <a:lnTo>
                    <a:pt x="29286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3230" y="4702429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292862"/>
                  </a:moveTo>
                  <a:lnTo>
                    <a:pt x="3835" y="245344"/>
                  </a:lnTo>
                  <a:lnTo>
                    <a:pt x="14937" y="200273"/>
                  </a:lnTo>
                  <a:lnTo>
                    <a:pt x="32702" y="158250"/>
                  </a:lnTo>
                  <a:lnTo>
                    <a:pt x="56526" y="119877"/>
                  </a:lnTo>
                  <a:lnTo>
                    <a:pt x="85804" y="85756"/>
                  </a:lnTo>
                  <a:lnTo>
                    <a:pt x="119932" y="56489"/>
                  </a:lnTo>
                  <a:lnTo>
                    <a:pt x="158306" y="32678"/>
                  </a:lnTo>
                  <a:lnTo>
                    <a:pt x="200322" y="14925"/>
                  </a:lnTo>
                  <a:lnTo>
                    <a:pt x="245375" y="3831"/>
                  </a:lnTo>
                  <a:lnTo>
                    <a:pt x="292862" y="0"/>
                  </a:lnTo>
                  <a:lnTo>
                    <a:pt x="340382" y="3831"/>
                  </a:lnTo>
                  <a:lnTo>
                    <a:pt x="385463" y="14925"/>
                  </a:lnTo>
                  <a:lnTo>
                    <a:pt x="427500" y="32678"/>
                  </a:lnTo>
                  <a:lnTo>
                    <a:pt x="465890" y="56489"/>
                  </a:lnTo>
                  <a:lnTo>
                    <a:pt x="500030" y="85756"/>
                  </a:lnTo>
                  <a:lnTo>
                    <a:pt x="529316" y="119877"/>
                  </a:lnTo>
                  <a:lnTo>
                    <a:pt x="553145" y="158250"/>
                  </a:lnTo>
                  <a:lnTo>
                    <a:pt x="570912" y="200273"/>
                  </a:lnTo>
                  <a:lnTo>
                    <a:pt x="582015" y="245344"/>
                  </a:lnTo>
                  <a:lnTo>
                    <a:pt x="585851" y="292862"/>
                  </a:lnTo>
                  <a:lnTo>
                    <a:pt x="582015" y="340379"/>
                  </a:lnTo>
                  <a:lnTo>
                    <a:pt x="570912" y="385450"/>
                  </a:lnTo>
                  <a:lnTo>
                    <a:pt x="553145" y="427473"/>
                  </a:lnTo>
                  <a:lnTo>
                    <a:pt x="529316" y="465846"/>
                  </a:lnTo>
                  <a:lnTo>
                    <a:pt x="500030" y="499967"/>
                  </a:lnTo>
                  <a:lnTo>
                    <a:pt x="465890" y="529234"/>
                  </a:lnTo>
                  <a:lnTo>
                    <a:pt x="427500" y="553045"/>
                  </a:lnTo>
                  <a:lnTo>
                    <a:pt x="385463" y="570798"/>
                  </a:lnTo>
                  <a:lnTo>
                    <a:pt x="340382" y="581892"/>
                  </a:lnTo>
                  <a:lnTo>
                    <a:pt x="292862" y="585724"/>
                  </a:lnTo>
                  <a:lnTo>
                    <a:pt x="245375" y="581892"/>
                  </a:lnTo>
                  <a:lnTo>
                    <a:pt x="200322" y="570798"/>
                  </a:lnTo>
                  <a:lnTo>
                    <a:pt x="158306" y="553045"/>
                  </a:lnTo>
                  <a:lnTo>
                    <a:pt x="119932" y="529234"/>
                  </a:lnTo>
                  <a:lnTo>
                    <a:pt x="85804" y="499967"/>
                  </a:lnTo>
                  <a:lnTo>
                    <a:pt x="56526" y="465846"/>
                  </a:lnTo>
                  <a:lnTo>
                    <a:pt x="32702" y="427473"/>
                  </a:lnTo>
                  <a:lnTo>
                    <a:pt x="14937" y="385450"/>
                  </a:lnTo>
                  <a:lnTo>
                    <a:pt x="3835" y="340379"/>
                  </a:lnTo>
                  <a:lnTo>
                    <a:pt x="0" y="29286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86800" y="4853178"/>
              <a:ext cx="339090" cy="284480"/>
            </a:xfrm>
            <a:custGeom>
              <a:avLst/>
              <a:gdLst/>
              <a:ahLst/>
              <a:cxnLst/>
              <a:rect l="l" t="t" r="r" b="b"/>
              <a:pathLst>
                <a:path w="339090" h="284479">
                  <a:moveTo>
                    <a:pt x="229234" y="0"/>
                  </a:moveTo>
                  <a:lnTo>
                    <a:pt x="0" y="0"/>
                  </a:lnTo>
                  <a:lnTo>
                    <a:pt x="0" y="86233"/>
                  </a:lnTo>
                  <a:lnTo>
                    <a:pt x="229234" y="86233"/>
                  </a:lnTo>
                  <a:lnTo>
                    <a:pt x="229234" y="60579"/>
                  </a:lnTo>
                  <a:lnTo>
                    <a:pt x="41655" y="60579"/>
                  </a:lnTo>
                  <a:lnTo>
                    <a:pt x="33781" y="52832"/>
                  </a:lnTo>
                  <a:lnTo>
                    <a:pt x="33781" y="33655"/>
                  </a:lnTo>
                  <a:lnTo>
                    <a:pt x="41655" y="25908"/>
                  </a:lnTo>
                  <a:lnTo>
                    <a:pt x="171708" y="25908"/>
                  </a:lnTo>
                  <a:lnTo>
                    <a:pt x="171957" y="25654"/>
                  </a:lnTo>
                  <a:lnTo>
                    <a:pt x="229234" y="25654"/>
                  </a:lnTo>
                  <a:lnTo>
                    <a:pt x="229234" y="0"/>
                  </a:lnTo>
                  <a:close/>
                </a:path>
                <a:path w="339090" h="284479">
                  <a:moveTo>
                    <a:pt x="105664" y="25908"/>
                  </a:moveTo>
                  <a:lnTo>
                    <a:pt x="60832" y="25908"/>
                  </a:lnTo>
                  <a:lnTo>
                    <a:pt x="68452" y="33528"/>
                  </a:lnTo>
                  <a:lnTo>
                    <a:pt x="68579" y="52832"/>
                  </a:lnTo>
                  <a:lnTo>
                    <a:pt x="60832" y="60579"/>
                  </a:lnTo>
                  <a:lnTo>
                    <a:pt x="105664" y="60579"/>
                  </a:lnTo>
                  <a:lnTo>
                    <a:pt x="97917" y="52832"/>
                  </a:lnTo>
                  <a:lnTo>
                    <a:pt x="98044" y="33528"/>
                  </a:lnTo>
                  <a:lnTo>
                    <a:pt x="105664" y="25908"/>
                  </a:lnTo>
                  <a:close/>
                </a:path>
                <a:path w="339090" h="284479">
                  <a:moveTo>
                    <a:pt x="171708" y="25908"/>
                  </a:moveTo>
                  <a:lnTo>
                    <a:pt x="124841" y="25908"/>
                  </a:lnTo>
                  <a:lnTo>
                    <a:pt x="132715" y="33655"/>
                  </a:lnTo>
                  <a:lnTo>
                    <a:pt x="132715" y="52832"/>
                  </a:lnTo>
                  <a:lnTo>
                    <a:pt x="124841" y="60579"/>
                  </a:lnTo>
                  <a:lnTo>
                    <a:pt x="229234" y="60579"/>
                  </a:lnTo>
                  <a:lnTo>
                    <a:pt x="171957" y="60452"/>
                  </a:lnTo>
                  <a:lnTo>
                    <a:pt x="164337" y="52832"/>
                  </a:lnTo>
                  <a:lnTo>
                    <a:pt x="164210" y="33528"/>
                  </a:lnTo>
                  <a:lnTo>
                    <a:pt x="171708" y="25908"/>
                  </a:lnTo>
                  <a:close/>
                </a:path>
                <a:path w="339090" h="284479">
                  <a:moveTo>
                    <a:pt x="229234" y="25654"/>
                  </a:moveTo>
                  <a:lnTo>
                    <a:pt x="191134" y="25654"/>
                  </a:lnTo>
                  <a:lnTo>
                    <a:pt x="199008" y="33528"/>
                  </a:lnTo>
                  <a:lnTo>
                    <a:pt x="199008" y="52705"/>
                  </a:lnTo>
                  <a:lnTo>
                    <a:pt x="191134" y="60452"/>
                  </a:lnTo>
                  <a:lnTo>
                    <a:pt x="229234" y="60452"/>
                  </a:lnTo>
                  <a:lnTo>
                    <a:pt x="229234" y="25654"/>
                  </a:lnTo>
                  <a:close/>
                </a:path>
                <a:path w="339090" h="284479">
                  <a:moveTo>
                    <a:pt x="158623" y="197993"/>
                  </a:moveTo>
                  <a:lnTo>
                    <a:pt x="0" y="197993"/>
                  </a:lnTo>
                  <a:lnTo>
                    <a:pt x="0" y="284226"/>
                  </a:lnTo>
                  <a:lnTo>
                    <a:pt x="229234" y="284226"/>
                  </a:lnTo>
                  <a:lnTo>
                    <a:pt x="229234" y="265684"/>
                  </a:lnTo>
                  <a:lnTo>
                    <a:pt x="26797" y="265684"/>
                  </a:lnTo>
                  <a:lnTo>
                    <a:pt x="26797" y="216662"/>
                  </a:lnTo>
                  <a:lnTo>
                    <a:pt x="173863" y="216662"/>
                  </a:lnTo>
                  <a:lnTo>
                    <a:pt x="167767" y="211328"/>
                  </a:lnTo>
                  <a:lnTo>
                    <a:pt x="162687" y="205105"/>
                  </a:lnTo>
                  <a:lnTo>
                    <a:pt x="158623" y="197993"/>
                  </a:lnTo>
                  <a:close/>
                </a:path>
                <a:path w="339090" h="284479">
                  <a:moveTo>
                    <a:pt x="290575" y="204724"/>
                  </a:moveTo>
                  <a:lnTo>
                    <a:pt x="276732" y="218567"/>
                  </a:lnTo>
                  <a:lnTo>
                    <a:pt x="324866" y="266700"/>
                  </a:lnTo>
                  <a:lnTo>
                    <a:pt x="338708" y="252730"/>
                  </a:lnTo>
                  <a:lnTo>
                    <a:pt x="290575" y="204724"/>
                  </a:lnTo>
                  <a:close/>
                </a:path>
                <a:path w="339090" h="284479">
                  <a:moveTo>
                    <a:pt x="202438" y="232283"/>
                  </a:moveTo>
                  <a:lnTo>
                    <a:pt x="202438" y="265684"/>
                  </a:lnTo>
                  <a:lnTo>
                    <a:pt x="229234" y="265684"/>
                  </a:lnTo>
                  <a:lnTo>
                    <a:pt x="229234" y="235204"/>
                  </a:lnTo>
                  <a:lnTo>
                    <a:pt x="215773" y="235204"/>
                  </a:lnTo>
                  <a:lnTo>
                    <a:pt x="208915" y="234315"/>
                  </a:lnTo>
                  <a:lnTo>
                    <a:pt x="202438" y="232283"/>
                  </a:lnTo>
                  <a:close/>
                </a:path>
                <a:path w="339090" h="284479">
                  <a:moveTo>
                    <a:pt x="229234" y="234950"/>
                  </a:moveTo>
                  <a:lnTo>
                    <a:pt x="227202" y="235204"/>
                  </a:lnTo>
                  <a:lnTo>
                    <a:pt x="229234" y="235204"/>
                  </a:lnTo>
                  <a:lnTo>
                    <a:pt x="229234" y="234950"/>
                  </a:lnTo>
                  <a:close/>
                </a:path>
                <a:path w="339090" h="284479">
                  <a:moveTo>
                    <a:pt x="234569" y="97409"/>
                  </a:moveTo>
                  <a:lnTo>
                    <a:pt x="210192" y="102314"/>
                  </a:lnTo>
                  <a:lnTo>
                    <a:pt x="190245" y="115697"/>
                  </a:lnTo>
                  <a:lnTo>
                    <a:pt x="176776" y="135556"/>
                  </a:lnTo>
                  <a:lnTo>
                    <a:pt x="171830" y="159893"/>
                  </a:lnTo>
                  <a:lnTo>
                    <a:pt x="176776" y="184249"/>
                  </a:lnTo>
                  <a:lnTo>
                    <a:pt x="190245" y="204152"/>
                  </a:lnTo>
                  <a:lnTo>
                    <a:pt x="210192" y="217578"/>
                  </a:lnTo>
                  <a:lnTo>
                    <a:pt x="234569" y="222504"/>
                  </a:lnTo>
                  <a:lnTo>
                    <a:pt x="258925" y="217578"/>
                  </a:lnTo>
                  <a:lnTo>
                    <a:pt x="274969" y="206756"/>
                  </a:lnTo>
                  <a:lnTo>
                    <a:pt x="234569" y="206756"/>
                  </a:lnTo>
                  <a:lnTo>
                    <a:pt x="216296" y="203076"/>
                  </a:lnTo>
                  <a:lnTo>
                    <a:pt x="201358" y="193040"/>
                  </a:lnTo>
                  <a:lnTo>
                    <a:pt x="191277" y="178145"/>
                  </a:lnTo>
                  <a:lnTo>
                    <a:pt x="187578" y="159893"/>
                  </a:lnTo>
                  <a:lnTo>
                    <a:pt x="191277" y="141694"/>
                  </a:lnTo>
                  <a:lnTo>
                    <a:pt x="201358" y="126793"/>
                  </a:lnTo>
                  <a:lnTo>
                    <a:pt x="216296" y="116726"/>
                  </a:lnTo>
                  <a:lnTo>
                    <a:pt x="234569" y="113030"/>
                  </a:lnTo>
                  <a:lnTo>
                    <a:pt x="274862" y="113030"/>
                  </a:lnTo>
                  <a:lnTo>
                    <a:pt x="258925" y="102314"/>
                  </a:lnTo>
                  <a:lnTo>
                    <a:pt x="234569" y="97409"/>
                  </a:lnTo>
                  <a:close/>
                </a:path>
                <a:path w="339090" h="284479">
                  <a:moveTo>
                    <a:pt x="274862" y="113030"/>
                  </a:moveTo>
                  <a:lnTo>
                    <a:pt x="234569" y="113030"/>
                  </a:lnTo>
                  <a:lnTo>
                    <a:pt x="252821" y="116726"/>
                  </a:lnTo>
                  <a:lnTo>
                    <a:pt x="267715" y="126793"/>
                  </a:lnTo>
                  <a:lnTo>
                    <a:pt x="277752" y="141694"/>
                  </a:lnTo>
                  <a:lnTo>
                    <a:pt x="281431" y="159893"/>
                  </a:lnTo>
                  <a:lnTo>
                    <a:pt x="277752" y="178145"/>
                  </a:lnTo>
                  <a:lnTo>
                    <a:pt x="267715" y="193040"/>
                  </a:lnTo>
                  <a:lnTo>
                    <a:pt x="252821" y="203076"/>
                  </a:lnTo>
                  <a:lnTo>
                    <a:pt x="234569" y="206756"/>
                  </a:lnTo>
                  <a:lnTo>
                    <a:pt x="274969" y="206756"/>
                  </a:lnTo>
                  <a:lnTo>
                    <a:pt x="278828" y="204152"/>
                  </a:lnTo>
                  <a:lnTo>
                    <a:pt x="292254" y="184249"/>
                  </a:lnTo>
                  <a:lnTo>
                    <a:pt x="297179" y="159893"/>
                  </a:lnTo>
                  <a:lnTo>
                    <a:pt x="292254" y="135556"/>
                  </a:lnTo>
                  <a:lnTo>
                    <a:pt x="278828" y="115697"/>
                  </a:lnTo>
                  <a:lnTo>
                    <a:pt x="274862" y="113030"/>
                  </a:lnTo>
                  <a:close/>
                </a:path>
                <a:path w="339090" h="284479">
                  <a:moveTo>
                    <a:pt x="185293" y="97409"/>
                  </a:moveTo>
                  <a:lnTo>
                    <a:pt x="0" y="97409"/>
                  </a:lnTo>
                  <a:lnTo>
                    <a:pt x="0" y="183642"/>
                  </a:lnTo>
                  <a:lnTo>
                    <a:pt x="152146" y="183642"/>
                  </a:lnTo>
                  <a:lnTo>
                    <a:pt x="149987" y="176530"/>
                  </a:lnTo>
                  <a:lnTo>
                    <a:pt x="148717" y="169037"/>
                  </a:lnTo>
                  <a:lnTo>
                    <a:pt x="148717" y="161163"/>
                  </a:lnTo>
                  <a:lnTo>
                    <a:pt x="149127" y="158115"/>
                  </a:lnTo>
                  <a:lnTo>
                    <a:pt x="41655" y="158115"/>
                  </a:lnTo>
                  <a:lnTo>
                    <a:pt x="33781" y="150241"/>
                  </a:lnTo>
                  <a:lnTo>
                    <a:pt x="33781" y="131064"/>
                  </a:lnTo>
                  <a:lnTo>
                    <a:pt x="41655" y="123317"/>
                  </a:lnTo>
                  <a:lnTo>
                    <a:pt x="159267" y="123317"/>
                  </a:lnTo>
                  <a:lnTo>
                    <a:pt x="170362" y="108960"/>
                  </a:lnTo>
                  <a:lnTo>
                    <a:pt x="185293" y="97409"/>
                  </a:lnTo>
                  <a:close/>
                </a:path>
                <a:path w="339090" h="284479">
                  <a:moveTo>
                    <a:pt x="105664" y="123317"/>
                  </a:moveTo>
                  <a:lnTo>
                    <a:pt x="60832" y="123317"/>
                  </a:lnTo>
                  <a:lnTo>
                    <a:pt x="68579" y="131064"/>
                  </a:lnTo>
                  <a:lnTo>
                    <a:pt x="68579" y="150241"/>
                  </a:lnTo>
                  <a:lnTo>
                    <a:pt x="60832" y="158115"/>
                  </a:lnTo>
                  <a:lnTo>
                    <a:pt x="105664" y="158115"/>
                  </a:lnTo>
                  <a:lnTo>
                    <a:pt x="97917" y="150241"/>
                  </a:lnTo>
                  <a:lnTo>
                    <a:pt x="97917" y="131064"/>
                  </a:lnTo>
                  <a:lnTo>
                    <a:pt x="105664" y="123317"/>
                  </a:lnTo>
                  <a:close/>
                </a:path>
                <a:path w="339090" h="284479">
                  <a:moveTo>
                    <a:pt x="159267" y="123317"/>
                  </a:moveTo>
                  <a:lnTo>
                    <a:pt x="124841" y="123317"/>
                  </a:lnTo>
                  <a:lnTo>
                    <a:pt x="132715" y="131064"/>
                  </a:lnTo>
                  <a:lnTo>
                    <a:pt x="132715" y="150241"/>
                  </a:lnTo>
                  <a:lnTo>
                    <a:pt x="124841" y="158115"/>
                  </a:lnTo>
                  <a:lnTo>
                    <a:pt x="149127" y="158115"/>
                  </a:lnTo>
                  <a:lnTo>
                    <a:pt x="151360" y="141539"/>
                  </a:lnTo>
                  <a:lnTo>
                    <a:pt x="158813" y="123904"/>
                  </a:lnTo>
                  <a:lnTo>
                    <a:pt x="159267" y="1233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08479" y="4790313"/>
            <a:ext cx="1602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Báo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động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người</a:t>
            </a:r>
            <a:r>
              <a:rPr sz="16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404040"/>
                </a:solidFill>
                <a:latin typeface="Arial"/>
                <a:cs typeface="Arial"/>
              </a:rPr>
              <a:t>lạ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1792" y="3641597"/>
            <a:ext cx="1247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Nhận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diện</a:t>
            </a:r>
            <a:r>
              <a:rPr sz="16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35" dirty="0">
                <a:solidFill>
                  <a:srgbClr val="404040"/>
                </a:solidFill>
                <a:latin typeface="Arial"/>
                <a:cs typeface="Arial"/>
              </a:rPr>
              <a:t>VIP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57647" y="2735072"/>
            <a:ext cx="2011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Báo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động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trên </a:t>
            </a:r>
            <a:r>
              <a:rPr sz="1600" spc="-20" dirty="0">
                <a:solidFill>
                  <a:srgbClr val="404040"/>
                </a:solidFill>
                <a:latin typeface="Arial"/>
                <a:cs typeface="Arial"/>
              </a:rPr>
              <a:t>di </a:t>
            </a:r>
            <a:r>
              <a:rPr sz="1600" spc="-30" dirty="0">
                <a:solidFill>
                  <a:srgbClr val="404040"/>
                </a:solidFill>
                <a:latin typeface="Arial"/>
                <a:cs typeface="Arial"/>
              </a:rPr>
              <a:t>động,  </a:t>
            </a:r>
            <a:r>
              <a:rPr sz="1600" spc="-45" dirty="0">
                <a:solidFill>
                  <a:srgbClr val="404040"/>
                </a:solidFill>
                <a:latin typeface="Arial"/>
                <a:cs typeface="Arial"/>
              </a:rPr>
              <a:t>điều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khiển </a:t>
            </a:r>
            <a:r>
              <a:rPr sz="1600" spc="-90" dirty="0">
                <a:solidFill>
                  <a:srgbClr val="404040"/>
                </a:solidFill>
                <a:latin typeface="Arial"/>
                <a:cs typeface="Arial"/>
              </a:rPr>
              <a:t>từ</a:t>
            </a:r>
            <a:r>
              <a:rPr sz="16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Arial"/>
                <a:cs typeface="Arial"/>
              </a:rPr>
              <a:t>xa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88348" y="4724527"/>
            <a:ext cx="20123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Tìm </a:t>
            </a:r>
            <a:r>
              <a:rPr sz="1600" spc="-60" dirty="0">
                <a:solidFill>
                  <a:srgbClr val="404040"/>
                </a:solidFill>
                <a:latin typeface="Arial"/>
                <a:cs typeface="Arial"/>
              </a:rPr>
              <a:t>kiếm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khuôn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mặt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và  </a:t>
            </a:r>
            <a:r>
              <a:rPr sz="1600" spc="-130" dirty="0">
                <a:solidFill>
                  <a:srgbClr val="404040"/>
                </a:solidFill>
                <a:latin typeface="Arial"/>
                <a:cs typeface="Arial"/>
              </a:rPr>
              <a:t>cơ </a:t>
            </a:r>
            <a:r>
              <a:rPr sz="1600" spc="-170" dirty="0">
                <a:solidFill>
                  <a:srgbClr val="404040"/>
                </a:solidFill>
                <a:latin typeface="Arial"/>
                <a:cs typeface="Arial"/>
              </a:rPr>
              <a:t>sở </a:t>
            </a:r>
            <a:r>
              <a:rPr sz="1600" spc="-105" dirty="0">
                <a:solidFill>
                  <a:srgbClr val="404040"/>
                </a:solidFill>
                <a:latin typeface="Arial"/>
                <a:cs typeface="Arial"/>
              </a:rPr>
              <a:t>dữ</a:t>
            </a:r>
            <a:r>
              <a:rPr sz="1600" spc="-3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liệu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38058" y="3799078"/>
            <a:ext cx="1753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solidFill>
                  <a:srgbClr val="404040"/>
                </a:solidFill>
                <a:latin typeface="Arial"/>
                <a:cs typeface="Arial"/>
              </a:rPr>
              <a:t>Theo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dõi </a:t>
            </a:r>
            <a:r>
              <a:rPr sz="1600" spc="-40" dirty="0">
                <a:solidFill>
                  <a:srgbClr val="404040"/>
                </a:solidFill>
                <a:latin typeface="Arial"/>
                <a:cs typeface="Arial"/>
              </a:rPr>
              <a:t>khuôn</a:t>
            </a:r>
            <a:r>
              <a:rPr sz="16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Arial"/>
                <a:cs typeface="Arial"/>
              </a:rPr>
              <a:t>mặt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84880" y="3881246"/>
            <a:ext cx="6094095" cy="2583815"/>
            <a:chOff x="2984880" y="3881246"/>
            <a:chExt cx="6094095" cy="2583815"/>
          </a:xfrm>
        </p:grpSpPr>
        <p:sp>
          <p:nvSpPr>
            <p:cNvPr id="38" name="object 38"/>
            <p:cNvSpPr/>
            <p:nvPr/>
          </p:nvSpPr>
          <p:spPr>
            <a:xfrm>
              <a:off x="3003930" y="5859716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292861" y="0"/>
                  </a:moveTo>
                  <a:lnTo>
                    <a:pt x="245344" y="3833"/>
                  </a:lnTo>
                  <a:lnTo>
                    <a:pt x="200273" y="14931"/>
                  </a:lnTo>
                  <a:lnTo>
                    <a:pt x="158250" y="32691"/>
                  </a:lnTo>
                  <a:lnTo>
                    <a:pt x="119877" y="56509"/>
                  </a:lnTo>
                  <a:lnTo>
                    <a:pt x="85756" y="85783"/>
                  </a:lnTo>
                  <a:lnTo>
                    <a:pt x="56489" y="119910"/>
                  </a:lnTo>
                  <a:lnTo>
                    <a:pt x="32678" y="158287"/>
                  </a:lnTo>
                  <a:lnTo>
                    <a:pt x="14925" y="200311"/>
                  </a:lnTo>
                  <a:lnTo>
                    <a:pt x="3831" y="245378"/>
                  </a:lnTo>
                  <a:lnTo>
                    <a:pt x="0" y="292887"/>
                  </a:lnTo>
                  <a:lnTo>
                    <a:pt x="3831" y="340395"/>
                  </a:lnTo>
                  <a:lnTo>
                    <a:pt x="14925" y="385463"/>
                  </a:lnTo>
                  <a:lnTo>
                    <a:pt x="32678" y="427487"/>
                  </a:lnTo>
                  <a:lnTo>
                    <a:pt x="56489" y="465864"/>
                  </a:lnTo>
                  <a:lnTo>
                    <a:pt x="85756" y="499991"/>
                  </a:lnTo>
                  <a:lnTo>
                    <a:pt x="119877" y="529265"/>
                  </a:lnTo>
                  <a:lnTo>
                    <a:pt x="158250" y="553083"/>
                  </a:lnTo>
                  <a:lnTo>
                    <a:pt x="200273" y="570843"/>
                  </a:lnTo>
                  <a:lnTo>
                    <a:pt x="245344" y="581941"/>
                  </a:lnTo>
                  <a:lnTo>
                    <a:pt x="292861" y="585774"/>
                  </a:lnTo>
                  <a:lnTo>
                    <a:pt x="340379" y="581941"/>
                  </a:lnTo>
                  <a:lnTo>
                    <a:pt x="385450" y="570843"/>
                  </a:lnTo>
                  <a:lnTo>
                    <a:pt x="427473" y="553083"/>
                  </a:lnTo>
                  <a:lnTo>
                    <a:pt x="465846" y="529265"/>
                  </a:lnTo>
                  <a:lnTo>
                    <a:pt x="499967" y="499991"/>
                  </a:lnTo>
                  <a:lnTo>
                    <a:pt x="529234" y="465864"/>
                  </a:lnTo>
                  <a:lnTo>
                    <a:pt x="553045" y="427487"/>
                  </a:lnTo>
                  <a:lnTo>
                    <a:pt x="570798" y="385463"/>
                  </a:lnTo>
                  <a:lnTo>
                    <a:pt x="581892" y="340395"/>
                  </a:lnTo>
                  <a:lnTo>
                    <a:pt x="585723" y="292887"/>
                  </a:lnTo>
                  <a:lnTo>
                    <a:pt x="581892" y="245378"/>
                  </a:lnTo>
                  <a:lnTo>
                    <a:pt x="570798" y="200311"/>
                  </a:lnTo>
                  <a:lnTo>
                    <a:pt x="553045" y="158287"/>
                  </a:lnTo>
                  <a:lnTo>
                    <a:pt x="529234" y="119910"/>
                  </a:lnTo>
                  <a:lnTo>
                    <a:pt x="499967" y="85783"/>
                  </a:lnTo>
                  <a:lnTo>
                    <a:pt x="465846" y="56509"/>
                  </a:lnTo>
                  <a:lnTo>
                    <a:pt x="427473" y="32691"/>
                  </a:lnTo>
                  <a:lnTo>
                    <a:pt x="385450" y="14931"/>
                  </a:lnTo>
                  <a:lnTo>
                    <a:pt x="340379" y="3833"/>
                  </a:lnTo>
                  <a:lnTo>
                    <a:pt x="292861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3930" y="5859716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292887"/>
                  </a:moveTo>
                  <a:lnTo>
                    <a:pt x="3831" y="245378"/>
                  </a:lnTo>
                  <a:lnTo>
                    <a:pt x="14925" y="200311"/>
                  </a:lnTo>
                  <a:lnTo>
                    <a:pt x="32678" y="158287"/>
                  </a:lnTo>
                  <a:lnTo>
                    <a:pt x="56489" y="119910"/>
                  </a:lnTo>
                  <a:lnTo>
                    <a:pt x="85756" y="85783"/>
                  </a:lnTo>
                  <a:lnTo>
                    <a:pt x="119877" y="56509"/>
                  </a:lnTo>
                  <a:lnTo>
                    <a:pt x="158250" y="32691"/>
                  </a:lnTo>
                  <a:lnTo>
                    <a:pt x="200273" y="14931"/>
                  </a:lnTo>
                  <a:lnTo>
                    <a:pt x="245344" y="3833"/>
                  </a:lnTo>
                  <a:lnTo>
                    <a:pt x="292861" y="0"/>
                  </a:lnTo>
                  <a:lnTo>
                    <a:pt x="340379" y="3833"/>
                  </a:lnTo>
                  <a:lnTo>
                    <a:pt x="385450" y="14931"/>
                  </a:lnTo>
                  <a:lnTo>
                    <a:pt x="427473" y="32691"/>
                  </a:lnTo>
                  <a:lnTo>
                    <a:pt x="465846" y="56509"/>
                  </a:lnTo>
                  <a:lnTo>
                    <a:pt x="499967" y="85783"/>
                  </a:lnTo>
                  <a:lnTo>
                    <a:pt x="529234" y="119910"/>
                  </a:lnTo>
                  <a:lnTo>
                    <a:pt x="553045" y="158287"/>
                  </a:lnTo>
                  <a:lnTo>
                    <a:pt x="570798" y="200311"/>
                  </a:lnTo>
                  <a:lnTo>
                    <a:pt x="581892" y="245378"/>
                  </a:lnTo>
                  <a:lnTo>
                    <a:pt x="585723" y="292887"/>
                  </a:lnTo>
                  <a:lnTo>
                    <a:pt x="581892" y="340395"/>
                  </a:lnTo>
                  <a:lnTo>
                    <a:pt x="570798" y="385463"/>
                  </a:lnTo>
                  <a:lnTo>
                    <a:pt x="553045" y="427487"/>
                  </a:lnTo>
                  <a:lnTo>
                    <a:pt x="529234" y="465864"/>
                  </a:lnTo>
                  <a:lnTo>
                    <a:pt x="499967" y="499991"/>
                  </a:lnTo>
                  <a:lnTo>
                    <a:pt x="465846" y="529265"/>
                  </a:lnTo>
                  <a:lnTo>
                    <a:pt x="427473" y="553083"/>
                  </a:lnTo>
                  <a:lnTo>
                    <a:pt x="385450" y="570843"/>
                  </a:lnTo>
                  <a:lnTo>
                    <a:pt x="340379" y="581941"/>
                  </a:lnTo>
                  <a:lnTo>
                    <a:pt x="292861" y="585774"/>
                  </a:lnTo>
                  <a:lnTo>
                    <a:pt x="245344" y="581941"/>
                  </a:lnTo>
                  <a:lnTo>
                    <a:pt x="200273" y="570843"/>
                  </a:lnTo>
                  <a:lnTo>
                    <a:pt x="158250" y="553083"/>
                  </a:lnTo>
                  <a:lnTo>
                    <a:pt x="119877" y="529265"/>
                  </a:lnTo>
                  <a:lnTo>
                    <a:pt x="85756" y="499991"/>
                  </a:lnTo>
                  <a:lnTo>
                    <a:pt x="56489" y="465864"/>
                  </a:lnTo>
                  <a:lnTo>
                    <a:pt x="32678" y="427487"/>
                  </a:lnTo>
                  <a:lnTo>
                    <a:pt x="14925" y="385463"/>
                  </a:lnTo>
                  <a:lnTo>
                    <a:pt x="3831" y="340395"/>
                  </a:lnTo>
                  <a:lnTo>
                    <a:pt x="0" y="29288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62299" y="5983223"/>
              <a:ext cx="269240" cy="339090"/>
            </a:xfrm>
            <a:custGeom>
              <a:avLst/>
              <a:gdLst/>
              <a:ahLst/>
              <a:cxnLst/>
              <a:rect l="l" t="t" r="r" b="b"/>
              <a:pathLst>
                <a:path w="269239" h="339089">
                  <a:moveTo>
                    <a:pt x="233807" y="135483"/>
                  </a:moveTo>
                  <a:lnTo>
                    <a:pt x="34925" y="135483"/>
                  </a:lnTo>
                  <a:lnTo>
                    <a:pt x="31750" y="137236"/>
                  </a:lnTo>
                  <a:lnTo>
                    <a:pt x="28193" y="143078"/>
                  </a:lnTo>
                  <a:lnTo>
                    <a:pt x="28067" y="146684"/>
                  </a:lnTo>
                  <a:lnTo>
                    <a:pt x="29718" y="149707"/>
                  </a:lnTo>
                  <a:lnTo>
                    <a:pt x="43306" y="175907"/>
                  </a:lnTo>
                  <a:lnTo>
                    <a:pt x="26199" y="182005"/>
                  </a:lnTo>
                  <a:lnTo>
                    <a:pt x="12461" y="193362"/>
                  </a:lnTo>
                  <a:lnTo>
                    <a:pt x="3319" y="208774"/>
                  </a:lnTo>
                  <a:lnTo>
                    <a:pt x="0" y="227037"/>
                  </a:lnTo>
                  <a:lnTo>
                    <a:pt x="0" y="334365"/>
                  </a:lnTo>
                  <a:lnTo>
                    <a:pt x="4444" y="338747"/>
                  </a:lnTo>
                  <a:lnTo>
                    <a:pt x="264667" y="338747"/>
                  </a:lnTo>
                  <a:lnTo>
                    <a:pt x="268986" y="334365"/>
                  </a:lnTo>
                  <a:lnTo>
                    <a:pt x="268986" y="227037"/>
                  </a:lnTo>
                  <a:lnTo>
                    <a:pt x="265644" y="208706"/>
                  </a:lnTo>
                  <a:lnTo>
                    <a:pt x="256907" y="194017"/>
                  </a:lnTo>
                  <a:lnTo>
                    <a:pt x="134492" y="194017"/>
                  </a:lnTo>
                  <a:lnTo>
                    <a:pt x="117580" y="190599"/>
                  </a:lnTo>
                  <a:lnTo>
                    <a:pt x="103774" y="181282"/>
                  </a:lnTo>
                  <a:lnTo>
                    <a:pt x="94470" y="167475"/>
                  </a:lnTo>
                  <a:lnTo>
                    <a:pt x="91059" y="150583"/>
                  </a:lnTo>
                  <a:lnTo>
                    <a:pt x="91059" y="138696"/>
                  </a:lnTo>
                  <a:lnTo>
                    <a:pt x="237807" y="138696"/>
                  </a:lnTo>
                  <a:lnTo>
                    <a:pt x="236982" y="137236"/>
                  </a:lnTo>
                  <a:lnTo>
                    <a:pt x="233807" y="135483"/>
                  </a:lnTo>
                  <a:close/>
                </a:path>
                <a:path w="269239" h="339089">
                  <a:moveTo>
                    <a:pt x="237807" y="138696"/>
                  </a:moveTo>
                  <a:lnTo>
                    <a:pt x="178053" y="138696"/>
                  </a:lnTo>
                  <a:lnTo>
                    <a:pt x="178053" y="150583"/>
                  </a:lnTo>
                  <a:lnTo>
                    <a:pt x="174623" y="167475"/>
                  </a:lnTo>
                  <a:lnTo>
                    <a:pt x="165274" y="181282"/>
                  </a:lnTo>
                  <a:lnTo>
                    <a:pt x="151425" y="190599"/>
                  </a:lnTo>
                  <a:lnTo>
                    <a:pt x="134492" y="194017"/>
                  </a:lnTo>
                  <a:lnTo>
                    <a:pt x="256907" y="194017"/>
                  </a:lnTo>
                  <a:lnTo>
                    <a:pt x="256444" y="193240"/>
                  </a:lnTo>
                  <a:lnTo>
                    <a:pt x="242625" y="181864"/>
                  </a:lnTo>
                  <a:lnTo>
                    <a:pt x="225425" y="175806"/>
                  </a:lnTo>
                  <a:lnTo>
                    <a:pt x="239013" y="149707"/>
                  </a:lnTo>
                  <a:lnTo>
                    <a:pt x="240664" y="146684"/>
                  </a:lnTo>
                  <a:lnTo>
                    <a:pt x="240411" y="143078"/>
                  </a:lnTo>
                  <a:lnTo>
                    <a:pt x="238633" y="140157"/>
                  </a:lnTo>
                  <a:lnTo>
                    <a:pt x="237807" y="138696"/>
                  </a:lnTo>
                  <a:close/>
                </a:path>
                <a:path w="269239" h="339089">
                  <a:moveTo>
                    <a:pt x="197485" y="96431"/>
                  </a:moveTo>
                  <a:lnTo>
                    <a:pt x="71500" y="96431"/>
                  </a:lnTo>
                  <a:lnTo>
                    <a:pt x="71500" y="135483"/>
                  </a:lnTo>
                  <a:lnTo>
                    <a:pt x="197485" y="135483"/>
                  </a:lnTo>
                  <a:lnTo>
                    <a:pt x="197485" y="122923"/>
                  </a:lnTo>
                  <a:lnTo>
                    <a:pt x="112522" y="122923"/>
                  </a:lnTo>
                  <a:lnTo>
                    <a:pt x="111887" y="122821"/>
                  </a:lnTo>
                  <a:lnTo>
                    <a:pt x="111125" y="122631"/>
                  </a:lnTo>
                  <a:lnTo>
                    <a:pt x="105410" y="121361"/>
                  </a:lnTo>
                  <a:lnTo>
                    <a:pt x="100202" y="120091"/>
                  </a:lnTo>
                  <a:lnTo>
                    <a:pt x="96900" y="114934"/>
                  </a:lnTo>
                  <a:lnTo>
                    <a:pt x="99187" y="104406"/>
                  </a:lnTo>
                  <a:lnTo>
                    <a:pt x="104521" y="101104"/>
                  </a:lnTo>
                  <a:lnTo>
                    <a:pt x="197485" y="101104"/>
                  </a:lnTo>
                  <a:lnTo>
                    <a:pt x="197485" y="96431"/>
                  </a:lnTo>
                  <a:close/>
                </a:path>
                <a:path w="269239" h="339089">
                  <a:moveTo>
                    <a:pt x="164591" y="101104"/>
                  </a:moveTo>
                  <a:lnTo>
                    <a:pt x="104521" y="101104"/>
                  </a:lnTo>
                  <a:lnTo>
                    <a:pt x="109727" y="102361"/>
                  </a:lnTo>
                  <a:lnTo>
                    <a:pt x="120650" y="104800"/>
                  </a:lnTo>
                  <a:lnTo>
                    <a:pt x="123951" y="110058"/>
                  </a:lnTo>
                  <a:lnTo>
                    <a:pt x="122809" y="115315"/>
                  </a:lnTo>
                  <a:lnTo>
                    <a:pt x="121792" y="119799"/>
                  </a:lnTo>
                  <a:lnTo>
                    <a:pt x="117728" y="122923"/>
                  </a:lnTo>
                  <a:lnTo>
                    <a:pt x="151257" y="122923"/>
                  </a:lnTo>
                  <a:lnTo>
                    <a:pt x="147192" y="119799"/>
                  </a:lnTo>
                  <a:lnTo>
                    <a:pt x="146094" y="114934"/>
                  </a:lnTo>
                  <a:lnTo>
                    <a:pt x="145034" y="110058"/>
                  </a:lnTo>
                  <a:lnTo>
                    <a:pt x="148209" y="104800"/>
                  </a:lnTo>
                  <a:lnTo>
                    <a:pt x="159258" y="102361"/>
                  </a:lnTo>
                  <a:lnTo>
                    <a:pt x="164591" y="101104"/>
                  </a:lnTo>
                  <a:close/>
                </a:path>
                <a:path w="269239" h="339089">
                  <a:moveTo>
                    <a:pt x="197485" y="101104"/>
                  </a:moveTo>
                  <a:lnTo>
                    <a:pt x="164591" y="101104"/>
                  </a:lnTo>
                  <a:lnTo>
                    <a:pt x="169799" y="104406"/>
                  </a:lnTo>
                  <a:lnTo>
                    <a:pt x="171034" y="110058"/>
                  </a:lnTo>
                  <a:lnTo>
                    <a:pt x="172212" y="114934"/>
                  </a:lnTo>
                  <a:lnTo>
                    <a:pt x="168910" y="120091"/>
                  </a:lnTo>
                  <a:lnTo>
                    <a:pt x="163575" y="121361"/>
                  </a:lnTo>
                  <a:lnTo>
                    <a:pt x="157861" y="122631"/>
                  </a:lnTo>
                  <a:lnTo>
                    <a:pt x="157099" y="122821"/>
                  </a:lnTo>
                  <a:lnTo>
                    <a:pt x="156463" y="122923"/>
                  </a:lnTo>
                  <a:lnTo>
                    <a:pt x="197485" y="122923"/>
                  </a:lnTo>
                  <a:lnTo>
                    <a:pt x="197485" y="101104"/>
                  </a:lnTo>
                  <a:close/>
                </a:path>
                <a:path w="269239" h="339089">
                  <a:moveTo>
                    <a:pt x="256539" y="76949"/>
                  </a:moveTo>
                  <a:lnTo>
                    <a:pt x="12445" y="76949"/>
                  </a:lnTo>
                  <a:lnTo>
                    <a:pt x="8127" y="81330"/>
                  </a:lnTo>
                  <a:lnTo>
                    <a:pt x="8127" y="92036"/>
                  </a:lnTo>
                  <a:lnTo>
                    <a:pt x="12445" y="96431"/>
                  </a:lnTo>
                  <a:lnTo>
                    <a:pt x="256539" y="96431"/>
                  </a:lnTo>
                  <a:lnTo>
                    <a:pt x="260985" y="92036"/>
                  </a:lnTo>
                  <a:lnTo>
                    <a:pt x="260985" y="81330"/>
                  </a:lnTo>
                  <a:lnTo>
                    <a:pt x="256539" y="76949"/>
                  </a:lnTo>
                  <a:close/>
                </a:path>
                <a:path w="269239" h="339089">
                  <a:moveTo>
                    <a:pt x="147827" y="0"/>
                  </a:moveTo>
                  <a:lnTo>
                    <a:pt x="121158" y="0"/>
                  </a:lnTo>
                  <a:lnTo>
                    <a:pt x="102086" y="3848"/>
                  </a:lnTo>
                  <a:lnTo>
                    <a:pt x="86502" y="14344"/>
                  </a:lnTo>
                  <a:lnTo>
                    <a:pt x="75991" y="29918"/>
                  </a:lnTo>
                  <a:lnTo>
                    <a:pt x="72136" y="48996"/>
                  </a:lnTo>
                  <a:lnTo>
                    <a:pt x="72136" y="76949"/>
                  </a:lnTo>
                  <a:lnTo>
                    <a:pt x="196850" y="76949"/>
                  </a:lnTo>
                  <a:lnTo>
                    <a:pt x="196850" y="48996"/>
                  </a:lnTo>
                  <a:lnTo>
                    <a:pt x="192994" y="29918"/>
                  </a:lnTo>
                  <a:lnTo>
                    <a:pt x="182483" y="14344"/>
                  </a:lnTo>
                  <a:lnTo>
                    <a:pt x="166899" y="3848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4075" y="5852223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292989" y="0"/>
                  </a:moveTo>
                  <a:lnTo>
                    <a:pt x="245468" y="3833"/>
                  </a:lnTo>
                  <a:lnTo>
                    <a:pt x="200387" y="14931"/>
                  </a:lnTo>
                  <a:lnTo>
                    <a:pt x="158350" y="32691"/>
                  </a:lnTo>
                  <a:lnTo>
                    <a:pt x="119960" y="56509"/>
                  </a:lnTo>
                  <a:lnTo>
                    <a:pt x="85820" y="85783"/>
                  </a:lnTo>
                  <a:lnTo>
                    <a:pt x="56534" y="119910"/>
                  </a:lnTo>
                  <a:lnTo>
                    <a:pt x="32705" y="158287"/>
                  </a:lnTo>
                  <a:lnTo>
                    <a:pt x="14938" y="200311"/>
                  </a:lnTo>
                  <a:lnTo>
                    <a:pt x="3835" y="245378"/>
                  </a:lnTo>
                  <a:lnTo>
                    <a:pt x="0" y="292887"/>
                  </a:lnTo>
                  <a:lnTo>
                    <a:pt x="3835" y="340395"/>
                  </a:lnTo>
                  <a:lnTo>
                    <a:pt x="14938" y="385463"/>
                  </a:lnTo>
                  <a:lnTo>
                    <a:pt x="32705" y="427487"/>
                  </a:lnTo>
                  <a:lnTo>
                    <a:pt x="56534" y="465864"/>
                  </a:lnTo>
                  <a:lnTo>
                    <a:pt x="85820" y="499991"/>
                  </a:lnTo>
                  <a:lnTo>
                    <a:pt x="119960" y="529265"/>
                  </a:lnTo>
                  <a:lnTo>
                    <a:pt x="158350" y="553083"/>
                  </a:lnTo>
                  <a:lnTo>
                    <a:pt x="200387" y="570843"/>
                  </a:lnTo>
                  <a:lnTo>
                    <a:pt x="245468" y="581941"/>
                  </a:lnTo>
                  <a:lnTo>
                    <a:pt x="292989" y="585774"/>
                  </a:lnTo>
                  <a:lnTo>
                    <a:pt x="340475" y="581941"/>
                  </a:lnTo>
                  <a:lnTo>
                    <a:pt x="385528" y="570843"/>
                  </a:lnTo>
                  <a:lnTo>
                    <a:pt x="427544" y="553083"/>
                  </a:lnTo>
                  <a:lnTo>
                    <a:pt x="465918" y="529265"/>
                  </a:lnTo>
                  <a:lnTo>
                    <a:pt x="500046" y="499991"/>
                  </a:lnTo>
                  <a:lnTo>
                    <a:pt x="529324" y="465864"/>
                  </a:lnTo>
                  <a:lnTo>
                    <a:pt x="553148" y="427487"/>
                  </a:lnTo>
                  <a:lnTo>
                    <a:pt x="570913" y="385463"/>
                  </a:lnTo>
                  <a:lnTo>
                    <a:pt x="582015" y="340395"/>
                  </a:lnTo>
                  <a:lnTo>
                    <a:pt x="585851" y="292887"/>
                  </a:lnTo>
                  <a:lnTo>
                    <a:pt x="582015" y="245378"/>
                  </a:lnTo>
                  <a:lnTo>
                    <a:pt x="570913" y="200311"/>
                  </a:lnTo>
                  <a:lnTo>
                    <a:pt x="553148" y="158287"/>
                  </a:lnTo>
                  <a:lnTo>
                    <a:pt x="529324" y="119910"/>
                  </a:lnTo>
                  <a:lnTo>
                    <a:pt x="500046" y="85783"/>
                  </a:lnTo>
                  <a:lnTo>
                    <a:pt x="465918" y="56509"/>
                  </a:lnTo>
                  <a:lnTo>
                    <a:pt x="427544" y="32691"/>
                  </a:lnTo>
                  <a:lnTo>
                    <a:pt x="385528" y="14931"/>
                  </a:lnTo>
                  <a:lnTo>
                    <a:pt x="340475" y="3833"/>
                  </a:lnTo>
                  <a:lnTo>
                    <a:pt x="292989" y="0"/>
                  </a:lnTo>
                  <a:close/>
                </a:path>
              </a:pathLst>
            </a:custGeom>
            <a:solidFill>
              <a:srgbClr val="005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4075" y="5852223"/>
              <a:ext cx="586105" cy="586105"/>
            </a:xfrm>
            <a:custGeom>
              <a:avLst/>
              <a:gdLst/>
              <a:ahLst/>
              <a:cxnLst/>
              <a:rect l="l" t="t" r="r" b="b"/>
              <a:pathLst>
                <a:path w="586104" h="586104">
                  <a:moveTo>
                    <a:pt x="0" y="292887"/>
                  </a:moveTo>
                  <a:lnTo>
                    <a:pt x="3835" y="245378"/>
                  </a:lnTo>
                  <a:lnTo>
                    <a:pt x="14938" y="200311"/>
                  </a:lnTo>
                  <a:lnTo>
                    <a:pt x="32705" y="158287"/>
                  </a:lnTo>
                  <a:lnTo>
                    <a:pt x="56534" y="119910"/>
                  </a:lnTo>
                  <a:lnTo>
                    <a:pt x="85820" y="85783"/>
                  </a:lnTo>
                  <a:lnTo>
                    <a:pt x="119960" y="56509"/>
                  </a:lnTo>
                  <a:lnTo>
                    <a:pt x="158350" y="32691"/>
                  </a:lnTo>
                  <a:lnTo>
                    <a:pt x="200387" y="14931"/>
                  </a:lnTo>
                  <a:lnTo>
                    <a:pt x="245468" y="3833"/>
                  </a:lnTo>
                  <a:lnTo>
                    <a:pt x="292989" y="0"/>
                  </a:lnTo>
                  <a:lnTo>
                    <a:pt x="340475" y="3833"/>
                  </a:lnTo>
                  <a:lnTo>
                    <a:pt x="385528" y="14931"/>
                  </a:lnTo>
                  <a:lnTo>
                    <a:pt x="427544" y="32691"/>
                  </a:lnTo>
                  <a:lnTo>
                    <a:pt x="465918" y="56509"/>
                  </a:lnTo>
                  <a:lnTo>
                    <a:pt x="500046" y="85783"/>
                  </a:lnTo>
                  <a:lnTo>
                    <a:pt x="529324" y="119910"/>
                  </a:lnTo>
                  <a:lnTo>
                    <a:pt x="553148" y="158287"/>
                  </a:lnTo>
                  <a:lnTo>
                    <a:pt x="570913" y="200311"/>
                  </a:lnTo>
                  <a:lnTo>
                    <a:pt x="582015" y="245378"/>
                  </a:lnTo>
                  <a:lnTo>
                    <a:pt x="585851" y="292887"/>
                  </a:lnTo>
                  <a:lnTo>
                    <a:pt x="582015" y="340395"/>
                  </a:lnTo>
                  <a:lnTo>
                    <a:pt x="570913" y="385463"/>
                  </a:lnTo>
                  <a:lnTo>
                    <a:pt x="553148" y="427487"/>
                  </a:lnTo>
                  <a:lnTo>
                    <a:pt x="529324" y="465864"/>
                  </a:lnTo>
                  <a:lnTo>
                    <a:pt x="500046" y="499991"/>
                  </a:lnTo>
                  <a:lnTo>
                    <a:pt x="465918" y="529265"/>
                  </a:lnTo>
                  <a:lnTo>
                    <a:pt x="427544" y="553083"/>
                  </a:lnTo>
                  <a:lnTo>
                    <a:pt x="385528" y="570843"/>
                  </a:lnTo>
                  <a:lnTo>
                    <a:pt x="340475" y="581941"/>
                  </a:lnTo>
                  <a:lnTo>
                    <a:pt x="292989" y="585774"/>
                  </a:lnTo>
                  <a:lnTo>
                    <a:pt x="245468" y="581941"/>
                  </a:lnTo>
                  <a:lnTo>
                    <a:pt x="200387" y="570843"/>
                  </a:lnTo>
                  <a:lnTo>
                    <a:pt x="158350" y="553083"/>
                  </a:lnTo>
                  <a:lnTo>
                    <a:pt x="119960" y="529265"/>
                  </a:lnTo>
                  <a:lnTo>
                    <a:pt x="85820" y="499991"/>
                  </a:lnTo>
                  <a:lnTo>
                    <a:pt x="56534" y="465864"/>
                  </a:lnTo>
                  <a:lnTo>
                    <a:pt x="32705" y="427487"/>
                  </a:lnTo>
                  <a:lnTo>
                    <a:pt x="14938" y="385463"/>
                  </a:lnTo>
                  <a:lnTo>
                    <a:pt x="3835" y="340395"/>
                  </a:lnTo>
                  <a:lnTo>
                    <a:pt x="0" y="29288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93915" y="3881246"/>
              <a:ext cx="1745614" cy="2470785"/>
            </a:xfrm>
            <a:custGeom>
              <a:avLst/>
              <a:gdLst/>
              <a:ahLst/>
              <a:cxnLst/>
              <a:rect l="l" t="t" r="r" b="b"/>
              <a:pathLst>
                <a:path w="1745615" h="2470785">
                  <a:moveTo>
                    <a:pt x="110236" y="39116"/>
                  </a:moveTo>
                  <a:lnTo>
                    <a:pt x="107149" y="23901"/>
                  </a:lnTo>
                  <a:lnTo>
                    <a:pt x="98767" y="11468"/>
                  </a:lnTo>
                  <a:lnTo>
                    <a:pt x="86334" y="3086"/>
                  </a:lnTo>
                  <a:lnTo>
                    <a:pt x="71120" y="0"/>
                  </a:lnTo>
                  <a:lnTo>
                    <a:pt x="55892" y="3086"/>
                  </a:lnTo>
                  <a:lnTo>
                    <a:pt x="43459" y="11468"/>
                  </a:lnTo>
                  <a:lnTo>
                    <a:pt x="35077" y="23901"/>
                  </a:lnTo>
                  <a:lnTo>
                    <a:pt x="32004" y="39116"/>
                  </a:lnTo>
                  <a:lnTo>
                    <a:pt x="35077" y="54343"/>
                  </a:lnTo>
                  <a:lnTo>
                    <a:pt x="43459" y="66776"/>
                  </a:lnTo>
                  <a:lnTo>
                    <a:pt x="55892" y="75158"/>
                  </a:lnTo>
                  <a:lnTo>
                    <a:pt x="71120" y="78232"/>
                  </a:lnTo>
                  <a:lnTo>
                    <a:pt x="86334" y="75158"/>
                  </a:lnTo>
                  <a:lnTo>
                    <a:pt x="98767" y="66776"/>
                  </a:lnTo>
                  <a:lnTo>
                    <a:pt x="107149" y="54343"/>
                  </a:lnTo>
                  <a:lnTo>
                    <a:pt x="110236" y="39116"/>
                  </a:lnTo>
                  <a:close/>
                </a:path>
                <a:path w="1745615" h="2470785">
                  <a:moveTo>
                    <a:pt x="142240" y="230251"/>
                  </a:moveTo>
                  <a:lnTo>
                    <a:pt x="141287" y="222250"/>
                  </a:lnTo>
                  <a:lnTo>
                    <a:pt x="131064" y="131826"/>
                  </a:lnTo>
                  <a:lnTo>
                    <a:pt x="130111" y="128651"/>
                  </a:lnTo>
                  <a:lnTo>
                    <a:pt x="126593" y="116789"/>
                  </a:lnTo>
                  <a:lnTo>
                    <a:pt x="117741" y="104749"/>
                  </a:lnTo>
                  <a:lnTo>
                    <a:pt x="105575" y="96761"/>
                  </a:lnTo>
                  <a:lnTo>
                    <a:pt x="91186" y="93853"/>
                  </a:lnTo>
                  <a:lnTo>
                    <a:pt x="88011" y="93853"/>
                  </a:lnTo>
                  <a:lnTo>
                    <a:pt x="85217" y="95758"/>
                  </a:lnTo>
                  <a:lnTo>
                    <a:pt x="83883" y="98679"/>
                  </a:lnTo>
                  <a:lnTo>
                    <a:pt x="70866" y="128651"/>
                  </a:lnTo>
                  <a:lnTo>
                    <a:pt x="58356" y="98552"/>
                  </a:lnTo>
                  <a:lnTo>
                    <a:pt x="57150" y="95758"/>
                  </a:lnTo>
                  <a:lnTo>
                    <a:pt x="54356" y="93853"/>
                  </a:lnTo>
                  <a:lnTo>
                    <a:pt x="51181" y="93853"/>
                  </a:lnTo>
                  <a:lnTo>
                    <a:pt x="15684" y="116789"/>
                  </a:lnTo>
                  <a:lnTo>
                    <a:pt x="863" y="222758"/>
                  </a:lnTo>
                  <a:lnTo>
                    <a:pt x="0" y="230251"/>
                  </a:lnTo>
                  <a:lnTo>
                    <a:pt x="2413" y="237871"/>
                  </a:lnTo>
                  <a:lnTo>
                    <a:pt x="7366" y="243332"/>
                  </a:lnTo>
                  <a:lnTo>
                    <a:pt x="11557" y="248158"/>
                  </a:lnTo>
                  <a:lnTo>
                    <a:pt x="17272" y="250952"/>
                  </a:lnTo>
                  <a:lnTo>
                    <a:pt x="23368" y="251206"/>
                  </a:lnTo>
                  <a:lnTo>
                    <a:pt x="32004" y="368046"/>
                  </a:lnTo>
                  <a:lnTo>
                    <a:pt x="32385" y="372110"/>
                  </a:lnTo>
                  <a:lnTo>
                    <a:pt x="35814" y="375285"/>
                  </a:lnTo>
                  <a:lnTo>
                    <a:pt x="106553" y="375285"/>
                  </a:lnTo>
                  <a:lnTo>
                    <a:pt x="109982" y="372110"/>
                  </a:lnTo>
                  <a:lnTo>
                    <a:pt x="110363" y="368046"/>
                  </a:lnTo>
                  <a:lnTo>
                    <a:pt x="118999" y="251206"/>
                  </a:lnTo>
                  <a:lnTo>
                    <a:pt x="125095" y="250952"/>
                  </a:lnTo>
                  <a:lnTo>
                    <a:pt x="130683" y="248158"/>
                  </a:lnTo>
                  <a:lnTo>
                    <a:pt x="135001" y="243332"/>
                  </a:lnTo>
                  <a:lnTo>
                    <a:pt x="139954" y="237871"/>
                  </a:lnTo>
                  <a:lnTo>
                    <a:pt x="142240" y="230251"/>
                  </a:lnTo>
                  <a:close/>
                </a:path>
                <a:path w="1745615" h="2470785">
                  <a:moveTo>
                    <a:pt x="171831" y="326263"/>
                  </a:moveTo>
                  <a:lnTo>
                    <a:pt x="170053" y="321564"/>
                  </a:lnTo>
                  <a:lnTo>
                    <a:pt x="166116" y="319913"/>
                  </a:lnTo>
                  <a:lnTo>
                    <a:pt x="164084" y="319024"/>
                  </a:lnTo>
                  <a:lnTo>
                    <a:pt x="161925" y="319024"/>
                  </a:lnTo>
                  <a:lnTo>
                    <a:pt x="160020" y="319786"/>
                  </a:lnTo>
                  <a:lnTo>
                    <a:pt x="158242" y="320421"/>
                  </a:lnTo>
                  <a:lnTo>
                    <a:pt x="156591" y="321818"/>
                  </a:lnTo>
                  <a:lnTo>
                    <a:pt x="155702" y="323850"/>
                  </a:lnTo>
                  <a:lnTo>
                    <a:pt x="152273" y="330847"/>
                  </a:lnTo>
                  <a:lnTo>
                    <a:pt x="148628" y="336867"/>
                  </a:lnTo>
                  <a:lnTo>
                    <a:pt x="144678" y="342036"/>
                  </a:lnTo>
                  <a:lnTo>
                    <a:pt x="140335" y="346456"/>
                  </a:lnTo>
                  <a:lnTo>
                    <a:pt x="137160" y="349377"/>
                  </a:lnTo>
                  <a:lnTo>
                    <a:pt x="136779" y="354330"/>
                  </a:lnTo>
                  <a:lnTo>
                    <a:pt x="141351" y="359283"/>
                  </a:lnTo>
                  <a:lnTo>
                    <a:pt x="143383" y="360172"/>
                  </a:lnTo>
                  <a:lnTo>
                    <a:pt x="147447" y="360172"/>
                  </a:lnTo>
                  <a:lnTo>
                    <a:pt x="170053" y="330200"/>
                  </a:lnTo>
                  <a:lnTo>
                    <a:pt x="171831" y="326263"/>
                  </a:lnTo>
                  <a:close/>
                </a:path>
                <a:path w="1745615" h="2470785">
                  <a:moveTo>
                    <a:pt x="191770" y="267335"/>
                  </a:moveTo>
                  <a:lnTo>
                    <a:pt x="189865" y="262763"/>
                  </a:lnTo>
                  <a:lnTo>
                    <a:pt x="185801" y="261239"/>
                  </a:lnTo>
                  <a:lnTo>
                    <a:pt x="181737" y="259588"/>
                  </a:lnTo>
                  <a:lnTo>
                    <a:pt x="166243" y="293751"/>
                  </a:lnTo>
                  <a:lnTo>
                    <a:pt x="165608" y="295529"/>
                  </a:lnTo>
                  <a:lnTo>
                    <a:pt x="172466" y="305689"/>
                  </a:lnTo>
                  <a:lnTo>
                    <a:pt x="176530" y="305689"/>
                  </a:lnTo>
                  <a:lnTo>
                    <a:pt x="179578" y="303403"/>
                  </a:lnTo>
                  <a:lnTo>
                    <a:pt x="180594" y="300101"/>
                  </a:lnTo>
                  <a:lnTo>
                    <a:pt x="181229" y="298323"/>
                  </a:lnTo>
                  <a:lnTo>
                    <a:pt x="183261" y="291528"/>
                  </a:lnTo>
                  <a:lnTo>
                    <a:pt x="185394" y="284721"/>
                  </a:lnTo>
                  <a:lnTo>
                    <a:pt x="187706" y="277990"/>
                  </a:lnTo>
                  <a:lnTo>
                    <a:pt x="190246" y="271399"/>
                  </a:lnTo>
                  <a:lnTo>
                    <a:pt x="191770" y="267335"/>
                  </a:lnTo>
                  <a:close/>
                </a:path>
                <a:path w="1745615" h="2470785">
                  <a:moveTo>
                    <a:pt x="230505" y="222250"/>
                  </a:moveTo>
                  <a:lnTo>
                    <a:pt x="227457" y="216535"/>
                  </a:lnTo>
                  <a:lnTo>
                    <a:pt x="225806" y="215138"/>
                  </a:lnTo>
                  <a:lnTo>
                    <a:pt x="223901" y="214503"/>
                  </a:lnTo>
                  <a:lnTo>
                    <a:pt x="221996" y="213995"/>
                  </a:lnTo>
                  <a:lnTo>
                    <a:pt x="219837" y="214122"/>
                  </a:lnTo>
                  <a:lnTo>
                    <a:pt x="188976" y="240030"/>
                  </a:lnTo>
                  <a:lnTo>
                    <a:pt x="189611" y="244983"/>
                  </a:lnTo>
                  <a:lnTo>
                    <a:pt x="193040" y="247650"/>
                  </a:lnTo>
                  <a:lnTo>
                    <a:pt x="194437" y="248793"/>
                  </a:lnTo>
                  <a:lnTo>
                    <a:pt x="196088" y="249428"/>
                  </a:lnTo>
                  <a:lnTo>
                    <a:pt x="200152" y="249428"/>
                  </a:lnTo>
                  <a:lnTo>
                    <a:pt x="202438" y="248285"/>
                  </a:lnTo>
                  <a:lnTo>
                    <a:pt x="203962" y="246380"/>
                  </a:lnTo>
                  <a:lnTo>
                    <a:pt x="208559" y="241173"/>
                  </a:lnTo>
                  <a:lnTo>
                    <a:pt x="213614" y="236537"/>
                  </a:lnTo>
                  <a:lnTo>
                    <a:pt x="219138" y="232486"/>
                  </a:lnTo>
                  <a:lnTo>
                    <a:pt x="225171" y="228981"/>
                  </a:lnTo>
                  <a:lnTo>
                    <a:pt x="228981" y="226949"/>
                  </a:lnTo>
                  <a:lnTo>
                    <a:pt x="230505" y="222250"/>
                  </a:lnTo>
                  <a:close/>
                </a:path>
                <a:path w="1745615" h="2470785">
                  <a:moveTo>
                    <a:pt x="274840" y="215138"/>
                  </a:moveTo>
                  <a:lnTo>
                    <a:pt x="274751" y="209677"/>
                  </a:lnTo>
                  <a:lnTo>
                    <a:pt x="274574" y="206502"/>
                  </a:lnTo>
                  <a:lnTo>
                    <a:pt x="270891" y="203073"/>
                  </a:lnTo>
                  <a:lnTo>
                    <a:pt x="266446" y="203327"/>
                  </a:lnTo>
                  <a:lnTo>
                    <a:pt x="260604" y="203581"/>
                  </a:lnTo>
                  <a:lnTo>
                    <a:pt x="255143" y="204216"/>
                  </a:lnTo>
                  <a:lnTo>
                    <a:pt x="245745" y="205613"/>
                  </a:lnTo>
                  <a:lnTo>
                    <a:pt x="242824" y="209677"/>
                  </a:lnTo>
                  <a:lnTo>
                    <a:pt x="243459" y="213995"/>
                  </a:lnTo>
                  <a:lnTo>
                    <a:pt x="244094" y="217805"/>
                  </a:lnTo>
                  <a:lnTo>
                    <a:pt x="247523" y="220599"/>
                  </a:lnTo>
                  <a:lnTo>
                    <a:pt x="251714" y="220599"/>
                  </a:lnTo>
                  <a:lnTo>
                    <a:pt x="252095" y="220472"/>
                  </a:lnTo>
                  <a:lnTo>
                    <a:pt x="252476" y="220472"/>
                  </a:lnTo>
                  <a:lnTo>
                    <a:pt x="257048" y="219710"/>
                  </a:lnTo>
                  <a:lnTo>
                    <a:pt x="262001" y="219202"/>
                  </a:lnTo>
                  <a:lnTo>
                    <a:pt x="267335" y="218948"/>
                  </a:lnTo>
                  <a:lnTo>
                    <a:pt x="271653" y="218694"/>
                  </a:lnTo>
                  <a:lnTo>
                    <a:pt x="274840" y="215138"/>
                  </a:lnTo>
                  <a:close/>
                </a:path>
                <a:path w="1745615" h="2470785">
                  <a:moveTo>
                    <a:pt x="376555" y="70358"/>
                  </a:moveTo>
                  <a:lnTo>
                    <a:pt x="371005" y="43027"/>
                  </a:lnTo>
                  <a:lnTo>
                    <a:pt x="363118" y="31369"/>
                  </a:lnTo>
                  <a:lnTo>
                    <a:pt x="355879" y="20662"/>
                  </a:lnTo>
                  <a:lnTo>
                    <a:pt x="345186" y="13449"/>
                  </a:lnTo>
                  <a:lnTo>
                    <a:pt x="345186" y="70358"/>
                  </a:lnTo>
                  <a:lnTo>
                    <a:pt x="342099" y="85585"/>
                  </a:lnTo>
                  <a:lnTo>
                    <a:pt x="333717" y="98018"/>
                  </a:lnTo>
                  <a:lnTo>
                    <a:pt x="321284" y="106400"/>
                  </a:lnTo>
                  <a:lnTo>
                    <a:pt x="306070" y="109474"/>
                  </a:lnTo>
                  <a:lnTo>
                    <a:pt x="290817" y="106400"/>
                  </a:lnTo>
                  <a:lnTo>
                    <a:pt x="278345" y="98018"/>
                  </a:lnTo>
                  <a:lnTo>
                    <a:pt x="269913" y="85585"/>
                  </a:lnTo>
                  <a:lnTo>
                    <a:pt x="266827" y="70358"/>
                  </a:lnTo>
                  <a:lnTo>
                    <a:pt x="269913" y="55219"/>
                  </a:lnTo>
                  <a:lnTo>
                    <a:pt x="278345" y="42824"/>
                  </a:lnTo>
                  <a:lnTo>
                    <a:pt x="290830" y="34455"/>
                  </a:lnTo>
                  <a:lnTo>
                    <a:pt x="306070" y="31369"/>
                  </a:lnTo>
                  <a:lnTo>
                    <a:pt x="321284" y="34455"/>
                  </a:lnTo>
                  <a:lnTo>
                    <a:pt x="333717" y="42824"/>
                  </a:lnTo>
                  <a:lnTo>
                    <a:pt x="342099" y="55219"/>
                  </a:lnTo>
                  <a:lnTo>
                    <a:pt x="345186" y="70358"/>
                  </a:lnTo>
                  <a:lnTo>
                    <a:pt x="345186" y="13449"/>
                  </a:lnTo>
                  <a:lnTo>
                    <a:pt x="333476" y="5549"/>
                  </a:lnTo>
                  <a:lnTo>
                    <a:pt x="306070" y="0"/>
                  </a:lnTo>
                  <a:lnTo>
                    <a:pt x="278650" y="5549"/>
                  </a:lnTo>
                  <a:lnTo>
                    <a:pt x="256247" y="20662"/>
                  </a:lnTo>
                  <a:lnTo>
                    <a:pt x="241122" y="43027"/>
                  </a:lnTo>
                  <a:lnTo>
                    <a:pt x="235585" y="70358"/>
                  </a:lnTo>
                  <a:lnTo>
                    <a:pt x="244627" y="106489"/>
                  </a:lnTo>
                  <a:lnTo>
                    <a:pt x="265023" y="151993"/>
                  </a:lnTo>
                  <a:lnTo>
                    <a:pt x="286639" y="192874"/>
                  </a:lnTo>
                  <a:lnTo>
                    <a:pt x="303276" y="218948"/>
                  </a:lnTo>
                  <a:lnTo>
                    <a:pt x="308864" y="218948"/>
                  </a:lnTo>
                  <a:lnTo>
                    <a:pt x="347154" y="151993"/>
                  </a:lnTo>
                  <a:lnTo>
                    <a:pt x="366179" y="109474"/>
                  </a:lnTo>
                  <a:lnTo>
                    <a:pt x="367512" y="106489"/>
                  </a:lnTo>
                  <a:lnTo>
                    <a:pt x="376555" y="70358"/>
                  </a:lnTo>
                  <a:close/>
                </a:path>
                <a:path w="1745615" h="2470785">
                  <a:moveTo>
                    <a:pt x="1441958" y="2318804"/>
                  </a:moveTo>
                  <a:lnTo>
                    <a:pt x="1440459" y="2311425"/>
                  </a:lnTo>
                  <a:lnTo>
                    <a:pt x="1436395" y="2305418"/>
                  </a:lnTo>
                  <a:lnTo>
                    <a:pt x="1430375" y="2301367"/>
                  </a:lnTo>
                  <a:lnTo>
                    <a:pt x="1423035" y="2299881"/>
                  </a:lnTo>
                  <a:lnTo>
                    <a:pt x="1423035" y="2318804"/>
                  </a:lnTo>
                  <a:lnTo>
                    <a:pt x="1423035" y="2413508"/>
                  </a:lnTo>
                  <a:lnTo>
                    <a:pt x="1404112" y="2413508"/>
                  </a:lnTo>
                  <a:lnTo>
                    <a:pt x="1404112" y="2318804"/>
                  </a:lnTo>
                  <a:lnTo>
                    <a:pt x="1423035" y="2318804"/>
                  </a:lnTo>
                  <a:lnTo>
                    <a:pt x="1423035" y="2299881"/>
                  </a:lnTo>
                  <a:lnTo>
                    <a:pt x="1404112" y="2299881"/>
                  </a:lnTo>
                  <a:lnTo>
                    <a:pt x="1396682" y="2301367"/>
                  </a:lnTo>
                  <a:lnTo>
                    <a:pt x="1390624" y="2305418"/>
                  </a:lnTo>
                  <a:lnTo>
                    <a:pt x="1386547" y="2311425"/>
                  </a:lnTo>
                  <a:lnTo>
                    <a:pt x="1385062" y="2318804"/>
                  </a:lnTo>
                  <a:lnTo>
                    <a:pt x="1385062" y="2413508"/>
                  </a:lnTo>
                  <a:lnTo>
                    <a:pt x="1386547" y="2420874"/>
                  </a:lnTo>
                  <a:lnTo>
                    <a:pt x="1390624" y="2426881"/>
                  </a:lnTo>
                  <a:lnTo>
                    <a:pt x="1396682" y="2430932"/>
                  </a:lnTo>
                  <a:lnTo>
                    <a:pt x="1404112" y="2432418"/>
                  </a:lnTo>
                  <a:lnTo>
                    <a:pt x="1423035" y="2432418"/>
                  </a:lnTo>
                  <a:lnTo>
                    <a:pt x="1430375" y="2430932"/>
                  </a:lnTo>
                  <a:lnTo>
                    <a:pt x="1436395" y="2426881"/>
                  </a:lnTo>
                  <a:lnTo>
                    <a:pt x="1440459" y="2420874"/>
                  </a:lnTo>
                  <a:lnTo>
                    <a:pt x="1441958" y="2413508"/>
                  </a:lnTo>
                  <a:lnTo>
                    <a:pt x="1441958" y="2318804"/>
                  </a:lnTo>
                  <a:close/>
                </a:path>
                <a:path w="1745615" h="2470785">
                  <a:moveTo>
                    <a:pt x="1536827" y="2205202"/>
                  </a:moveTo>
                  <a:lnTo>
                    <a:pt x="1535328" y="2197836"/>
                  </a:lnTo>
                  <a:lnTo>
                    <a:pt x="1531251" y="2191829"/>
                  </a:lnTo>
                  <a:lnTo>
                    <a:pt x="1525193" y="2187778"/>
                  </a:lnTo>
                  <a:lnTo>
                    <a:pt x="1517777" y="2186292"/>
                  </a:lnTo>
                  <a:lnTo>
                    <a:pt x="1517777" y="2205202"/>
                  </a:lnTo>
                  <a:lnTo>
                    <a:pt x="1517777" y="2413508"/>
                  </a:lnTo>
                  <a:lnTo>
                    <a:pt x="1498854" y="2413508"/>
                  </a:lnTo>
                  <a:lnTo>
                    <a:pt x="1498854" y="2205202"/>
                  </a:lnTo>
                  <a:lnTo>
                    <a:pt x="1517777" y="2205202"/>
                  </a:lnTo>
                  <a:lnTo>
                    <a:pt x="1517777" y="2186292"/>
                  </a:lnTo>
                  <a:lnTo>
                    <a:pt x="1498854" y="2186292"/>
                  </a:lnTo>
                  <a:lnTo>
                    <a:pt x="1491500" y="2187778"/>
                  </a:lnTo>
                  <a:lnTo>
                    <a:pt x="1485480" y="2191829"/>
                  </a:lnTo>
                  <a:lnTo>
                    <a:pt x="1481416" y="2197836"/>
                  </a:lnTo>
                  <a:lnTo>
                    <a:pt x="1479931" y="2205202"/>
                  </a:lnTo>
                  <a:lnTo>
                    <a:pt x="1479931" y="2413508"/>
                  </a:lnTo>
                  <a:lnTo>
                    <a:pt x="1481416" y="2420874"/>
                  </a:lnTo>
                  <a:lnTo>
                    <a:pt x="1485480" y="2426881"/>
                  </a:lnTo>
                  <a:lnTo>
                    <a:pt x="1491500" y="2430932"/>
                  </a:lnTo>
                  <a:lnTo>
                    <a:pt x="1498854" y="2432418"/>
                  </a:lnTo>
                  <a:lnTo>
                    <a:pt x="1517777" y="2432418"/>
                  </a:lnTo>
                  <a:lnTo>
                    <a:pt x="1525193" y="2430932"/>
                  </a:lnTo>
                  <a:lnTo>
                    <a:pt x="1531251" y="2426881"/>
                  </a:lnTo>
                  <a:lnTo>
                    <a:pt x="1535328" y="2420874"/>
                  </a:lnTo>
                  <a:lnTo>
                    <a:pt x="1536827" y="2413508"/>
                  </a:lnTo>
                  <a:lnTo>
                    <a:pt x="1536827" y="2205202"/>
                  </a:lnTo>
                  <a:close/>
                </a:path>
                <a:path w="1745615" h="2470785">
                  <a:moveTo>
                    <a:pt x="1631569" y="2243099"/>
                  </a:moveTo>
                  <a:lnTo>
                    <a:pt x="1630070" y="2235720"/>
                  </a:lnTo>
                  <a:lnTo>
                    <a:pt x="1626006" y="2229688"/>
                  </a:lnTo>
                  <a:lnTo>
                    <a:pt x="1619986" y="2225624"/>
                  </a:lnTo>
                  <a:lnTo>
                    <a:pt x="1612646" y="2224125"/>
                  </a:lnTo>
                  <a:lnTo>
                    <a:pt x="1612646" y="2243099"/>
                  </a:lnTo>
                  <a:lnTo>
                    <a:pt x="1612646" y="2413508"/>
                  </a:lnTo>
                  <a:lnTo>
                    <a:pt x="1593723" y="2413508"/>
                  </a:lnTo>
                  <a:lnTo>
                    <a:pt x="1593723" y="2243099"/>
                  </a:lnTo>
                  <a:lnTo>
                    <a:pt x="1612646" y="2243099"/>
                  </a:lnTo>
                  <a:lnTo>
                    <a:pt x="1612646" y="2224125"/>
                  </a:lnTo>
                  <a:lnTo>
                    <a:pt x="1593723" y="2224125"/>
                  </a:lnTo>
                  <a:lnTo>
                    <a:pt x="1586293" y="2225624"/>
                  </a:lnTo>
                  <a:lnTo>
                    <a:pt x="1580235" y="2229688"/>
                  </a:lnTo>
                  <a:lnTo>
                    <a:pt x="1576158" y="2235720"/>
                  </a:lnTo>
                  <a:lnTo>
                    <a:pt x="1574673" y="2243099"/>
                  </a:lnTo>
                  <a:lnTo>
                    <a:pt x="1574673" y="2413508"/>
                  </a:lnTo>
                  <a:lnTo>
                    <a:pt x="1576158" y="2420874"/>
                  </a:lnTo>
                  <a:lnTo>
                    <a:pt x="1580235" y="2426881"/>
                  </a:lnTo>
                  <a:lnTo>
                    <a:pt x="1586293" y="2430932"/>
                  </a:lnTo>
                  <a:lnTo>
                    <a:pt x="1593723" y="2432418"/>
                  </a:lnTo>
                  <a:lnTo>
                    <a:pt x="1612646" y="2432418"/>
                  </a:lnTo>
                  <a:lnTo>
                    <a:pt x="1619986" y="2430932"/>
                  </a:lnTo>
                  <a:lnTo>
                    <a:pt x="1626006" y="2426881"/>
                  </a:lnTo>
                  <a:lnTo>
                    <a:pt x="1630070" y="2420874"/>
                  </a:lnTo>
                  <a:lnTo>
                    <a:pt x="1631569" y="2413508"/>
                  </a:lnTo>
                  <a:lnTo>
                    <a:pt x="1631569" y="2243099"/>
                  </a:lnTo>
                  <a:close/>
                </a:path>
                <a:path w="1745615" h="2470785">
                  <a:moveTo>
                    <a:pt x="1726311" y="2110511"/>
                  </a:moveTo>
                  <a:lnTo>
                    <a:pt x="1724825" y="2103158"/>
                  </a:lnTo>
                  <a:lnTo>
                    <a:pt x="1720799" y="2097138"/>
                  </a:lnTo>
                  <a:lnTo>
                    <a:pt x="1714779" y="2093087"/>
                  </a:lnTo>
                  <a:lnTo>
                    <a:pt x="1707388" y="2091588"/>
                  </a:lnTo>
                  <a:lnTo>
                    <a:pt x="1707388" y="2110511"/>
                  </a:lnTo>
                  <a:lnTo>
                    <a:pt x="1707388" y="2413508"/>
                  </a:lnTo>
                  <a:lnTo>
                    <a:pt x="1688465" y="2413508"/>
                  </a:lnTo>
                  <a:lnTo>
                    <a:pt x="1688465" y="2110511"/>
                  </a:lnTo>
                  <a:lnTo>
                    <a:pt x="1707388" y="2110511"/>
                  </a:lnTo>
                  <a:lnTo>
                    <a:pt x="1707388" y="2091588"/>
                  </a:lnTo>
                  <a:lnTo>
                    <a:pt x="1688465" y="2091588"/>
                  </a:lnTo>
                  <a:lnTo>
                    <a:pt x="1681111" y="2093087"/>
                  </a:lnTo>
                  <a:lnTo>
                    <a:pt x="1675091" y="2097138"/>
                  </a:lnTo>
                  <a:lnTo>
                    <a:pt x="1671027" y="2103158"/>
                  </a:lnTo>
                  <a:lnTo>
                    <a:pt x="1669542" y="2110511"/>
                  </a:lnTo>
                  <a:lnTo>
                    <a:pt x="1669542" y="2413508"/>
                  </a:lnTo>
                  <a:lnTo>
                    <a:pt x="1671027" y="2420874"/>
                  </a:lnTo>
                  <a:lnTo>
                    <a:pt x="1675091" y="2426881"/>
                  </a:lnTo>
                  <a:lnTo>
                    <a:pt x="1681111" y="2430932"/>
                  </a:lnTo>
                  <a:lnTo>
                    <a:pt x="1688465" y="2432418"/>
                  </a:lnTo>
                  <a:lnTo>
                    <a:pt x="1707388" y="2432418"/>
                  </a:lnTo>
                  <a:lnTo>
                    <a:pt x="1714779" y="2430932"/>
                  </a:lnTo>
                  <a:lnTo>
                    <a:pt x="1720799" y="2426881"/>
                  </a:lnTo>
                  <a:lnTo>
                    <a:pt x="1724825" y="2420874"/>
                  </a:lnTo>
                  <a:lnTo>
                    <a:pt x="1726311" y="2413508"/>
                  </a:lnTo>
                  <a:lnTo>
                    <a:pt x="1726311" y="2110511"/>
                  </a:lnTo>
                  <a:close/>
                </a:path>
                <a:path w="1745615" h="2470785">
                  <a:moveTo>
                    <a:pt x="1745361" y="2455634"/>
                  </a:moveTo>
                  <a:lnTo>
                    <a:pt x="1741170" y="2451366"/>
                  </a:lnTo>
                  <a:lnTo>
                    <a:pt x="1370330" y="2451366"/>
                  </a:lnTo>
                  <a:lnTo>
                    <a:pt x="1366139" y="2455634"/>
                  </a:lnTo>
                  <a:lnTo>
                    <a:pt x="1366139" y="2466035"/>
                  </a:lnTo>
                  <a:lnTo>
                    <a:pt x="1370330" y="2470302"/>
                  </a:lnTo>
                  <a:lnTo>
                    <a:pt x="1741170" y="2470302"/>
                  </a:lnTo>
                  <a:lnTo>
                    <a:pt x="1745361" y="2466035"/>
                  </a:lnTo>
                  <a:lnTo>
                    <a:pt x="1745361" y="2455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50188" y="6055563"/>
            <a:ext cx="2019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Cảnh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báo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danh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sách</a:t>
            </a:r>
            <a:r>
              <a:rPr sz="15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đen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00718" y="6020206"/>
            <a:ext cx="2413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solidFill>
                  <a:srgbClr val="404040"/>
                </a:solidFill>
                <a:latin typeface="Arial"/>
                <a:cs typeface="Arial"/>
              </a:rPr>
              <a:t>Báo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cáo </a:t>
            </a:r>
            <a:r>
              <a:rPr sz="1600" spc="-15" dirty="0">
                <a:solidFill>
                  <a:srgbClr val="404040"/>
                </a:solidFill>
                <a:latin typeface="Arial"/>
                <a:cs typeface="Arial"/>
              </a:rPr>
              <a:t>thống </a:t>
            </a:r>
            <a:r>
              <a:rPr sz="1600" spc="-95" dirty="0">
                <a:solidFill>
                  <a:srgbClr val="404040"/>
                </a:solidFill>
                <a:latin typeface="Arial"/>
                <a:cs typeface="Arial"/>
              </a:rPr>
              <a:t>kê, </a:t>
            </a:r>
            <a:r>
              <a:rPr sz="1600" spc="-50" dirty="0">
                <a:solidFill>
                  <a:srgbClr val="404040"/>
                </a:solidFill>
                <a:latin typeface="Arial"/>
                <a:cs typeface="Arial"/>
              </a:rPr>
              <a:t>phân</a:t>
            </a:r>
            <a:r>
              <a:rPr sz="1600" spc="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Arial"/>
                <a:cs typeface="Arial"/>
              </a:rPr>
              <a:t>tích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8938"/>
            <a:ext cx="12191981" cy="98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5855" y="1655072"/>
            <a:ext cx="9992995" cy="5122545"/>
            <a:chOff x="1165855" y="1655072"/>
            <a:chExt cx="9992995" cy="5122545"/>
          </a:xfrm>
        </p:grpSpPr>
        <p:sp>
          <p:nvSpPr>
            <p:cNvPr id="4" name="object 4"/>
            <p:cNvSpPr/>
            <p:nvPr/>
          </p:nvSpPr>
          <p:spPr>
            <a:xfrm>
              <a:off x="1165855" y="1655072"/>
              <a:ext cx="9992877" cy="51221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5913" y="1801749"/>
              <a:ext cx="9653270" cy="4829175"/>
            </a:xfrm>
            <a:custGeom>
              <a:avLst/>
              <a:gdLst/>
              <a:ahLst/>
              <a:cxnLst/>
              <a:rect l="l" t="t" r="r" b="b"/>
              <a:pathLst>
                <a:path w="9653270" h="4829175">
                  <a:moveTo>
                    <a:pt x="9653016" y="0"/>
                  </a:moveTo>
                  <a:lnTo>
                    <a:pt x="0" y="0"/>
                  </a:lnTo>
                  <a:lnTo>
                    <a:pt x="0" y="4829048"/>
                  </a:lnTo>
                  <a:lnTo>
                    <a:pt x="9653016" y="4829048"/>
                  </a:lnTo>
                  <a:lnTo>
                    <a:pt x="9653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5745" y="1954276"/>
              <a:ext cx="1332865" cy="779145"/>
            </a:xfrm>
            <a:custGeom>
              <a:avLst/>
              <a:gdLst/>
              <a:ahLst/>
              <a:cxnLst/>
              <a:rect l="l" t="t" r="r" b="b"/>
              <a:pathLst>
                <a:path w="1332864" h="779144">
                  <a:moveTo>
                    <a:pt x="1202944" y="0"/>
                  </a:moveTo>
                  <a:lnTo>
                    <a:pt x="129793" y="0"/>
                  </a:lnTo>
                  <a:lnTo>
                    <a:pt x="79295" y="10207"/>
                  </a:lnTo>
                  <a:lnTo>
                    <a:pt x="38036" y="38036"/>
                  </a:lnTo>
                  <a:lnTo>
                    <a:pt x="10207" y="79295"/>
                  </a:lnTo>
                  <a:lnTo>
                    <a:pt x="0" y="129794"/>
                  </a:lnTo>
                  <a:lnTo>
                    <a:pt x="0" y="649097"/>
                  </a:lnTo>
                  <a:lnTo>
                    <a:pt x="10207" y="699668"/>
                  </a:lnTo>
                  <a:lnTo>
                    <a:pt x="38036" y="740965"/>
                  </a:lnTo>
                  <a:lnTo>
                    <a:pt x="79295" y="768808"/>
                  </a:lnTo>
                  <a:lnTo>
                    <a:pt x="129793" y="779018"/>
                  </a:lnTo>
                  <a:lnTo>
                    <a:pt x="1202944" y="779018"/>
                  </a:lnTo>
                  <a:lnTo>
                    <a:pt x="1253515" y="768808"/>
                  </a:lnTo>
                  <a:lnTo>
                    <a:pt x="1294812" y="740965"/>
                  </a:lnTo>
                  <a:lnTo>
                    <a:pt x="1322655" y="699668"/>
                  </a:lnTo>
                  <a:lnTo>
                    <a:pt x="1332865" y="649097"/>
                  </a:lnTo>
                  <a:lnTo>
                    <a:pt x="1332865" y="129794"/>
                  </a:lnTo>
                  <a:lnTo>
                    <a:pt x="1322655" y="79295"/>
                  </a:lnTo>
                  <a:lnTo>
                    <a:pt x="1294812" y="38036"/>
                  </a:lnTo>
                  <a:lnTo>
                    <a:pt x="1253515" y="10207"/>
                  </a:lnTo>
                  <a:lnTo>
                    <a:pt x="1202944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5745" y="1954276"/>
              <a:ext cx="1332865" cy="779145"/>
            </a:xfrm>
            <a:custGeom>
              <a:avLst/>
              <a:gdLst/>
              <a:ahLst/>
              <a:cxnLst/>
              <a:rect l="l" t="t" r="r" b="b"/>
              <a:pathLst>
                <a:path w="1332864" h="779144">
                  <a:moveTo>
                    <a:pt x="0" y="129794"/>
                  </a:moveTo>
                  <a:lnTo>
                    <a:pt x="10207" y="79295"/>
                  </a:lnTo>
                  <a:lnTo>
                    <a:pt x="38036" y="38036"/>
                  </a:lnTo>
                  <a:lnTo>
                    <a:pt x="79295" y="10207"/>
                  </a:lnTo>
                  <a:lnTo>
                    <a:pt x="129793" y="0"/>
                  </a:lnTo>
                  <a:lnTo>
                    <a:pt x="1202944" y="0"/>
                  </a:lnTo>
                  <a:lnTo>
                    <a:pt x="1253515" y="10207"/>
                  </a:lnTo>
                  <a:lnTo>
                    <a:pt x="1294812" y="38036"/>
                  </a:lnTo>
                  <a:lnTo>
                    <a:pt x="1322655" y="79295"/>
                  </a:lnTo>
                  <a:lnTo>
                    <a:pt x="1332865" y="129794"/>
                  </a:lnTo>
                  <a:lnTo>
                    <a:pt x="1332865" y="649097"/>
                  </a:lnTo>
                  <a:lnTo>
                    <a:pt x="1322655" y="699668"/>
                  </a:lnTo>
                  <a:lnTo>
                    <a:pt x="1294812" y="740965"/>
                  </a:lnTo>
                  <a:lnTo>
                    <a:pt x="1253515" y="768808"/>
                  </a:lnTo>
                  <a:lnTo>
                    <a:pt x="1202944" y="779018"/>
                  </a:lnTo>
                  <a:lnTo>
                    <a:pt x="129793" y="779018"/>
                  </a:lnTo>
                  <a:lnTo>
                    <a:pt x="79295" y="768808"/>
                  </a:lnTo>
                  <a:lnTo>
                    <a:pt x="38036" y="740965"/>
                  </a:lnTo>
                  <a:lnTo>
                    <a:pt x="10207" y="699668"/>
                  </a:lnTo>
                  <a:lnTo>
                    <a:pt x="0" y="649097"/>
                  </a:lnTo>
                  <a:lnTo>
                    <a:pt x="0" y="1297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254" y="3001899"/>
              <a:ext cx="1324610" cy="925194"/>
            </a:xfrm>
            <a:custGeom>
              <a:avLst/>
              <a:gdLst/>
              <a:ahLst/>
              <a:cxnLst/>
              <a:rect l="l" t="t" r="r" b="b"/>
              <a:pathLst>
                <a:path w="1324610" h="925195">
                  <a:moveTo>
                    <a:pt x="1170178" y="0"/>
                  </a:moveTo>
                  <a:lnTo>
                    <a:pt x="154178" y="0"/>
                  </a:lnTo>
                  <a:lnTo>
                    <a:pt x="105420" y="7865"/>
                  </a:lnTo>
                  <a:lnTo>
                    <a:pt x="63093" y="29764"/>
                  </a:lnTo>
                  <a:lnTo>
                    <a:pt x="29728" y="63148"/>
                  </a:lnTo>
                  <a:lnTo>
                    <a:pt x="7853" y="105468"/>
                  </a:lnTo>
                  <a:lnTo>
                    <a:pt x="0" y="154177"/>
                  </a:lnTo>
                  <a:lnTo>
                    <a:pt x="0" y="770763"/>
                  </a:lnTo>
                  <a:lnTo>
                    <a:pt x="7853" y="819520"/>
                  </a:lnTo>
                  <a:lnTo>
                    <a:pt x="29728" y="861847"/>
                  </a:lnTo>
                  <a:lnTo>
                    <a:pt x="63093" y="895212"/>
                  </a:lnTo>
                  <a:lnTo>
                    <a:pt x="105420" y="917087"/>
                  </a:lnTo>
                  <a:lnTo>
                    <a:pt x="154178" y="924940"/>
                  </a:lnTo>
                  <a:lnTo>
                    <a:pt x="1170178" y="924940"/>
                  </a:lnTo>
                  <a:lnTo>
                    <a:pt x="1218887" y="917087"/>
                  </a:lnTo>
                  <a:lnTo>
                    <a:pt x="1261207" y="895212"/>
                  </a:lnTo>
                  <a:lnTo>
                    <a:pt x="1294591" y="861847"/>
                  </a:lnTo>
                  <a:lnTo>
                    <a:pt x="1316490" y="819520"/>
                  </a:lnTo>
                  <a:lnTo>
                    <a:pt x="1324356" y="770763"/>
                  </a:lnTo>
                  <a:lnTo>
                    <a:pt x="1324356" y="154177"/>
                  </a:lnTo>
                  <a:lnTo>
                    <a:pt x="1316490" y="105468"/>
                  </a:lnTo>
                  <a:lnTo>
                    <a:pt x="1294591" y="63148"/>
                  </a:lnTo>
                  <a:lnTo>
                    <a:pt x="1261207" y="29764"/>
                  </a:lnTo>
                  <a:lnTo>
                    <a:pt x="1218887" y="7865"/>
                  </a:lnTo>
                  <a:lnTo>
                    <a:pt x="1170178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254" y="3001899"/>
              <a:ext cx="1324610" cy="925194"/>
            </a:xfrm>
            <a:custGeom>
              <a:avLst/>
              <a:gdLst/>
              <a:ahLst/>
              <a:cxnLst/>
              <a:rect l="l" t="t" r="r" b="b"/>
              <a:pathLst>
                <a:path w="1324610" h="925195">
                  <a:moveTo>
                    <a:pt x="0" y="154177"/>
                  </a:moveTo>
                  <a:lnTo>
                    <a:pt x="7853" y="105468"/>
                  </a:lnTo>
                  <a:lnTo>
                    <a:pt x="29728" y="63148"/>
                  </a:lnTo>
                  <a:lnTo>
                    <a:pt x="63093" y="29764"/>
                  </a:lnTo>
                  <a:lnTo>
                    <a:pt x="105420" y="7865"/>
                  </a:lnTo>
                  <a:lnTo>
                    <a:pt x="154178" y="0"/>
                  </a:lnTo>
                  <a:lnTo>
                    <a:pt x="1170178" y="0"/>
                  </a:lnTo>
                  <a:lnTo>
                    <a:pt x="1218887" y="7865"/>
                  </a:lnTo>
                  <a:lnTo>
                    <a:pt x="1261207" y="29764"/>
                  </a:lnTo>
                  <a:lnTo>
                    <a:pt x="1294591" y="63148"/>
                  </a:lnTo>
                  <a:lnTo>
                    <a:pt x="1316490" y="105468"/>
                  </a:lnTo>
                  <a:lnTo>
                    <a:pt x="1324356" y="154177"/>
                  </a:lnTo>
                  <a:lnTo>
                    <a:pt x="1324356" y="770763"/>
                  </a:lnTo>
                  <a:lnTo>
                    <a:pt x="1316490" y="819520"/>
                  </a:lnTo>
                  <a:lnTo>
                    <a:pt x="1294591" y="861847"/>
                  </a:lnTo>
                  <a:lnTo>
                    <a:pt x="1261207" y="895212"/>
                  </a:lnTo>
                  <a:lnTo>
                    <a:pt x="1218887" y="917087"/>
                  </a:lnTo>
                  <a:lnTo>
                    <a:pt x="1170178" y="924940"/>
                  </a:lnTo>
                  <a:lnTo>
                    <a:pt x="154178" y="924940"/>
                  </a:lnTo>
                  <a:lnTo>
                    <a:pt x="105420" y="917087"/>
                  </a:lnTo>
                  <a:lnTo>
                    <a:pt x="63093" y="895212"/>
                  </a:lnTo>
                  <a:lnTo>
                    <a:pt x="29728" y="861847"/>
                  </a:lnTo>
                  <a:lnTo>
                    <a:pt x="7853" y="819520"/>
                  </a:lnTo>
                  <a:lnTo>
                    <a:pt x="0" y="770763"/>
                  </a:lnTo>
                  <a:lnTo>
                    <a:pt x="0" y="1541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19758" y="2001393"/>
            <a:ext cx="11417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Arial"/>
                <a:cs typeface="Arial"/>
              </a:rPr>
              <a:t>Camera </a:t>
            </a:r>
            <a:r>
              <a:rPr sz="1100" spc="-70" dirty="0">
                <a:latin typeface="Arial"/>
                <a:cs typeface="Arial"/>
              </a:rPr>
              <a:t>IP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thường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3473" y="3032506"/>
            <a:ext cx="112014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marR="5080" indent="-213360">
              <a:lnSpc>
                <a:spcPct val="100000"/>
              </a:lnSpc>
              <a:spcBef>
                <a:spcPts val="105"/>
              </a:spcBef>
            </a:pPr>
            <a:r>
              <a:rPr sz="1100" spc="-40" dirty="0">
                <a:latin typeface="Arial"/>
                <a:cs typeface="Arial"/>
              </a:rPr>
              <a:t>Camera </a:t>
            </a:r>
            <a:r>
              <a:rPr sz="1100" spc="15" dirty="0">
                <a:latin typeface="Arial"/>
                <a:cs typeface="Arial"/>
              </a:rPr>
              <a:t>phát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hiện  </a:t>
            </a:r>
            <a:r>
              <a:rPr sz="1100" spc="10" dirty="0">
                <a:latin typeface="Arial"/>
                <a:cs typeface="Arial"/>
              </a:rPr>
              <a:t>khuôn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mặt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41942" y="2130170"/>
            <a:ext cx="2632710" cy="1212850"/>
            <a:chOff x="2841942" y="2130170"/>
            <a:chExt cx="2632710" cy="1212850"/>
          </a:xfrm>
        </p:grpSpPr>
        <p:sp>
          <p:nvSpPr>
            <p:cNvPr id="13" name="object 13"/>
            <p:cNvSpPr/>
            <p:nvPr/>
          </p:nvSpPr>
          <p:spPr>
            <a:xfrm>
              <a:off x="2848609" y="2343149"/>
              <a:ext cx="304165" cy="635"/>
            </a:xfrm>
            <a:custGeom>
              <a:avLst/>
              <a:gdLst/>
              <a:ahLst/>
              <a:cxnLst/>
              <a:rect l="l" t="t" r="r" b="b"/>
              <a:pathLst>
                <a:path w="304164" h="635">
                  <a:moveTo>
                    <a:pt x="-6350" y="317"/>
                  </a:moveTo>
                  <a:lnTo>
                    <a:pt x="310388" y="317"/>
                  </a:lnTo>
                </a:path>
              </a:pathLst>
            </a:custGeom>
            <a:ln w="13335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6361" y="3239261"/>
              <a:ext cx="1544320" cy="103505"/>
            </a:xfrm>
            <a:custGeom>
              <a:avLst/>
              <a:gdLst/>
              <a:ahLst/>
              <a:cxnLst/>
              <a:rect l="l" t="t" r="r" b="b"/>
              <a:pathLst>
                <a:path w="1544320" h="103504">
                  <a:moveTo>
                    <a:pt x="50800" y="32130"/>
                  </a:moveTo>
                  <a:lnTo>
                    <a:pt x="0" y="32130"/>
                  </a:lnTo>
                  <a:lnTo>
                    <a:pt x="0" y="44830"/>
                  </a:lnTo>
                  <a:lnTo>
                    <a:pt x="50800" y="44830"/>
                  </a:lnTo>
                  <a:lnTo>
                    <a:pt x="50800" y="32130"/>
                  </a:lnTo>
                  <a:close/>
                </a:path>
                <a:path w="1544320" h="103504">
                  <a:moveTo>
                    <a:pt x="139700" y="32130"/>
                  </a:moveTo>
                  <a:lnTo>
                    <a:pt x="88900" y="32130"/>
                  </a:lnTo>
                  <a:lnTo>
                    <a:pt x="88900" y="44830"/>
                  </a:lnTo>
                  <a:lnTo>
                    <a:pt x="139700" y="44830"/>
                  </a:lnTo>
                  <a:lnTo>
                    <a:pt x="139700" y="32130"/>
                  </a:lnTo>
                  <a:close/>
                </a:path>
                <a:path w="1544320" h="103504">
                  <a:moveTo>
                    <a:pt x="228600" y="32130"/>
                  </a:moveTo>
                  <a:lnTo>
                    <a:pt x="177800" y="32130"/>
                  </a:lnTo>
                  <a:lnTo>
                    <a:pt x="177800" y="44830"/>
                  </a:lnTo>
                  <a:lnTo>
                    <a:pt x="228600" y="44830"/>
                  </a:lnTo>
                  <a:lnTo>
                    <a:pt x="228600" y="32130"/>
                  </a:lnTo>
                  <a:close/>
                </a:path>
                <a:path w="1544320" h="103504">
                  <a:moveTo>
                    <a:pt x="317500" y="32130"/>
                  </a:moveTo>
                  <a:lnTo>
                    <a:pt x="266700" y="32130"/>
                  </a:lnTo>
                  <a:lnTo>
                    <a:pt x="266700" y="44830"/>
                  </a:lnTo>
                  <a:lnTo>
                    <a:pt x="317500" y="44830"/>
                  </a:lnTo>
                  <a:lnTo>
                    <a:pt x="317500" y="32130"/>
                  </a:lnTo>
                  <a:close/>
                </a:path>
                <a:path w="1544320" h="103504">
                  <a:moveTo>
                    <a:pt x="406400" y="32130"/>
                  </a:moveTo>
                  <a:lnTo>
                    <a:pt x="355600" y="32130"/>
                  </a:lnTo>
                  <a:lnTo>
                    <a:pt x="355600" y="44830"/>
                  </a:lnTo>
                  <a:lnTo>
                    <a:pt x="406400" y="44830"/>
                  </a:lnTo>
                  <a:lnTo>
                    <a:pt x="406400" y="32130"/>
                  </a:lnTo>
                  <a:close/>
                </a:path>
                <a:path w="1544320" h="103504">
                  <a:moveTo>
                    <a:pt x="495300" y="32130"/>
                  </a:moveTo>
                  <a:lnTo>
                    <a:pt x="444500" y="32130"/>
                  </a:lnTo>
                  <a:lnTo>
                    <a:pt x="444500" y="44830"/>
                  </a:lnTo>
                  <a:lnTo>
                    <a:pt x="495300" y="44830"/>
                  </a:lnTo>
                  <a:lnTo>
                    <a:pt x="495300" y="32130"/>
                  </a:lnTo>
                  <a:close/>
                </a:path>
                <a:path w="1544320" h="103504">
                  <a:moveTo>
                    <a:pt x="584200" y="32130"/>
                  </a:moveTo>
                  <a:lnTo>
                    <a:pt x="533400" y="32130"/>
                  </a:lnTo>
                  <a:lnTo>
                    <a:pt x="533400" y="44830"/>
                  </a:lnTo>
                  <a:lnTo>
                    <a:pt x="584200" y="44830"/>
                  </a:lnTo>
                  <a:lnTo>
                    <a:pt x="584200" y="32130"/>
                  </a:lnTo>
                  <a:close/>
                </a:path>
                <a:path w="1544320" h="103504">
                  <a:moveTo>
                    <a:pt x="673100" y="32130"/>
                  </a:moveTo>
                  <a:lnTo>
                    <a:pt x="622300" y="32130"/>
                  </a:lnTo>
                  <a:lnTo>
                    <a:pt x="622300" y="44830"/>
                  </a:lnTo>
                  <a:lnTo>
                    <a:pt x="673100" y="44830"/>
                  </a:lnTo>
                  <a:lnTo>
                    <a:pt x="673100" y="32130"/>
                  </a:lnTo>
                  <a:close/>
                </a:path>
                <a:path w="1544320" h="103504">
                  <a:moveTo>
                    <a:pt x="762000" y="32130"/>
                  </a:moveTo>
                  <a:lnTo>
                    <a:pt x="711200" y="32130"/>
                  </a:lnTo>
                  <a:lnTo>
                    <a:pt x="711200" y="44830"/>
                  </a:lnTo>
                  <a:lnTo>
                    <a:pt x="762000" y="44830"/>
                  </a:lnTo>
                  <a:lnTo>
                    <a:pt x="762000" y="32130"/>
                  </a:lnTo>
                  <a:close/>
                </a:path>
                <a:path w="1544320" h="103504">
                  <a:moveTo>
                    <a:pt x="850900" y="32130"/>
                  </a:moveTo>
                  <a:lnTo>
                    <a:pt x="800100" y="32130"/>
                  </a:lnTo>
                  <a:lnTo>
                    <a:pt x="800100" y="44830"/>
                  </a:lnTo>
                  <a:lnTo>
                    <a:pt x="850900" y="44830"/>
                  </a:lnTo>
                  <a:lnTo>
                    <a:pt x="850900" y="32130"/>
                  </a:lnTo>
                  <a:close/>
                </a:path>
                <a:path w="1544320" h="103504">
                  <a:moveTo>
                    <a:pt x="939800" y="32130"/>
                  </a:moveTo>
                  <a:lnTo>
                    <a:pt x="889000" y="32130"/>
                  </a:lnTo>
                  <a:lnTo>
                    <a:pt x="889000" y="44830"/>
                  </a:lnTo>
                  <a:lnTo>
                    <a:pt x="939800" y="44830"/>
                  </a:lnTo>
                  <a:lnTo>
                    <a:pt x="939800" y="32130"/>
                  </a:lnTo>
                  <a:close/>
                </a:path>
                <a:path w="1544320" h="103504">
                  <a:moveTo>
                    <a:pt x="1028700" y="32130"/>
                  </a:moveTo>
                  <a:lnTo>
                    <a:pt x="977900" y="32130"/>
                  </a:lnTo>
                  <a:lnTo>
                    <a:pt x="977900" y="44830"/>
                  </a:lnTo>
                  <a:lnTo>
                    <a:pt x="1028700" y="44830"/>
                  </a:lnTo>
                  <a:lnTo>
                    <a:pt x="1028700" y="32130"/>
                  </a:lnTo>
                  <a:close/>
                </a:path>
                <a:path w="1544320" h="103504">
                  <a:moveTo>
                    <a:pt x="1117600" y="32130"/>
                  </a:moveTo>
                  <a:lnTo>
                    <a:pt x="1066800" y="32130"/>
                  </a:lnTo>
                  <a:lnTo>
                    <a:pt x="1066800" y="44830"/>
                  </a:lnTo>
                  <a:lnTo>
                    <a:pt x="1117600" y="44830"/>
                  </a:lnTo>
                  <a:lnTo>
                    <a:pt x="1117600" y="32130"/>
                  </a:lnTo>
                  <a:close/>
                </a:path>
                <a:path w="1544320" h="103504">
                  <a:moveTo>
                    <a:pt x="1206500" y="32130"/>
                  </a:moveTo>
                  <a:lnTo>
                    <a:pt x="1155700" y="32130"/>
                  </a:lnTo>
                  <a:lnTo>
                    <a:pt x="1155700" y="44830"/>
                  </a:lnTo>
                  <a:lnTo>
                    <a:pt x="1206500" y="44830"/>
                  </a:lnTo>
                  <a:lnTo>
                    <a:pt x="1206500" y="32130"/>
                  </a:lnTo>
                  <a:close/>
                </a:path>
                <a:path w="1544320" h="103504">
                  <a:moveTo>
                    <a:pt x="1295400" y="32130"/>
                  </a:moveTo>
                  <a:lnTo>
                    <a:pt x="1244600" y="32130"/>
                  </a:lnTo>
                  <a:lnTo>
                    <a:pt x="1244600" y="44830"/>
                  </a:lnTo>
                  <a:lnTo>
                    <a:pt x="1295400" y="44830"/>
                  </a:lnTo>
                  <a:lnTo>
                    <a:pt x="1295400" y="32130"/>
                  </a:lnTo>
                  <a:close/>
                </a:path>
                <a:path w="1544320" h="103504">
                  <a:moveTo>
                    <a:pt x="1384300" y="32130"/>
                  </a:moveTo>
                  <a:lnTo>
                    <a:pt x="1333500" y="32130"/>
                  </a:lnTo>
                  <a:lnTo>
                    <a:pt x="1333500" y="44830"/>
                  </a:lnTo>
                  <a:lnTo>
                    <a:pt x="1384300" y="44830"/>
                  </a:lnTo>
                  <a:lnTo>
                    <a:pt x="1384300" y="32130"/>
                  </a:lnTo>
                  <a:close/>
                </a:path>
                <a:path w="1544320" h="103504">
                  <a:moveTo>
                    <a:pt x="1508760" y="57710"/>
                  </a:moveTo>
                  <a:lnTo>
                    <a:pt x="1449197" y="92455"/>
                  </a:lnTo>
                  <a:lnTo>
                    <a:pt x="1448180" y="96392"/>
                  </a:lnTo>
                  <a:lnTo>
                    <a:pt x="1451737" y="102488"/>
                  </a:lnTo>
                  <a:lnTo>
                    <a:pt x="1455547" y="103504"/>
                  </a:lnTo>
                  <a:lnTo>
                    <a:pt x="1533329" y="58038"/>
                  </a:lnTo>
                  <a:lnTo>
                    <a:pt x="1508760" y="58038"/>
                  </a:lnTo>
                  <a:lnTo>
                    <a:pt x="1508760" y="57710"/>
                  </a:lnTo>
                  <a:close/>
                </a:path>
                <a:path w="1544320" h="103504">
                  <a:moveTo>
                    <a:pt x="1518974" y="51752"/>
                  </a:moveTo>
                  <a:lnTo>
                    <a:pt x="1508760" y="57710"/>
                  </a:lnTo>
                  <a:lnTo>
                    <a:pt x="1508760" y="58038"/>
                  </a:lnTo>
                  <a:lnTo>
                    <a:pt x="1531620" y="58038"/>
                  </a:lnTo>
                  <a:lnTo>
                    <a:pt x="1531620" y="57276"/>
                  </a:lnTo>
                  <a:lnTo>
                    <a:pt x="1528445" y="57276"/>
                  </a:lnTo>
                  <a:lnTo>
                    <a:pt x="1518974" y="51752"/>
                  </a:lnTo>
                  <a:close/>
                </a:path>
                <a:path w="1544320" h="103504">
                  <a:moveTo>
                    <a:pt x="1533302" y="45338"/>
                  </a:moveTo>
                  <a:lnTo>
                    <a:pt x="1531620" y="45338"/>
                  </a:lnTo>
                  <a:lnTo>
                    <a:pt x="1531620" y="58038"/>
                  </a:lnTo>
                  <a:lnTo>
                    <a:pt x="1533329" y="58038"/>
                  </a:lnTo>
                  <a:lnTo>
                    <a:pt x="1544192" y="51688"/>
                  </a:lnTo>
                  <a:lnTo>
                    <a:pt x="1533302" y="45338"/>
                  </a:lnTo>
                  <a:close/>
                </a:path>
                <a:path w="1544320" h="103504">
                  <a:moveTo>
                    <a:pt x="1508760" y="45794"/>
                  </a:moveTo>
                  <a:lnTo>
                    <a:pt x="1508760" y="57710"/>
                  </a:lnTo>
                  <a:lnTo>
                    <a:pt x="1518974" y="51752"/>
                  </a:lnTo>
                  <a:lnTo>
                    <a:pt x="1508760" y="45794"/>
                  </a:lnTo>
                  <a:close/>
                </a:path>
                <a:path w="1544320" h="103504">
                  <a:moveTo>
                    <a:pt x="1528445" y="46227"/>
                  </a:moveTo>
                  <a:lnTo>
                    <a:pt x="1521460" y="50302"/>
                  </a:lnTo>
                  <a:lnTo>
                    <a:pt x="1521460" y="51688"/>
                  </a:lnTo>
                  <a:lnTo>
                    <a:pt x="1519083" y="51688"/>
                  </a:lnTo>
                  <a:lnTo>
                    <a:pt x="1528445" y="57276"/>
                  </a:lnTo>
                  <a:lnTo>
                    <a:pt x="1528445" y="51688"/>
                  </a:lnTo>
                  <a:lnTo>
                    <a:pt x="1521460" y="51688"/>
                  </a:lnTo>
                  <a:lnTo>
                    <a:pt x="1520584" y="50813"/>
                  </a:lnTo>
                  <a:lnTo>
                    <a:pt x="1528445" y="50813"/>
                  </a:lnTo>
                  <a:lnTo>
                    <a:pt x="1528445" y="46227"/>
                  </a:lnTo>
                  <a:close/>
                </a:path>
                <a:path w="1544320" h="103504">
                  <a:moveTo>
                    <a:pt x="1531620" y="46227"/>
                  </a:moveTo>
                  <a:lnTo>
                    <a:pt x="1528445" y="46227"/>
                  </a:lnTo>
                  <a:lnTo>
                    <a:pt x="1528445" y="57276"/>
                  </a:lnTo>
                  <a:lnTo>
                    <a:pt x="1531620" y="57276"/>
                  </a:lnTo>
                  <a:lnTo>
                    <a:pt x="1531620" y="46227"/>
                  </a:lnTo>
                  <a:close/>
                </a:path>
                <a:path w="1544320" h="103504">
                  <a:moveTo>
                    <a:pt x="1508760" y="38480"/>
                  </a:moveTo>
                  <a:lnTo>
                    <a:pt x="1508760" y="45794"/>
                  </a:lnTo>
                  <a:lnTo>
                    <a:pt x="1518974" y="51752"/>
                  </a:lnTo>
                  <a:lnTo>
                    <a:pt x="1520584" y="50813"/>
                  </a:lnTo>
                  <a:lnTo>
                    <a:pt x="1515110" y="45338"/>
                  </a:lnTo>
                  <a:lnTo>
                    <a:pt x="1521460" y="45338"/>
                  </a:lnTo>
                  <a:lnTo>
                    <a:pt x="1521460" y="44830"/>
                  </a:lnTo>
                  <a:lnTo>
                    <a:pt x="1511300" y="44830"/>
                  </a:lnTo>
                  <a:lnTo>
                    <a:pt x="1511300" y="41020"/>
                  </a:lnTo>
                  <a:lnTo>
                    <a:pt x="1508760" y="38480"/>
                  </a:lnTo>
                  <a:close/>
                </a:path>
                <a:path w="1544320" h="103504">
                  <a:moveTo>
                    <a:pt x="1521460" y="50302"/>
                  </a:moveTo>
                  <a:lnTo>
                    <a:pt x="1520584" y="50813"/>
                  </a:lnTo>
                  <a:lnTo>
                    <a:pt x="1521460" y="51688"/>
                  </a:lnTo>
                  <a:lnTo>
                    <a:pt x="1521460" y="50302"/>
                  </a:lnTo>
                  <a:close/>
                </a:path>
                <a:path w="1544320" h="103504">
                  <a:moveTo>
                    <a:pt x="1521460" y="45338"/>
                  </a:moveTo>
                  <a:lnTo>
                    <a:pt x="1515110" y="45338"/>
                  </a:lnTo>
                  <a:lnTo>
                    <a:pt x="1520584" y="50813"/>
                  </a:lnTo>
                  <a:lnTo>
                    <a:pt x="1521460" y="50302"/>
                  </a:lnTo>
                  <a:lnTo>
                    <a:pt x="1521460" y="45338"/>
                  </a:lnTo>
                  <a:close/>
                </a:path>
                <a:path w="1544320" h="103504">
                  <a:moveTo>
                    <a:pt x="1521460" y="38433"/>
                  </a:moveTo>
                  <a:lnTo>
                    <a:pt x="1521460" y="50302"/>
                  </a:lnTo>
                  <a:lnTo>
                    <a:pt x="1528445" y="46227"/>
                  </a:lnTo>
                  <a:lnTo>
                    <a:pt x="1531620" y="46227"/>
                  </a:lnTo>
                  <a:lnTo>
                    <a:pt x="1531620" y="45338"/>
                  </a:lnTo>
                  <a:lnTo>
                    <a:pt x="1533302" y="45338"/>
                  </a:lnTo>
                  <a:lnTo>
                    <a:pt x="1521460" y="38433"/>
                  </a:lnTo>
                  <a:close/>
                </a:path>
                <a:path w="1544320" h="103504">
                  <a:moveTo>
                    <a:pt x="1455547" y="0"/>
                  </a:moveTo>
                  <a:lnTo>
                    <a:pt x="1451737" y="1015"/>
                  </a:lnTo>
                  <a:lnTo>
                    <a:pt x="1448180" y="7112"/>
                  </a:lnTo>
                  <a:lnTo>
                    <a:pt x="1449197" y="11049"/>
                  </a:lnTo>
                  <a:lnTo>
                    <a:pt x="1508760" y="45794"/>
                  </a:lnTo>
                  <a:lnTo>
                    <a:pt x="1508760" y="38480"/>
                  </a:lnTo>
                  <a:lnTo>
                    <a:pt x="1511300" y="38480"/>
                  </a:lnTo>
                  <a:lnTo>
                    <a:pt x="1511300" y="32509"/>
                  </a:lnTo>
                  <a:lnTo>
                    <a:pt x="1455547" y="0"/>
                  </a:lnTo>
                  <a:close/>
                </a:path>
                <a:path w="1544320" h="103504">
                  <a:moveTo>
                    <a:pt x="1473200" y="32130"/>
                  </a:moveTo>
                  <a:lnTo>
                    <a:pt x="1422400" y="32130"/>
                  </a:lnTo>
                  <a:lnTo>
                    <a:pt x="1422400" y="44830"/>
                  </a:lnTo>
                  <a:lnTo>
                    <a:pt x="1473200" y="44830"/>
                  </a:lnTo>
                  <a:lnTo>
                    <a:pt x="1473200" y="32130"/>
                  </a:lnTo>
                  <a:close/>
                </a:path>
                <a:path w="1544320" h="103504">
                  <a:moveTo>
                    <a:pt x="1511300" y="41020"/>
                  </a:moveTo>
                  <a:lnTo>
                    <a:pt x="1511300" y="44830"/>
                  </a:lnTo>
                  <a:lnTo>
                    <a:pt x="1515110" y="44830"/>
                  </a:lnTo>
                  <a:lnTo>
                    <a:pt x="1511300" y="41020"/>
                  </a:lnTo>
                  <a:close/>
                </a:path>
                <a:path w="1544320" h="103504">
                  <a:moveTo>
                    <a:pt x="1511300" y="32509"/>
                  </a:moveTo>
                  <a:lnTo>
                    <a:pt x="1511300" y="41020"/>
                  </a:lnTo>
                  <a:lnTo>
                    <a:pt x="1515110" y="44830"/>
                  </a:lnTo>
                  <a:lnTo>
                    <a:pt x="1521460" y="44830"/>
                  </a:lnTo>
                  <a:lnTo>
                    <a:pt x="1521460" y="38433"/>
                  </a:lnTo>
                  <a:lnTo>
                    <a:pt x="1511300" y="32509"/>
                  </a:lnTo>
                  <a:close/>
                </a:path>
                <a:path w="1544320" h="103504">
                  <a:moveTo>
                    <a:pt x="1511300" y="38480"/>
                  </a:moveTo>
                  <a:lnTo>
                    <a:pt x="1508760" y="38480"/>
                  </a:lnTo>
                  <a:lnTo>
                    <a:pt x="1511300" y="41020"/>
                  </a:lnTo>
                  <a:lnTo>
                    <a:pt x="1511300" y="38480"/>
                  </a:lnTo>
                  <a:close/>
                </a:path>
                <a:path w="1544320" h="103504">
                  <a:moveTo>
                    <a:pt x="1521460" y="32130"/>
                  </a:moveTo>
                  <a:lnTo>
                    <a:pt x="1511300" y="32130"/>
                  </a:lnTo>
                  <a:lnTo>
                    <a:pt x="1511300" y="32509"/>
                  </a:lnTo>
                  <a:lnTo>
                    <a:pt x="1521460" y="38433"/>
                  </a:lnTo>
                  <a:lnTo>
                    <a:pt x="1521460" y="3213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07458" y="2133345"/>
              <a:ext cx="1163955" cy="393700"/>
            </a:xfrm>
            <a:custGeom>
              <a:avLst/>
              <a:gdLst/>
              <a:ahLst/>
              <a:cxnLst/>
              <a:rect l="l" t="t" r="r" b="b"/>
              <a:pathLst>
                <a:path w="1163954" h="393700">
                  <a:moveTo>
                    <a:pt x="1097914" y="0"/>
                  </a:moveTo>
                  <a:lnTo>
                    <a:pt x="65531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1"/>
                  </a:lnTo>
                  <a:lnTo>
                    <a:pt x="0" y="327659"/>
                  </a:lnTo>
                  <a:lnTo>
                    <a:pt x="5149" y="353169"/>
                  </a:lnTo>
                  <a:lnTo>
                    <a:pt x="19192" y="373999"/>
                  </a:lnTo>
                  <a:lnTo>
                    <a:pt x="40022" y="388042"/>
                  </a:lnTo>
                  <a:lnTo>
                    <a:pt x="65531" y="393191"/>
                  </a:lnTo>
                  <a:lnTo>
                    <a:pt x="1097914" y="393191"/>
                  </a:lnTo>
                  <a:lnTo>
                    <a:pt x="1123424" y="388042"/>
                  </a:lnTo>
                  <a:lnTo>
                    <a:pt x="1144254" y="373999"/>
                  </a:lnTo>
                  <a:lnTo>
                    <a:pt x="1158297" y="353169"/>
                  </a:lnTo>
                  <a:lnTo>
                    <a:pt x="1163446" y="327659"/>
                  </a:lnTo>
                  <a:lnTo>
                    <a:pt x="1163446" y="65531"/>
                  </a:lnTo>
                  <a:lnTo>
                    <a:pt x="1158297" y="40022"/>
                  </a:lnTo>
                  <a:lnTo>
                    <a:pt x="1144254" y="19192"/>
                  </a:lnTo>
                  <a:lnTo>
                    <a:pt x="1123424" y="5149"/>
                  </a:lnTo>
                  <a:lnTo>
                    <a:pt x="109791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7458" y="2133345"/>
              <a:ext cx="1163955" cy="393700"/>
            </a:xfrm>
            <a:custGeom>
              <a:avLst/>
              <a:gdLst/>
              <a:ahLst/>
              <a:cxnLst/>
              <a:rect l="l" t="t" r="r" b="b"/>
              <a:pathLst>
                <a:path w="1163954" h="393700">
                  <a:moveTo>
                    <a:pt x="0" y="65531"/>
                  </a:moveTo>
                  <a:lnTo>
                    <a:pt x="5149" y="40022"/>
                  </a:lnTo>
                  <a:lnTo>
                    <a:pt x="19192" y="19192"/>
                  </a:lnTo>
                  <a:lnTo>
                    <a:pt x="40022" y="5149"/>
                  </a:lnTo>
                  <a:lnTo>
                    <a:pt x="65531" y="0"/>
                  </a:lnTo>
                  <a:lnTo>
                    <a:pt x="1097914" y="0"/>
                  </a:lnTo>
                  <a:lnTo>
                    <a:pt x="1123424" y="5149"/>
                  </a:lnTo>
                  <a:lnTo>
                    <a:pt x="1144254" y="19192"/>
                  </a:lnTo>
                  <a:lnTo>
                    <a:pt x="1158297" y="40022"/>
                  </a:lnTo>
                  <a:lnTo>
                    <a:pt x="1163446" y="65531"/>
                  </a:lnTo>
                  <a:lnTo>
                    <a:pt x="1163446" y="327659"/>
                  </a:lnTo>
                  <a:lnTo>
                    <a:pt x="1158297" y="353169"/>
                  </a:lnTo>
                  <a:lnTo>
                    <a:pt x="1144254" y="373999"/>
                  </a:lnTo>
                  <a:lnTo>
                    <a:pt x="1123424" y="388042"/>
                  </a:lnTo>
                  <a:lnTo>
                    <a:pt x="1097914" y="393191"/>
                  </a:lnTo>
                  <a:lnTo>
                    <a:pt x="65531" y="393191"/>
                  </a:lnTo>
                  <a:lnTo>
                    <a:pt x="40022" y="388042"/>
                  </a:lnTo>
                  <a:lnTo>
                    <a:pt x="19192" y="373999"/>
                  </a:lnTo>
                  <a:lnTo>
                    <a:pt x="5149" y="353169"/>
                  </a:lnTo>
                  <a:lnTo>
                    <a:pt x="0" y="327659"/>
                  </a:lnTo>
                  <a:lnTo>
                    <a:pt x="0" y="65531"/>
                  </a:lnTo>
                  <a:close/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14469" y="2313178"/>
            <a:ext cx="749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khuôn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mặt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25617" y="2134107"/>
            <a:ext cx="1402715" cy="1097280"/>
            <a:chOff x="5325617" y="2134107"/>
            <a:chExt cx="1402715" cy="1097280"/>
          </a:xfrm>
        </p:grpSpPr>
        <p:sp>
          <p:nvSpPr>
            <p:cNvPr id="19" name="object 19"/>
            <p:cNvSpPr/>
            <p:nvPr/>
          </p:nvSpPr>
          <p:spPr>
            <a:xfrm>
              <a:off x="5325617" y="3127628"/>
              <a:ext cx="377825" cy="103505"/>
            </a:xfrm>
            <a:custGeom>
              <a:avLst/>
              <a:gdLst/>
              <a:ahLst/>
              <a:cxnLst/>
              <a:rect l="l" t="t" r="r" b="b"/>
              <a:pathLst>
                <a:path w="377825" h="103505">
                  <a:moveTo>
                    <a:pt x="508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00" y="58038"/>
                  </a:lnTo>
                  <a:lnTo>
                    <a:pt x="50800" y="45338"/>
                  </a:lnTo>
                  <a:close/>
                </a:path>
                <a:path w="377825" h="103505">
                  <a:moveTo>
                    <a:pt x="139700" y="45338"/>
                  </a:moveTo>
                  <a:lnTo>
                    <a:pt x="88900" y="45338"/>
                  </a:lnTo>
                  <a:lnTo>
                    <a:pt x="88900" y="58038"/>
                  </a:lnTo>
                  <a:lnTo>
                    <a:pt x="139700" y="58038"/>
                  </a:lnTo>
                  <a:lnTo>
                    <a:pt x="139700" y="45338"/>
                  </a:lnTo>
                  <a:close/>
                </a:path>
                <a:path w="377825" h="103505">
                  <a:moveTo>
                    <a:pt x="228600" y="45338"/>
                  </a:moveTo>
                  <a:lnTo>
                    <a:pt x="177800" y="45338"/>
                  </a:lnTo>
                  <a:lnTo>
                    <a:pt x="177800" y="58038"/>
                  </a:lnTo>
                  <a:lnTo>
                    <a:pt x="228600" y="58038"/>
                  </a:lnTo>
                  <a:lnTo>
                    <a:pt x="228600" y="45338"/>
                  </a:lnTo>
                  <a:close/>
                </a:path>
                <a:path w="377825" h="103505">
                  <a:moveTo>
                    <a:pt x="352352" y="51752"/>
                  </a:moveTo>
                  <a:lnTo>
                    <a:pt x="282575" y="92456"/>
                  </a:lnTo>
                  <a:lnTo>
                    <a:pt x="281559" y="96393"/>
                  </a:lnTo>
                  <a:lnTo>
                    <a:pt x="283337" y="99441"/>
                  </a:lnTo>
                  <a:lnTo>
                    <a:pt x="285115" y="102362"/>
                  </a:lnTo>
                  <a:lnTo>
                    <a:pt x="288925" y="103505"/>
                  </a:lnTo>
                  <a:lnTo>
                    <a:pt x="366707" y="58038"/>
                  </a:lnTo>
                  <a:lnTo>
                    <a:pt x="355600" y="58038"/>
                  </a:lnTo>
                  <a:lnTo>
                    <a:pt x="355600" y="53646"/>
                  </a:lnTo>
                  <a:lnTo>
                    <a:pt x="352352" y="51752"/>
                  </a:lnTo>
                  <a:close/>
                </a:path>
                <a:path w="377825" h="103505">
                  <a:moveTo>
                    <a:pt x="317500" y="45338"/>
                  </a:moveTo>
                  <a:lnTo>
                    <a:pt x="266700" y="45338"/>
                  </a:lnTo>
                  <a:lnTo>
                    <a:pt x="266700" y="58038"/>
                  </a:lnTo>
                  <a:lnTo>
                    <a:pt x="317500" y="58038"/>
                  </a:lnTo>
                  <a:lnTo>
                    <a:pt x="317500" y="45338"/>
                  </a:lnTo>
                  <a:close/>
                </a:path>
                <a:path w="377825" h="103505">
                  <a:moveTo>
                    <a:pt x="355600" y="53646"/>
                  </a:moveTo>
                  <a:lnTo>
                    <a:pt x="355600" y="58038"/>
                  </a:lnTo>
                  <a:lnTo>
                    <a:pt x="364998" y="58038"/>
                  </a:lnTo>
                  <a:lnTo>
                    <a:pt x="364998" y="57276"/>
                  </a:lnTo>
                  <a:lnTo>
                    <a:pt x="361823" y="57276"/>
                  </a:lnTo>
                  <a:lnTo>
                    <a:pt x="355600" y="53646"/>
                  </a:lnTo>
                  <a:close/>
                </a:path>
                <a:path w="377825" h="103505">
                  <a:moveTo>
                    <a:pt x="366680" y="45338"/>
                  </a:moveTo>
                  <a:lnTo>
                    <a:pt x="364998" y="45338"/>
                  </a:lnTo>
                  <a:lnTo>
                    <a:pt x="364998" y="58038"/>
                  </a:lnTo>
                  <a:lnTo>
                    <a:pt x="366707" y="58038"/>
                  </a:lnTo>
                  <a:lnTo>
                    <a:pt x="377571" y="51688"/>
                  </a:lnTo>
                  <a:lnTo>
                    <a:pt x="366680" y="45338"/>
                  </a:lnTo>
                  <a:close/>
                </a:path>
                <a:path w="377825" h="103505">
                  <a:moveTo>
                    <a:pt x="361823" y="46228"/>
                  </a:moveTo>
                  <a:lnTo>
                    <a:pt x="355600" y="49858"/>
                  </a:lnTo>
                  <a:lnTo>
                    <a:pt x="355600" y="53646"/>
                  </a:lnTo>
                  <a:lnTo>
                    <a:pt x="361823" y="57276"/>
                  </a:lnTo>
                  <a:lnTo>
                    <a:pt x="361823" y="46228"/>
                  </a:lnTo>
                  <a:close/>
                </a:path>
                <a:path w="377825" h="103505">
                  <a:moveTo>
                    <a:pt x="364998" y="46228"/>
                  </a:moveTo>
                  <a:lnTo>
                    <a:pt x="361823" y="46228"/>
                  </a:lnTo>
                  <a:lnTo>
                    <a:pt x="361823" y="57276"/>
                  </a:lnTo>
                  <a:lnTo>
                    <a:pt x="364998" y="57276"/>
                  </a:lnTo>
                  <a:lnTo>
                    <a:pt x="364998" y="46228"/>
                  </a:lnTo>
                  <a:close/>
                </a:path>
                <a:path w="377825" h="103505">
                  <a:moveTo>
                    <a:pt x="355600" y="49858"/>
                  </a:moveTo>
                  <a:lnTo>
                    <a:pt x="352352" y="51752"/>
                  </a:lnTo>
                  <a:lnTo>
                    <a:pt x="355600" y="53646"/>
                  </a:lnTo>
                  <a:lnTo>
                    <a:pt x="355600" y="49858"/>
                  </a:lnTo>
                  <a:close/>
                </a:path>
                <a:path w="377825" h="103505">
                  <a:moveTo>
                    <a:pt x="288925" y="0"/>
                  </a:moveTo>
                  <a:lnTo>
                    <a:pt x="285115" y="1016"/>
                  </a:lnTo>
                  <a:lnTo>
                    <a:pt x="281559" y="7112"/>
                  </a:lnTo>
                  <a:lnTo>
                    <a:pt x="282575" y="11049"/>
                  </a:lnTo>
                  <a:lnTo>
                    <a:pt x="352352" y="51752"/>
                  </a:lnTo>
                  <a:lnTo>
                    <a:pt x="355600" y="49858"/>
                  </a:lnTo>
                  <a:lnTo>
                    <a:pt x="355600" y="45338"/>
                  </a:lnTo>
                  <a:lnTo>
                    <a:pt x="366680" y="45338"/>
                  </a:lnTo>
                  <a:lnTo>
                    <a:pt x="288925" y="0"/>
                  </a:lnTo>
                  <a:close/>
                </a:path>
                <a:path w="377825" h="103505">
                  <a:moveTo>
                    <a:pt x="364998" y="45338"/>
                  </a:moveTo>
                  <a:lnTo>
                    <a:pt x="355600" y="45338"/>
                  </a:lnTo>
                  <a:lnTo>
                    <a:pt x="355600" y="49858"/>
                  </a:lnTo>
                  <a:lnTo>
                    <a:pt x="361823" y="46228"/>
                  </a:lnTo>
                  <a:lnTo>
                    <a:pt x="364998" y="46228"/>
                  </a:lnTo>
                  <a:lnTo>
                    <a:pt x="364998" y="4533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28512" y="2134107"/>
              <a:ext cx="1099820" cy="407034"/>
            </a:xfrm>
            <a:custGeom>
              <a:avLst/>
              <a:gdLst/>
              <a:ahLst/>
              <a:cxnLst/>
              <a:rect l="l" t="t" r="r" b="b"/>
              <a:pathLst>
                <a:path w="1099820" h="407035">
                  <a:moveTo>
                    <a:pt x="1031875" y="0"/>
                  </a:moveTo>
                  <a:lnTo>
                    <a:pt x="67817" y="0"/>
                  </a:lnTo>
                  <a:lnTo>
                    <a:pt x="41415" y="5328"/>
                  </a:lnTo>
                  <a:lnTo>
                    <a:pt x="19859" y="19859"/>
                  </a:lnTo>
                  <a:lnTo>
                    <a:pt x="5328" y="41415"/>
                  </a:lnTo>
                  <a:lnTo>
                    <a:pt x="0" y="67817"/>
                  </a:lnTo>
                  <a:lnTo>
                    <a:pt x="0" y="339216"/>
                  </a:lnTo>
                  <a:lnTo>
                    <a:pt x="5328" y="365619"/>
                  </a:lnTo>
                  <a:lnTo>
                    <a:pt x="19859" y="387175"/>
                  </a:lnTo>
                  <a:lnTo>
                    <a:pt x="41415" y="401706"/>
                  </a:lnTo>
                  <a:lnTo>
                    <a:pt x="67817" y="407034"/>
                  </a:lnTo>
                  <a:lnTo>
                    <a:pt x="1031875" y="407034"/>
                  </a:lnTo>
                  <a:lnTo>
                    <a:pt x="1058277" y="401706"/>
                  </a:lnTo>
                  <a:lnTo>
                    <a:pt x="1079833" y="387175"/>
                  </a:lnTo>
                  <a:lnTo>
                    <a:pt x="1094364" y="365619"/>
                  </a:lnTo>
                  <a:lnTo>
                    <a:pt x="1099692" y="339216"/>
                  </a:lnTo>
                  <a:lnTo>
                    <a:pt x="1099692" y="67817"/>
                  </a:lnTo>
                  <a:lnTo>
                    <a:pt x="1094364" y="41415"/>
                  </a:lnTo>
                  <a:lnTo>
                    <a:pt x="1079833" y="19859"/>
                  </a:lnTo>
                  <a:lnTo>
                    <a:pt x="1058277" y="5328"/>
                  </a:lnTo>
                  <a:lnTo>
                    <a:pt x="10318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04408" y="2137917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Chụp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hình 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khuôn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mặt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84313" y="2139314"/>
            <a:ext cx="1012190" cy="407034"/>
          </a:xfrm>
          <a:custGeom>
            <a:avLst/>
            <a:gdLst/>
            <a:ahLst/>
            <a:cxnLst/>
            <a:rect l="l" t="t" r="r" b="b"/>
            <a:pathLst>
              <a:path w="1012190" h="407035">
                <a:moveTo>
                  <a:pt x="943736" y="0"/>
                </a:moveTo>
                <a:lnTo>
                  <a:pt x="67944" y="0"/>
                </a:lnTo>
                <a:lnTo>
                  <a:pt x="41523" y="5328"/>
                </a:lnTo>
                <a:lnTo>
                  <a:pt x="19923" y="19859"/>
                </a:lnTo>
                <a:lnTo>
                  <a:pt x="5347" y="41415"/>
                </a:lnTo>
                <a:lnTo>
                  <a:pt x="0" y="67818"/>
                </a:lnTo>
                <a:lnTo>
                  <a:pt x="0" y="339217"/>
                </a:lnTo>
                <a:lnTo>
                  <a:pt x="5347" y="365619"/>
                </a:lnTo>
                <a:lnTo>
                  <a:pt x="19923" y="387175"/>
                </a:lnTo>
                <a:lnTo>
                  <a:pt x="41523" y="401706"/>
                </a:lnTo>
                <a:lnTo>
                  <a:pt x="67944" y="407035"/>
                </a:lnTo>
                <a:lnTo>
                  <a:pt x="943736" y="407035"/>
                </a:lnTo>
                <a:lnTo>
                  <a:pt x="970158" y="401706"/>
                </a:lnTo>
                <a:lnTo>
                  <a:pt x="991758" y="387175"/>
                </a:lnTo>
                <a:lnTo>
                  <a:pt x="1006334" y="365619"/>
                </a:lnTo>
                <a:lnTo>
                  <a:pt x="1011681" y="339217"/>
                </a:lnTo>
                <a:lnTo>
                  <a:pt x="1011681" y="67818"/>
                </a:lnTo>
                <a:lnTo>
                  <a:pt x="1006334" y="41415"/>
                </a:lnTo>
                <a:lnTo>
                  <a:pt x="991758" y="19859"/>
                </a:lnTo>
                <a:lnTo>
                  <a:pt x="970158" y="5328"/>
                </a:lnTo>
                <a:lnTo>
                  <a:pt x="9437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56906" y="2143125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Mô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hình 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năng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38465" y="3590544"/>
            <a:ext cx="103505" cy="1618615"/>
          </a:xfrm>
          <a:custGeom>
            <a:avLst/>
            <a:gdLst/>
            <a:ahLst/>
            <a:cxnLst/>
            <a:rect l="l" t="t" r="r" b="b"/>
            <a:pathLst>
              <a:path w="103504" h="1618614">
                <a:moveTo>
                  <a:pt x="58038" y="0"/>
                </a:moveTo>
                <a:lnTo>
                  <a:pt x="45338" y="0"/>
                </a:lnTo>
                <a:lnTo>
                  <a:pt x="45338" y="50799"/>
                </a:lnTo>
                <a:lnTo>
                  <a:pt x="58038" y="50799"/>
                </a:lnTo>
                <a:lnTo>
                  <a:pt x="58038" y="0"/>
                </a:lnTo>
                <a:close/>
              </a:path>
              <a:path w="103504" h="1618614">
                <a:moveTo>
                  <a:pt x="58038" y="88899"/>
                </a:moveTo>
                <a:lnTo>
                  <a:pt x="45338" y="88899"/>
                </a:lnTo>
                <a:lnTo>
                  <a:pt x="45338" y="139699"/>
                </a:lnTo>
                <a:lnTo>
                  <a:pt x="58038" y="139699"/>
                </a:lnTo>
                <a:lnTo>
                  <a:pt x="58038" y="88899"/>
                </a:lnTo>
                <a:close/>
              </a:path>
              <a:path w="103504" h="1618614">
                <a:moveTo>
                  <a:pt x="58038" y="177799"/>
                </a:moveTo>
                <a:lnTo>
                  <a:pt x="45338" y="177799"/>
                </a:lnTo>
                <a:lnTo>
                  <a:pt x="45338" y="228599"/>
                </a:lnTo>
                <a:lnTo>
                  <a:pt x="58038" y="228599"/>
                </a:lnTo>
                <a:lnTo>
                  <a:pt x="58038" y="177799"/>
                </a:lnTo>
                <a:close/>
              </a:path>
              <a:path w="103504" h="1618614">
                <a:moveTo>
                  <a:pt x="58038" y="266699"/>
                </a:moveTo>
                <a:lnTo>
                  <a:pt x="45338" y="266699"/>
                </a:lnTo>
                <a:lnTo>
                  <a:pt x="45338" y="317499"/>
                </a:lnTo>
                <a:lnTo>
                  <a:pt x="58038" y="317499"/>
                </a:lnTo>
                <a:lnTo>
                  <a:pt x="58038" y="266699"/>
                </a:lnTo>
                <a:close/>
              </a:path>
              <a:path w="103504" h="1618614">
                <a:moveTo>
                  <a:pt x="58038" y="355599"/>
                </a:moveTo>
                <a:lnTo>
                  <a:pt x="45338" y="355599"/>
                </a:lnTo>
                <a:lnTo>
                  <a:pt x="45338" y="406399"/>
                </a:lnTo>
                <a:lnTo>
                  <a:pt x="58038" y="406399"/>
                </a:lnTo>
                <a:lnTo>
                  <a:pt x="58038" y="355599"/>
                </a:lnTo>
                <a:close/>
              </a:path>
              <a:path w="103504" h="1618614">
                <a:moveTo>
                  <a:pt x="58038" y="444499"/>
                </a:moveTo>
                <a:lnTo>
                  <a:pt x="45338" y="444499"/>
                </a:lnTo>
                <a:lnTo>
                  <a:pt x="45338" y="495299"/>
                </a:lnTo>
                <a:lnTo>
                  <a:pt x="58038" y="495299"/>
                </a:lnTo>
                <a:lnTo>
                  <a:pt x="58038" y="444499"/>
                </a:lnTo>
                <a:close/>
              </a:path>
              <a:path w="103504" h="1618614">
                <a:moveTo>
                  <a:pt x="58038" y="533399"/>
                </a:moveTo>
                <a:lnTo>
                  <a:pt x="45338" y="533399"/>
                </a:lnTo>
                <a:lnTo>
                  <a:pt x="45338" y="584199"/>
                </a:lnTo>
                <a:lnTo>
                  <a:pt x="58038" y="584199"/>
                </a:lnTo>
                <a:lnTo>
                  <a:pt x="58038" y="533399"/>
                </a:lnTo>
                <a:close/>
              </a:path>
              <a:path w="103504" h="1618614">
                <a:moveTo>
                  <a:pt x="58038" y="622299"/>
                </a:moveTo>
                <a:lnTo>
                  <a:pt x="45338" y="622299"/>
                </a:lnTo>
                <a:lnTo>
                  <a:pt x="45338" y="673099"/>
                </a:lnTo>
                <a:lnTo>
                  <a:pt x="58038" y="673099"/>
                </a:lnTo>
                <a:lnTo>
                  <a:pt x="58038" y="622299"/>
                </a:lnTo>
                <a:close/>
              </a:path>
              <a:path w="103504" h="1618614">
                <a:moveTo>
                  <a:pt x="58038" y="711199"/>
                </a:moveTo>
                <a:lnTo>
                  <a:pt x="45338" y="711199"/>
                </a:lnTo>
                <a:lnTo>
                  <a:pt x="45338" y="761999"/>
                </a:lnTo>
                <a:lnTo>
                  <a:pt x="58038" y="761999"/>
                </a:lnTo>
                <a:lnTo>
                  <a:pt x="58038" y="711199"/>
                </a:lnTo>
                <a:close/>
              </a:path>
              <a:path w="103504" h="1618614">
                <a:moveTo>
                  <a:pt x="58038" y="800099"/>
                </a:moveTo>
                <a:lnTo>
                  <a:pt x="45338" y="800099"/>
                </a:lnTo>
                <a:lnTo>
                  <a:pt x="45338" y="850899"/>
                </a:lnTo>
                <a:lnTo>
                  <a:pt x="58038" y="850899"/>
                </a:lnTo>
                <a:lnTo>
                  <a:pt x="58038" y="800099"/>
                </a:lnTo>
                <a:close/>
              </a:path>
              <a:path w="103504" h="1618614">
                <a:moveTo>
                  <a:pt x="58038" y="888999"/>
                </a:moveTo>
                <a:lnTo>
                  <a:pt x="45338" y="888999"/>
                </a:lnTo>
                <a:lnTo>
                  <a:pt x="45338" y="939799"/>
                </a:lnTo>
                <a:lnTo>
                  <a:pt x="58038" y="939799"/>
                </a:lnTo>
                <a:lnTo>
                  <a:pt x="58038" y="888999"/>
                </a:lnTo>
                <a:close/>
              </a:path>
              <a:path w="103504" h="1618614">
                <a:moveTo>
                  <a:pt x="58038" y="977899"/>
                </a:moveTo>
                <a:lnTo>
                  <a:pt x="45338" y="977899"/>
                </a:lnTo>
                <a:lnTo>
                  <a:pt x="45338" y="1028699"/>
                </a:lnTo>
                <a:lnTo>
                  <a:pt x="58038" y="1028699"/>
                </a:lnTo>
                <a:lnTo>
                  <a:pt x="58038" y="977899"/>
                </a:lnTo>
                <a:close/>
              </a:path>
              <a:path w="103504" h="1618614">
                <a:moveTo>
                  <a:pt x="58038" y="1066799"/>
                </a:moveTo>
                <a:lnTo>
                  <a:pt x="45338" y="1066799"/>
                </a:lnTo>
                <a:lnTo>
                  <a:pt x="45338" y="1117599"/>
                </a:lnTo>
                <a:lnTo>
                  <a:pt x="58038" y="1117599"/>
                </a:lnTo>
                <a:lnTo>
                  <a:pt x="58038" y="1066799"/>
                </a:lnTo>
                <a:close/>
              </a:path>
              <a:path w="103504" h="1618614">
                <a:moveTo>
                  <a:pt x="58038" y="1155699"/>
                </a:moveTo>
                <a:lnTo>
                  <a:pt x="45338" y="1155699"/>
                </a:lnTo>
                <a:lnTo>
                  <a:pt x="45338" y="1206499"/>
                </a:lnTo>
                <a:lnTo>
                  <a:pt x="58038" y="1206499"/>
                </a:lnTo>
                <a:lnTo>
                  <a:pt x="58038" y="1155699"/>
                </a:lnTo>
                <a:close/>
              </a:path>
              <a:path w="103504" h="1618614">
                <a:moveTo>
                  <a:pt x="58038" y="1244599"/>
                </a:moveTo>
                <a:lnTo>
                  <a:pt x="45338" y="1244599"/>
                </a:lnTo>
                <a:lnTo>
                  <a:pt x="45338" y="1295399"/>
                </a:lnTo>
                <a:lnTo>
                  <a:pt x="58038" y="1295399"/>
                </a:lnTo>
                <a:lnTo>
                  <a:pt x="58038" y="1244599"/>
                </a:lnTo>
                <a:close/>
              </a:path>
              <a:path w="103504" h="1618614">
                <a:moveTo>
                  <a:pt x="58038" y="1333499"/>
                </a:moveTo>
                <a:lnTo>
                  <a:pt x="45338" y="1333499"/>
                </a:lnTo>
                <a:lnTo>
                  <a:pt x="45338" y="1384299"/>
                </a:lnTo>
                <a:lnTo>
                  <a:pt x="58038" y="1384299"/>
                </a:lnTo>
                <a:lnTo>
                  <a:pt x="58038" y="1333499"/>
                </a:lnTo>
                <a:close/>
              </a:path>
              <a:path w="103504" h="1618614">
                <a:moveTo>
                  <a:pt x="58038" y="1422399"/>
                </a:moveTo>
                <a:lnTo>
                  <a:pt x="45338" y="1422399"/>
                </a:lnTo>
                <a:lnTo>
                  <a:pt x="45338" y="1473199"/>
                </a:lnTo>
                <a:lnTo>
                  <a:pt x="58038" y="1473199"/>
                </a:lnTo>
                <a:lnTo>
                  <a:pt x="58038" y="1422399"/>
                </a:lnTo>
                <a:close/>
              </a:path>
              <a:path w="103504" h="1618614">
                <a:moveTo>
                  <a:pt x="7111" y="1522094"/>
                </a:moveTo>
                <a:lnTo>
                  <a:pt x="1015" y="1525650"/>
                </a:lnTo>
                <a:lnTo>
                  <a:pt x="0" y="1529460"/>
                </a:lnTo>
                <a:lnTo>
                  <a:pt x="51688" y="1618106"/>
                </a:lnTo>
                <a:lnTo>
                  <a:pt x="59020" y="1605533"/>
                </a:lnTo>
                <a:lnTo>
                  <a:pt x="45338" y="1605533"/>
                </a:lnTo>
                <a:lnTo>
                  <a:pt x="45338" y="1600199"/>
                </a:lnTo>
                <a:lnTo>
                  <a:pt x="47487" y="1600199"/>
                </a:lnTo>
                <a:lnTo>
                  <a:pt x="51688" y="1592997"/>
                </a:lnTo>
                <a:lnTo>
                  <a:pt x="10921" y="1523110"/>
                </a:lnTo>
                <a:lnTo>
                  <a:pt x="7111" y="1522094"/>
                </a:lnTo>
                <a:close/>
              </a:path>
              <a:path w="103504" h="1618614">
                <a:moveTo>
                  <a:pt x="47487" y="1600199"/>
                </a:moveTo>
                <a:lnTo>
                  <a:pt x="45338" y="1600199"/>
                </a:lnTo>
                <a:lnTo>
                  <a:pt x="45338" y="1605533"/>
                </a:lnTo>
                <a:lnTo>
                  <a:pt x="58038" y="1605533"/>
                </a:lnTo>
                <a:lnTo>
                  <a:pt x="58038" y="1602358"/>
                </a:lnTo>
                <a:lnTo>
                  <a:pt x="46227" y="1602358"/>
                </a:lnTo>
                <a:lnTo>
                  <a:pt x="47487" y="1600199"/>
                </a:lnTo>
                <a:close/>
              </a:path>
              <a:path w="103504" h="1618614">
                <a:moveTo>
                  <a:pt x="62130" y="1600199"/>
                </a:moveTo>
                <a:lnTo>
                  <a:pt x="58038" y="1600199"/>
                </a:lnTo>
                <a:lnTo>
                  <a:pt x="58038" y="1605533"/>
                </a:lnTo>
                <a:lnTo>
                  <a:pt x="59020" y="1605533"/>
                </a:lnTo>
                <a:lnTo>
                  <a:pt x="62130" y="1600199"/>
                </a:lnTo>
                <a:close/>
              </a:path>
              <a:path w="103504" h="1618614">
                <a:moveTo>
                  <a:pt x="51688" y="1592997"/>
                </a:moveTo>
                <a:lnTo>
                  <a:pt x="46227" y="1602358"/>
                </a:lnTo>
                <a:lnTo>
                  <a:pt x="57150" y="1602358"/>
                </a:lnTo>
                <a:lnTo>
                  <a:pt x="51688" y="1592997"/>
                </a:lnTo>
                <a:close/>
              </a:path>
              <a:path w="103504" h="1618614">
                <a:moveTo>
                  <a:pt x="96265" y="1522094"/>
                </a:moveTo>
                <a:lnTo>
                  <a:pt x="92455" y="1523110"/>
                </a:lnTo>
                <a:lnTo>
                  <a:pt x="51688" y="1592997"/>
                </a:lnTo>
                <a:lnTo>
                  <a:pt x="57150" y="1602358"/>
                </a:lnTo>
                <a:lnTo>
                  <a:pt x="58038" y="1602358"/>
                </a:lnTo>
                <a:lnTo>
                  <a:pt x="58038" y="1600199"/>
                </a:lnTo>
                <a:lnTo>
                  <a:pt x="62130" y="1600199"/>
                </a:lnTo>
                <a:lnTo>
                  <a:pt x="103377" y="1529460"/>
                </a:lnTo>
                <a:lnTo>
                  <a:pt x="102361" y="1525650"/>
                </a:lnTo>
                <a:lnTo>
                  <a:pt x="96265" y="1522094"/>
                </a:lnTo>
                <a:close/>
              </a:path>
              <a:path w="103504" h="1618614">
                <a:moveTo>
                  <a:pt x="58038" y="1511299"/>
                </a:moveTo>
                <a:lnTo>
                  <a:pt x="45338" y="1511299"/>
                </a:lnTo>
                <a:lnTo>
                  <a:pt x="45338" y="1562099"/>
                </a:lnTo>
                <a:lnTo>
                  <a:pt x="58038" y="1562099"/>
                </a:lnTo>
                <a:lnTo>
                  <a:pt x="58038" y="15112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6085" y="1855977"/>
            <a:ext cx="22517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Arial"/>
                <a:cs typeface="Arial"/>
              </a:rPr>
              <a:t>Đầu </a:t>
            </a:r>
            <a:r>
              <a:rPr sz="1000" spc="15" dirty="0">
                <a:latin typeface="Arial"/>
                <a:cs typeface="Arial"/>
              </a:rPr>
              <a:t>ghi </a:t>
            </a:r>
            <a:r>
              <a:rPr sz="1000" spc="-10" dirty="0">
                <a:latin typeface="Arial"/>
                <a:cs typeface="Arial"/>
              </a:rPr>
              <a:t>nhận </a:t>
            </a:r>
            <a:r>
              <a:rPr sz="1000" dirty="0">
                <a:latin typeface="Arial"/>
                <a:cs typeface="Arial"/>
              </a:rPr>
              <a:t>diện </a:t>
            </a:r>
            <a:r>
              <a:rPr sz="1000" spc="5" dirty="0">
                <a:latin typeface="Arial"/>
                <a:cs typeface="Arial"/>
              </a:rPr>
              <a:t>khuôn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mặt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Phát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hiện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64762" y="2296667"/>
            <a:ext cx="3876675" cy="972819"/>
          </a:xfrm>
          <a:custGeom>
            <a:avLst/>
            <a:gdLst/>
            <a:ahLst/>
            <a:cxnLst/>
            <a:rect l="l" t="t" r="r" b="b"/>
            <a:pathLst>
              <a:path w="3876675" h="972820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50800" y="0"/>
                </a:lnTo>
                <a:close/>
              </a:path>
              <a:path w="3876675" h="972820">
                <a:moveTo>
                  <a:pt x="139700" y="0"/>
                </a:moveTo>
                <a:lnTo>
                  <a:pt x="88900" y="0"/>
                </a:lnTo>
                <a:lnTo>
                  <a:pt x="889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3876675" h="972820">
                <a:moveTo>
                  <a:pt x="209423" y="870204"/>
                </a:moveTo>
                <a:lnTo>
                  <a:pt x="196723" y="870204"/>
                </a:lnTo>
                <a:lnTo>
                  <a:pt x="196723" y="927100"/>
                </a:lnTo>
                <a:lnTo>
                  <a:pt x="203200" y="927100"/>
                </a:lnTo>
                <a:lnTo>
                  <a:pt x="203073" y="914400"/>
                </a:lnTo>
                <a:lnTo>
                  <a:pt x="203200" y="914527"/>
                </a:lnTo>
                <a:lnTo>
                  <a:pt x="209423" y="920750"/>
                </a:lnTo>
                <a:lnTo>
                  <a:pt x="209423" y="914400"/>
                </a:lnTo>
                <a:lnTo>
                  <a:pt x="209423" y="870204"/>
                </a:lnTo>
                <a:close/>
              </a:path>
              <a:path w="3876675" h="972820">
                <a:moveTo>
                  <a:pt x="209423" y="781304"/>
                </a:moveTo>
                <a:lnTo>
                  <a:pt x="196723" y="781304"/>
                </a:lnTo>
                <a:lnTo>
                  <a:pt x="196723" y="832104"/>
                </a:lnTo>
                <a:lnTo>
                  <a:pt x="209423" y="832104"/>
                </a:lnTo>
                <a:lnTo>
                  <a:pt x="209423" y="781304"/>
                </a:lnTo>
                <a:close/>
              </a:path>
              <a:path w="3876675" h="972820">
                <a:moveTo>
                  <a:pt x="209423" y="692404"/>
                </a:moveTo>
                <a:lnTo>
                  <a:pt x="196723" y="692404"/>
                </a:lnTo>
                <a:lnTo>
                  <a:pt x="196723" y="743204"/>
                </a:lnTo>
                <a:lnTo>
                  <a:pt x="209423" y="743204"/>
                </a:lnTo>
                <a:lnTo>
                  <a:pt x="209423" y="692404"/>
                </a:lnTo>
                <a:close/>
              </a:path>
              <a:path w="3876675" h="972820">
                <a:moveTo>
                  <a:pt x="209423" y="603504"/>
                </a:moveTo>
                <a:lnTo>
                  <a:pt x="196723" y="603504"/>
                </a:lnTo>
                <a:lnTo>
                  <a:pt x="196723" y="654304"/>
                </a:lnTo>
                <a:lnTo>
                  <a:pt x="209423" y="654304"/>
                </a:lnTo>
                <a:lnTo>
                  <a:pt x="209423" y="603504"/>
                </a:lnTo>
                <a:close/>
              </a:path>
              <a:path w="3876675" h="972820">
                <a:moveTo>
                  <a:pt x="209423" y="514604"/>
                </a:moveTo>
                <a:lnTo>
                  <a:pt x="196723" y="514604"/>
                </a:lnTo>
                <a:lnTo>
                  <a:pt x="196723" y="565404"/>
                </a:lnTo>
                <a:lnTo>
                  <a:pt x="209423" y="565404"/>
                </a:lnTo>
                <a:lnTo>
                  <a:pt x="209423" y="514604"/>
                </a:lnTo>
                <a:close/>
              </a:path>
              <a:path w="3876675" h="972820">
                <a:moveTo>
                  <a:pt x="209423" y="425704"/>
                </a:moveTo>
                <a:lnTo>
                  <a:pt x="196723" y="425704"/>
                </a:lnTo>
                <a:lnTo>
                  <a:pt x="196723" y="476504"/>
                </a:lnTo>
                <a:lnTo>
                  <a:pt x="209423" y="476504"/>
                </a:lnTo>
                <a:lnTo>
                  <a:pt x="209423" y="425704"/>
                </a:lnTo>
                <a:close/>
              </a:path>
              <a:path w="3876675" h="972820">
                <a:moveTo>
                  <a:pt x="209423" y="336804"/>
                </a:moveTo>
                <a:lnTo>
                  <a:pt x="196723" y="336804"/>
                </a:lnTo>
                <a:lnTo>
                  <a:pt x="196723" y="387604"/>
                </a:lnTo>
                <a:lnTo>
                  <a:pt x="209423" y="387604"/>
                </a:lnTo>
                <a:lnTo>
                  <a:pt x="209423" y="336804"/>
                </a:lnTo>
                <a:close/>
              </a:path>
              <a:path w="3876675" h="972820">
                <a:moveTo>
                  <a:pt x="209423" y="247904"/>
                </a:moveTo>
                <a:lnTo>
                  <a:pt x="196723" y="247904"/>
                </a:lnTo>
                <a:lnTo>
                  <a:pt x="196723" y="298704"/>
                </a:lnTo>
                <a:lnTo>
                  <a:pt x="209423" y="298704"/>
                </a:lnTo>
                <a:lnTo>
                  <a:pt x="209423" y="247904"/>
                </a:lnTo>
                <a:close/>
              </a:path>
              <a:path w="3876675" h="972820">
                <a:moveTo>
                  <a:pt x="209423" y="159004"/>
                </a:moveTo>
                <a:lnTo>
                  <a:pt x="196723" y="159004"/>
                </a:lnTo>
                <a:lnTo>
                  <a:pt x="196723" y="209804"/>
                </a:lnTo>
                <a:lnTo>
                  <a:pt x="209423" y="209804"/>
                </a:lnTo>
                <a:lnTo>
                  <a:pt x="209423" y="159004"/>
                </a:lnTo>
                <a:close/>
              </a:path>
              <a:path w="3876675" h="972820">
                <a:moveTo>
                  <a:pt x="209423" y="70104"/>
                </a:moveTo>
                <a:lnTo>
                  <a:pt x="196723" y="70104"/>
                </a:lnTo>
                <a:lnTo>
                  <a:pt x="196723" y="120904"/>
                </a:lnTo>
                <a:lnTo>
                  <a:pt x="209423" y="120904"/>
                </a:lnTo>
                <a:lnTo>
                  <a:pt x="209423" y="70104"/>
                </a:lnTo>
                <a:close/>
              </a:path>
              <a:path w="3876675" h="972820">
                <a:moveTo>
                  <a:pt x="209423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96723" y="12700"/>
                </a:lnTo>
                <a:lnTo>
                  <a:pt x="196723" y="32004"/>
                </a:lnTo>
                <a:lnTo>
                  <a:pt x="209423" y="32004"/>
                </a:lnTo>
                <a:lnTo>
                  <a:pt x="209423" y="12700"/>
                </a:lnTo>
                <a:lnTo>
                  <a:pt x="209423" y="6350"/>
                </a:lnTo>
                <a:lnTo>
                  <a:pt x="209423" y="0"/>
                </a:lnTo>
                <a:close/>
              </a:path>
              <a:path w="3876675" h="972820">
                <a:moveTo>
                  <a:pt x="292100" y="914400"/>
                </a:moveTo>
                <a:lnTo>
                  <a:pt x="241300" y="914400"/>
                </a:lnTo>
                <a:lnTo>
                  <a:pt x="241300" y="927100"/>
                </a:lnTo>
                <a:lnTo>
                  <a:pt x="292100" y="927100"/>
                </a:lnTo>
                <a:lnTo>
                  <a:pt x="292100" y="914400"/>
                </a:lnTo>
                <a:close/>
              </a:path>
              <a:path w="3876675" h="972820">
                <a:moveTo>
                  <a:pt x="405917" y="920699"/>
                </a:moveTo>
                <a:lnTo>
                  <a:pt x="396646" y="915289"/>
                </a:lnTo>
                <a:lnTo>
                  <a:pt x="395122" y="914400"/>
                </a:lnTo>
                <a:lnTo>
                  <a:pt x="317373" y="869061"/>
                </a:lnTo>
                <a:lnTo>
                  <a:pt x="313563" y="870077"/>
                </a:lnTo>
                <a:lnTo>
                  <a:pt x="310007" y="876173"/>
                </a:lnTo>
                <a:lnTo>
                  <a:pt x="311023" y="879983"/>
                </a:lnTo>
                <a:lnTo>
                  <a:pt x="369989" y="914400"/>
                </a:lnTo>
                <a:lnTo>
                  <a:pt x="330200" y="914400"/>
                </a:lnTo>
                <a:lnTo>
                  <a:pt x="330200" y="927100"/>
                </a:lnTo>
                <a:lnTo>
                  <a:pt x="370014" y="927100"/>
                </a:lnTo>
                <a:lnTo>
                  <a:pt x="380809" y="920813"/>
                </a:lnTo>
                <a:lnTo>
                  <a:pt x="381000" y="914400"/>
                </a:lnTo>
                <a:lnTo>
                  <a:pt x="381000" y="920699"/>
                </a:lnTo>
                <a:lnTo>
                  <a:pt x="381000" y="927100"/>
                </a:lnTo>
                <a:lnTo>
                  <a:pt x="380898" y="920762"/>
                </a:lnTo>
                <a:lnTo>
                  <a:pt x="311023" y="961517"/>
                </a:lnTo>
                <a:lnTo>
                  <a:pt x="310007" y="965454"/>
                </a:lnTo>
                <a:lnTo>
                  <a:pt x="311785" y="968375"/>
                </a:lnTo>
                <a:lnTo>
                  <a:pt x="313563" y="971423"/>
                </a:lnTo>
                <a:lnTo>
                  <a:pt x="317373" y="972439"/>
                </a:lnTo>
                <a:lnTo>
                  <a:pt x="395122" y="927100"/>
                </a:lnTo>
                <a:lnTo>
                  <a:pt x="396646" y="926211"/>
                </a:lnTo>
                <a:lnTo>
                  <a:pt x="405917" y="920813"/>
                </a:lnTo>
                <a:close/>
              </a:path>
              <a:path w="3876675" h="972820">
                <a:moveTo>
                  <a:pt x="3116097" y="660831"/>
                </a:moveTo>
                <a:lnTo>
                  <a:pt x="2932557" y="660831"/>
                </a:lnTo>
                <a:lnTo>
                  <a:pt x="2932557" y="884174"/>
                </a:lnTo>
                <a:lnTo>
                  <a:pt x="3116097" y="884174"/>
                </a:lnTo>
                <a:lnTo>
                  <a:pt x="3116097" y="660831"/>
                </a:lnTo>
                <a:close/>
              </a:path>
              <a:path w="3876675" h="972820">
                <a:moveTo>
                  <a:pt x="3371367" y="660831"/>
                </a:moveTo>
                <a:lnTo>
                  <a:pt x="3187827" y="660831"/>
                </a:lnTo>
                <a:lnTo>
                  <a:pt x="3187827" y="884174"/>
                </a:lnTo>
                <a:lnTo>
                  <a:pt x="3371367" y="884174"/>
                </a:lnTo>
                <a:lnTo>
                  <a:pt x="3371367" y="660831"/>
                </a:lnTo>
                <a:close/>
              </a:path>
              <a:path w="3876675" h="972820">
                <a:moveTo>
                  <a:pt x="3621176" y="660831"/>
                </a:moveTo>
                <a:lnTo>
                  <a:pt x="3437636" y="660831"/>
                </a:lnTo>
                <a:lnTo>
                  <a:pt x="3437636" y="884174"/>
                </a:lnTo>
                <a:lnTo>
                  <a:pt x="3621176" y="884174"/>
                </a:lnTo>
                <a:lnTo>
                  <a:pt x="3621176" y="660831"/>
                </a:lnTo>
                <a:close/>
              </a:path>
              <a:path w="3876675" h="972820">
                <a:moveTo>
                  <a:pt x="3876192" y="662228"/>
                </a:moveTo>
                <a:lnTo>
                  <a:pt x="3692652" y="662228"/>
                </a:lnTo>
                <a:lnTo>
                  <a:pt x="3692652" y="885571"/>
                </a:lnTo>
                <a:lnTo>
                  <a:pt x="3876192" y="885571"/>
                </a:lnTo>
                <a:lnTo>
                  <a:pt x="3876192" y="66222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010652" y="2960293"/>
          <a:ext cx="1386837" cy="22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342">
                <a:tc>
                  <a:txBody>
                    <a:bodyPr/>
                    <a:lstStyle/>
                    <a:p>
                      <a:pPr marL="45085">
                        <a:lnSpc>
                          <a:spcPts val="16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45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8285480" y="4634229"/>
            <a:ext cx="170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latin typeface="Arial"/>
                <a:cs typeface="Arial"/>
              </a:rPr>
              <a:t>Cơ </a:t>
            </a:r>
            <a:r>
              <a:rPr sz="1200" spc="-90" dirty="0">
                <a:latin typeface="Arial"/>
                <a:cs typeface="Arial"/>
              </a:rPr>
              <a:t>sở </a:t>
            </a:r>
            <a:r>
              <a:rPr sz="1200" spc="-30" dirty="0">
                <a:latin typeface="Arial"/>
                <a:cs typeface="Arial"/>
              </a:rPr>
              <a:t>dữ </a:t>
            </a:r>
            <a:r>
              <a:rPr sz="1200" dirty="0">
                <a:latin typeface="Arial"/>
                <a:cs typeface="Arial"/>
              </a:rPr>
              <a:t>liệu </a:t>
            </a:r>
            <a:r>
              <a:rPr sz="1200" spc="-75" dirty="0">
                <a:latin typeface="Arial"/>
                <a:cs typeface="Arial"/>
              </a:rPr>
              <a:t>: </a:t>
            </a:r>
            <a:r>
              <a:rPr sz="1200" dirty="0">
                <a:latin typeface="Arial"/>
                <a:cs typeface="Arial"/>
              </a:rPr>
              <a:t>danh </a:t>
            </a:r>
            <a:r>
              <a:rPr sz="1200" spc="-50" dirty="0">
                <a:latin typeface="Arial"/>
                <a:cs typeface="Arial"/>
              </a:rPr>
              <a:t>sách  </a:t>
            </a:r>
            <a:r>
              <a:rPr sz="1200" spc="-20" dirty="0">
                <a:latin typeface="Arial"/>
                <a:cs typeface="Arial"/>
              </a:rPr>
              <a:t>đen, </a:t>
            </a:r>
            <a:r>
              <a:rPr sz="1200" spc="5" dirty="0">
                <a:latin typeface="Arial"/>
                <a:cs typeface="Arial"/>
              </a:rPr>
              <a:t>đăng </a:t>
            </a:r>
            <a:r>
              <a:rPr sz="1200" spc="-45" dirty="0">
                <a:latin typeface="Arial"/>
                <a:cs typeface="Arial"/>
              </a:rPr>
              <a:t>kí, </a:t>
            </a:r>
            <a:r>
              <a:rPr sz="1200" spc="-5" dirty="0">
                <a:latin typeface="Arial"/>
                <a:cs typeface="Arial"/>
              </a:rPr>
              <a:t>hình</a:t>
            </a:r>
            <a:r>
              <a:rPr sz="1200" spc="-60" dirty="0">
                <a:latin typeface="Arial"/>
                <a:cs typeface="Arial"/>
              </a:rPr>
              <a:t> chụp…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72888" y="3826891"/>
            <a:ext cx="2153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Ảnh </a:t>
            </a:r>
            <a:r>
              <a:rPr sz="1200" spc="5" dirty="0">
                <a:latin typeface="Arial"/>
                <a:cs typeface="Arial"/>
              </a:rPr>
              <a:t>chụp </a:t>
            </a:r>
            <a:r>
              <a:rPr sz="1200" spc="-25" dirty="0">
                <a:latin typeface="Arial"/>
                <a:cs typeface="Arial"/>
              </a:rPr>
              <a:t>kích thước </a:t>
            </a:r>
            <a:r>
              <a:rPr sz="1200" spc="-15" dirty="0">
                <a:latin typeface="Arial"/>
                <a:cs typeface="Arial"/>
              </a:rPr>
              <a:t>lớn </a:t>
            </a:r>
            <a:r>
              <a:rPr sz="1200" spc="-55" dirty="0">
                <a:latin typeface="Arial"/>
                <a:cs typeface="Arial"/>
              </a:rPr>
              <a:t>và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nhỏ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07809" y="2976752"/>
            <a:ext cx="168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90" dirty="0">
                <a:solidFill>
                  <a:srgbClr val="40404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5981" y="5924803"/>
            <a:ext cx="1868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Đầu </a:t>
            </a:r>
            <a:r>
              <a:rPr sz="1100" spc="20" dirty="0">
                <a:latin typeface="Arial"/>
                <a:cs typeface="Arial"/>
              </a:rPr>
              <a:t>ghi </a:t>
            </a:r>
            <a:r>
              <a:rPr sz="1100" spc="-5" dirty="0">
                <a:latin typeface="Arial"/>
                <a:cs typeface="Arial"/>
              </a:rPr>
              <a:t>nhận </a:t>
            </a:r>
            <a:r>
              <a:rPr sz="1100" spc="5" dirty="0">
                <a:latin typeface="Arial"/>
                <a:cs typeface="Arial"/>
              </a:rPr>
              <a:t>diện </a:t>
            </a:r>
            <a:r>
              <a:rPr sz="1100" spc="10" dirty="0">
                <a:latin typeface="Arial"/>
                <a:cs typeface="Arial"/>
              </a:rPr>
              <a:t>khuôn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mặt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86828" y="5562346"/>
            <a:ext cx="291465" cy="103505"/>
          </a:xfrm>
          <a:custGeom>
            <a:avLst/>
            <a:gdLst/>
            <a:ahLst/>
            <a:cxnLst/>
            <a:rect l="l" t="t" r="r" b="b"/>
            <a:pathLst>
              <a:path w="291465" h="103504">
                <a:moveTo>
                  <a:pt x="291083" y="45313"/>
                </a:moveTo>
                <a:lnTo>
                  <a:pt x="240283" y="45313"/>
                </a:lnTo>
                <a:lnTo>
                  <a:pt x="240283" y="58013"/>
                </a:lnTo>
                <a:lnTo>
                  <a:pt x="291083" y="58013"/>
                </a:lnTo>
                <a:lnTo>
                  <a:pt x="291083" y="45313"/>
                </a:lnTo>
                <a:close/>
              </a:path>
              <a:path w="291465" h="103504">
                <a:moveTo>
                  <a:pt x="202183" y="45313"/>
                </a:moveTo>
                <a:lnTo>
                  <a:pt x="151383" y="45313"/>
                </a:lnTo>
                <a:lnTo>
                  <a:pt x="151383" y="58013"/>
                </a:lnTo>
                <a:lnTo>
                  <a:pt x="202183" y="58013"/>
                </a:lnTo>
                <a:lnTo>
                  <a:pt x="202183" y="45313"/>
                </a:lnTo>
                <a:close/>
              </a:path>
              <a:path w="291465" h="103504">
                <a:moveTo>
                  <a:pt x="88646" y="0"/>
                </a:moveTo>
                <a:lnTo>
                  <a:pt x="0" y="51663"/>
                </a:lnTo>
                <a:lnTo>
                  <a:pt x="88646" y="103365"/>
                </a:lnTo>
                <a:lnTo>
                  <a:pt x="92582" y="102336"/>
                </a:lnTo>
                <a:lnTo>
                  <a:pt x="94233" y="99313"/>
                </a:lnTo>
                <a:lnTo>
                  <a:pt x="96012" y="96278"/>
                </a:lnTo>
                <a:lnTo>
                  <a:pt x="94996" y="92392"/>
                </a:lnTo>
                <a:lnTo>
                  <a:pt x="36044" y="58013"/>
                </a:lnTo>
                <a:lnTo>
                  <a:pt x="12573" y="58013"/>
                </a:lnTo>
                <a:lnTo>
                  <a:pt x="12573" y="45313"/>
                </a:lnTo>
                <a:lnTo>
                  <a:pt x="36038" y="45313"/>
                </a:lnTo>
                <a:lnTo>
                  <a:pt x="94996" y="10921"/>
                </a:lnTo>
                <a:lnTo>
                  <a:pt x="96012" y="6984"/>
                </a:lnTo>
                <a:lnTo>
                  <a:pt x="94233" y="4063"/>
                </a:lnTo>
                <a:lnTo>
                  <a:pt x="92582" y="1015"/>
                </a:lnTo>
                <a:lnTo>
                  <a:pt x="88646" y="0"/>
                </a:lnTo>
                <a:close/>
              </a:path>
              <a:path w="291465" h="103504">
                <a:moveTo>
                  <a:pt x="24383" y="45313"/>
                </a:moveTo>
                <a:lnTo>
                  <a:pt x="12573" y="45313"/>
                </a:lnTo>
                <a:lnTo>
                  <a:pt x="12573" y="58013"/>
                </a:lnTo>
                <a:lnTo>
                  <a:pt x="24383" y="58013"/>
                </a:lnTo>
                <a:lnTo>
                  <a:pt x="24383" y="57149"/>
                </a:lnTo>
                <a:lnTo>
                  <a:pt x="15748" y="57149"/>
                </a:lnTo>
                <a:lnTo>
                  <a:pt x="15748" y="46177"/>
                </a:lnTo>
                <a:lnTo>
                  <a:pt x="24383" y="46177"/>
                </a:lnTo>
                <a:lnTo>
                  <a:pt x="24383" y="45313"/>
                </a:lnTo>
                <a:close/>
              </a:path>
              <a:path w="291465" h="103504">
                <a:moveTo>
                  <a:pt x="25154" y="51662"/>
                </a:moveTo>
                <a:lnTo>
                  <a:pt x="24383" y="52112"/>
                </a:lnTo>
                <a:lnTo>
                  <a:pt x="24383" y="58013"/>
                </a:lnTo>
                <a:lnTo>
                  <a:pt x="36044" y="58013"/>
                </a:lnTo>
                <a:lnTo>
                  <a:pt x="25154" y="51662"/>
                </a:lnTo>
                <a:close/>
              </a:path>
              <a:path w="291465" h="103504">
                <a:moveTo>
                  <a:pt x="113283" y="45313"/>
                </a:moveTo>
                <a:lnTo>
                  <a:pt x="62483" y="45313"/>
                </a:lnTo>
                <a:lnTo>
                  <a:pt x="62483" y="58013"/>
                </a:lnTo>
                <a:lnTo>
                  <a:pt x="113283" y="58013"/>
                </a:lnTo>
                <a:lnTo>
                  <a:pt x="113283" y="45313"/>
                </a:lnTo>
                <a:close/>
              </a:path>
              <a:path w="291465" h="103504">
                <a:moveTo>
                  <a:pt x="15748" y="46177"/>
                </a:moveTo>
                <a:lnTo>
                  <a:pt x="15748" y="57149"/>
                </a:lnTo>
                <a:lnTo>
                  <a:pt x="24383" y="52112"/>
                </a:lnTo>
                <a:lnTo>
                  <a:pt x="24383" y="51213"/>
                </a:lnTo>
                <a:lnTo>
                  <a:pt x="15748" y="46177"/>
                </a:lnTo>
                <a:close/>
              </a:path>
              <a:path w="291465" h="103504">
                <a:moveTo>
                  <a:pt x="24383" y="52112"/>
                </a:moveTo>
                <a:lnTo>
                  <a:pt x="15748" y="57149"/>
                </a:lnTo>
                <a:lnTo>
                  <a:pt x="24383" y="57149"/>
                </a:lnTo>
                <a:lnTo>
                  <a:pt x="24383" y="52112"/>
                </a:lnTo>
                <a:close/>
              </a:path>
              <a:path w="291465" h="103504">
                <a:moveTo>
                  <a:pt x="24383" y="51213"/>
                </a:moveTo>
                <a:lnTo>
                  <a:pt x="24383" y="52112"/>
                </a:lnTo>
                <a:lnTo>
                  <a:pt x="25154" y="51662"/>
                </a:lnTo>
                <a:lnTo>
                  <a:pt x="24383" y="51213"/>
                </a:lnTo>
                <a:close/>
              </a:path>
              <a:path w="291465" h="103504">
                <a:moveTo>
                  <a:pt x="36038" y="45313"/>
                </a:moveTo>
                <a:lnTo>
                  <a:pt x="24383" y="45313"/>
                </a:lnTo>
                <a:lnTo>
                  <a:pt x="24383" y="51213"/>
                </a:lnTo>
                <a:lnTo>
                  <a:pt x="25154" y="51662"/>
                </a:lnTo>
                <a:lnTo>
                  <a:pt x="36038" y="45313"/>
                </a:lnTo>
                <a:close/>
              </a:path>
              <a:path w="291465" h="103504">
                <a:moveTo>
                  <a:pt x="24383" y="46177"/>
                </a:moveTo>
                <a:lnTo>
                  <a:pt x="15748" y="46177"/>
                </a:lnTo>
                <a:lnTo>
                  <a:pt x="24383" y="51213"/>
                </a:lnTo>
                <a:lnTo>
                  <a:pt x="24383" y="46177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614661" y="5915964"/>
            <a:ext cx="11703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Dữ </a:t>
            </a:r>
            <a:r>
              <a:rPr sz="1100" dirty="0">
                <a:latin typeface="Arial"/>
                <a:cs typeface="Arial"/>
              </a:rPr>
              <a:t>liệu </a:t>
            </a:r>
            <a:r>
              <a:rPr sz="1100" spc="10" dirty="0">
                <a:latin typeface="Arial"/>
                <a:cs typeface="Arial"/>
              </a:rPr>
              <a:t>khuôn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mặt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79509" y="5318201"/>
            <a:ext cx="9150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5" dirty="0">
                <a:latin typeface="Arial"/>
                <a:cs typeface="Arial"/>
              </a:rPr>
              <a:t>Dữ </a:t>
            </a:r>
            <a:r>
              <a:rPr sz="1100" dirty="0">
                <a:latin typeface="Arial"/>
                <a:cs typeface="Arial"/>
              </a:rPr>
              <a:t>liệu </a:t>
            </a:r>
            <a:r>
              <a:rPr sz="1100" spc="-20" dirty="0">
                <a:latin typeface="Arial"/>
                <a:cs typeface="Arial"/>
              </a:rPr>
              <a:t>lưu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trữ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15916" y="4232147"/>
            <a:ext cx="5069840" cy="1426845"/>
            <a:chOff x="4415916" y="4232147"/>
            <a:chExt cx="5069840" cy="1426845"/>
          </a:xfrm>
        </p:grpSpPr>
        <p:sp>
          <p:nvSpPr>
            <p:cNvPr id="36" name="object 36"/>
            <p:cNvSpPr/>
            <p:nvPr/>
          </p:nvSpPr>
          <p:spPr>
            <a:xfrm>
              <a:off x="4415916" y="5555106"/>
              <a:ext cx="408305" cy="103505"/>
            </a:xfrm>
            <a:custGeom>
              <a:avLst/>
              <a:gdLst/>
              <a:ahLst/>
              <a:cxnLst/>
              <a:rect l="l" t="t" r="r" b="b"/>
              <a:pathLst>
                <a:path w="408304" h="103504">
                  <a:moveTo>
                    <a:pt x="407797" y="45313"/>
                  </a:moveTo>
                  <a:lnTo>
                    <a:pt x="356997" y="45313"/>
                  </a:lnTo>
                  <a:lnTo>
                    <a:pt x="356997" y="58013"/>
                  </a:lnTo>
                  <a:lnTo>
                    <a:pt x="407797" y="58013"/>
                  </a:lnTo>
                  <a:lnTo>
                    <a:pt x="407797" y="45313"/>
                  </a:lnTo>
                  <a:close/>
                </a:path>
                <a:path w="408304" h="103504">
                  <a:moveTo>
                    <a:pt x="318897" y="45313"/>
                  </a:moveTo>
                  <a:lnTo>
                    <a:pt x="268097" y="45313"/>
                  </a:lnTo>
                  <a:lnTo>
                    <a:pt x="268097" y="58013"/>
                  </a:lnTo>
                  <a:lnTo>
                    <a:pt x="318897" y="58013"/>
                  </a:lnTo>
                  <a:lnTo>
                    <a:pt x="318897" y="45313"/>
                  </a:lnTo>
                  <a:close/>
                </a:path>
                <a:path w="408304" h="103504">
                  <a:moveTo>
                    <a:pt x="229997" y="45313"/>
                  </a:moveTo>
                  <a:lnTo>
                    <a:pt x="179197" y="45313"/>
                  </a:lnTo>
                  <a:lnTo>
                    <a:pt x="179197" y="58013"/>
                  </a:lnTo>
                  <a:lnTo>
                    <a:pt x="229997" y="58013"/>
                  </a:lnTo>
                  <a:lnTo>
                    <a:pt x="229997" y="45313"/>
                  </a:lnTo>
                  <a:close/>
                </a:path>
                <a:path w="408304" h="103504">
                  <a:moveTo>
                    <a:pt x="88646" y="0"/>
                  </a:moveTo>
                  <a:lnTo>
                    <a:pt x="0" y="51663"/>
                  </a:lnTo>
                  <a:lnTo>
                    <a:pt x="88646" y="103365"/>
                  </a:lnTo>
                  <a:lnTo>
                    <a:pt x="92583" y="102336"/>
                  </a:lnTo>
                  <a:lnTo>
                    <a:pt x="96138" y="96278"/>
                  </a:lnTo>
                  <a:lnTo>
                    <a:pt x="95123" y="92392"/>
                  </a:lnTo>
                  <a:lnTo>
                    <a:pt x="36171" y="58013"/>
                  </a:lnTo>
                  <a:lnTo>
                    <a:pt x="12573" y="58013"/>
                  </a:lnTo>
                  <a:lnTo>
                    <a:pt x="12573" y="45313"/>
                  </a:lnTo>
                  <a:lnTo>
                    <a:pt x="36165" y="45313"/>
                  </a:lnTo>
                  <a:lnTo>
                    <a:pt x="95123" y="10922"/>
                  </a:lnTo>
                  <a:lnTo>
                    <a:pt x="96138" y="6985"/>
                  </a:lnTo>
                  <a:lnTo>
                    <a:pt x="94361" y="4064"/>
                  </a:lnTo>
                  <a:lnTo>
                    <a:pt x="92583" y="1016"/>
                  </a:lnTo>
                  <a:lnTo>
                    <a:pt x="88646" y="0"/>
                  </a:lnTo>
                  <a:close/>
                </a:path>
                <a:path w="408304" h="103504">
                  <a:moveTo>
                    <a:pt x="36165" y="45313"/>
                  </a:moveTo>
                  <a:lnTo>
                    <a:pt x="12573" y="45313"/>
                  </a:lnTo>
                  <a:lnTo>
                    <a:pt x="12573" y="58013"/>
                  </a:lnTo>
                  <a:lnTo>
                    <a:pt x="36171" y="58013"/>
                  </a:lnTo>
                  <a:lnTo>
                    <a:pt x="34690" y="57150"/>
                  </a:lnTo>
                  <a:lnTo>
                    <a:pt x="15875" y="57150"/>
                  </a:lnTo>
                  <a:lnTo>
                    <a:pt x="15875" y="46177"/>
                  </a:lnTo>
                  <a:lnTo>
                    <a:pt x="34685" y="46177"/>
                  </a:lnTo>
                  <a:lnTo>
                    <a:pt x="36165" y="45313"/>
                  </a:lnTo>
                  <a:close/>
                </a:path>
                <a:path w="408304" h="103504">
                  <a:moveTo>
                    <a:pt x="52197" y="45313"/>
                  </a:moveTo>
                  <a:lnTo>
                    <a:pt x="36165" y="45313"/>
                  </a:lnTo>
                  <a:lnTo>
                    <a:pt x="25281" y="51662"/>
                  </a:lnTo>
                  <a:lnTo>
                    <a:pt x="36171" y="58013"/>
                  </a:lnTo>
                  <a:lnTo>
                    <a:pt x="52197" y="58013"/>
                  </a:lnTo>
                  <a:lnTo>
                    <a:pt x="52197" y="45313"/>
                  </a:lnTo>
                  <a:close/>
                </a:path>
                <a:path w="408304" h="103504">
                  <a:moveTo>
                    <a:pt x="141097" y="45313"/>
                  </a:moveTo>
                  <a:lnTo>
                    <a:pt x="90297" y="45313"/>
                  </a:lnTo>
                  <a:lnTo>
                    <a:pt x="90297" y="58013"/>
                  </a:lnTo>
                  <a:lnTo>
                    <a:pt x="141097" y="58013"/>
                  </a:lnTo>
                  <a:lnTo>
                    <a:pt x="141097" y="45313"/>
                  </a:lnTo>
                  <a:close/>
                </a:path>
                <a:path w="408304" h="103504">
                  <a:moveTo>
                    <a:pt x="15875" y="46177"/>
                  </a:moveTo>
                  <a:lnTo>
                    <a:pt x="15875" y="57150"/>
                  </a:lnTo>
                  <a:lnTo>
                    <a:pt x="25281" y="51662"/>
                  </a:lnTo>
                  <a:lnTo>
                    <a:pt x="15875" y="46177"/>
                  </a:lnTo>
                  <a:close/>
                </a:path>
                <a:path w="408304" h="103504">
                  <a:moveTo>
                    <a:pt x="25281" y="51662"/>
                  </a:moveTo>
                  <a:lnTo>
                    <a:pt x="15875" y="57150"/>
                  </a:lnTo>
                  <a:lnTo>
                    <a:pt x="34690" y="57150"/>
                  </a:lnTo>
                  <a:lnTo>
                    <a:pt x="25281" y="51662"/>
                  </a:lnTo>
                  <a:close/>
                </a:path>
                <a:path w="408304" h="103504">
                  <a:moveTo>
                    <a:pt x="34685" y="46177"/>
                  </a:moveTo>
                  <a:lnTo>
                    <a:pt x="15875" y="46177"/>
                  </a:lnTo>
                  <a:lnTo>
                    <a:pt x="25281" y="51662"/>
                  </a:lnTo>
                  <a:lnTo>
                    <a:pt x="34685" y="4617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81870" y="4961508"/>
              <a:ext cx="103505" cy="292100"/>
            </a:xfrm>
            <a:custGeom>
              <a:avLst/>
              <a:gdLst/>
              <a:ahLst/>
              <a:cxnLst/>
              <a:rect l="l" t="t" r="r" b="b"/>
              <a:pathLst>
                <a:path w="103504" h="292100">
                  <a:moveTo>
                    <a:pt x="58038" y="0"/>
                  </a:moveTo>
                  <a:lnTo>
                    <a:pt x="45338" y="0"/>
                  </a:lnTo>
                  <a:lnTo>
                    <a:pt x="45338" y="50800"/>
                  </a:lnTo>
                  <a:lnTo>
                    <a:pt x="58038" y="50800"/>
                  </a:lnTo>
                  <a:lnTo>
                    <a:pt x="58038" y="0"/>
                  </a:lnTo>
                  <a:close/>
                </a:path>
                <a:path w="103504" h="292100">
                  <a:moveTo>
                    <a:pt x="58038" y="88900"/>
                  </a:moveTo>
                  <a:lnTo>
                    <a:pt x="45338" y="88900"/>
                  </a:lnTo>
                  <a:lnTo>
                    <a:pt x="45338" y="139700"/>
                  </a:lnTo>
                  <a:lnTo>
                    <a:pt x="58038" y="139700"/>
                  </a:lnTo>
                  <a:lnTo>
                    <a:pt x="58038" y="88900"/>
                  </a:lnTo>
                  <a:close/>
                </a:path>
                <a:path w="103504" h="292100">
                  <a:moveTo>
                    <a:pt x="7111" y="196088"/>
                  </a:moveTo>
                  <a:lnTo>
                    <a:pt x="4063" y="197739"/>
                  </a:lnTo>
                  <a:lnTo>
                    <a:pt x="1015" y="199517"/>
                  </a:lnTo>
                  <a:lnTo>
                    <a:pt x="0" y="203454"/>
                  </a:lnTo>
                  <a:lnTo>
                    <a:pt x="51688" y="292100"/>
                  </a:lnTo>
                  <a:lnTo>
                    <a:pt x="59020" y="279527"/>
                  </a:lnTo>
                  <a:lnTo>
                    <a:pt x="45338" y="279527"/>
                  </a:lnTo>
                  <a:lnTo>
                    <a:pt x="45338" y="266700"/>
                  </a:lnTo>
                  <a:lnTo>
                    <a:pt x="51593" y="266700"/>
                  </a:lnTo>
                  <a:lnTo>
                    <a:pt x="12700" y="200025"/>
                  </a:lnTo>
                  <a:lnTo>
                    <a:pt x="10922" y="197104"/>
                  </a:lnTo>
                  <a:lnTo>
                    <a:pt x="7111" y="196088"/>
                  </a:lnTo>
                  <a:close/>
                </a:path>
                <a:path w="103504" h="292100">
                  <a:moveTo>
                    <a:pt x="51593" y="266700"/>
                  </a:moveTo>
                  <a:lnTo>
                    <a:pt x="45338" y="266700"/>
                  </a:lnTo>
                  <a:lnTo>
                    <a:pt x="45338" y="279527"/>
                  </a:lnTo>
                  <a:lnTo>
                    <a:pt x="58038" y="279527"/>
                  </a:lnTo>
                  <a:lnTo>
                    <a:pt x="58038" y="276225"/>
                  </a:lnTo>
                  <a:lnTo>
                    <a:pt x="46227" y="276225"/>
                  </a:lnTo>
                  <a:lnTo>
                    <a:pt x="51689" y="266863"/>
                  </a:lnTo>
                  <a:lnTo>
                    <a:pt x="51593" y="266700"/>
                  </a:lnTo>
                  <a:close/>
                </a:path>
                <a:path w="103504" h="292100">
                  <a:moveTo>
                    <a:pt x="66499" y="266700"/>
                  </a:moveTo>
                  <a:lnTo>
                    <a:pt x="58038" y="266700"/>
                  </a:lnTo>
                  <a:lnTo>
                    <a:pt x="58038" y="279527"/>
                  </a:lnTo>
                  <a:lnTo>
                    <a:pt x="59020" y="279527"/>
                  </a:lnTo>
                  <a:lnTo>
                    <a:pt x="66499" y="266700"/>
                  </a:lnTo>
                  <a:close/>
                </a:path>
                <a:path w="103504" h="292100">
                  <a:moveTo>
                    <a:pt x="51688" y="266863"/>
                  </a:moveTo>
                  <a:lnTo>
                    <a:pt x="46227" y="276225"/>
                  </a:lnTo>
                  <a:lnTo>
                    <a:pt x="57150" y="276225"/>
                  </a:lnTo>
                  <a:lnTo>
                    <a:pt x="51688" y="266863"/>
                  </a:lnTo>
                  <a:close/>
                </a:path>
                <a:path w="103504" h="292100">
                  <a:moveTo>
                    <a:pt x="96265" y="196088"/>
                  </a:moveTo>
                  <a:lnTo>
                    <a:pt x="92455" y="197104"/>
                  </a:lnTo>
                  <a:lnTo>
                    <a:pt x="90677" y="200025"/>
                  </a:lnTo>
                  <a:lnTo>
                    <a:pt x="51688" y="266863"/>
                  </a:lnTo>
                  <a:lnTo>
                    <a:pt x="57150" y="276225"/>
                  </a:lnTo>
                  <a:lnTo>
                    <a:pt x="58038" y="276225"/>
                  </a:lnTo>
                  <a:lnTo>
                    <a:pt x="58038" y="266700"/>
                  </a:lnTo>
                  <a:lnTo>
                    <a:pt x="66499" y="266700"/>
                  </a:lnTo>
                  <a:lnTo>
                    <a:pt x="103377" y="203454"/>
                  </a:lnTo>
                  <a:lnTo>
                    <a:pt x="102361" y="199517"/>
                  </a:lnTo>
                  <a:lnTo>
                    <a:pt x="99313" y="197739"/>
                  </a:lnTo>
                  <a:lnTo>
                    <a:pt x="96265" y="196088"/>
                  </a:lnTo>
                  <a:close/>
                </a:path>
                <a:path w="103504" h="292100">
                  <a:moveTo>
                    <a:pt x="51784" y="266700"/>
                  </a:moveTo>
                  <a:lnTo>
                    <a:pt x="51593" y="266700"/>
                  </a:lnTo>
                  <a:lnTo>
                    <a:pt x="51688" y="266863"/>
                  </a:lnTo>
                  <a:lnTo>
                    <a:pt x="51784" y="266700"/>
                  </a:lnTo>
                  <a:close/>
                </a:path>
                <a:path w="103504" h="292100">
                  <a:moveTo>
                    <a:pt x="58038" y="177800"/>
                  </a:moveTo>
                  <a:lnTo>
                    <a:pt x="45338" y="177800"/>
                  </a:lnTo>
                  <a:lnTo>
                    <a:pt x="45338" y="228600"/>
                  </a:lnTo>
                  <a:lnTo>
                    <a:pt x="58038" y="228600"/>
                  </a:lnTo>
                  <a:lnTo>
                    <a:pt x="58038" y="1778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97270" y="4232147"/>
              <a:ext cx="1207770" cy="407034"/>
            </a:xfrm>
            <a:custGeom>
              <a:avLst/>
              <a:gdLst/>
              <a:ahLst/>
              <a:cxnLst/>
              <a:rect l="l" t="t" r="r" b="b"/>
              <a:pathLst>
                <a:path w="1207770" h="407035">
                  <a:moveTo>
                    <a:pt x="1139825" y="0"/>
                  </a:moveTo>
                  <a:lnTo>
                    <a:pt x="67817" y="0"/>
                  </a:lnTo>
                  <a:lnTo>
                    <a:pt x="41415" y="5347"/>
                  </a:lnTo>
                  <a:lnTo>
                    <a:pt x="19859" y="19923"/>
                  </a:lnTo>
                  <a:lnTo>
                    <a:pt x="5328" y="41523"/>
                  </a:lnTo>
                  <a:lnTo>
                    <a:pt x="0" y="67944"/>
                  </a:lnTo>
                  <a:lnTo>
                    <a:pt x="0" y="339216"/>
                  </a:lnTo>
                  <a:lnTo>
                    <a:pt x="5328" y="365619"/>
                  </a:lnTo>
                  <a:lnTo>
                    <a:pt x="19859" y="387175"/>
                  </a:lnTo>
                  <a:lnTo>
                    <a:pt x="41415" y="401706"/>
                  </a:lnTo>
                  <a:lnTo>
                    <a:pt x="67817" y="407034"/>
                  </a:lnTo>
                  <a:lnTo>
                    <a:pt x="1139825" y="407034"/>
                  </a:lnTo>
                  <a:lnTo>
                    <a:pt x="1166227" y="401706"/>
                  </a:lnTo>
                  <a:lnTo>
                    <a:pt x="1187783" y="387175"/>
                  </a:lnTo>
                  <a:lnTo>
                    <a:pt x="1202314" y="365619"/>
                  </a:lnTo>
                  <a:lnTo>
                    <a:pt x="1207643" y="339216"/>
                  </a:lnTo>
                  <a:lnTo>
                    <a:pt x="1207643" y="67944"/>
                  </a:lnTo>
                  <a:lnTo>
                    <a:pt x="1202314" y="41523"/>
                  </a:lnTo>
                  <a:lnTo>
                    <a:pt x="1187783" y="19923"/>
                  </a:lnTo>
                  <a:lnTo>
                    <a:pt x="1166227" y="5347"/>
                  </a:lnTo>
                  <a:lnTo>
                    <a:pt x="1139825" y="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86858" y="4312665"/>
            <a:ext cx="209042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18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sánh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200" spc="-50" dirty="0">
                <a:latin typeface="Arial"/>
                <a:cs typeface="Arial"/>
              </a:rPr>
              <a:t>Đặc </a:t>
            </a:r>
            <a:r>
              <a:rPr sz="1200" spc="10" dirty="0">
                <a:latin typeface="Arial"/>
                <a:cs typeface="Arial"/>
              </a:rPr>
              <a:t>điểm khuôn mặt </a:t>
            </a:r>
            <a:r>
              <a:rPr sz="1200" spc="-10" dirty="0">
                <a:latin typeface="Arial"/>
                <a:cs typeface="Arial"/>
              </a:rPr>
              <a:t>ảnh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chụp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82111" y="5489066"/>
            <a:ext cx="1193800" cy="321310"/>
          </a:xfrm>
          <a:custGeom>
            <a:avLst/>
            <a:gdLst/>
            <a:ahLst/>
            <a:cxnLst/>
            <a:rect l="l" t="t" r="r" b="b"/>
            <a:pathLst>
              <a:path w="1193800" h="321310">
                <a:moveTo>
                  <a:pt x="1139952" y="0"/>
                </a:moveTo>
                <a:lnTo>
                  <a:pt x="53467" y="0"/>
                </a:lnTo>
                <a:lnTo>
                  <a:pt x="32682" y="4212"/>
                </a:lnTo>
                <a:lnTo>
                  <a:pt x="15684" y="15700"/>
                </a:lnTo>
                <a:lnTo>
                  <a:pt x="4210" y="32736"/>
                </a:lnTo>
                <a:lnTo>
                  <a:pt x="0" y="53594"/>
                </a:lnTo>
                <a:lnTo>
                  <a:pt x="0" y="267690"/>
                </a:lnTo>
                <a:lnTo>
                  <a:pt x="4210" y="288527"/>
                </a:lnTo>
                <a:lnTo>
                  <a:pt x="15684" y="305542"/>
                </a:lnTo>
                <a:lnTo>
                  <a:pt x="32682" y="317014"/>
                </a:lnTo>
                <a:lnTo>
                  <a:pt x="53467" y="321221"/>
                </a:lnTo>
                <a:lnTo>
                  <a:pt x="1139952" y="321221"/>
                </a:lnTo>
                <a:lnTo>
                  <a:pt x="1160789" y="317014"/>
                </a:lnTo>
                <a:lnTo>
                  <a:pt x="1177782" y="305542"/>
                </a:lnTo>
                <a:lnTo>
                  <a:pt x="1189226" y="288527"/>
                </a:lnTo>
                <a:lnTo>
                  <a:pt x="1193418" y="267690"/>
                </a:lnTo>
                <a:lnTo>
                  <a:pt x="1193418" y="53594"/>
                </a:lnTo>
                <a:lnTo>
                  <a:pt x="1189226" y="32736"/>
                </a:lnTo>
                <a:lnTo>
                  <a:pt x="1177782" y="15700"/>
                </a:lnTo>
                <a:lnTo>
                  <a:pt x="1160789" y="4212"/>
                </a:lnTo>
                <a:lnTo>
                  <a:pt x="1139952" y="0"/>
                </a:lnTo>
                <a:close/>
              </a:path>
            </a:pathLst>
          </a:custGeom>
          <a:solidFill>
            <a:srgbClr val="29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40684" y="5465775"/>
            <a:ext cx="6775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Kết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quả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sánh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17903" y="3447732"/>
            <a:ext cx="2323465" cy="2795270"/>
            <a:chOff x="1517903" y="3447732"/>
            <a:chExt cx="2323465" cy="2795270"/>
          </a:xfrm>
        </p:grpSpPr>
        <p:sp>
          <p:nvSpPr>
            <p:cNvPr id="43" name="object 43"/>
            <p:cNvSpPr/>
            <p:nvPr/>
          </p:nvSpPr>
          <p:spPr>
            <a:xfrm>
              <a:off x="1524253" y="4118864"/>
              <a:ext cx="1327785" cy="925830"/>
            </a:xfrm>
            <a:custGeom>
              <a:avLst/>
              <a:gdLst/>
              <a:ahLst/>
              <a:cxnLst/>
              <a:rect l="l" t="t" r="r" b="b"/>
              <a:pathLst>
                <a:path w="1327785" h="925829">
                  <a:moveTo>
                    <a:pt x="1173353" y="0"/>
                  </a:moveTo>
                  <a:lnTo>
                    <a:pt x="154304" y="0"/>
                  </a:lnTo>
                  <a:lnTo>
                    <a:pt x="105533" y="7866"/>
                  </a:lnTo>
                  <a:lnTo>
                    <a:pt x="63175" y="29772"/>
                  </a:lnTo>
                  <a:lnTo>
                    <a:pt x="29772" y="63175"/>
                  </a:lnTo>
                  <a:lnTo>
                    <a:pt x="7866" y="105533"/>
                  </a:lnTo>
                  <a:lnTo>
                    <a:pt x="0" y="154305"/>
                  </a:lnTo>
                  <a:lnTo>
                    <a:pt x="0" y="771271"/>
                  </a:lnTo>
                  <a:lnTo>
                    <a:pt x="7866" y="820042"/>
                  </a:lnTo>
                  <a:lnTo>
                    <a:pt x="29772" y="862400"/>
                  </a:lnTo>
                  <a:lnTo>
                    <a:pt x="63175" y="895803"/>
                  </a:lnTo>
                  <a:lnTo>
                    <a:pt x="105533" y="917709"/>
                  </a:lnTo>
                  <a:lnTo>
                    <a:pt x="154304" y="925576"/>
                  </a:lnTo>
                  <a:lnTo>
                    <a:pt x="1173353" y="925576"/>
                  </a:lnTo>
                  <a:lnTo>
                    <a:pt x="1222124" y="917709"/>
                  </a:lnTo>
                  <a:lnTo>
                    <a:pt x="1264482" y="895803"/>
                  </a:lnTo>
                  <a:lnTo>
                    <a:pt x="1297885" y="862400"/>
                  </a:lnTo>
                  <a:lnTo>
                    <a:pt x="1319791" y="820042"/>
                  </a:lnTo>
                  <a:lnTo>
                    <a:pt x="1327658" y="771271"/>
                  </a:lnTo>
                  <a:lnTo>
                    <a:pt x="1327658" y="154305"/>
                  </a:lnTo>
                  <a:lnTo>
                    <a:pt x="1319791" y="105533"/>
                  </a:lnTo>
                  <a:lnTo>
                    <a:pt x="1297885" y="63175"/>
                  </a:lnTo>
                  <a:lnTo>
                    <a:pt x="1264482" y="29772"/>
                  </a:lnTo>
                  <a:lnTo>
                    <a:pt x="1222124" y="7866"/>
                  </a:lnTo>
                  <a:lnTo>
                    <a:pt x="1173353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24253" y="4118864"/>
              <a:ext cx="1327785" cy="925830"/>
            </a:xfrm>
            <a:custGeom>
              <a:avLst/>
              <a:gdLst/>
              <a:ahLst/>
              <a:cxnLst/>
              <a:rect l="l" t="t" r="r" b="b"/>
              <a:pathLst>
                <a:path w="1327785" h="925829">
                  <a:moveTo>
                    <a:pt x="0" y="154305"/>
                  </a:moveTo>
                  <a:lnTo>
                    <a:pt x="7866" y="105533"/>
                  </a:lnTo>
                  <a:lnTo>
                    <a:pt x="29772" y="63175"/>
                  </a:lnTo>
                  <a:lnTo>
                    <a:pt x="63175" y="29772"/>
                  </a:lnTo>
                  <a:lnTo>
                    <a:pt x="105533" y="7866"/>
                  </a:lnTo>
                  <a:lnTo>
                    <a:pt x="154304" y="0"/>
                  </a:lnTo>
                  <a:lnTo>
                    <a:pt x="1173353" y="0"/>
                  </a:lnTo>
                  <a:lnTo>
                    <a:pt x="1222124" y="7866"/>
                  </a:lnTo>
                  <a:lnTo>
                    <a:pt x="1264482" y="29772"/>
                  </a:lnTo>
                  <a:lnTo>
                    <a:pt x="1297885" y="63175"/>
                  </a:lnTo>
                  <a:lnTo>
                    <a:pt x="1319791" y="105533"/>
                  </a:lnTo>
                  <a:lnTo>
                    <a:pt x="1327658" y="154305"/>
                  </a:lnTo>
                  <a:lnTo>
                    <a:pt x="1327658" y="771271"/>
                  </a:lnTo>
                  <a:lnTo>
                    <a:pt x="1319791" y="820042"/>
                  </a:lnTo>
                  <a:lnTo>
                    <a:pt x="1297885" y="862400"/>
                  </a:lnTo>
                  <a:lnTo>
                    <a:pt x="1264482" y="895803"/>
                  </a:lnTo>
                  <a:lnTo>
                    <a:pt x="1222124" y="917709"/>
                  </a:lnTo>
                  <a:lnTo>
                    <a:pt x="1173353" y="925576"/>
                  </a:lnTo>
                  <a:lnTo>
                    <a:pt x="154304" y="925576"/>
                  </a:lnTo>
                  <a:lnTo>
                    <a:pt x="105533" y="917709"/>
                  </a:lnTo>
                  <a:lnTo>
                    <a:pt x="63175" y="895803"/>
                  </a:lnTo>
                  <a:lnTo>
                    <a:pt x="29772" y="862400"/>
                  </a:lnTo>
                  <a:lnTo>
                    <a:pt x="7866" y="820042"/>
                  </a:lnTo>
                  <a:lnTo>
                    <a:pt x="0" y="771271"/>
                  </a:lnTo>
                  <a:lnTo>
                    <a:pt x="0" y="1543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24253" y="5353304"/>
              <a:ext cx="1327150" cy="883285"/>
            </a:xfrm>
            <a:custGeom>
              <a:avLst/>
              <a:gdLst/>
              <a:ahLst/>
              <a:cxnLst/>
              <a:rect l="l" t="t" r="r" b="b"/>
              <a:pathLst>
                <a:path w="1327150" h="883285">
                  <a:moveTo>
                    <a:pt x="1179576" y="0"/>
                  </a:moveTo>
                  <a:lnTo>
                    <a:pt x="147193" y="0"/>
                  </a:lnTo>
                  <a:lnTo>
                    <a:pt x="100673" y="7505"/>
                  </a:lnTo>
                  <a:lnTo>
                    <a:pt x="60268" y="28403"/>
                  </a:lnTo>
                  <a:lnTo>
                    <a:pt x="28403" y="60268"/>
                  </a:lnTo>
                  <a:lnTo>
                    <a:pt x="7505" y="100673"/>
                  </a:lnTo>
                  <a:lnTo>
                    <a:pt x="0" y="147193"/>
                  </a:lnTo>
                  <a:lnTo>
                    <a:pt x="0" y="735876"/>
                  </a:lnTo>
                  <a:lnTo>
                    <a:pt x="7505" y="782393"/>
                  </a:lnTo>
                  <a:lnTo>
                    <a:pt x="28403" y="822792"/>
                  </a:lnTo>
                  <a:lnTo>
                    <a:pt x="60268" y="854649"/>
                  </a:lnTo>
                  <a:lnTo>
                    <a:pt x="100673" y="875541"/>
                  </a:lnTo>
                  <a:lnTo>
                    <a:pt x="147193" y="883043"/>
                  </a:lnTo>
                  <a:lnTo>
                    <a:pt x="1179576" y="883043"/>
                  </a:lnTo>
                  <a:lnTo>
                    <a:pt x="1226095" y="875541"/>
                  </a:lnTo>
                  <a:lnTo>
                    <a:pt x="1266500" y="854649"/>
                  </a:lnTo>
                  <a:lnTo>
                    <a:pt x="1298365" y="822792"/>
                  </a:lnTo>
                  <a:lnTo>
                    <a:pt x="1319263" y="782393"/>
                  </a:lnTo>
                  <a:lnTo>
                    <a:pt x="1326769" y="735876"/>
                  </a:lnTo>
                  <a:lnTo>
                    <a:pt x="1326769" y="147193"/>
                  </a:lnTo>
                  <a:lnTo>
                    <a:pt x="1319263" y="100673"/>
                  </a:lnTo>
                  <a:lnTo>
                    <a:pt x="1298365" y="60268"/>
                  </a:lnTo>
                  <a:lnTo>
                    <a:pt x="1266500" y="28403"/>
                  </a:lnTo>
                  <a:lnTo>
                    <a:pt x="1226095" y="7505"/>
                  </a:lnTo>
                  <a:lnTo>
                    <a:pt x="1179576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24253" y="5353304"/>
              <a:ext cx="1327150" cy="883285"/>
            </a:xfrm>
            <a:custGeom>
              <a:avLst/>
              <a:gdLst/>
              <a:ahLst/>
              <a:cxnLst/>
              <a:rect l="l" t="t" r="r" b="b"/>
              <a:pathLst>
                <a:path w="1327150" h="883285">
                  <a:moveTo>
                    <a:pt x="0" y="147193"/>
                  </a:moveTo>
                  <a:lnTo>
                    <a:pt x="7505" y="100673"/>
                  </a:lnTo>
                  <a:lnTo>
                    <a:pt x="28403" y="60268"/>
                  </a:lnTo>
                  <a:lnTo>
                    <a:pt x="60268" y="28403"/>
                  </a:lnTo>
                  <a:lnTo>
                    <a:pt x="100673" y="7505"/>
                  </a:lnTo>
                  <a:lnTo>
                    <a:pt x="147193" y="0"/>
                  </a:lnTo>
                  <a:lnTo>
                    <a:pt x="1179576" y="0"/>
                  </a:lnTo>
                  <a:lnTo>
                    <a:pt x="1226095" y="7505"/>
                  </a:lnTo>
                  <a:lnTo>
                    <a:pt x="1266500" y="28403"/>
                  </a:lnTo>
                  <a:lnTo>
                    <a:pt x="1298365" y="60268"/>
                  </a:lnTo>
                  <a:lnTo>
                    <a:pt x="1319263" y="100673"/>
                  </a:lnTo>
                  <a:lnTo>
                    <a:pt x="1326769" y="147193"/>
                  </a:lnTo>
                  <a:lnTo>
                    <a:pt x="1326769" y="735876"/>
                  </a:lnTo>
                  <a:lnTo>
                    <a:pt x="1319263" y="782393"/>
                  </a:lnTo>
                  <a:lnTo>
                    <a:pt x="1298365" y="822792"/>
                  </a:lnTo>
                  <a:lnTo>
                    <a:pt x="1266500" y="854649"/>
                  </a:lnTo>
                  <a:lnTo>
                    <a:pt x="1226095" y="875541"/>
                  </a:lnTo>
                  <a:lnTo>
                    <a:pt x="1179576" y="883043"/>
                  </a:lnTo>
                  <a:lnTo>
                    <a:pt x="147193" y="883043"/>
                  </a:lnTo>
                  <a:lnTo>
                    <a:pt x="100673" y="875541"/>
                  </a:lnTo>
                  <a:lnTo>
                    <a:pt x="60268" y="854649"/>
                  </a:lnTo>
                  <a:lnTo>
                    <a:pt x="28403" y="822792"/>
                  </a:lnTo>
                  <a:lnTo>
                    <a:pt x="7505" y="782393"/>
                  </a:lnTo>
                  <a:lnTo>
                    <a:pt x="0" y="735876"/>
                  </a:lnTo>
                  <a:lnTo>
                    <a:pt x="0" y="14719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18332" y="4575302"/>
              <a:ext cx="466090" cy="402590"/>
            </a:xfrm>
            <a:custGeom>
              <a:avLst/>
              <a:gdLst/>
              <a:ahLst/>
              <a:cxnLst/>
              <a:rect l="l" t="t" r="r" b="b"/>
              <a:pathLst>
                <a:path w="466089" h="402589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466089" h="402589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466089" h="402589">
                  <a:moveTo>
                    <a:pt x="159385" y="31115"/>
                  </a:moveTo>
                  <a:lnTo>
                    <a:pt x="146685" y="31115"/>
                  </a:lnTo>
                  <a:lnTo>
                    <a:pt x="146685" y="81915"/>
                  </a:lnTo>
                  <a:lnTo>
                    <a:pt x="159385" y="81915"/>
                  </a:lnTo>
                  <a:lnTo>
                    <a:pt x="159385" y="31115"/>
                  </a:lnTo>
                  <a:close/>
                </a:path>
                <a:path w="466089" h="402589">
                  <a:moveTo>
                    <a:pt x="159385" y="120015"/>
                  </a:moveTo>
                  <a:lnTo>
                    <a:pt x="146685" y="120015"/>
                  </a:lnTo>
                  <a:lnTo>
                    <a:pt x="146685" y="170815"/>
                  </a:lnTo>
                  <a:lnTo>
                    <a:pt x="159385" y="170815"/>
                  </a:lnTo>
                  <a:lnTo>
                    <a:pt x="159385" y="120015"/>
                  </a:lnTo>
                  <a:close/>
                </a:path>
                <a:path w="466089" h="402589">
                  <a:moveTo>
                    <a:pt x="159385" y="208915"/>
                  </a:moveTo>
                  <a:lnTo>
                    <a:pt x="146685" y="208915"/>
                  </a:lnTo>
                  <a:lnTo>
                    <a:pt x="146685" y="259715"/>
                  </a:lnTo>
                  <a:lnTo>
                    <a:pt x="159385" y="259715"/>
                  </a:lnTo>
                  <a:lnTo>
                    <a:pt x="159385" y="208915"/>
                  </a:lnTo>
                  <a:close/>
                </a:path>
                <a:path w="466089" h="402589">
                  <a:moveTo>
                    <a:pt x="159385" y="297815"/>
                  </a:moveTo>
                  <a:lnTo>
                    <a:pt x="146685" y="297815"/>
                  </a:lnTo>
                  <a:lnTo>
                    <a:pt x="146685" y="348615"/>
                  </a:lnTo>
                  <a:lnTo>
                    <a:pt x="159385" y="348615"/>
                  </a:lnTo>
                  <a:lnTo>
                    <a:pt x="159385" y="297815"/>
                  </a:lnTo>
                  <a:close/>
                </a:path>
                <a:path w="466089" h="402589">
                  <a:moveTo>
                    <a:pt x="240156" y="344043"/>
                  </a:moveTo>
                  <a:lnTo>
                    <a:pt x="189356" y="344043"/>
                  </a:lnTo>
                  <a:lnTo>
                    <a:pt x="189356" y="356743"/>
                  </a:lnTo>
                  <a:lnTo>
                    <a:pt x="240156" y="356743"/>
                  </a:lnTo>
                  <a:lnTo>
                    <a:pt x="240156" y="344043"/>
                  </a:lnTo>
                  <a:close/>
                </a:path>
                <a:path w="466089" h="402589">
                  <a:moveTo>
                    <a:pt x="329056" y="344043"/>
                  </a:moveTo>
                  <a:lnTo>
                    <a:pt x="278256" y="344043"/>
                  </a:lnTo>
                  <a:lnTo>
                    <a:pt x="278256" y="356743"/>
                  </a:lnTo>
                  <a:lnTo>
                    <a:pt x="329056" y="356743"/>
                  </a:lnTo>
                  <a:lnTo>
                    <a:pt x="329056" y="344043"/>
                  </a:lnTo>
                  <a:close/>
                </a:path>
                <a:path w="466089" h="402589">
                  <a:moveTo>
                    <a:pt x="440617" y="350329"/>
                  </a:moveTo>
                  <a:lnTo>
                    <a:pt x="370840" y="391033"/>
                  </a:lnTo>
                  <a:lnTo>
                    <a:pt x="369824" y="394970"/>
                  </a:lnTo>
                  <a:lnTo>
                    <a:pt x="373380" y="401066"/>
                  </a:lnTo>
                  <a:lnTo>
                    <a:pt x="377317" y="402081"/>
                  </a:lnTo>
                  <a:lnTo>
                    <a:pt x="380238" y="400304"/>
                  </a:lnTo>
                  <a:lnTo>
                    <a:pt x="456470" y="355854"/>
                  </a:lnTo>
                  <a:lnTo>
                    <a:pt x="450088" y="355854"/>
                  </a:lnTo>
                  <a:lnTo>
                    <a:pt x="440617" y="350329"/>
                  </a:lnTo>
                  <a:close/>
                </a:path>
                <a:path w="466089" h="402589">
                  <a:moveTo>
                    <a:pt x="417956" y="344043"/>
                  </a:moveTo>
                  <a:lnTo>
                    <a:pt x="367156" y="344043"/>
                  </a:lnTo>
                  <a:lnTo>
                    <a:pt x="367156" y="356743"/>
                  </a:lnTo>
                  <a:lnTo>
                    <a:pt x="417956" y="356743"/>
                  </a:lnTo>
                  <a:lnTo>
                    <a:pt x="417956" y="344043"/>
                  </a:lnTo>
                  <a:close/>
                </a:path>
                <a:path w="466089" h="402589">
                  <a:moveTo>
                    <a:pt x="450088" y="344805"/>
                  </a:moveTo>
                  <a:lnTo>
                    <a:pt x="440617" y="350329"/>
                  </a:lnTo>
                  <a:lnTo>
                    <a:pt x="450088" y="355854"/>
                  </a:lnTo>
                  <a:lnTo>
                    <a:pt x="450088" y="344805"/>
                  </a:lnTo>
                  <a:close/>
                </a:path>
                <a:path w="466089" h="402589">
                  <a:moveTo>
                    <a:pt x="456276" y="344805"/>
                  </a:moveTo>
                  <a:lnTo>
                    <a:pt x="450088" y="344805"/>
                  </a:lnTo>
                  <a:lnTo>
                    <a:pt x="450088" y="355854"/>
                  </a:lnTo>
                  <a:lnTo>
                    <a:pt x="456470" y="355854"/>
                  </a:lnTo>
                  <a:lnTo>
                    <a:pt x="465836" y="350393"/>
                  </a:lnTo>
                  <a:lnTo>
                    <a:pt x="456276" y="344805"/>
                  </a:lnTo>
                  <a:close/>
                </a:path>
                <a:path w="466089" h="402589">
                  <a:moveTo>
                    <a:pt x="377317" y="298704"/>
                  </a:moveTo>
                  <a:lnTo>
                    <a:pt x="373380" y="299720"/>
                  </a:lnTo>
                  <a:lnTo>
                    <a:pt x="371602" y="302641"/>
                  </a:lnTo>
                  <a:lnTo>
                    <a:pt x="369824" y="305689"/>
                  </a:lnTo>
                  <a:lnTo>
                    <a:pt x="370840" y="309625"/>
                  </a:lnTo>
                  <a:lnTo>
                    <a:pt x="440617" y="350329"/>
                  </a:lnTo>
                  <a:lnTo>
                    <a:pt x="450088" y="344805"/>
                  </a:lnTo>
                  <a:lnTo>
                    <a:pt x="456276" y="344805"/>
                  </a:lnTo>
                  <a:lnTo>
                    <a:pt x="380238" y="300355"/>
                  </a:lnTo>
                  <a:lnTo>
                    <a:pt x="377317" y="29870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25874" y="3456940"/>
              <a:ext cx="5715" cy="789305"/>
            </a:xfrm>
            <a:custGeom>
              <a:avLst/>
              <a:gdLst/>
              <a:ahLst/>
              <a:cxnLst/>
              <a:rect l="l" t="t" r="r" b="b"/>
              <a:pathLst>
                <a:path w="5714" h="789304">
                  <a:moveTo>
                    <a:pt x="2857" y="-6350"/>
                  </a:moveTo>
                  <a:lnTo>
                    <a:pt x="2857" y="795654"/>
                  </a:lnTo>
                </a:path>
              </a:pathLst>
            </a:custGeom>
            <a:ln w="18414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612138" y="4202429"/>
            <a:ext cx="1165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Tìm </a:t>
            </a:r>
            <a:r>
              <a:rPr sz="1100" dirty="0">
                <a:latin typeface="Arial"/>
                <a:cs typeface="Arial"/>
              </a:rPr>
              <a:t>kiếm </a:t>
            </a:r>
            <a:r>
              <a:rPr sz="1100" spc="-5" dirty="0">
                <a:latin typeface="Arial"/>
                <a:cs typeface="Arial"/>
              </a:rPr>
              <a:t>hình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ảnh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07642" y="5389626"/>
            <a:ext cx="993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Arial"/>
                <a:cs typeface="Arial"/>
              </a:rPr>
              <a:t>Phân </a:t>
            </a:r>
            <a:r>
              <a:rPr sz="1100" spc="-5" dirty="0">
                <a:latin typeface="Arial"/>
                <a:cs typeface="Arial"/>
              </a:rPr>
              <a:t>tích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Video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29704" y="2865110"/>
            <a:ext cx="2106930" cy="5746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267970" algn="l"/>
                <a:tab pos="517525" algn="l"/>
                <a:tab pos="772795" algn="l"/>
              </a:tabLst>
            </a:pPr>
            <a:r>
              <a:rPr sz="1400" spc="-25" dirty="0">
                <a:latin typeface="Arial"/>
                <a:cs typeface="Arial"/>
              </a:rPr>
              <a:t>0	1	0	1</a:t>
            </a:r>
            <a:endParaRPr sz="140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550"/>
              </a:spcBef>
            </a:pPr>
            <a:r>
              <a:rPr sz="1200" spc="-50" dirty="0">
                <a:latin typeface="Arial"/>
                <a:cs typeface="Arial"/>
              </a:rPr>
              <a:t>Tải </a:t>
            </a:r>
            <a:r>
              <a:rPr sz="1200" spc="-10" dirty="0">
                <a:latin typeface="Arial"/>
                <a:cs typeface="Arial"/>
              </a:rPr>
              <a:t>lên </a:t>
            </a:r>
            <a:r>
              <a:rPr sz="1200" spc="-25" dirty="0">
                <a:latin typeface="Arial"/>
                <a:cs typeface="Arial"/>
              </a:rPr>
              <a:t>đặc </a:t>
            </a:r>
            <a:r>
              <a:rPr sz="1200" spc="10" dirty="0">
                <a:latin typeface="Arial"/>
                <a:cs typeface="Arial"/>
              </a:rPr>
              <a:t>điểm khuôn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mặt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75373" y="5656732"/>
            <a:ext cx="184150" cy="223520"/>
          </a:xfrm>
          <a:custGeom>
            <a:avLst/>
            <a:gdLst/>
            <a:ahLst/>
            <a:cxnLst/>
            <a:rect l="l" t="t" r="r" b="b"/>
            <a:pathLst>
              <a:path w="184150" h="223520">
                <a:moveTo>
                  <a:pt x="183540" y="0"/>
                </a:moveTo>
                <a:lnTo>
                  <a:pt x="0" y="0"/>
                </a:lnTo>
                <a:lnTo>
                  <a:pt x="0" y="223342"/>
                </a:lnTo>
                <a:lnTo>
                  <a:pt x="183540" y="223342"/>
                </a:lnTo>
                <a:lnTo>
                  <a:pt x="18354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60386" y="5657443"/>
            <a:ext cx="184150" cy="223520"/>
          </a:xfrm>
          <a:custGeom>
            <a:avLst/>
            <a:gdLst/>
            <a:ahLst/>
            <a:cxnLst/>
            <a:rect l="l" t="t" r="r" b="b"/>
            <a:pathLst>
              <a:path w="184150" h="223520">
                <a:moveTo>
                  <a:pt x="183540" y="0"/>
                </a:moveTo>
                <a:lnTo>
                  <a:pt x="0" y="0"/>
                </a:lnTo>
                <a:lnTo>
                  <a:pt x="0" y="223342"/>
                </a:lnTo>
                <a:lnTo>
                  <a:pt x="183540" y="223342"/>
                </a:lnTo>
                <a:lnTo>
                  <a:pt x="18354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89726" y="5187314"/>
            <a:ext cx="184150" cy="692785"/>
          </a:xfrm>
          <a:custGeom>
            <a:avLst/>
            <a:gdLst/>
            <a:ahLst/>
            <a:cxnLst/>
            <a:rect l="l" t="t" r="r" b="b"/>
            <a:pathLst>
              <a:path w="184150" h="692785">
                <a:moveTo>
                  <a:pt x="112522" y="279273"/>
                </a:moveTo>
                <a:lnTo>
                  <a:pt x="99822" y="279273"/>
                </a:lnTo>
                <a:lnTo>
                  <a:pt x="99822" y="330073"/>
                </a:lnTo>
                <a:lnTo>
                  <a:pt x="112522" y="330073"/>
                </a:lnTo>
                <a:lnTo>
                  <a:pt x="112522" y="279273"/>
                </a:lnTo>
                <a:close/>
              </a:path>
              <a:path w="184150" h="692785">
                <a:moveTo>
                  <a:pt x="112522" y="190373"/>
                </a:moveTo>
                <a:lnTo>
                  <a:pt x="99822" y="190373"/>
                </a:lnTo>
                <a:lnTo>
                  <a:pt x="99822" y="241173"/>
                </a:lnTo>
                <a:lnTo>
                  <a:pt x="112522" y="241173"/>
                </a:lnTo>
                <a:lnTo>
                  <a:pt x="112522" y="190373"/>
                </a:lnTo>
                <a:close/>
              </a:path>
              <a:path w="184150" h="692785">
                <a:moveTo>
                  <a:pt x="112522" y="101473"/>
                </a:moveTo>
                <a:lnTo>
                  <a:pt x="99822" y="101473"/>
                </a:lnTo>
                <a:lnTo>
                  <a:pt x="99822" y="152273"/>
                </a:lnTo>
                <a:lnTo>
                  <a:pt x="112522" y="152273"/>
                </a:lnTo>
                <a:lnTo>
                  <a:pt x="112522" y="101473"/>
                </a:lnTo>
                <a:close/>
              </a:path>
              <a:path w="184150" h="692785">
                <a:moveTo>
                  <a:pt x="157861" y="359918"/>
                </a:moveTo>
                <a:lnTo>
                  <a:pt x="156845" y="355981"/>
                </a:lnTo>
                <a:lnTo>
                  <a:pt x="150749" y="352425"/>
                </a:lnTo>
                <a:lnTo>
                  <a:pt x="146812" y="353441"/>
                </a:lnTo>
                <a:lnTo>
                  <a:pt x="145161" y="356489"/>
                </a:lnTo>
                <a:lnTo>
                  <a:pt x="112522" y="412445"/>
                </a:lnTo>
                <a:lnTo>
                  <a:pt x="112522" y="368173"/>
                </a:lnTo>
                <a:lnTo>
                  <a:pt x="108699" y="368173"/>
                </a:lnTo>
                <a:lnTo>
                  <a:pt x="108699" y="418985"/>
                </a:lnTo>
                <a:lnTo>
                  <a:pt x="106172" y="423329"/>
                </a:lnTo>
                <a:lnTo>
                  <a:pt x="103632" y="418985"/>
                </a:lnTo>
                <a:lnTo>
                  <a:pt x="108699" y="418985"/>
                </a:lnTo>
                <a:lnTo>
                  <a:pt x="108699" y="368173"/>
                </a:lnTo>
                <a:lnTo>
                  <a:pt x="99822" y="368173"/>
                </a:lnTo>
                <a:lnTo>
                  <a:pt x="99822" y="412445"/>
                </a:lnTo>
                <a:lnTo>
                  <a:pt x="65405" y="353441"/>
                </a:lnTo>
                <a:lnTo>
                  <a:pt x="61468" y="352425"/>
                </a:lnTo>
                <a:lnTo>
                  <a:pt x="58547" y="354203"/>
                </a:lnTo>
                <a:lnTo>
                  <a:pt x="55499" y="355981"/>
                </a:lnTo>
                <a:lnTo>
                  <a:pt x="54483" y="359918"/>
                </a:lnTo>
                <a:lnTo>
                  <a:pt x="56261" y="362839"/>
                </a:lnTo>
                <a:lnTo>
                  <a:pt x="106172" y="448487"/>
                </a:lnTo>
                <a:lnTo>
                  <a:pt x="115366" y="432689"/>
                </a:lnTo>
                <a:lnTo>
                  <a:pt x="123355" y="418985"/>
                </a:lnTo>
                <a:lnTo>
                  <a:pt x="156083" y="362839"/>
                </a:lnTo>
                <a:lnTo>
                  <a:pt x="157861" y="359918"/>
                </a:lnTo>
                <a:close/>
              </a:path>
              <a:path w="184150" h="692785">
                <a:moveTo>
                  <a:pt x="157861" y="88646"/>
                </a:moveTo>
                <a:lnTo>
                  <a:pt x="113499" y="12573"/>
                </a:lnTo>
                <a:lnTo>
                  <a:pt x="106172" y="0"/>
                </a:lnTo>
                <a:lnTo>
                  <a:pt x="54483" y="88646"/>
                </a:lnTo>
                <a:lnTo>
                  <a:pt x="55499" y="92456"/>
                </a:lnTo>
                <a:lnTo>
                  <a:pt x="58547" y="94234"/>
                </a:lnTo>
                <a:lnTo>
                  <a:pt x="61468" y="96012"/>
                </a:lnTo>
                <a:lnTo>
                  <a:pt x="65405" y="94996"/>
                </a:lnTo>
                <a:lnTo>
                  <a:pt x="99822" y="36004"/>
                </a:lnTo>
                <a:lnTo>
                  <a:pt x="99822" y="63373"/>
                </a:lnTo>
                <a:lnTo>
                  <a:pt x="112522" y="63373"/>
                </a:lnTo>
                <a:lnTo>
                  <a:pt x="112522" y="36004"/>
                </a:lnTo>
                <a:lnTo>
                  <a:pt x="145161" y="91948"/>
                </a:lnTo>
                <a:lnTo>
                  <a:pt x="146812" y="94996"/>
                </a:lnTo>
                <a:lnTo>
                  <a:pt x="150749" y="96012"/>
                </a:lnTo>
                <a:lnTo>
                  <a:pt x="156845" y="92456"/>
                </a:lnTo>
                <a:lnTo>
                  <a:pt x="157861" y="88646"/>
                </a:lnTo>
                <a:close/>
              </a:path>
              <a:path w="184150" h="692785">
                <a:moveTo>
                  <a:pt x="183540" y="469417"/>
                </a:moveTo>
                <a:lnTo>
                  <a:pt x="0" y="469417"/>
                </a:lnTo>
                <a:lnTo>
                  <a:pt x="0" y="692759"/>
                </a:lnTo>
                <a:lnTo>
                  <a:pt x="183540" y="692759"/>
                </a:lnTo>
                <a:lnTo>
                  <a:pt x="183540" y="46941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33315" y="4955717"/>
            <a:ext cx="192405" cy="922655"/>
          </a:xfrm>
          <a:custGeom>
            <a:avLst/>
            <a:gdLst/>
            <a:ahLst/>
            <a:cxnLst/>
            <a:rect l="l" t="t" r="r" b="b"/>
            <a:pathLst>
              <a:path w="192404" h="922654">
                <a:moveTo>
                  <a:pt x="106553" y="494106"/>
                </a:moveTo>
                <a:lnTo>
                  <a:pt x="93853" y="494106"/>
                </a:lnTo>
                <a:lnTo>
                  <a:pt x="93853" y="544906"/>
                </a:lnTo>
                <a:lnTo>
                  <a:pt x="106553" y="544906"/>
                </a:lnTo>
                <a:lnTo>
                  <a:pt x="106553" y="494106"/>
                </a:lnTo>
                <a:close/>
              </a:path>
              <a:path w="192404" h="922654">
                <a:moveTo>
                  <a:pt x="106553" y="405206"/>
                </a:moveTo>
                <a:lnTo>
                  <a:pt x="93853" y="405206"/>
                </a:lnTo>
                <a:lnTo>
                  <a:pt x="93853" y="456006"/>
                </a:lnTo>
                <a:lnTo>
                  <a:pt x="106553" y="456006"/>
                </a:lnTo>
                <a:lnTo>
                  <a:pt x="106553" y="405206"/>
                </a:lnTo>
                <a:close/>
              </a:path>
              <a:path w="192404" h="922654">
                <a:moveTo>
                  <a:pt x="106553" y="316306"/>
                </a:moveTo>
                <a:lnTo>
                  <a:pt x="93853" y="316306"/>
                </a:lnTo>
                <a:lnTo>
                  <a:pt x="93853" y="367106"/>
                </a:lnTo>
                <a:lnTo>
                  <a:pt x="106553" y="367106"/>
                </a:lnTo>
                <a:lnTo>
                  <a:pt x="106553" y="316306"/>
                </a:lnTo>
                <a:close/>
              </a:path>
              <a:path w="192404" h="922654">
                <a:moveTo>
                  <a:pt x="151892" y="574751"/>
                </a:moveTo>
                <a:lnTo>
                  <a:pt x="150876" y="570814"/>
                </a:lnTo>
                <a:lnTo>
                  <a:pt x="144780" y="567258"/>
                </a:lnTo>
                <a:lnTo>
                  <a:pt x="140843" y="568274"/>
                </a:lnTo>
                <a:lnTo>
                  <a:pt x="106553" y="627087"/>
                </a:lnTo>
                <a:lnTo>
                  <a:pt x="106426" y="627303"/>
                </a:lnTo>
                <a:lnTo>
                  <a:pt x="106553" y="583006"/>
                </a:lnTo>
                <a:lnTo>
                  <a:pt x="102603" y="583006"/>
                </a:lnTo>
                <a:lnTo>
                  <a:pt x="102603" y="633857"/>
                </a:lnTo>
                <a:lnTo>
                  <a:pt x="100139" y="638086"/>
                </a:lnTo>
                <a:lnTo>
                  <a:pt x="97663" y="633857"/>
                </a:lnTo>
                <a:lnTo>
                  <a:pt x="102603" y="633857"/>
                </a:lnTo>
                <a:lnTo>
                  <a:pt x="102603" y="583006"/>
                </a:lnTo>
                <a:lnTo>
                  <a:pt x="93853" y="583006"/>
                </a:lnTo>
                <a:lnTo>
                  <a:pt x="93853" y="627303"/>
                </a:lnTo>
                <a:lnTo>
                  <a:pt x="93853" y="633857"/>
                </a:lnTo>
                <a:lnTo>
                  <a:pt x="93726" y="627087"/>
                </a:lnTo>
                <a:lnTo>
                  <a:pt x="59436" y="568274"/>
                </a:lnTo>
                <a:lnTo>
                  <a:pt x="55499" y="567258"/>
                </a:lnTo>
                <a:lnTo>
                  <a:pt x="49403" y="570814"/>
                </a:lnTo>
                <a:lnTo>
                  <a:pt x="48387" y="574751"/>
                </a:lnTo>
                <a:lnTo>
                  <a:pt x="100203" y="663359"/>
                </a:lnTo>
                <a:lnTo>
                  <a:pt x="109410" y="647560"/>
                </a:lnTo>
                <a:lnTo>
                  <a:pt x="117411" y="633857"/>
                </a:lnTo>
                <a:lnTo>
                  <a:pt x="151892" y="574751"/>
                </a:lnTo>
                <a:close/>
              </a:path>
              <a:path w="192404" h="922654">
                <a:moveTo>
                  <a:pt x="183540" y="0"/>
                </a:moveTo>
                <a:lnTo>
                  <a:pt x="0" y="0"/>
                </a:lnTo>
                <a:lnTo>
                  <a:pt x="0" y="223342"/>
                </a:lnTo>
                <a:lnTo>
                  <a:pt x="95224" y="223342"/>
                </a:lnTo>
                <a:lnTo>
                  <a:pt x="48387" y="303479"/>
                </a:lnTo>
                <a:lnTo>
                  <a:pt x="49403" y="307416"/>
                </a:lnTo>
                <a:lnTo>
                  <a:pt x="52451" y="309194"/>
                </a:lnTo>
                <a:lnTo>
                  <a:pt x="55499" y="310845"/>
                </a:lnTo>
                <a:lnTo>
                  <a:pt x="59436" y="309829"/>
                </a:lnTo>
                <a:lnTo>
                  <a:pt x="61214" y="306908"/>
                </a:lnTo>
                <a:lnTo>
                  <a:pt x="93726" y="251180"/>
                </a:lnTo>
                <a:lnTo>
                  <a:pt x="93853" y="227406"/>
                </a:lnTo>
                <a:lnTo>
                  <a:pt x="93853" y="250964"/>
                </a:lnTo>
                <a:lnTo>
                  <a:pt x="93853" y="278206"/>
                </a:lnTo>
                <a:lnTo>
                  <a:pt x="106553" y="278206"/>
                </a:lnTo>
                <a:lnTo>
                  <a:pt x="106426" y="250964"/>
                </a:lnTo>
                <a:lnTo>
                  <a:pt x="106553" y="251180"/>
                </a:lnTo>
                <a:lnTo>
                  <a:pt x="139065" y="306908"/>
                </a:lnTo>
                <a:lnTo>
                  <a:pt x="140843" y="309829"/>
                </a:lnTo>
                <a:lnTo>
                  <a:pt x="144780" y="310845"/>
                </a:lnTo>
                <a:lnTo>
                  <a:pt x="147828" y="309194"/>
                </a:lnTo>
                <a:lnTo>
                  <a:pt x="150876" y="307416"/>
                </a:lnTo>
                <a:lnTo>
                  <a:pt x="151892" y="303479"/>
                </a:lnTo>
                <a:lnTo>
                  <a:pt x="107530" y="227406"/>
                </a:lnTo>
                <a:lnTo>
                  <a:pt x="105156" y="223342"/>
                </a:lnTo>
                <a:lnTo>
                  <a:pt x="183540" y="223342"/>
                </a:lnTo>
                <a:lnTo>
                  <a:pt x="183540" y="0"/>
                </a:lnTo>
                <a:close/>
              </a:path>
              <a:path w="192404" h="922654">
                <a:moveTo>
                  <a:pt x="191922" y="698919"/>
                </a:moveTo>
                <a:lnTo>
                  <a:pt x="8382" y="698919"/>
                </a:lnTo>
                <a:lnTo>
                  <a:pt x="8382" y="922261"/>
                </a:lnTo>
                <a:lnTo>
                  <a:pt x="191922" y="922261"/>
                </a:lnTo>
                <a:lnTo>
                  <a:pt x="191922" y="69891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88712" y="4955717"/>
            <a:ext cx="192405" cy="922655"/>
          </a:xfrm>
          <a:custGeom>
            <a:avLst/>
            <a:gdLst/>
            <a:ahLst/>
            <a:cxnLst/>
            <a:rect l="l" t="t" r="r" b="b"/>
            <a:pathLst>
              <a:path w="192404" h="922654">
                <a:moveTo>
                  <a:pt x="106426" y="494106"/>
                </a:moveTo>
                <a:lnTo>
                  <a:pt x="93726" y="494106"/>
                </a:lnTo>
                <a:lnTo>
                  <a:pt x="93726" y="544906"/>
                </a:lnTo>
                <a:lnTo>
                  <a:pt x="106426" y="544906"/>
                </a:lnTo>
                <a:lnTo>
                  <a:pt x="106426" y="494106"/>
                </a:lnTo>
                <a:close/>
              </a:path>
              <a:path w="192404" h="922654">
                <a:moveTo>
                  <a:pt x="106426" y="405206"/>
                </a:moveTo>
                <a:lnTo>
                  <a:pt x="93726" y="405206"/>
                </a:lnTo>
                <a:lnTo>
                  <a:pt x="93726" y="456006"/>
                </a:lnTo>
                <a:lnTo>
                  <a:pt x="106426" y="456006"/>
                </a:lnTo>
                <a:lnTo>
                  <a:pt x="106426" y="405206"/>
                </a:lnTo>
                <a:close/>
              </a:path>
              <a:path w="192404" h="922654">
                <a:moveTo>
                  <a:pt x="106426" y="316306"/>
                </a:moveTo>
                <a:lnTo>
                  <a:pt x="93726" y="316306"/>
                </a:lnTo>
                <a:lnTo>
                  <a:pt x="93726" y="367106"/>
                </a:lnTo>
                <a:lnTo>
                  <a:pt x="106426" y="367106"/>
                </a:lnTo>
                <a:lnTo>
                  <a:pt x="106426" y="316306"/>
                </a:lnTo>
                <a:close/>
              </a:path>
              <a:path w="192404" h="922654">
                <a:moveTo>
                  <a:pt x="151765" y="574751"/>
                </a:moveTo>
                <a:lnTo>
                  <a:pt x="150749" y="570814"/>
                </a:lnTo>
                <a:lnTo>
                  <a:pt x="147828" y="569036"/>
                </a:lnTo>
                <a:lnTo>
                  <a:pt x="144780" y="567258"/>
                </a:lnTo>
                <a:lnTo>
                  <a:pt x="140843" y="568274"/>
                </a:lnTo>
                <a:lnTo>
                  <a:pt x="106553" y="627087"/>
                </a:lnTo>
                <a:lnTo>
                  <a:pt x="106426" y="633857"/>
                </a:lnTo>
                <a:lnTo>
                  <a:pt x="106426" y="627303"/>
                </a:lnTo>
                <a:lnTo>
                  <a:pt x="106426" y="583006"/>
                </a:lnTo>
                <a:lnTo>
                  <a:pt x="93726" y="583006"/>
                </a:lnTo>
                <a:lnTo>
                  <a:pt x="93853" y="627303"/>
                </a:lnTo>
                <a:lnTo>
                  <a:pt x="97663" y="633857"/>
                </a:lnTo>
                <a:lnTo>
                  <a:pt x="102603" y="633857"/>
                </a:lnTo>
                <a:lnTo>
                  <a:pt x="100139" y="638086"/>
                </a:lnTo>
                <a:lnTo>
                  <a:pt x="97663" y="633857"/>
                </a:lnTo>
                <a:lnTo>
                  <a:pt x="93726" y="627087"/>
                </a:lnTo>
                <a:lnTo>
                  <a:pt x="59436" y="568274"/>
                </a:lnTo>
                <a:lnTo>
                  <a:pt x="55499" y="567258"/>
                </a:lnTo>
                <a:lnTo>
                  <a:pt x="49403" y="570814"/>
                </a:lnTo>
                <a:lnTo>
                  <a:pt x="48387" y="574751"/>
                </a:lnTo>
                <a:lnTo>
                  <a:pt x="100076" y="663359"/>
                </a:lnTo>
                <a:lnTo>
                  <a:pt x="109308" y="647560"/>
                </a:lnTo>
                <a:lnTo>
                  <a:pt x="117322" y="633857"/>
                </a:lnTo>
                <a:lnTo>
                  <a:pt x="150114" y="577799"/>
                </a:lnTo>
                <a:lnTo>
                  <a:pt x="151765" y="574751"/>
                </a:lnTo>
                <a:close/>
              </a:path>
              <a:path w="192404" h="922654">
                <a:moveTo>
                  <a:pt x="183540" y="0"/>
                </a:moveTo>
                <a:lnTo>
                  <a:pt x="0" y="0"/>
                </a:lnTo>
                <a:lnTo>
                  <a:pt x="0" y="223342"/>
                </a:lnTo>
                <a:lnTo>
                  <a:pt x="95110" y="223342"/>
                </a:lnTo>
                <a:lnTo>
                  <a:pt x="48387" y="303479"/>
                </a:lnTo>
                <a:lnTo>
                  <a:pt x="49403" y="307416"/>
                </a:lnTo>
                <a:lnTo>
                  <a:pt x="52451" y="309194"/>
                </a:lnTo>
                <a:lnTo>
                  <a:pt x="55499" y="310845"/>
                </a:lnTo>
                <a:lnTo>
                  <a:pt x="59436" y="309829"/>
                </a:lnTo>
                <a:lnTo>
                  <a:pt x="61214" y="306908"/>
                </a:lnTo>
                <a:lnTo>
                  <a:pt x="93726" y="251180"/>
                </a:lnTo>
                <a:lnTo>
                  <a:pt x="93853" y="250964"/>
                </a:lnTo>
                <a:lnTo>
                  <a:pt x="93726" y="278206"/>
                </a:lnTo>
                <a:lnTo>
                  <a:pt x="106426" y="278206"/>
                </a:lnTo>
                <a:lnTo>
                  <a:pt x="106426" y="250964"/>
                </a:lnTo>
                <a:lnTo>
                  <a:pt x="106426" y="230708"/>
                </a:lnTo>
                <a:lnTo>
                  <a:pt x="106426" y="227406"/>
                </a:lnTo>
                <a:lnTo>
                  <a:pt x="106553" y="251180"/>
                </a:lnTo>
                <a:lnTo>
                  <a:pt x="139065" y="306908"/>
                </a:lnTo>
                <a:lnTo>
                  <a:pt x="140843" y="309829"/>
                </a:lnTo>
                <a:lnTo>
                  <a:pt x="144780" y="310845"/>
                </a:lnTo>
                <a:lnTo>
                  <a:pt x="147828" y="309194"/>
                </a:lnTo>
                <a:lnTo>
                  <a:pt x="150749" y="307416"/>
                </a:lnTo>
                <a:lnTo>
                  <a:pt x="151765" y="303479"/>
                </a:lnTo>
                <a:lnTo>
                  <a:pt x="150114" y="300431"/>
                </a:lnTo>
                <a:lnTo>
                  <a:pt x="107416" y="227406"/>
                </a:lnTo>
                <a:lnTo>
                  <a:pt x="105041" y="223342"/>
                </a:lnTo>
                <a:lnTo>
                  <a:pt x="183540" y="223342"/>
                </a:lnTo>
                <a:lnTo>
                  <a:pt x="183540" y="0"/>
                </a:lnTo>
                <a:close/>
              </a:path>
              <a:path w="192404" h="922654">
                <a:moveTo>
                  <a:pt x="191922" y="698919"/>
                </a:moveTo>
                <a:lnTo>
                  <a:pt x="8382" y="698919"/>
                </a:lnTo>
                <a:lnTo>
                  <a:pt x="8382" y="922261"/>
                </a:lnTo>
                <a:lnTo>
                  <a:pt x="191922" y="922261"/>
                </a:lnTo>
                <a:lnTo>
                  <a:pt x="191922" y="69891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38394" y="4955717"/>
            <a:ext cx="192405" cy="922655"/>
          </a:xfrm>
          <a:custGeom>
            <a:avLst/>
            <a:gdLst/>
            <a:ahLst/>
            <a:cxnLst/>
            <a:rect l="l" t="t" r="r" b="b"/>
            <a:pathLst>
              <a:path w="192404" h="922654">
                <a:moveTo>
                  <a:pt x="106553" y="494106"/>
                </a:moveTo>
                <a:lnTo>
                  <a:pt x="93853" y="494106"/>
                </a:lnTo>
                <a:lnTo>
                  <a:pt x="93853" y="544906"/>
                </a:lnTo>
                <a:lnTo>
                  <a:pt x="106553" y="544906"/>
                </a:lnTo>
                <a:lnTo>
                  <a:pt x="106553" y="494106"/>
                </a:lnTo>
                <a:close/>
              </a:path>
              <a:path w="192404" h="922654">
                <a:moveTo>
                  <a:pt x="106553" y="405206"/>
                </a:moveTo>
                <a:lnTo>
                  <a:pt x="93853" y="405206"/>
                </a:lnTo>
                <a:lnTo>
                  <a:pt x="93853" y="456006"/>
                </a:lnTo>
                <a:lnTo>
                  <a:pt x="106553" y="456006"/>
                </a:lnTo>
                <a:lnTo>
                  <a:pt x="106553" y="405206"/>
                </a:lnTo>
                <a:close/>
              </a:path>
              <a:path w="192404" h="922654">
                <a:moveTo>
                  <a:pt x="106553" y="316306"/>
                </a:moveTo>
                <a:lnTo>
                  <a:pt x="93853" y="316306"/>
                </a:lnTo>
                <a:lnTo>
                  <a:pt x="93853" y="367106"/>
                </a:lnTo>
                <a:lnTo>
                  <a:pt x="106553" y="367106"/>
                </a:lnTo>
                <a:lnTo>
                  <a:pt x="106553" y="316306"/>
                </a:lnTo>
                <a:close/>
              </a:path>
              <a:path w="192404" h="922654">
                <a:moveTo>
                  <a:pt x="151892" y="574751"/>
                </a:moveTo>
                <a:lnTo>
                  <a:pt x="150876" y="570814"/>
                </a:lnTo>
                <a:lnTo>
                  <a:pt x="144780" y="567258"/>
                </a:lnTo>
                <a:lnTo>
                  <a:pt x="140843" y="568274"/>
                </a:lnTo>
                <a:lnTo>
                  <a:pt x="139192" y="571322"/>
                </a:lnTo>
                <a:lnTo>
                  <a:pt x="106553" y="627303"/>
                </a:lnTo>
                <a:lnTo>
                  <a:pt x="103606" y="632345"/>
                </a:lnTo>
                <a:lnTo>
                  <a:pt x="106540" y="627303"/>
                </a:lnTo>
                <a:lnTo>
                  <a:pt x="106553" y="583006"/>
                </a:lnTo>
                <a:lnTo>
                  <a:pt x="102717" y="583006"/>
                </a:lnTo>
                <a:lnTo>
                  <a:pt x="102717" y="633857"/>
                </a:lnTo>
                <a:lnTo>
                  <a:pt x="100190" y="638200"/>
                </a:lnTo>
                <a:lnTo>
                  <a:pt x="97663" y="633857"/>
                </a:lnTo>
                <a:lnTo>
                  <a:pt x="102717" y="633857"/>
                </a:lnTo>
                <a:lnTo>
                  <a:pt x="102717" y="583006"/>
                </a:lnTo>
                <a:lnTo>
                  <a:pt x="93853" y="583006"/>
                </a:lnTo>
                <a:lnTo>
                  <a:pt x="93853" y="627303"/>
                </a:lnTo>
                <a:lnTo>
                  <a:pt x="93853" y="633857"/>
                </a:lnTo>
                <a:lnTo>
                  <a:pt x="93840" y="627303"/>
                </a:lnTo>
                <a:lnTo>
                  <a:pt x="59436" y="568274"/>
                </a:lnTo>
                <a:lnTo>
                  <a:pt x="55499" y="567258"/>
                </a:lnTo>
                <a:lnTo>
                  <a:pt x="52578" y="569036"/>
                </a:lnTo>
                <a:lnTo>
                  <a:pt x="49530" y="570814"/>
                </a:lnTo>
                <a:lnTo>
                  <a:pt x="48514" y="574751"/>
                </a:lnTo>
                <a:lnTo>
                  <a:pt x="100203" y="663359"/>
                </a:lnTo>
                <a:lnTo>
                  <a:pt x="109410" y="647560"/>
                </a:lnTo>
                <a:lnTo>
                  <a:pt x="117411" y="633857"/>
                </a:lnTo>
                <a:lnTo>
                  <a:pt x="151892" y="574751"/>
                </a:lnTo>
                <a:close/>
              </a:path>
              <a:path w="192404" h="922654">
                <a:moveTo>
                  <a:pt x="183540" y="0"/>
                </a:moveTo>
                <a:lnTo>
                  <a:pt x="0" y="0"/>
                </a:lnTo>
                <a:lnTo>
                  <a:pt x="0" y="223342"/>
                </a:lnTo>
                <a:lnTo>
                  <a:pt x="95237" y="223342"/>
                </a:lnTo>
                <a:lnTo>
                  <a:pt x="48514" y="303479"/>
                </a:lnTo>
                <a:lnTo>
                  <a:pt x="49530" y="307416"/>
                </a:lnTo>
                <a:lnTo>
                  <a:pt x="52578" y="309194"/>
                </a:lnTo>
                <a:lnTo>
                  <a:pt x="55499" y="310845"/>
                </a:lnTo>
                <a:lnTo>
                  <a:pt x="59436" y="309829"/>
                </a:lnTo>
                <a:lnTo>
                  <a:pt x="61214" y="306908"/>
                </a:lnTo>
                <a:lnTo>
                  <a:pt x="93853" y="250964"/>
                </a:lnTo>
                <a:lnTo>
                  <a:pt x="93853" y="278206"/>
                </a:lnTo>
                <a:lnTo>
                  <a:pt x="106553" y="278206"/>
                </a:lnTo>
                <a:lnTo>
                  <a:pt x="106553" y="250964"/>
                </a:lnTo>
                <a:lnTo>
                  <a:pt x="139192" y="306908"/>
                </a:lnTo>
                <a:lnTo>
                  <a:pt x="140843" y="309829"/>
                </a:lnTo>
                <a:lnTo>
                  <a:pt x="144780" y="310845"/>
                </a:lnTo>
                <a:lnTo>
                  <a:pt x="147828" y="309194"/>
                </a:lnTo>
                <a:lnTo>
                  <a:pt x="150876" y="307416"/>
                </a:lnTo>
                <a:lnTo>
                  <a:pt x="151892" y="303479"/>
                </a:lnTo>
                <a:lnTo>
                  <a:pt x="107530" y="227406"/>
                </a:lnTo>
                <a:lnTo>
                  <a:pt x="105156" y="223342"/>
                </a:lnTo>
                <a:lnTo>
                  <a:pt x="183540" y="223342"/>
                </a:lnTo>
                <a:lnTo>
                  <a:pt x="183540" y="0"/>
                </a:lnTo>
                <a:close/>
              </a:path>
              <a:path w="192404" h="922654">
                <a:moveTo>
                  <a:pt x="191922" y="698919"/>
                </a:moveTo>
                <a:lnTo>
                  <a:pt x="8382" y="698919"/>
                </a:lnTo>
                <a:lnTo>
                  <a:pt x="8382" y="922261"/>
                </a:lnTo>
                <a:lnTo>
                  <a:pt x="191922" y="922261"/>
                </a:lnTo>
                <a:lnTo>
                  <a:pt x="191922" y="69891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5693409" y="4956987"/>
            <a:ext cx="192405" cy="922655"/>
            <a:chOff x="5693409" y="4956987"/>
            <a:chExt cx="192405" cy="922655"/>
          </a:xfrm>
        </p:grpSpPr>
        <p:sp>
          <p:nvSpPr>
            <p:cNvPr id="59" name="object 59"/>
            <p:cNvSpPr/>
            <p:nvPr/>
          </p:nvSpPr>
          <p:spPr>
            <a:xfrm>
              <a:off x="5701918" y="5655983"/>
              <a:ext cx="184150" cy="223520"/>
            </a:xfrm>
            <a:custGeom>
              <a:avLst/>
              <a:gdLst/>
              <a:ahLst/>
              <a:cxnLst/>
              <a:rect l="l" t="t" r="r" b="b"/>
              <a:pathLst>
                <a:path w="184150" h="223520">
                  <a:moveTo>
                    <a:pt x="183540" y="0"/>
                  </a:moveTo>
                  <a:lnTo>
                    <a:pt x="0" y="0"/>
                  </a:lnTo>
                  <a:lnTo>
                    <a:pt x="0" y="223342"/>
                  </a:lnTo>
                  <a:lnTo>
                    <a:pt x="183540" y="223342"/>
                  </a:lnTo>
                  <a:lnTo>
                    <a:pt x="183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93410" y="4957000"/>
              <a:ext cx="184150" cy="662305"/>
            </a:xfrm>
            <a:custGeom>
              <a:avLst/>
              <a:gdLst/>
              <a:ahLst/>
              <a:cxnLst/>
              <a:rect l="l" t="t" r="r" b="b"/>
              <a:pathLst>
                <a:path w="184150" h="662304">
                  <a:moveTo>
                    <a:pt x="113030" y="492823"/>
                  </a:moveTo>
                  <a:lnTo>
                    <a:pt x="100330" y="492823"/>
                  </a:lnTo>
                  <a:lnTo>
                    <a:pt x="100330" y="543623"/>
                  </a:lnTo>
                  <a:lnTo>
                    <a:pt x="113030" y="543623"/>
                  </a:lnTo>
                  <a:lnTo>
                    <a:pt x="113030" y="492823"/>
                  </a:lnTo>
                  <a:close/>
                </a:path>
                <a:path w="184150" h="662304">
                  <a:moveTo>
                    <a:pt x="113030" y="403923"/>
                  </a:moveTo>
                  <a:lnTo>
                    <a:pt x="100330" y="403923"/>
                  </a:lnTo>
                  <a:lnTo>
                    <a:pt x="100330" y="454723"/>
                  </a:lnTo>
                  <a:lnTo>
                    <a:pt x="113030" y="454723"/>
                  </a:lnTo>
                  <a:lnTo>
                    <a:pt x="113030" y="403923"/>
                  </a:lnTo>
                  <a:close/>
                </a:path>
                <a:path w="184150" h="662304">
                  <a:moveTo>
                    <a:pt x="113030" y="315023"/>
                  </a:moveTo>
                  <a:lnTo>
                    <a:pt x="100330" y="315023"/>
                  </a:lnTo>
                  <a:lnTo>
                    <a:pt x="100330" y="365823"/>
                  </a:lnTo>
                  <a:lnTo>
                    <a:pt x="113030" y="365823"/>
                  </a:lnTo>
                  <a:lnTo>
                    <a:pt x="113030" y="315023"/>
                  </a:lnTo>
                  <a:close/>
                </a:path>
                <a:path w="184150" h="662304">
                  <a:moveTo>
                    <a:pt x="158369" y="573468"/>
                  </a:moveTo>
                  <a:lnTo>
                    <a:pt x="157353" y="569531"/>
                  </a:lnTo>
                  <a:lnTo>
                    <a:pt x="151257" y="565975"/>
                  </a:lnTo>
                  <a:lnTo>
                    <a:pt x="147320" y="566991"/>
                  </a:lnTo>
                  <a:lnTo>
                    <a:pt x="113030" y="625805"/>
                  </a:lnTo>
                  <a:lnTo>
                    <a:pt x="112903" y="626021"/>
                  </a:lnTo>
                  <a:lnTo>
                    <a:pt x="113030" y="581723"/>
                  </a:lnTo>
                  <a:lnTo>
                    <a:pt x="109080" y="581723"/>
                  </a:lnTo>
                  <a:lnTo>
                    <a:pt x="109080" y="632574"/>
                  </a:lnTo>
                  <a:lnTo>
                    <a:pt x="106616" y="636803"/>
                  </a:lnTo>
                  <a:lnTo>
                    <a:pt x="104140" y="632574"/>
                  </a:lnTo>
                  <a:lnTo>
                    <a:pt x="109080" y="632574"/>
                  </a:lnTo>
                  <a:lnTo>
                    <a:pt x="109080" y="581723"/>
                  </a:lnTo>
                  <a:lnTo>
                    <a:pt x="100330" y="581723"/>
                  </a:lnTo>
                  <a:lnTo>
                    <a:pt x="100330" y="626021"/>
                  </a:lnTo>
                  <a:lnTo>
                    <a:pt x="100330" y="632574"/>
                  </a:lnTo>
                  <a:lnTo>
                    <a:pt x="100203" y="625805"/>
                  </a:lnTo>
                  <a:lnTo>
                    <a:pt x="65913" y="566991"/>
                  </a:lnTo>
                  <a:lnTo>
                    <a:pt x="61976" y="565975"/>
                  </a:lnTo>
                  <a:lnTo>
                    <a:pt x="58928" y="567753"/>
                  </a:lnTo>
                  <a:lnTo>
                    <a:pt x="56007" y="569531"/>
                  </a:lnTo>
                  <a:lnTo>
                    <a:pt x="54991" y="573468"/>
                  </a:lnTo>
                  <a:lnTo>
                    <a:pt x="56642" y="576516"/>
                  </a:lnTo>
                  <a:lnTo>
                    <a:pt x="106680" y="662076"/>
                  </a:lnTo>
                  <a:lnTo>
                    <a:pt x="115887" y="646277"/>
                  </a:lnTo>
                  <a:lnTo>
                    <a:pt x="123888" y="632574"/>
                  </a:lnTo>
                  <a:lnTo>
                    <a:pt x="158369" y="573468"/>
                  </a:lnTo>
                  <a:close/>
                </a:path>
                <a:path w="184150" h="662304">
                  <a:moveTo>
                    <a:pt x="183540" y="0"/>
                  </a:moveTo>
                  <a:lnTo>
                    <a:pt x="0" y="0"/>
                  </a:lnTo>
                  <a:lnTo>
                    <a:pt x="0" y="223329"/>
                  </a:lnTo>
                  <a:lnTo>
                    <a:pt x="100952" y="223329"/>
                  </a:lnTo>
                  <a:lnTo>
                    <a:pt x="56642" y="299148"/>
                  </a:lnTo>
                  <a:lnTo>
                    <a:pt x="54991" y="302196"/>
                  </a:lnTo>
                  <a:lnTo>
                    <a:pt x="56007" y="306133"/>
                  </a:lnTo>
                  <a:lnTo>
                    <a:pt x="58928" y="307911"/>
                  </a:lnTo>
                  <a:lnTo>
                    <a:pt x="61976" y="309562"/>
                  </a:lnTo>
                  <a:lnTo>
                    <a:pt x="65913" y="308546"/>
                  </a:lnTo>
                  <a:lnTo>
                    <a:pt x="67691" y="305625"/>
                  </a:lnTo>
                  <a:lnTo>
                    <a:pt x="100203" y="249897"/>
                  </a:lnTo>
                  <a:lnTo>
                    <a:pt x="100330" y="226123"/>
                  </a:lnTo>
                  <a:lnTo>
                    <a:pt x="100330" y="249682"/>
                  </a:lnTo>
                  <a:lnTo>
                    <a:pt x="100330" y="276923"/>
                  </a:lnTo>
                  <a:lnTo>
                    <a:pt x="113030" y="276923"/>
                  </a:lnTo>
                  <a:lnTo>
                    <a:pt x="112903" y="249682"/>
                  </a:lnTo>
                  <a:lnTo>
                    <a:pt x="113030" y="249897"/>
                  </a:lnTo>
                  <a:lnTo>
                    <a:pt x="145542" y="305625"/>
                  </a:lnTo>
                  <a:lnTo>
                    <a:pt x="147320" y="308546"/>
                  </a:lnTo>
                  <a:lnTo>
                    <a:pt x="151257" y="309562"/>
                  </a:lnTo>
                  <a:lnTo>
                    <a:pt x="154305" y="307911"/>
                  </a:lnTo>
                  <a:lnTo>
                    <a:pt x="157353" y="306133"/>
                  </a:lnTo>
                  <a:lnTo>
                    <a:pt x="158369" y="302196"/>
                  </a:lnTo>
                  <a:lnTo>
                    <a:pt x="114007" y="226123"/>
                  </a:lnTo>
                  <a:lnTo>
                    <a:pt x="112369" y="223329"/>
                  </a:lnTo>
                  <a:lnTo>
                    <a:pt x="183540" y="223329"/>
                  </a:lnTo>
                  <a:lnTo>
                    <a:pt x="1835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5946648" y="4957000"/>
            <a:ext cx="192405" cy="922655"/>
          </a:xfrm>
          <a:custGeom>
            <a:avLst/>
            <a:gdLst/>
            <a:ahLst/>
            <a:cxnLst/>
            <a:rect l="l" t="t" r="r" b="b"/>
            <a:pathLst>
              <a:path w="192404" h="922654">
                <a:moveTo>
                  <a:pt x="114935" y="509587"/>
                </a:moveTo>
                <a:lnTo>
                  <a:pt x="102235" y="509587"/>
                </a:lnTo>
                <a:lnTo>
                  <a:pt x="102235" y="560387"/>
                </a:lnTo>
                <a:lnTo>
                  <a:pt x="114935" y="560387"/>
                </a:lnTo>
                <a:lnTo>
                  <a:pt x="114935" y="509587"/>
                </a:lnTo>
                <a:close/>
              </a:path>
              <a:path w="192404" h="922654">
                <a:moveTo>
                  <a:pt x="114935" y="420687"/>
                </a:moveTo>
                <a:lnTo>
                  <a:pt x="102235" y="420687"/>
                </a:lnTo>
                <a:lnTo>
                  <a:pt x="102235" y="471487"/>
                </a:lnTo>
                <a:lnTo>
                  <a:pt x="114935" y="471487"/>
                </a:lnTo>
                <a:lnTo>
                  <a:pt x="114935" y="420687"/>
                </a:lnTo>
                <a:close/>
              </a:path>
              <a:path w="192404" h="922654">
                <a:moveTo>
                  <a:pt x="114935" y="331787"/>
                </a:moveTo>
                <a:lnTo>
                  <a:pt x="102235" y="331787"/>
                </a:lnTo>
                <a:lnTo>
                  <a:pt x="102235" y="382587"/>
                </a:lnTo>
                <a:lnTo>
                  <a:pt x="114935" y="382587"/>
                </a:lnTo>
                <a:lnTo>
                  <a:pt x="114935" y="331787"/>
                </a:lnTo>
                <a:close/>
              </a:path>
              <a:path w="192404" h="922654">
                <a:moveTo>
                  <a:pt x="160274" y="590232"/>
                </a:moveTo>
                <a:lnTo>
                  <a:pt x="159258" y="586295"/>
                </a:lnTo>
                <a:lnTo>
                  <a:pt x="156337" y="584517"/>
                </a:lnTo>
                <a:lnTo>
                  <a:pt x="153289" y="582739"/>
                </a:lnTo>
                <a:lnTo>
                  <a:pt x="149352" y="583755"/>
                </a:lnTo>
                <a:lnTo>
                  <a:pt x="115062" y="642543"/>
                </a:lnTo>
                <a:lnTo>
                  <a:pt x="114935" y="649300"/>
                </a:lnTo>
                <a:lnTo>
                  <a:pt x="114935" y="642759"/>
                </a:lnTo>
                <a:lnTo>
                  <a:pt x="114935" y="598487"/>
                </a:lnTo>
                <a:lnTo>
                  <a:pt x="102235" y="598487"/>
                </a:lnTo>
                <a:lnTo>
                  <a:pt x="102362" y="642759"/>
                </a:lnTo>
                <a:lnTo>
                  <a:pt x="106172" y="649300"/>
                </a:lnTo>
                <a:lnTo>
                  <a:pt x="111112" y="649300"/>
                </a:lnTo>
                <a:lnTo>
                  <a:pt x="108648" y="653542"/>
                </a:lnTo>
                <a:lnTo>
                  <a:pt x="106172" y="649300"/>
                </a:lnTo>
                <a:lnTo>
                  <a:pt x="102235" y="642543"/>
                </a:lnTo>
                <a:lnTo>
                  <a:pt x="67945" y="583755"/>
                </a:lnTo>
                <a:lnTo>
                  <a:pt x="64008" y="582739"/>
                </a:lnTo>
                <a:lnTo>
                  <a:pt x="57912" y="586295"/>
                </a:lnTo>
                <a:lnTo>
                  <a:pt x="56896" y="590232"/>
                </a:lnTo>
                <a:lnTo>
                  <a:pt x="58674" y="593153"/>
                </a:lnTo>
                <a:lnTo>
                  <a:pt x="108585" y="678802"/>
                </a:lnTo>
                <a:lnTo>
                  <a:pt x="117805" y="663003"/>
                </a:lnTo>
                <a:lnTo>
                  <a:pt x="125818" y="649300"/>
                </a:lnTo>
                <a:lnTo>
                  <a:pt x="158623" y="593153"/>
                </a:lnTo>
                <a:lnTo>
                  <a:pt x="160274" y="590232"/>
                </a:lnTo>
                <a:close/>
              </a:path>
              <a:path w="192404" h="922654">
                <a:moveTo>
                  <a:pt x="160274" y="318960"/>
                </a:moveTo>
                <a:lnTo>
                  <a:pt x="158623" y="315912"/>
                </a:lnTo>
                <a:lnTo>
                  <a:pt x="115925" y="242887"/>
                </a:lnTo>
                <a:lnTo>
                  <a:pt x="108585" y="230314"/>
                </a:lnTo>
                <a:lnTo>
                  <a:pt x="56896" y="318960"/>
                </a:lnTo>
                <a:lnTo>
                  <a:pt x="57912" y="322770"/>
                </a:lnTo>
                <a:lnTo>
                  <a:pt x="64008" y="326326"/>
                </a:lnTo>
                <a:lnTo>
                  <a:pt x="67945" y="325310"/>
                </a:lnTo>
                <a:lnTo>
                  <a:pt x="69596" y="322262"/>
                </a:lnTo>
                <a:lnTo>
                  <a:pt x="102235" y="266319"/>
                </a:lnTo>
                <a:lnTo>
                  <a:pt x="102235" y="293687"/>
                </a:lnTo>
                <a:lnTo>
                  <a:pt x="114935" y="293687"/>
                </a:lnTo>
                <a:lnTo>
                  <a:pt x="114935" y="266319"/>
                </a:lnTo>
                <a:lnTo>
                  <a:pt x="149352" y="325310"/>
                </a:lnTo>
                <a:lnTo>
                  <a:pt x="153289" y="326326"/>
                </a:lnTo>
                <a:lnTo>
                  <a:pt x="156337" y="324548"/>
                </a:lnTo>
                <a:lnTo>
                  <a:pt x="159258" y="322770"/>
                </a:lnTo>
                <a:lnTo>
                  <a:pt x="160274" y="318960"/>
                </a:lnTo>
                <a:close/>
              </a:path>
              <a:path w="192404" h="922654">
                <a:moveTo>
                  <a:pt x="183540" y="0"/>
                </a:moveTo>
                <a:lnTo>
                  <a:pt x="0" y="0"/>
                </a:lnTo>
                <a:lnTo>
                  <a:pt x="0" y="223329"/>
                </a:lnTo>
                <a:lnTo>
                  <a:pt x="183540" y="223329"/>
                </a:lnTo>
                <a:lnTo>
                  <a:pt x="183540" y="0"/>
                </a:lnTo>
                <a:close/>
              </a:path>
              <a:path w="192404" h="922654">
                <a:moveTo>
                  <a:pt x="191922" y="698982"/>
                </a:moveTo>
                <a:lnTo>
                  <a:pt x="8382" y="698982"/>
                </a:lnTo>
                <a:lnTo>
                  <a:pt x="8382" y="922324"/>
                </a:lnTo>
                <a:lnTo>
                  <a:pt x="191922" y="922324"/>
                </a:lnTo>
                <a:lnTo>
                  <a:pt x="191922" y="69898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6428232" y="4957749"/>
            <a:ext cx="192405" cy="922655"/>
            <a:chOff x="6428232" y="4957749"/>
            <a:chExt cx="192405" cy="922655"/>
          </a:xfrm>
        </p:grpSpPr>
        <p:sp>
          <p:nvSpPr>
            <p:cNvPr id="63" name="object 63"/>
            <p:cNvSpPr/>
            <p:nvPr/>
          </p:nvSpPr>
          <p:spPr>
            <a:xfrm>
              <a:off x="6436614" y="5656732"/>
              <a:ext cx="184150" cy="223520"/>
            </a:xfrm>
            <a:custGeom>
              <a:avLst/>
              <a:gdLst/>
              <a:ahLst/>
              <a:cxnLst/>
              <a:rect l="l" t="t" r="r" b="b"/>
              <a:pathLst>
                <a:path w="184150" h="223520">
                  <a:moveTo>
                    <a:pt x="183540" y="0"/>
                  </a:moveTo>
                  <a:lnTo>
                    <a:pt x="0" y="0"/>
                  </a:lnTo>
                  <a:lnTo>
                    <a:pt x="0" y="223342"/>
                  </a:lnTo>
                  <a:lnTo>
                    <a:pt x="183540" y="223342"/>
                  </a:lnTo>
                  <a:lnTo>
                    <a:pt x="1835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28232" y="4957762"/>
              <a:ext cx="184150" cy="678180"/>
            </a:xfrm>
            <a:custGeom>
              <a:avLst/>
              <a:gdLst/>
              <a:ahLst/>
              <a:cxnLst/>
              <a:rect l="l" t="t" r="r" b="b"/>
              <a:pathLst>
                <a:path w="184150" h="678179">
                  <a:moveTo>
                    <a:pt x="106540" y="508825"/>
                  </a:moveTo>
                  <a:lnTo>
                    <a:pt x="93840" y="508825"/>
                  </a:lnTo>
                  <a:lnTo>
                    <a:pt x="93840" y="559625"/>
                  </a:lnTo>
                  <a:lnTo>
                    <a:pt x="106540" y="559625"/>
                  </a:lnTo>
                  <a:lnTo>
                    <a:pt x="106540" y="508825"/>
                  </a:lnTo>
                  <a:close/>
                </a:path>
                <a:path w="184150" h="678179">
                  <a:moveTo>
                    <a:pt x="106540" y="419925"/>
                  </a:moveTo>
                  <a:lnTo>
                    <a:pt x="93840" y="419925"/>
                  </a:lnTo>
                  <a:lnTo>
                    <a:pt x="93840" y="470725"/>
                  </a:lnTo>
                  <a:lnTo>
                    <a:pt x="106540" y="470725"/>
                  </a:lnTo>
                  <a:lnTo>
                    <a:pt x="106540" y="419925"/>
                  </a:lnTo>
                  <a:close/>
                </a:path>
                <a:path w="184150" h="678179">
                  <a:moveTo>
                    <a:pt x="106540" y="331025"/>
                  </a:moveTo>
                  <a:lnTo>
                    <a:pt x="93840" y="331025"/>
                  </a:lnTo>
                  <a:lnTo>
                    <a:pt x="93840" y="381825"/>
                  </a:lnTo>
                  <a:lnTo>
                    <a:pt x="106540" y="381825"/>
                  </a:lnTo>
                  <a:lnTo>
                    <a:pt x="106540" y="331025"/>
                  </a:lnTo>
                  <a:close/>
                </a:path>
                <a:path w="184150" h="678179">
                  <a:moveTo>
                    <a:pt x="151892" y="589470"/>
                  </a:moveTo>
                  <a:lnTo>
                    <a:pt x="150863" y="585533"/>
                  </a:lnTo>
                  <a:lnTo>
                    <a:pt x="144767" y="581977"/>
                  </a:lnTo>
                  <a:lnTo>
                    <a:pt x="140970" y="582993"/>
                  </a:lnTo>
                  <a:lnTo>
                    <a:pt x="106540" y="641997"/>
                  </a:lnTo>
                  <a:lnTo>
                    <a:pt x="106540" y="597725"/>
                  </a:lnTo>
                  <a:lnTo>
                    <a:pt x="102717" y="597725"/>
                  </a:lnTo>
                  <a:lnTo>
                    <a:pt x="102717" y="648538"/>
                  </a:lnTo>
                  <a:lnTo>
                    <a:pt x="100190" y="652881"/>
                  </a:lnTo>
                  <a:lnTo>
                    <a:pt x="97663" y="648538"/>
                  </a:lnTo>
                  <a:lnTo>
                    <a:pt x="102717" y="648538"/>
                  </a:lnTo>
                  <a:lnTo>
                    <a:pt x="102717" y="597725"/>
                  </a:lnTo>
                  <a:lnTo>
                    <a:pt x="93840" y="597725"/>
                  </a:lnTo>
                  <a:lnTo>
                    <a:pt x="93840" y="641997"/>
                  </a:lnTo>
                  <a:lnTo>
                    <a:pt x="93840" y="648538"/>
                  </a:lnTo>
                  <a:lnTo>
                    <a:pt x="93840" y="641997"/>
                  </a:lnTo>
                  <a:lnTo>
                    <a:pt x="59436" y="582993"/>
                  </a:lnTo>
                  <a:lnTo>
                    <a:pt x="55626" y="581977"/>
                  </a:lnTo>
                  <a:lnTo>
                    <a:pt x="49530" y="585533"/>
                  </a:lnTo>
                  <a:lnTo>
                    <a:pt x="48514" y="589470"/>
                  </a:lnTo>
                  <a:lnTo>
                    <a:pt x="50292" y="592391"/>
                  </a:lnTo>
                  <a:lnTo>
                    <a:pt x="100190" y="678040"/>
                  </a:lnTo>
                  <a:lnTo>
                    <a:pt x="109397" y="662241"/>
                  </a:lnTo>
                  <a:lnTo>
                    <a:pt x="117386" y="648538"/>
                  </a:lnTo>
                  <a:lnTo>
                    <a:pt x="150114" y="592391"/>
                  </a:lnTo>
                  <a:lnTo>
                    <a:pt x="151892" y="589470"/>
                  </a:lnTo>
                  <a:close/>
                </a:path>
                <a:path w="184150" h="678179">
                  <a:moveTo>
                    <a:pt x="151892" y="318198"/>
                  </a:moveTo>
                  <a:lnTo>
                    <a:pt x="107530" y="242125"/>
                  </a:lnTo>
                  <a:lnTo>
                    <a:pt x="100190" y="229552"/>
                  </a:lnTo>
                  <a:lnTo>
                    <a:pt x="48514" y="318198"/>
                  </a:lnTo>
                  <a:lnTo>
                    <a:pt x="49530" y="322008"/>
                  </a:lnTo>
                  <a:lnTo>
                    <a:pt x="55626" y="325564"/>
                  </a:lnTo>
                  <a:lnTo>
                    <a:pt x="59436" y="324548"/>
                  </a:lnTo>
                  <a:lnTo>
                    <a:pt x="93840" y="265557"/>
                  </a:lnTo>
                  <a:lnTo>
                    <a:pt x="93840" y="292925"/>
                  </a:lnTo>
                  <a:lnTo>
                    <a:pt x="106540" y="292925"/>
                  </a:lnTo>
                  <a:lnTo>
                    <a:pt x="106540" y="265557"/>
                  </a:lnTo>
                  <a:lnTo>
                    <a:pt x="140970" y="324548"/>
                  </a:lnTo>
                  <a:lnTo>
                    <a:pt x="144767" y="325564"/>
                  </a:lnTo>
                  <a:lnTo>
                    <a:pt x="150863" y="322008"/>
                  </a:lnTo>
                  <a:lnTo>
                    <a:pt x="151892" y="318198"/>
                  </a:lnTo>
                  <a:close/>
                </a:path>
                <a:path w="184150" h="678179">
                  <a:moveTo>
                    <a:pt x="183540" y="0"/>
                  </a:moveTo>
                  <a:lnTo>
                    <a:pt x="0" y="0"/>
                  </a:lnTo>
                  <a:lnTo>
                    <a:pt x="0" y="223329"/>
                  </a:lnTo>
                  <a:lnTo>
                    <a:pt x="183540" y="223329"/>
                  </a:lnTo>
                  <a:lnTo>
                    <a:pt x="1835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6666992" y="4957762"/>
            <a:ext cx="184150" cy="654685"/>
          </a:xfrm>
          <a:custGeom>
            <a:avLst/>
            <a:gdLst/>
            <a:ahLst/>
            <a:cxnLst/>
            <a:rect l="l" t="t" r="r" b="b"/>
            <a:pathLst>
              <a:path w="184150" h="654685">
                <a:moveTo>
                  <a:pt x="110871" y="484822"/>
                </a:moveTo>
                <a:lnTo>
                  <a:pt x="98171" y="484822"/>
                </a:lnTo>
                <a:lnTo>
                  <a:pt x="98171" y="535622"/>
                </a:lnTo>
                <a:lnTo>
                  <a:pt x="110871" y="535622"/>
                </a:lnTo>
                <a:lnTo>
                  <a:pt x="110871" y="484822"/>
                </a:lnTo>
                <a:close/>
              </a:path>
              <a:path w="184150" h="654685">
                <a:moveTo>
                  <a:pt x="110871" y="395922"/>
                </a:moveTo>
                <a:lnTo>
                  <a:pt x="98171" y="395922"/>
                </a:lnTo>
                <a:lnTo>
                  <a:pt x="98171" y="446722"/>
                </a:lnTo>
                <a:lnTo>
                  <a:pt x="110871" y="446722"/>
                </a:lnTo>
                <a:lnTo>
                  <a:pt x="110871" y="395922"/>
                </a:lnTo>
                <a:close/>
              </a:path>
              <a:path w="184150" h="654685">
                <a:moveTo>
                  <a:pt x="110871" y="307022"/>
                </a:moveTo>
                <a:lnTo>
                  <a:pt x="98171" y="307022"/>
                </a:lnTo>
                <a:lnTo>
                  <a:pt x="98171" y="357822"/>
                </a:lnTo>
                <a:lnTo>
                  <a:pt x="110871" y="357822"/>
                </a:lnTo>
                <a:lnTo>
                  <a:pt x="110871" y="307022"/>
                </a:lnTo>
                <a:close/>
              </a:path>
              <a:path w="184150" h="654685">
                <a:moveTo>
                  <a:pt x="156210" y="565467"/>
                </a:moveTo>
                <a:lnTo>
                  <a:pt x="155194" y="561530"/>
                </a:lnTo>
                <a:lnTo>
                  <a:pt x="152146" y="559752"/>
                </a:lnTo>
                <a:lnTo>
                  <a:pt x="149225" y="557974"/>
                </a:lnTo>
                <a:lnTo>
                  <a:pt x="145288" y="558990"/>
                </a:lnTo>
                <a:lnTo>
                  <a:pt x="110871" y="618020"/>
                </a:lnTo>
                <a:lnTo>
                  <a:pt x="107073" y="624522"/>
                </a:lnTo>
                <a:lnTo>
                  <a:pt x="104521" y="628916"/>
                </a:lnTo>
                <a:lnTo>
                  <a:pt x="99060" y="638276"/>
                </a:lnTo>
                <a:lnTo>
                  <a:pt x="104508" y="628916"/>
                </a:lnTo>
                <a:lnTo>
                  <a:pt x="101955" y="624522"/>
                </a:lnTo>
                <a:lnTo>
                  <a:pt x="107073" y="624522"/>
                </a:lnTo>
                <a:lnTo>
                  <a:pt x="110858" y="618020"/>
                </a:lnTo>
                <a:lnTo>
                  <a:pt x="110871" y="573722"/>
                </a:lnTo>
                <a:lnTo>
                  <a:pt x="98171" y="573722"/>
                </a:lnTo>
                <a:lnTo>
                  <a:pt x="98171" y="618020"/>
                </a:lnTo>
                <a:lnTo>
                  <a:pt x="63754" y="558990"/>
                </a:lnTo>
                <a:lnTo>
                  <a:pt x="59944" y="557974"/>
                </a:lnTo>
                <a:lnTo>
                  <a:pt x="53848" y="561530"/>
                </a:lnTo>
                <a:lnTo>
                  <a:pt x="52832" y="565467"/>
                </a:lnTo>
                <a:lnTo>
                  <a:pt x="104521" y="654075"/>
                </a:lnTo>
                <a:lnTo>
                  <a:pt x="113728" y="638276"/>
                </a:lnTo>
                <a:lnTo>
                  <a:pt x="121754" y="624522"/>
                </a:lnTo>
                <a:lnTo>
                  <a:pt x="156210" y="565467"/>
                </a:lnTo>
                <a:close/>
              </a:path>
              <a:path w="184150" h="654685">
                <a:moveTo>
                  <a:pt x="183540" y="0"/>
                </a:moveTo>
                <a:lnTo>
                  <a:pt x="0" y="0"/>
                </a:lnTo>
                <a:lnTo>
                  <a:pt x="0" y="223329"/>
                </a:lnTo>
                <a:lnTo>
                  <a:pt x="94145" y="223329"/>
                </a:lnTo>
                <a:lnTo>
                  <a:pt x="52832" y="294195"/>
                </a:lnTo>
                <a:lnTo>
                  <a:pt x="53848" y="298132"/>
                </a:lnTo>
                <a:lnTo>
                  <a:pt x="56896" y="299910"/>
                </a:lnTo>
                <a:lnTo>
                  <a:pt x="59944" y="301561"/>
                </a:lnTo>
                <a:lnTo>
                  <a:pt x="63754" y="300545"/>
                </a:lnTo>
                <a:lnTo>
                  <a:pt x="65532" y="297624"/>
                </a:lnTo>
                <a:lnTo>
                  <a:pt x="98158" y="241681"/>
                </a:lnTo>
                <a:lnTo>
                  <a:pt x="98158" y="223329"/>
                </a:lnTo>
                <a:lnTo>
                  <a:pt x="98171" y="241681"/>
                </a:lnTo>
                <a:lnTo>
                  <a:pt x="98171" y="268935"/>
                </a:lnTo>
                <a:lnTo>
                  <a:pt x="110871" y="268935"/>
                </a:lnTo>
                <a:lnTo>
                  <a:pt x="110871" y="241681"/>
                </a:lnTo>
                <a:lnTo>
                  <a:pt x="143510" y="297624"/>
                </a:lnTo>
                <a:lnTo>
                  <a:pt x="145288" y="300545"/>
                </a:lnTo>
                <a:lnTo>
                  <a:pt x="149225" y="301561"/>
                </a:lnTo>
                <a:lnTo>
                  <a:pt x="152146" y="299910"/>
                </a:lnTo>
                <a:lnTo>
                  <a:pt x="155194" y="298132"/>
                </a:lnTo>
                <a:lnTo>
                  <a:pt x="156210" y="294195"/>
                </a:lnTo>
                <a:lnTo>
                  <a:pt x="114884" y="223329"/>
                </a:lnTo>
                <a:lnTo>
                  <a:pt x="183540" y="223329"/>
                </a:lnTo>
                <a:lnTo>
                  <a:pt x="18354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06895" y="4957762"/>
            <a:ext cx="192405" cy="922655"/>
          </a:xfrm>
          <a:custGeom>
            <a:avLst/>
            <a:gdLst/>
            <a:ahLst/>
            <a:cxnLst/>
            <a:rect l="l" t="t" r="r" b="b"/>
            <a:pathLst>
              <a:path w="192404" h="922654">
                <a:moveTo>
                  <a:pt x="96774" y="507174"/>
                </a:moveTo>
                <a:lnTo>
                  <a:pt x="83947" y="507174"/>
                </a:lnTo>
                <a:lnTo>
                  <a:pt x="83947" y="557974"/>
                </a:lnTo>
                <a:lnTo>
                  <a:pt x="96774" y="557974"/>
                </a:lnTo>
                <a:lnTo>
                  <a:pt x="96774" y="507174"/>
                </a:lnTo>
                <a:close/>
              </a:path>
              <a:path w="192404" h="922654">
                <a:moveTo>
                  <a:pt x="96774" y="418274"/>
                </a:moveTo>
                <a:lnTo>
                  <a:pt x="83947" y="418274"/>
                </a:lnTo>
                <a:lnTo>
                  <a:pt x="83947" y="469074"/>
                </a:lnTo>
                <a:lnTo>
                  <a:pt x="96774" y="469074"/>
                </a:lnTo>
                <a:lnTo>
                  <a:pt x="96774" y="418274"/>
                </a:lnTo>
                <a:close/>
              </a:path>
              <a:path w="192404" h="922654">
                <a:moveTo>
                  <a:pt x="96774" y="329374"/>
                </a:moveTo>
                <a:lnTo>
                  <a:pt x="83947" y="329374"/>
                </a:lnTo>
                <a:lnTo>
                  <a:pt x="83947" y="380174"/>
                </a:lnTo>
                <a:lnTo>
                  <a:pt x="96774" y="380174"/>
                </a:lnTo>
                <a:lnTo>
                  <a:pt x="96774" y="329374"/>
                </a:lnTo>
                <a:close/>
              </a:path>
              <a:path w="192404" h="922654">
                <a:moveTo>
                  <a:pt x="142113" y="587692"/>
                </a:moveTo>
                <a:lnTo>
                  <a:pt x="141097" y="583755"/>
                </a:lnTo>
                <a:lnTo>
                  <a:pt x="138049" y="581977"/>
                </a:lnTo>
                <a:lnTo>
                  <a:pt x="135001" y="580326"/>
                </a:lnTo>
                <a:lnTo>
                  <a:pt x="131064" y="581342"/>
                </a:lnTo>
                <a:lnTo>
                  <a:pt x="129286" y="584263"/>
                </a:lnTo>
                <a:lnTo>
                  <a:pt x="96774" y="640041"/>
                </a:lnTo>
                <a:lnTo>
                  <a:pt x="92811" y="646811"/>
                </a:lnTo>
                <a:lnTo>
                  <a:pt x="90347" y="651040"/>
                </a:lnTo>
                <a:lnTo>
                  <a:pt x="87896" y="646811"/>
                </a:lnTo>
                <a:lnTo>
                  <a:pt x="92811" y="646811"/>
                </a:lnTo>
                <a:lnTo>
                  <a:pt x="96761" y="640041"/>
                </a:lnTo>
                <a:lnTo>
                  <a:pt x="96774" y="596074"/>
                </a:lnTo>
                <a:lnTo>
                  <a:pt x="83947" y="596074"/>
                </a:lnTo>
                <a:lnTo>
                  <a:pt x="83947" y="640041"/>
                </a:lnTo>
                <a:lnTo>
                  <a:pt x="51435" y="584263"/>
                </a:lnTo>
                <a:lnTo>
                  <a:pt x="49657" y="581342"/>
                </a:lnTo>
                <a:lnTo>
                  <a:pt x="45720" y="580326"/>
                </a:lnTo>
                <a:lnTo>
                  <a:pt x="42672" y="581977"/>
                </a:lnTo>
                <a:lnTo>
                  <a:pt x="39624" y="583755"/>
                </a:lnTo>
                <a:lnTo>
                  <a:pt x="38608" y="587692"/>
                </a:lnTo>
                <a:lnTo>
                  <a:pt x="90424" y="676325"/>
                </a:lnTo>
                <a:lnTo>
                  <a:pt x="99644" y="660514"/>
                </a:lnTo>
                <a:lnTo>
                  <a:pt x="107632" y="646811"/>
                </a:lnTo>
                <a:lnTo>
                  <a:pt x="142113" y="587692"/>
                </a:lnTo>
                <a:close/>
              </a:path>
              <a:path w="192404" h="922654">
                <a:moveTo>
                  <a:pt x="142113" y="316420"/>
                </a:moveTo>
                <a:lnTo>
                  <a:pt x="97828" y="240474"/>
                </a:lnTo>
                <a:lnTo>
                  <a:pt x="90424" y="227774"/>
                </a:lnTo>
                <a:lnTo>
                  <a:pt x="38608" y="316420"/>
                </a:lnTo>
                <a:lnTo>
                  <a:pt x="39624" y="320357"/>
                </a:lnTo>
                <a:lnTo>
                  <a:pt x="45720" y="323913"/>
                </a:lnTo>
                <a:lnTo>
                  <a:pt x="49657" y="322897"/>
                </a:lnTo>
                <a:lnTo>
                  <a:pt x="83934" y="264121"/>
                </a:lnTo>
                <a:lnTo>
                  <a:pt x="83947" y="240474"/>
                </a:lnTo>
                <a:lnTo>
                  <a:pt x="83947" y="264121"/>
                </a:lnTo>
                <a:lnTo>
                  <a:pt x="83947" y="291274"/>
                </a:lnTo>
                <a:lnTo>
                  <a:pt x="96774" y="291274"/>
                </a:lnTo>
                <a:lnTo>
                  <a:pt x="96774" y="264121"/>
                </a:lnTo>
                <a:lnTo>
                  <a:pt x="131064" y="322897"/>
                </a:lnTo>
                <a:lnTo>
                  <a:pt x="135001" y="323913"/>
                </a:lnTo>
                <a:lnTo>
                  <a:pt x="141097" y="320357"/>
                </a:lnTo>
                <a:lnTo>
                  <a:pt x="142113" y="316420"/>
                </a:lnTo>
                <a:close/>
              </a:path>
              <a:path w="192404" h="922654">
                <a:moveTo>
                  <a:pt x="183540" y="0"/>
                </a:moveTo>
                <a:lnTo>
                  <a:pt x="0" y="0"/>
                </a:lnTo>
                <a:lnTo>
                  <a:pt x="0" y="223329"/>
                </a:lnTo>
                <a:lnTo>
                  <a:pt x="183540" y="223329"/>
                </a:lnTo>
                <a:lnTo>
                  <a:pt x="183540" y="0"/>
                </a:lnTo>
                <a:close/>
              </a:path>
              <a:path w="192404" h="922654">
                <a:moveTo>
                  <a:pt x="191922" y="698969"/>
                </a:moveTo>
                <a:lnTo>
                  <a:pt x="8382" y="698969"/>
                </a:lnTo>
                <a:lnTo>
                  <a:pt x="8382" y="922312"/>
                </a:lnTo>
                <a:lnTo>
                  <a:pt x="191922" y="922312"/>
                </a:lnTo>
                <a:lnTo>
                  <a:pt x="191922" y="69896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52005" y="4958524"/>
            <a:ext cx="184150" cy="653415"/>
          </a:xfrm>
          <a:custGeom>
            <a:avLst/>
            <a:gdLst/>
            <a:ahLst/>
            <a:cxnLst/>
            <a:rect l="l" t="t" r="r" b="b"/>
            <a:pathLst>
              <a:path w="184150" h="653414">
                <a:moveTo>
                  <a:pt x="106426" y="484060"/>
                </a:moveTo>
                <a:lnTo>
                  <a:pt x="93726" y="484060"/>
                </a:lnTo>
                <a:lnTo>
                  <a:pt x="93726" y="534860"/>
                </a:lnTo>
                <a:lnTo>
                  <a:pt x="106426" y="534860"/>
                </a:lnTo>
                <a:lnTo>
                  <a:pt x="106426" y="484060"/>
                </a:lnTo>
                <a:close/>
              </a:path>
              <a:path w="184150" h="653414">
                <a:moveTo>
                  <a:pt x="106426" y="395160"/>
                </a:moveTo>
                <a:lnTo>
                  <a:pt x="93726" y="395160"/>
                </a:lnTo>
                <a:lnTo>
                  <a:pt x="93726" y="445960"/>
                </a:lnTo>
                <a:lnTo>
                  <a:pt x="106426" y="445960"/>
                </a:lnTo>
                <a:lnTo>
                  <a:pt x="106426" y="395160"/>
                </a:lnTo>
                <a:close/>
              </a:path>
              <a:path w="184150" h="653414">
                <a:moveTo>
                  <a:pt x="106426" y="306260"/>
                </a:moveTo>
                <a:lnTo>
                  <a:pt x="93726" y="306260"/>
                </a:lnTo>
                <a:lnTo>
                  <a:pt x="93726" y="357060"/>
                </a:lnTo>
                <a:lnTo>
                  <a:pt x="106426" y="357060"/>
                </a:lnTo>
                <a:lnTo>
                  <a:pt x="106426" y="306260"/>
                </a:lnTo>
                <a:close/>
              </a:path>
              <a:path w="184150" h="653414">
                <a:moveTo>
                  <a:pt x="151765" y="564705"/>
                </a:moveTo>
                <a:lnTo>
                  <a:pt x="150749" y="560768"/>
                </a:lnTo>
                <a:lnTo>
                  <a:pt x="147828" y="558990"/>
                </a:lnTo>
                <a:lnTo>
                  <a:pt x="144780" y="557212"/>
                </a:lnTo>
                <a:lnTo>
                  <a:pt x="140843" y="558228"/>
                </a:lnTo>
                <a:lnTo>
                  <a:pt x="106426" y="617258"/>
                </a:lnTo>
                <a:lnTo>
                  <a:pt x="106426" y="572960"/>
                </a:lnTo>
                <a:lnTo>
                  <a:pt x="102628" y="572960"/>
                </a:lnTo>
                <a:lnTo>
                  <a:pt x="102628" y="623760"/>
                </a:lnTo>
                <a:lnTo>
                  <a:pt x="100139" y="628040"/>
                </a:lnTo>
                <a:lnTo>
                  <a:pt x="97637" y="623760"/>
                </a:lnTo>
                <a:lnTo>
                  <a:pt x="102628" y="623760"/>
                </a:lnTo>
                <a:lnTo>
                  <a:pt x="102628" y="572960"/>
                </a:lnTo>
                <a:lnTo>
                  <a:pt x="93726" y="572960"/>
                </a:lnTo>
                <a:lnTo>
                  <a:pt x="93726" y="617042"/>
                </a:lnTo>
                <a:lnTo>
                  <a:pt x="59436" y="558228"/>
                </a:lnTo>
                <a:lnTo>
                  <a:pt x="55499" y="557212"/>
                </a:lnTo>
                <a:lnTo>
                  <a:pt x="49403" y="560768"/>
                </a:lnTo>
                <a:lnTo>
                  <a:pt x="48387" y="564705"/>
                </a:lnTo>
                <a:lnTo>
                  <a:pt x="100076" y="653313"/>
                </a:lnTo>
                <a:lnTo>
                  <a:pt x="109308" y="637514"/>
                </a:lnTo>
                <a:lnTo>
                  <a:pt x="117348" y="623760"/>
                </a:lnTo>
                <a:lnTo>
                  <a:pt x="150114" y="567753"/>
                </a:lnTo>
                <a:lnTo>
                  <a:pt x="151765" y="564705"/>
                </a:lnTo>
                <a:close/>
              </a:path>
              <a:path w="184150" h="653414">
                <a:moveTo>
                  <a:pt x="183540" y="0"/>
                </a:moveTo>
                <a:lnTo>
                  <a:pt x="0" y="0"/>
                </a:lnTo>
                <a:lnTo>
                  <a:pt x="0" y="223329"/>
                </a:lnTo>
                <a:lnTo>
                  <a:pt x="89255" y="223329"/>
                </a:lnTo>
                <a:lnTo>
                  <a:pt x="48387" y="293433"/>
                </a:lnTo>
                <a:lnTo>
                  <a:pt x="49403" y="297370"/>
                </a:lnTo>
                <a:lnTo>
                  <a:pt x="52451" y="299148"/>
                </a:lnTo>
                <a:lnTo>
                  <a:pt x="55499" y="300799"/>
                </a:lnTo>
                <a:lnTo>
                  <a:pt x="59436" y="299783"/>
                </a:lnTo>
                <a:lnTo>
                  <a:pt x="61214" y="296862"/>
                </a:lnTo>
                <a:lnTo>
                  <a:pt x="93726" y="241134"/>
                </a:lnTo>
                <a:lnTo>
                  <a:pt x="93726" y="268173"/>
                </a:lnTo>
                <a:lnTo>
                  <a:pt x="106426" y="268173"/>
                </a:lnTo>
                <a:lnTo>
                  <a:pt x="106426" y="240919"/>
                </a:lnTo>
                <a:lnTo>
                  <a:pt x="139065" y="296862"/>
                </a:lnTo>
                <a:lnTo>
                  <a:pt x="140843" y="299783"/>
                </a:lnTo>
                <a:lnTo>
                  <a:pt x="144780" y="300799"/>
                </a:lnTo>
                <a:lnTo>
                  <a:pt x="147828" y="299148"/>
                </a:lnTo>
                <a:lnTo>
                  <a:pt x="150749" y="297370"/>
                </a:lnTo>
                <a:lnTo>
                  <a:pt x="151765" y="293433"/>
                </a:lnTo>
                <a:lnTo>
                  <a:pt x="150114" y="290385"/>
                </a:lnTo>
                <a:lnTo>
                  <a:pt x="110896" y="223329"/>
                </a:lnTo>
                <a:lnTo>
                  <a:pt x="183540" y="223329"/>
                </a:lnTo>
                <a:lnTo>
                  <a:pt x="18354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129276" y="5958332"/>
            <a:ext cx="1889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Đặc </a:t>
            </a:r>
            <a:r>
              <a:rPr sz="1100" spc="10" dirty="0">
                <a:latin typeface="Arial"/>
                <a:cs typeface="Arial"/>
              </a:rPr>
              <a:t>điểm khuôn mặt </a:t>
            </a:r>
            <a:r>
              <a:rPr sz="1100" spc="-5" dirty="0">
                <a:latin typeface="Arial"/>
                <a:cs typeface="Arial"/>
              </a:rPr>
              <a:t>mục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tiêu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4923916" y="4943213"/>
          <a:ext cx="2424423" cy="93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5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57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39830">
                <a:tc>
                  <a:txBody>
                    <a:bodyPr/>
                    <a:lstStyle/>
                    <a:p>
                      <a:pPr marL="53975">
                        <a:lnSpc>
                          <a:spcPts val="1675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675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675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664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64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65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ts val="1664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655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ts val="1655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29845" algn="r">
                        <a:lnSpc>
                          <a:spcPts val="1639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2851023" y="4874005"/>
            <a:ext cx="533400" cy="927735"/>
          </a:xfrm>
          <a:custGeom>
            <a:avLst/>
            <a:gdLst/>
            <a:ahLst/>
            <a:cxnLst/>
            <a:rect l="l" t="t" r="r" b="b"/>
            <a:pathLst>
              <a:path w="533400" h="927735">
                <a:moveTo>
                  <a:pt x="50800" y="914501"/>
                </a:moveTo>
                <a:lnTo>
                  <a:pt x="0" y="914501"/>
                </a:lnTo>
                <a:lnTo>
                  <a:pt x="0" y="927201"/>
                </a:lnTo>
                <a:lnTo>
                  <a:pt x="50800" y="927201"/>
                </a:lnTo>
                <a:lnTo>
                  <a:pt x="50800" y="914501"/>
                </a:lnTo>
                <a:close/>
              </a:path>
              <a:path w="533400" h="927735">
                <a:moveTo>
                  <a:pt x="139700" y="914501"/>
                </a:moveTo>
                <a:lnTo>
                  <a:pt x="88900" y="914501"/>
                </a:lnTo>
                <a:lnTo>
                  <a:pt x="88900" y="927201"/>
                </a:lnTo>
                <a:lnTo>
                  <a:pt x="139700" y="927201"/>
                </a:lnTo>
                <a:lnTo>
                  <a:pt x="139700" y="914501"/>
                </a:lnTo>
                <a:close/>
              </a:path>
              <a:path w="533400" h="927735">
                <a:moveTo>
                  <a:pt x="228600" y="914501"/>
                </a:moveTo>
                <a:lnTo>
                  <a:pt x="177800" y="914501"/>
                </a:lnTo>
                <a:lnTo>
                  <a:pt x="177800" y="927201"/>
                </a:lnTo>
                <a:lnTo>
                  <a:pt x="228600" y="927201"/>
                </a:lnTo>
                <a:lnTo>
                  <a:pt x="228600" y="914501"/>
                </a:lnTo>
                <a:close/>
              </a:path>
              <a:path w="533400" h="927735">
                <a:moveTo>
                  <a:pt x="272922" y="869924"/>
                </a:moveTo>
                <a:lnTo>
                  <a:pt x="260222" y="869924"/>
                </a:lnTo>
                <a:lnTo>
                  <a:pt x="260222" y="920724"/>
                </a:lnTo>
                <a:lnTo>
                  <a:pt x="272922" y="920724"/>
                </a:lnTo>
                <a:lnTo>
                  <a:pt x="272922" y="869924"/>
                </a:lnTo>
                <a:close/>
              </a:path>
              <a:path w="533400" h="927735">
                <a:moveTo>
                  <a:pt x="272922" y="781024"/>
                </a:moveTo>
                <a:lnTo>
                  <a:pt x="260222" y="781024"/>
                </a:lnTo>
                <a:lnTo>
                  <a:pt x="260222" y="831824"/>
                </a:lnTo>
                <a:lnTo>
                  <a:pt x="272922" y="831824"/>
                </a:lnTo>
                <a:lnTo>
                  <a:pt x="272922" y="781024"/>
                </a:lnTo>
                <a:close/>
              </a:path>
              <a:path w="533400" h="927735">
                <a:moveTo>
                  <a:pt x="272922" y="692150"/>
                </a:moveTo>
                <a:lnTo>
                  <a:pt x="260222" y="692150"/>
                </a:lnTo>
                <a:lnTo>
                  <a:pt x="260222" y="742924"/>
                </a:lnTo>
                <a:lnTo>
                  <a:pt x="272922" y="742924"/>
                </a:lnTo>
                <a:lnTo>
                  <a:pt x="272922" y="692150"/>
                </a:lnTo>
                <a:close/>
              </a:path>
              <a:path w="533400" h="927735">
                <a:moveTo>
                  <a:pt x="272922" y="603250"/>
                </a:moveTo>
                <a:lnTo>
                  <a:pt x="260222" y="603250"/>
                </a:lnTo>
                <a:lnTo>
                  <a:pt x="260222" y="654050"/>
                </a:lnTo>
                <a:lnTo>
                  <a:pt x="272922" y="654050"/>
                </a:lnTo>
                <a:lnTo>
                  <a:pt x="272922" y="603250"/>
                </a:lnTo>
                <a:close/>
              </a:path>
              <a:path w="533400" h="927735">
                <a:moveTo>
                  <a:pt x="272922" y="514350"/>
                </a:moveTo>
                <a:lnTo>
                  <a:pt x="260222" y="514350"/>
                </a:lnTo>
                <a:lnTo>
                  <a:pt x="260222" y="565150"/>
                </a:lnTo>
                <a:lnTo>
                  <a:pt x="272922" y="565150"/>
                </a:lnTo>
                <a:lnTo>
                  <a:pt x="272922" y="514350"/>
                </a:lnTo>
                <a:close/>
              </a:path>
              <a:path w="533400" h="927735">
                <a:moveTo>
                  <a:pt x="272922" y="425450"/>
                </a:moveTo>
                <a:lnTo>
                  <a:pt x="260222" y="425450"/>
                </a:lnTo>
                <a:lnTo>
                  <a:pt x="260222" y="476250"/>
                </a:lnTo>
                <a:lnTo>
                  <a:pt x="272922" y="476250"/>
                </a:lnTo>
                <a:lnTo>
                  <a:pt x="272922" y="425450"/>
                </a:lnTo>
                <a:close/>
              </a:path>
              <a:path w="533400" h="927735">
                <a:moveTo>
                  <a:pt x="272922" y="336550"/>
                </a:moveTo>
                <a:lnTo>
                  <a:pt x="260222" y="336550"/>
                </a:lnTo>
                <a:lnTo>
                  <a:pt x="260222" y="387350"/>
                </a:lnTo>
                <a:lnTo>
                  <a:pt x="272922" y="387350"/>
                </a:lnTo>
                <a:lnTo>
                  <a:pt x="272922" y="336550"/>
                </a:lnTo>
                <a:close/>
              </a:path>
              <a:path w="533400" h="927735">
                <a:moveTo>
                  <a:pt x="272922" y="247650"/>
                </a:moveTo>
                <a:lnTo>
                  <a:pt x="260222" y="247650"/>
                </a:lnTo>
                <a:lnTo>
                  <a:pt x="260222" y="298450"/>
                </a:lnTo>
                <a:lnTo>
                  <a:pt x="272922" y="298450"/>
                </a:lnTo>
                <a:lnTo>
                  <a:pt x="272922" y="247650"/>
                </a:lnTo>
                <a:close/>
              </a:path>
              <a:path w="533400" h="927735">
                <a:moveTo>
                  <a:pt x="272922" y="158750"/>
                </a:moveTo>
                <a:lnTo>
                  <a:pt x="260222" y="158750"/>
                </a:lnTo>
                <a:lnTo>
                  <a:pt x="260222" y="209550"/>
                </a:lnTo>
                <a:lnTo>
                  <a:pt x="272922" y="209550"/>
                </a:lnTo>
                <a:lnTo>
                  <a:pt x="272922" y="158750"/>
                </a:lnTo>
                <a:close/>
              </a:path>
              <a:path w="533400" h="927735">
                <a:moveTo>
                  <a:pt x="272922" y="69850"/>
                </a:moveTo>
                <a:lnTo>
                  <a:pt x="260222" y="69850"/>
                </a:lnTo>
                <a:lnTo>
                  <a:pt x="260222" y="120650"/>
                </a:lnTo>
                <a:lnTo>
                  <a:pt x="272922" y="120650"/>
                </a:lnTo>
                <a:lnTo>
                  <a:pt x="272922" y="69850"/>
                </a:lnTo>
                <a:close/>
              </a:path>
              <a:path w="533400" h="927735">
                <a:moveTo>
                  <a:pt x="337312" y="45339"/>
                </a:moveTo>
                <a:lnTo>
                  <a:pt x="286512" y="45339"/>
                </a:lnTo>
                <a:lnTo>
                  <a:pt x="286512" y="58039"/>
                </a:lnTo>
                <a:lnTo>
                  <a:pt x="337312" y="58039"/>
                </a:lnTo>
                <a:lnTo>
                  <a:pt x="337312" y="45339"/>
                </a:lnTo>
                <a:close/>
              </a:path>
              <a:path w="533400" h="927735">
                <a:moveTo>
                  <a:pt x="426212" y="45339"/>
                </a:moveTo>
                <a:lnTo>
                  <a:pt x="375412" y="45339"/>
                </a:lnTo>
                <a:lnTo>
                  <a:pt x="375412" y="58039"/>
                </a:lnTo>
                <a:lnTo>
                  <a:pt x="426212" y="58039"/>
                </a:lnTo>
                <a:lnTo>
                  <a:pt x="426212" y="45339"/>
                </a:lnTo>
                <a:close/>
              </a:path>
              <a:path w="533400" h="927735">
                <a:moveTo>
                  <a:pt x="507927" y="51625"/>
                </a:moveTo>
                <a:lnTo>
                  <a:pt x="438150" y="92329"/>
                </a:lnTo>
                <a:lnTo>
                  <a:pt x="437134" y="96266"/>
                </a:lnTo>
                <a:lnTo>
                  <a:pt x="440689" y="102362"/>
                </a:lnTo>
                <a:lnTo>
                  <a:pt x="444626" y="103378"/>
                </a:lnTo>
                <a:lnTo>
                  <a:pt x="447548" y="101600"/>
                </a:lnTo>
                <a:lnTo>
                  <a:pt x="522255" y="58039"/>
                </a:lnTo>
                <a:lnTo>
                  <a:pt x="515112" y="58039"/>
                </a:lnTo>
                <a:lnTo>
                  <a:pt x="515112" y="55816"/>
                </a:lnTo>
                <a:lnTo>
                  <a:pt x="507927" y="51625"/>
                </a:lnTo>
                <a:close/>
              </a:path>
              <a:path w="533400" h="927735">
                <a:moveTo>
                  <a:pt x="497150" y="45339"/>
                </a:moveTo>
                <a:lnTo>
                  <a:pt x="464312" y="45339"/>
                </a:lnTo>
                <a:lnTo>
                  <a:pt x="464312" y="58039"/>
                </a:lnTo>
                <a:lnTo>
                  <a:pt x="496932" y="58039"/>
                </a:lnTo>
                <a:lnTo>
                  <a:pt x="507927" y="51625"/>
                </a:lnTo>
                <a:lnTo>
                  <a:pt x="497150" y="45339"/>
                </a:lnTo>
                <a:close/>
              </a:path>
              <a:path w="533400" h="927735">
                <a:moveTo>
                  <a:pt x="515112" y="55816"/>
                </a:moveTo>
                <a:lnTo>
                  <a:pt x="515112" y="58039"/>
                </a:lnTo>
                <a:lnTo>
                  <a:pt x="522255" y="58039"/>
                </a:lnTo>
                <a:lnTo>
                  <a:pt x="523780" y="57150"/>
                </a:lnTo>
                <a:lnTo>
                  <a:pt x="517398" y="57150"/>
                </a:lnTo>
                <a:lnTo>
                  <a:pt x="515112" y="55816"/>
                </a:lnTo>
                <a:close/>
              </a:path>
              <a:path w="533400" h="927735">
                <a:moveTo>
                  <a:pt x="517398" y="46101"/>
                </a:moveTo>
                <a:lnTo>
                  <a:pt x="515112" y="47434"/>
                </a:lnTo>
                <a:lnTo>
                  <a:pt x="515112" y="55816"/>
                </a:lnTo>
                <a:lnTo>
                  <a:pt x="517398" y="57150"/>
                </a:lnTo>
                <a:lnTo>
                  <a:pt x="517398" y="46101"/>
                </a:lnTo>
                <a:close/>
              </a:path>
              <a:path w="533400" h="927735">
                <a:moveTo>
                  <a:pt x="523586" y="46101"/>
                </a:moveTo>
                <a:lnTo>
                  <a:pt x="517398" y="46101"/>
                </a:lnTo>
                <a:lnTo>
                  <a:pt x="517398" y="57150"/>
                </a:lnTo>
                <a:lnTo>
                  <a:pt x="523780" y="57150"/>
                </a:lnTo>
                <a:lnTo>
                  <a:pt x="533146" y="51689"/>
                </a:lnTo>
                <a:lnTo>
                  <a:pt x="523586" y="46101"/>
                </a:lnTo>
                <a:close/>
              </a:path>
              <a:path w="533400" h="927735">
                <a:moveTo>
                  <a:pt x="515112" y="47434"/>
                </a:moveTo>
                <a:lnTo>
                  <a:pt x="507927" y="51625"/>
                </a:lnTo>
                <a:lnTo>
                  <a:pt x="515112" y="55816"/>
                </a:lnTo>
                <a:lnTo>
                  <a:pt x="515112" y="47434"/>
                </a:lnTo>
                <a:close/>
              </a:path>
              <a:path w="533400" h="927735">
                <a:moveTo>
                  <a:pt x="444626" y="0"/>
                </a:moveTo>
                <a:lnTo>
                  <a:pt x="440689" y="1016"/>
                </a:lnTo>
                <a:lnTo>
                  <a:pt x="438912" y="3937"/>
                </a:lnTo>
                <a:lnTo>
                  <a:pt x="437134" y="6985"/>
                </a:lnTo>
                <a:lnTo>
                  <a:pt x="438150" y="10922"/>
                </a:lnTo>
                <a:lnTo>
                  <a:pt x="507927" y="51625"/>
                </a:lnTo>
                <a:lnTo>
                  <a:pt x="515112" y="47434"/>
                </a:lnTo>
                <a:lnTo>
                  <a:pt x="515112" y="45339"/>
                </a:lnTo>
                <a:lnTo>
                  <a:pt x="522283" y="45339"/>
                </a:lnTo>
                <a:lnTo>
                  <a:pt x="447548" y="1651"/>
                </a:lnTo>
                <a:lnTo>
                  <a:pt x="444626" y="0"/>
                </a:lnTo>
                <a:close/>
              </a:path>
              <a:path w="533400" h="927735">
                <a:moveTo>
                  <a:pt x="522283" y="45339"/>
                </a:moveTo>
                <a:lnTo>
                  <a:pt x="515112" y="45339"/>
                </a:lnTo>
                <a:lnTo>
                  <a:pt x="515112" y="47434"/>
                </a:lnTo>
                <a:lnTo>
                  <a:pt x="517398" y="46101"/>
                </a:lnTo>
                <a:lnTo>
                  <a:pt x="523586" y="46101"/>
                </a:lnTo>
                <a:lnTo>
                  <a:pt x="522283" y="453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505580" y="4269740"/>
            <a:ext cx="652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Nền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tảng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881758" y="2167254"/>
            <a:ext cx="8300720" cy="3960495"/>
            <a:chOff x="1881758" y="2167254"/>
            <a:chExt cx="8300720" cy="3960495"/>
          </a:xfrm>
        </p:grpSpPr>
        <p:sp>
          <p:nvSpPr>
            <p:cNvPr id="73" name="object 73"/>
            <p:cNvSpPr/>
            <p:nvPr/>
          </p:nvSpPr>
          <p:spPr>
            <a:xfrm>
              <a:off x="3825875" y="3393693"/>
              <a:ext cx="630555" cy="103505"/>
            </a:xfrm>
            <a:custGeom>
              <a:avLst/>
              <a:gdLst/>
              <a:ahLst/>
              <a:cxnLst/>
              <a:rect l="l" t="t" r="r" b="b"/>
              <a:pathLst>
                <a:path w="630554" h="103504">
                  <a:moveTo>
                    <a:pt x="508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00" y="58038"/>
                  </a:lnTo>
                  <a:lnTo>
                    <a:pt x="50800" y="45338"/>
                  </a:lnTo>
                  <a:close/>
                </a:path>
                <a:path w="630554" h="103504">
                  <a:moveTo>
                    <a:pt x="139700" y="45338"/>
                  </a:moveTo>
                  <a:lnTo>
                    <a:pt x="88900" y="45338"/>
                  </a:lnTo>
                  <a:lnTo>
                    <a:pt x="88900" y="58038"/>
                  </a:lnTo>
                  <a:lnTo>
                    <a:pt x="139700" y="58038"/>
                  </a:lnTo>
                  <a:lnTo>
                    <a:pt x="139700" y="45338"/>
                  </a:lnTo>
                  <a:close/>
                </a:path>
                <a:path w="630554" h="103504">
                  <a:moveTo>
                    <a:pt x="228600" y="45338"/>
                  </a:moveTo>
                  <a:lnTo>
                    <a:pt x="177800" y="45338"/>
                  </a:lnTo>
                  <a:lnTo>
                    <a:pt x="177800" y="58038"/>
                  </a:lnTo>
                  <a:lnTo>
                    <a:pt x="228600" y="58038"/>
                  </a:lnTo>
                  <a:lnTo>
                    <a:pt x="228600" y="45338"/>
                  </a:lnTo>
                  <a:close/>
                </a:path>
                <a:path w="630554" h="103504">
                  <a:moveTo>
                    <a:pt x="315213" y="45338"/>
                  </a:moveTo>
                  <a:lnTo>
                    <a:pt x="266700" y="45338"/>
                  </a:lnTo>
                  <a:lnTo>
                    <a:pt x="266700" y="58038"/>
                  </a:lnTo>
                  <a:lnTo>
                    <a:pt x="308863" y="58038"/>
                  </a:lnTo>
                  <a:lnTo>
                    <a:pt x="308863" y="51688"/>
                  </a:lnTo>
                  <a:lnTo>
                    <a:pt x="317500" y="51688"/>
                  </a:lnTo>
                  <a:lnTo>
                    <a:pt x="317500" y="47625"/>
                  </a:lnTo>
                  <a:lnTo>
                    <a:pt x="315213" y="45338"/>
                  </a:lnTo>
                  <a:close/>
                </a:path>
                <a:path w="630554" h="103504">
                  <a:moveTo>
                    <a:pt x="308863" y="51688"/>
                  </a:moveTo>
                  <a:lnTo>
                    <a:pt x="308863" y="58038"/>
                  </a:lnTo>
                  <a:lnTo>
                    <a:pt x="315213" y="58038"/>
                  </a:lnTo>
                  <a:lnTo>
                    <a:pt x="308863" y="51688"/>
                  </a:lnTo>
                  <a:close/>
                </a:path>
                <a:path w="630554" h="103504">
                  <a:moveTo>
                    <a:pt x="317500" y="51688"/>
                  </a:moveTo>
                  <a:lnTo>
                    <a:pt x="308863" y="51688"/>
                  </a:lnTo>
                  <a:lnTo>
                    <a:pt x="315213" y="58038"/>
                  </a:lnTo>
                  <a:lnTo>
                    <a:pt x="317500" y="58038"/>
                  </a:lnTo>
                  <a:lnTo>
                    <a:pt x="317500" y="51688"/>
                  </a:lnTo>
                  <a:close/>
                </a:path>
                <a:path w="630554" h="103504">
                  <a:moveTo>
                    <a:pt x="321563" y="45338"/>
                  </a:moveTo>
                  <a:lnTo>
                    <a:pt x="317500" y="45338"/>
                  </a:lnTo>
                  <a:lnTo>
                    <a:pt x="317500" y="47625"/>
                  </a:lnTo>
                  <a:lnTo>
                    <a:pt x="321563" y="51688"/>
                  </a:lnTo>
                  <a:lnTo>
                    <a:pt x="321563" y="45338"/>
                  </a:lnTo>
                  <a:close/>
                </a:path>
                <a:path w="630554" h="103504">
                  <a:moveTo>
                    <a:pt x="317500" y="45338"/>
                  </a:moveTo>
                  <a:lnTo>
                    <a:pt x="315213" y="45338"/>
                  </a:lnTo>
                  <a:lnTo>
                    <a:pt x="317500" y="47625"/>
                  </a:lnTo>
                  <a:lnTo>
                    <a:pt x="317500" y="45338"/>
                  </a:lnTo>
                  <a:close/>
                </a:path>
                <a:path w="630554" h="103504">
                  <a:moveTo>
                    <a:pt x="406400" y="45338"/>
                  </a:moveTo>
                  <a:lnTo>
                    <a:pt x="355600" y="45338"/>
                  </a:lnTo>
                  <a:lnTo>
                    <a:pt x="355600" y="58038"/>
                  </a:lnTo>
                  <a:lnTo>
                    <a:pt x="406400" y="58038"/>
                  </a:lnTo>
                  <a:lnTo>
                    <a:pt x="406400" y="45338"/>
                  </a:lnTo>
                  <a:close/>
                </a:path>
                <a:path w="630554" h="103504">
                  <a:moveTo>
                    <a:pt x="495300" y="45338"/>
                  </a:moveTo>
                  <a:lnTo>
                    <a:pt x="444500" y="45338"/>
                  </a:lnTo>
                  <a:lnTo>
                    <a:pt x="444500" y="58038"/>
                  </a:lnTo>
                  <a:lnTo>
                    <a:pt x="495300" y="58038"/>
                  </a:lnTo>
                  <a:lnTo>
                    <a:pt x="495300" y="45338"/>
                  </a:lnTo>
                  <a:close/>
                </a:path>
                <a:path w="630554" h="103504">
                  <a:moveTo>
                    <a:pt x="605445" y="51688"/>
                  </a:moveTo>
                  <a:lnTo>
                    <a:pt x="535559" y="92455"/>
                  </a:lnTo>
                  <a:lnTo>
                    <a:pt x="534542" y="96265"/>
                  </a:lnTo>
                  <a:lnTo>
                    <a:pt x="538099" y="102361"/>
                  </a:lnTo>
                  <a:lnTo>
                    <a:pt x="541909" y="103377"/>
                  </a:lnTo>
                  <a:lnTo>
                    <a:pt x="621189" y="57150"/>
                  </a:lnTo>
                  <a:lnTo>
                    <a:pt x="614807" y="57150"/>
                  </a:lnTo>
                  <a:lnTo>
                    <a:pt x="605445" y="51688"/>
                  </a:lnTo>
                  <a:close/>
                </a:path>
                <a:path w="630554" h="103504">
                  <a:moveTo>
                    <a:pt x="584200" y="45338"/>
                  </a:moveTo>
                  <a:lnTo>
                    <a:pt x="533400" y="45338"/>
                  </a:lnTo>
                  <a:lnTo>
                    <a:pt x="533400" y="58038"/>
                  </a:lnTo>
                  <a:lnTo>
                    <a:pt x="584200" y="58038"/>
                  </a:lnTo>
                  <a:lnTo>
                    <a:pt x="584200" y="45338"/>
                  </a:lnTo>
                  <a:close/>
                </a:path>
                <a:path w="630554" h="103504">
                  <a:moveTo>
                    <a:pt x="614807" y="46227"/>
                  </a:moveTo>
                  <a:lnTo>
                    <a:pt x="605445" y="51688"/>
                  </a:lnTo>
                  <a:lnTo>
                    <a:pt x="614807" y="57150"/>
                  </a:lnTo>
                  <a:lnTo>
                    <a:pt x="614807" y="46227"/>
                  </a:lnTo>
                  <a:close/>
                </a:path>
                <a:path w="630554" h="103504">
                  <a:moveTo>
                    <a:pt x="621189" y="46227"/>
                  </a:moveTo>
                  <a:lnTo>
                    <a:pt x="614807" y="46227"/>
                  </a:lnTo>
                  <a:lnTo>
                    <a:pt x="614807" y="57150"/>
                  </a:lnTo>
                  <a:lnTo>
                    <a:pt x="621189" y="57150"/>
                  </a:lnTo>
                  <a:lnTo>
                    <a:pt x="630554" y="51688"/>
                  </a:lnTo>
                  <a:lnTo>
                    <a:pt x="621189" y="46227"/>
                  </a:lnTo>
                  <a:close/>
                </a:path>
                <a:path w="630554" h="103504">
                  <a:moveTo>
                    <a:pt x="541909" y="0"/>
                  </a:moveTo>
                  <a:lnTo>
                    <a:pt x="538099" y="1015"/>
                  </a:lnTo>
                  <a:lnTo>
                    <a:pt x="536321" y="4063"/>
                  </a:lnTo>
                  <a:lnTo>
                    <a:pt x="534542" y="6984"/>
                  </a:lnTo>
                  <a:lnTo>
                    <a:pt x="535559" y="10921"/>
                  </a:lnTo>
                  <a:lnTo>
                    <a:pt x="605445" y="51688"/>
                  </a:lnTo>
                  <a:lnTo>
                    <a:pt x="614807" y="46227"/>
                  </a:lnTo>
                  <a:lnTo>
                    <a:pt x="621189" y="46227"/>
                  </a:lnTo>
                  <a:lnTo>
                    <a:pt x="54190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84169" y="4497870"/>
              <a:ext cx="869302" cy="8554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19577" y="2167254"/>
              <a:ext cx="5478145" cy="3605529"/>
            </a:xfrm>
            <a:custGeom>
              <a:avLst/>
              <a:gdLst/>
              <a:ahLst/>
              <a:cxnLst/>
              <a:rect l="l" t="t" r="r" b="b"/>
              <a:pathLst>
                <a:path w="5478145" h="3605529">
                  <a:moveTo>
                    <a:pt x="711835" y="114427"/>
                  </a:moveTo>
                  <a:lnTo>
                    <a:pt x="708837" y="99758"/>
                  </a:lnTo>
                  <a:lnTo>
                    <a:pt x="700697" y="87757"/>
                  </a:lnTo>
                  <a:lnTo>
                    <a:pt x="688632" y="79679"/>
                  </a:lnTo>
                  <a:lnTo>
                    <a:pt x="673862" y="76708"/>
                  </a:lnTo>
                  <a:lnTo>
                    <a:pt x="659066" y="79679"/>
                  </a:lnTo>
                  <a:lnTo>
                    <a:pt x="646950" y="87757"/>
                  </a:lnTo>
                  <a:lnTo>
                    <a:pt x="638759" y="99758"/>
                  </a:lnTo>
                  <a:lnTo>
                    <a:pt x="635762" y="114427"/>
                  </a:lnTo>
                  <a:lnTo>
                    <a:pt x="638759" y="129260"/>
                  </a:lnTo>
                  <a:lnTo>
                    <a:pt x="646950" y="141325"/>
                  </a:lnTo>
                  <a:lnTo>
                    <a:pt x="659066" y="149440"/>
                  </a:lnTo>
                  <a:lnTo>
                    <a:pt x="673862" y="152400"/>
                  </a:lnTo>
                  <a:lnTo>
                    <a:pt x="688632" y="149440"/>
                  </a:lnTo>
                  <a:lnTo>
                    <a:pt x="700697" y="141325"/>
                  </a:lnTo>
                  <a:lnTo>
                    <a:pt x="708837" y="129260"/>
                  </a:lnTo>
                  <a:lnTo>
                    <a:pt x="711835" y="114427"/>
                  </a:lnTo>
                  <a:close/>
                </a:path>
                <a:path w="5478145" h="3605529">
                  <a:moveTo>
                    <a:pt x="845185" y="0"/>
                  </a:moveTo>
                  <a:lnTo>
                    <a:pt x="734060" y="0"/>
                  </a:lnTo>
                  <a:lnTo>
                    <a:pt x="734060" y="114935"/>
                  </a:lnTo>
                  <a:lnTo>
                    <a:pt x="729297" y="138404"/>
                  </a:lnTo>
                  <a:lnTo>
                    <a:pt x="716343" y="157581"/>
                  </a:lnTo>
                  <a:lnTo>
                    <a:pt x="711835" y="160616"/>
                  </a:lnTo>
                  <a:lnTo>
                    <a:pt x="711835" y="238506"/>
                  </a:lnTo>
                  <a:lnTo>
                    <a:pt x="711835" y="273558"/>
                  </a:lnTo>
                  <a:lnTo>
                    <a:pt x="636016" y="273558"/>
                  </a:lnTo>
                  <a:lnTo>
                    <a:pt x="636016" y="238506"/>
                  </a:lnTo>
                  <a:lnTo>
                    <a:pt x="711835" y="238506"/>
                  </a:lnTo>
                  <a:lnTo>
                    <a:pt x="711835" y="160616"/>
                  </a:lnTo>
                  <a:lnTo>
                    <a:pt x="697090" y="170522"/>
                  </a:lnTo>
                  <a:lnTo>
                    <a:pt x="673481" y="175260"/>
                  </a:lnTo>
                  <a:lnTo>
                    <a:pt x="649922" y="170522"/>
                  </a:lnTo>
                  <a:lnTo>
                    <a:pt x="630656" y="157581"/>
                  </a:lnTo>
                  <a:lnTo>
                    <a:pt x="617664" y="138404"/>
                  </a:lnTo>
                  <a:lnTo>
                    <a:pt x="617156" y="135890"/>
                  </a:lnTo>
                  <a:lnTo>
                    <a:pt x="612902" y="114935"/>
                  </a:lnTo>
                  <a:lnTo>
                    <a:pt x="630656" y="72186"/>
                  </a:lnTo>
                  <a:lnTo>
                    <a:pt x="668439" y="55499"/>
                  </a:lnTo>
                  <a:lnTo>
                    <a:pt x="673481" y="54483"/>
                  </a:lnTo>
                  <a:lnTo>
                    <a:pt x="697090" y="59232"/>
                  </a:lnTo>
                  <a:lnTo>
                    <a:pt x="716343" y="72186"/>
                  </a:lnTo>
                  <a:lnTo>
                    <a:pt x="729297" y="91401"/>
                  </a:lnTo>
                  <a:lnTo>
                    <a:pt x="734060" y="114935"/>
                  </a:lnTo>
                  <a:lnTo>
                    <a:pt x="734060" y="0"/>
                  </a:lnTo>
                  <a:lnTo>
                    <a:pt x="580390" y="0"/>
                  </a:lnTo>
                  <a:lnTo>
                    <a:pt x="580390" y="55499"/>
                  </a:lnTo>
                  <a:lnTo>
                    <a:pt x="580390" y="112903"/>
                  </a:lnTo>
                  <a:lnTo>
                    <a:pt x="580390" y="135890"/>
                  </a:lnTo>
                  <a:lnTo>
                    <a:pt x="580390" y="193294"/>
                  </a:lnTo>
                  <a:lnTo>
                    <a:pt x="580390" y="217805"/>
                  </a:lnTo>
                  <a:lnTo>
                    <a:pt x="580390" y="275209"/>
                  </a:lnTo>
                  <a:lnTo>
                    <a:pt x="521589" y="275209"/>
                  </a:lnTo>
                  <a:lnTo>
                    <a:pt x="521589" y="217805"/>
                  </a:lnTo>
                  <a:lnTo>
                    <a:pt x="580390" y="217805"/>
                  </a:lnTo>
                  <a:lnTo>
                    <a:pt x="580390" y="193294"/>
                  </a:lnTo>
                  <a:lnTo>
                    <a:pt x="521589" y="193294"/>
                  </a:lnTo>
                  <a:lnTo>
                    <a:pt x="521589" y="135890"/>
                  </a:lnTo>
                  <a:lnTo>
                    <a:pt x="580390" y="135890"/>
                  </a:lnTo>
                  <a:lnTo>
                    <a:pt x="580390" y="112903"/>
                  </a:lnTo>
                  <a:lnTo>
                    <a:pt x="521589" y="112903"/>
                  </a:lnTo>
                  <a:lnTo>
                    <a:pt x="521589" y="55499"/>
                  </a:lnTo>
                  <a:lnTo>
                    <a:pt x="580390" y="55499"/>
                  </a:lnTo>
                  <a:lnTo>
                    <a:pt x="580390" y="0"/>
                  </a:lnTo>
                  <a:lnTo>
                    <a:pt x="494792" y="0"/>
                  </a:lnTo>
                  <a:lnTo>
                    <a:pt x="494792" y="55499"/>
                  </a:lnTo>
                  <a:lnTo>
                    <a:pt x="494792" y="112903"/>
                  </a:lnTo>
                  <a:lnTo>
                    <a:pt x="494792" y="135890"/>
                  </a:lnTo>
                  <a:lnTo>
                    <a:pt x="494792" y="193294"/>
                  </a:lnTo>
                  <a:lnTo>
                    <a:pt x="494792" y="217805"/>
                  </a:lnTo>
                  <a:lnTo>
                    <a:pt x="494792" y="275209"/>
                  </a:lnTo>
                  <a:lnTo>
                    <a:pt x="435864" y="275209"/>
                  </a:lnTo>
                  <a:lnTo>
                    <a:pt x="435864" y="217805"/>
                  </a:lnTo>
                  <a:lnTo>
                    <a:pt x="494792" y="217805"/>
                  </a:lnTo>
                  <a:lnTo>
                    <a:pt x="494792" y="193294"/>
                  </a:lnTo>
                  <a:lnTo>
                    <a:pt x="435864" y="193294"/>
                  </a:lnTo>
                  <a:lnTo>
                    <a:pt x="435864" y="135890"/>
                  </a:lnTo>
                  <a:lnTo>
                    <a:pt x="494792" y="135890"/>
                  </a:lnTo>
                  <a:lnTo>
                    <a:pt x="494792" y="112903"/>
                  </a:lnTo>
                  <a:lnTo>
                    <a:pt x="435864" y="112903"/>
                  </a:lnTo>
                  <a:lnTo>
                    <a:pt x="435864" y="55499"/>
                  </a:lnTo>
                  <a:lnTo>
                    <a:pt x="494792" y="55499"/>
                  </a:lnTo>
                  <a:lnTo>
                    <a:pt x="494792" y="0"/>
                  </a:lnTo>
                  <a:lnTo>
                    <a:pt x="407924" y="0"/>
                  </a:lnTo>
                  <a:lnTo>
                    <a:pt x="407924" y="55499"/>
                  </a:lnTo>
                  <a:lnTo>
                    <a:pt x="407924" y="112903"/>
                  </a:lnTo>
                  <a:lnTo>
                    <a:pt x="407924" y="135890"/>
                  </a:lnTo>
                  <a:lnTo>
                    <a:pt x="407924" y="193294"/>
                  </a:lnTo>
                  <a:lnTo>
                    <a:pt x="407924" y="217805"/>
                  </a:lnTo>
                  <a:lnTo>
                    <a:pt x="407924" y="275209"/>
                  </a:lnTo>
                  <a:lnTo>
                    <a:pt x="349123" y="275209"/>
                  </a:lnTo>
                  <a:lnTo>
                    <a:pt x="349123" y="217805"/>
                  </a:lnTo>
                  <a:lnTo>
                    <a:pt x="407924" y="217805"/>
                  </a:lnTo>
                  <a:lnTo>
                    <a:pt x="407924" y="193294"/>
                  </a:lnTo>
                  <a:lnTo>
                    <a:pt x="349123" y="193294"/>
                  </a:lnTo>
                  <a:lnTo>
                    <a:pt x="349123" y="135890"/>
                  </a:lnTo>
                  <a:lnTo>
                    <a:pt x="407924" y="135890"/>
                  </a:lnTo>
                  <a:lnTo>
                    <a:pt x="407924" y="112903"/>
                  </a:lnTo>
                  <a:lnTo>
                    <a:pt x="349123" y="112903"/>
                  </a:lnTo>
                  <a:lnTo>
                    <a:pt x="349123" y="55499"/>
                  </a:lnTo>
                  <a:lnTo>
                    <a:pt x="407924" y="55499"/>
                  </a:lnTo>
                  <a:lnTo>
                    <a:pt x="407924" y="0"/>
                  </a:lnTo>
                  <a:lnTo>
                    <a:pt x="323215" y="0"/>
                  </a:lnTo>
                  <a:lnTo>
                    <a:pt x="323215" y="55499"/>
                  </a:lnTo>
                  <a:lnTo>
                    <a:pt x="323215" y="112903"/>
                  </a:lnTo>
                  <a:lnTo>
                    <a:pt x="323215" y="135890"/>
                  </a:lnTo>
                  <a:lnTo>
                    <a:pt x="323215" y="193294"/>
                  </a:lnTo>
                  <a:lnTo>
                    <a:pt x="323215" y="217805"/>
                  </a:lnTo>
                  <a:lnTo>
                    <a:pt x="323215" y="275209"/>
                  </a:lnTo>
                  <a:lnTo>
                    <a:pt x="264541" y="275209"/>
                  </a:lnTo>
                  <a:lnTo>
                    <a:pt x="264541" y="217805"/>
                  </a:lnTo>
                  <a:lnTo>
                    <a:pt x="323215" y="217805"/>
                  </a:lnTo>
                  <a:lnTo>
                    <a:pt x="323215" y="193294"/>
                  </a:lnTo>
                  <a:lnTo>
                    <a:pt x="264541" y="193294"/>
                  </a:lnTo>
                  <a:lnTo>
                    <a:pt x="264541" y="135890"/>
                  </a:lnTo>
                  <a:lnTo>
                    <a:pt x="323215" y="135890"/>
                  </a:lnTo>
                  <a:lnTo>
                    <a:pt x="323215" y="112903"/>
                  </a:lnTo>
                  <a:lnTo>
                    <a:pt x="264541" y="112903"/>
                  </a:lnTo>
                  <a:lnTo>
                    <a:pt x="264541" y="55499"/>
                  </a:lnTo>
                  <a:lnTo>
                    <a:pt x="323215" y="55499"/>
                  </a:lnTo>
                  <a:lnTo>
                    <a:pt x="323215" y="0"/>
                  </a:lnTo>
                  <a:lnTo>
                    <a:pt x="237490" y="0"/>
                  </a:lnTo>
                  <a:lnTo>
                    <a:pt x="237490" y="55499"/>
                  </a:lnTo>
                  <a:lnTo>
                    <a:pt x="237490" y="112903"/>
                  </a:lnTo>
                  <a:lnTo>
                    <a:pt x="237490" y="135890"/>
                  </a:lnTo>
                  <a:lnTo>
                    <a:pt x="237490" y="193294"/>
                  </a:lnTo>
                  <a:lnTo>
                    <a:pt x="237490" y="217805"/>
                  </a:lnTo>
                  <a:lnTo>
                    <a:pt x="237490" y="275209"/>
                  </a:lnTo>
                  <a:lnTo>
                    <a:pt x="178816" y="275209"/>
                  </a:lnTo>
                  <a:lnTo>
                    <a:pt x="178816" y="217805"/>
                  </a:lnTo>
                  <a:lnTo>
                    <a:pt x="237490" y="217805"/>
                  </a:lnTo>
                  <a:lnTo>
                    <a:pt x="237490" y="193294"/>
                  </a:lnTo>
                  <a:lnTo>
                    <a:pt x="178816" y="193294"/>
                  </a:lnTo>
                  <a:lnTo>
                    <a:pt x="178816" y="135890"/>
                  </a:lnTo>
                  <a:lnTo>
                    <a:pt x="237490" y="135890"/>
                  </a:lnTo>
                  <a:lnTo>
                    <a:pt x="237490" y="112903"/>
                  </a:lnTo>
                  <a:lnTo>
                    <a:pt x="178816" y="112903"/>
                  </a:lnTo>
                  <a:lnTo>
                    <a:pt x="178816" y="55499"/>
                  </a:lnTo>
                  <a:lnTo>
                    <a:pt x="237490" y="55499"/>
                  </a:lnTo>
                  <a:lnTo>
                    <a:pt x="237490" y="0"/>
                  </a:lnTo>
                  <a:lnTo>
                    <a:pt x="150622" y="0"/>
                  </a:lnTo>
                  <a:lnTo>
                    <a:pt x="150622" y="55499"/>
                  </a:lnTo>
                  <a:lnTo>
                    <a:pt x="150622" y="112903"/>
                  </a:lnTo>
                  <a:lnTo>
                    <a:pt x="150622" y="135890"/>
                  </a:lnTo>
                  <a:lnTo>
                    <a:pt x="150622" y="193294"/>
                  </a:lnTo>
                  <a:lnTo>
                    <a:pt x="150622" y="217805"/>
                  </a:lnTo>
                  <a:lnTo>
                    <a:pt x="150622" y="275209"/>
                  </a:lnTo>
                  <a:lnTo>
                    <a:pt x="91948" y="275209"/>
                  </a:lnTo>
                  <a:lnTo>
                    <a:pt x="91948" y="217805"/>
                  </a:lnTo>
                  <a:lnTo>
                    <a:pt x="150622" y="217805"/>
                  </a:lnTo>
                  <a:lnTo>
                    <a:pt x="150622" y="193294"/>
                  </a:lnTo>
                  <a:lnTo>
                    <a:pt x="91948" y="193294"/>
                  </a:lnTo>
                  <a:lnTo>
                    <a:pt x="91948" y="135890"/>
                  </a:lnTo>
                  <a:lnTo>
                    <a:pt x="150622" y="135890"/>
                  </a:lnTo>
                  <a:lnTo>
                    <a:pt x="150622" y="112903"/>
                  </a:lnTo>
                  <a:lnTo>
                    <a:pt x="91948" y="112903"/>
                  </a:lnTo>
                  <a:lnTo>
                    <a:pt x="91948" y="55499"/>
                  </a:lnTo>
                  <a:lnTo>
                    <a:pt x="150622" y="55499"/>
                  </a:lnTo>
                  <a:lnTo>
                    <a:pt x="150622" y="0"/>
                  </a:lnTo>
                  <a:lnTo>
                    <a:pt x="0" y="0"/>
                  </a:lnTo>
                  <a:lnTo>
                    <a:pt x="0" y="135763"/>
                  </a:lnTo>
                  <a:lnTo>
                    <a:pt x="41389" y="135763"/>
                  </a:lnTo>
                  <a:lnTo>
                    <a:pt x="41389" y="194945"/>
                  </a:lnTo>
                  <a:lnTo>
                    <a:pt x="0" y="194945"/>
                  </a:lnTo>
                  <a:lnTo>
                    <a:pt x="0" y="330835"/>
                  </a:lnTo>
                  <a:lnTo>
                    <a:pt x="845185" y="330835"/>
                  </a:lnTo>
                  <a:lnTo>
                    <a:pt x="845185" y="275209"/>
                  </a:lnTo>
                  <a:lnTo>
                    <a:pt x="845185" y="273558"/>
                  </a:lnTo>
                  <a:lnTo>
                    <a:pt x="845185" y="238506"/>
                  </a:lnTo>
                  <a:lnTo>
                    <a:pt x="845185" y="217805"/>
                  </a:lnTo>
                  <a:lnTo>
                    <a:pt x="845185" y="194945"/>
                  </a:lnTo>
                  <a:lnTo>
                    <a:pt x="797433" y="194945"/>
                  </a:lnTo>
                  <a:lnTo>
                    <a:pt x="797433" y="193294"/>
                  </a:lnTo>
                  <a:lnTo>
                    <a:pt x="797433" y="175260"/>
                  </a:lnTo>
                  <a:lnTo>
                    <a:pt x="797433" y="135763"/>
                  </a:lnTo>
                  <a:lnTo>
                    <a:pt x="845185" y="135763"/>
                  </a:lnTo>
                  <a:lnTo>
                    <a:pt x="845185" y="54483"/>
                  </a:lnTo>
                  <a:lnTo>
                    <a:pt x="845185" y="0"/>
                  </a:lnTo>
                  <a:close/>
                </a:path>
                <a:path w="5478145" h="3605529">
                  <a:moveTo>
                    <a:pt x="5344160" y="3388487"/>
                  </a:moveTo>
                  <a:lnTo>
                    <a:pt x="5341163" y="3373818"/>
                  </a:lnTo>
                  <a:lnTo>
                    <a:pt x="5333022" y="3361817"/>
                  </a:lnTo>
                  <a:lnTo>
                    <a:pt x="5320957" y="3353739"/>
                  </a:lnTo>
                  <a:lnTo>
                    <a:pt x="5306187" y="3350768"/>
                  </a:lnTo>
                  <a:lnTo>
                    <a:pt x="5291455" y="3353739"/>
                  </a:lnTo>
                  <a:lnTo>
                    <a:pt x="5279390" y="3361817"/>
                  </a:lnTo>
                  <a:lnTo>
                    <a:pt x="5271211" y="3373818"/>
                  </a:lnTo>
                  <a:lnTo>
                    <a:pt x="5268214" y="3388487"/>
                  </a:lnTo>
                  <a:lnTo>
                    <a:pt x="5271211" y="3403320"/>
                  </a:lnTo>
                  <a:lnTo>
                    <a:pt x="5279390" y="3415373"/>
                  </a:lnTo>
                  <a:lnTo>
                    <a:pt x="5291455" y="3423488"/>
                  </a:lnTo>
                  <a:lnTo>
                    <a:pt x="5306187" y="3426447"/>
                  </a:lnTo>
                  <a:lnTo>
                    <a:pt x="5320957" y="3423488"/>
                  </a:lnTo>
                  <a:lnTo>
                    <a:pt x="5333022" y="3415373"/>
                  </a:lnTo>
                  <a:lnTo>
                    <a:pt x="5341163" y="3403320"/>
                  </a:lnTo>
                  <a:lnTo>
                    <a:pt x="5344160" y="3388487"/>
                  </a:lnTo>
                  <a:close/>
                </a:path>
                <a:path w="5478145" h="3605529">
                  <a:moveTo>
                    <a:pt x="5477637" y="3274060"/>
                  </a:moveTo>
                  <a:lnTo>
                    <a:pt x="5366385" y="3274060"/>
                  </a:lnTo>
                  <a:lnTo>
                    <a:pt x="5366385" y="3388995"/>
                  </a:lnTo>
                  <a:lnTo>
                    <a:pt x="5361622" y="3412452"/>
                  </a:lnTo>
                  <a:lnTo>
                    <a:pt x="5348668" y="3431629"/>
                  </a:lnTo>
                  <a:lnTo>
                    <a:pt x="5344160" y="3434664"/>
                  </a:lnTo>
                  <a:lnTo>
                    <a:pt x="5344160" y="3512578"/>
                  </a:lnTo>
                  <a:lnTo>
                    <a:pt x="5344160" y="3547554"/>
                  </a:lnTo>
                  <a:lnTo>
                    <a:pt x="5268341" y="3547554"/>
                  </a:lnTo>
                  <a:lnTo>
                    <a:pt x="5268341" y="3512578"/>
                  </a:lnTo>
                  <a:lnTo>
                    <a:pt x="5344160" y="3512578"/>
                  </a:lnTo>
                  <a:lnTo>
                    <a:pt x="5344160" y="3434664"/>
                  </a:lnTo>
                  <a:lnTo>
                    <a:pt x="5329415" y="3444570"/>
                  </a:lnTo>
                  <a:lnTo>
                    <a:pt x="5305806" y="3449307"/>
                  </a:lnTo>
                  <a:lnTo>
                    <a:pt x="5282260" y="3444570"/>
                  </a:lnTo>
                  <a:lnTo>
                    <a:pt x="5263045" y="3431629"/>
                  </a:lnTo>
                  <a:lnTo>
                    <a:pt x="5250091" y="3412452"/>
                  </a:lnTo>
                  <a:lnTo>
                    <a:pt x="5249596" y="3409950"/>
                  </a:lnTo>
                  <a:lnTo>
                    <a:pt x="5245354" y="3388995"/>
                  </a:lnTo>
                  <a:lnTo>
                    <a:pt x="5263045" y="3346246"/>
                  </a:lnTo>
                  <a:lnTo>
                    <a:pt x="5300764" y="3329559"/>
                  </a:lnTo>
                  <a:lnTo>
                    <a:pt x="5305806" y="3328543"/>
                  </a:lnTo>
                  <a:lnTo>
                    <a:pt x="5329415" y="3333292"/>
                  </a:lnTo>
                  <a:lnTo>
                    <a:pt x="5348656" y="3346246"/>
                  </a:lnTo>
                  <a:lnTo>
                    <a:pt x="5361622" y="3365462"/>
                  </a:lnTo>
                  <a:lnTo>
                    <a:pt x="5366385" y="3388995"/>
                  </a:lnTo>
                  <a:lnTo>
                    <a:pt x="5366385" y="3274060"/>
                  </a:lnTo>
                  <a:lnTo>
                    <a:pt x="5212715" y="3274060"/>
                  </a:lnTo>
                  <a:lnTo>
                    <a:pt x="5212715" y="3329559"/>
                  </a:lnTo>
                  <a:lnTo>
                    <a:pt x="5212715" y="3386963"/>
                  </a:lnTo>
                  <a:lnTo>
                    <a:pt x="5212715" y="3409950"/>
                  </a:lnTo>
                  <a:lnTo>
                    <a:pt x="5212715" y="3467341"/>
                  </a:lnTo>
                  <a:lnTo>
                    <a:pt x="5212715" y="3491903"/>
                  </a:lnTo>
                  <a:lnTo>
                    <a:pt x="5212715" y="3549256"/>
                  </a:lnTo>
                  <a:lnTo>
                    <a:pt x="5153914" y="3549256"/>
                  </a:lnTo>
                  <a:lnTo>
                    <a:pt x="5153914" y="3491903"/>
                  </a:lnTo>
                  <a:lnTo>
                    <a:pt x="5212715" y="3491903"/>
                  </a:lnTo>
                  <a:lnTo>
                    <a:pt x="5212715" y="3467341"/>
                  </a:lnTo>
                  <a:lnTo>
                    <a:pt x="5153914" y="3467341"/>
                  </a:lnTo>
                  <a:lnTo>
                    <a:pt x="5153914" y="3409950"/>
                  </a:lnTo>
                  <a:lnTo>
                    <a:pt x="5212715" y="3409950"/>
                  </a:lnTo>
                  <a:lnTo>
                    <a:pt x="5212715" y="3386963"/>
                  </a:lnTo>
                  <a:lnTo>
                    <a:pt x="5153914" y="3386963"/>
                  </a:lnTo>
                  <a:lnTo>
                    <a:pt x="5153914" y="3329559"/>
                  </a:lnTo>
                  <a:lnTo>
                    <a:pt x="5212715" y="3329559"/>
                  </a:lnTo>
                  <a:lnTo>
                    <a:pt x="5212715" y="3274060"/>
                  </a:lnTo>
                  <a:lnTo>
                    <a:pt x="5127117" y="3274060"/>
                  </a:lnTo>
                  <a:lnTo>
                    <a:pt x="5127117" y="3329559"/>
                  </a:lnTo>
                  <a:lnTo>
                    <a:pt x="5127117" y="3386963"/>
                  </a:lnTo>
                  <a:lnTo>
                    <a:pt x="5127117" y="3409950"/>
                  </a:lnTo>
                  <a:lnTo>
                    <a:pt x="5127117" y="3467341"/>
                  </a:lnTo>
                  <a:lnTo>
                    <a:pt x="5127117" y="3491903"/>
                  </a:lnTo>
                  <a:lnTo>
                    <a:pt x="5127117" y="3549256"/>
                  </a:lnTo>
                  <a:lnTo>
                    <a:pt x="5068316" y="3549256"/>
                  </a:lnTo>
                  <a:lnTo>
                    <a:pt x="5068316" y="3491903"/>
                  </a:lnTo>
                  <a:lnTo>
                    <a:pt x="5127117" y="3491903"/>
                  </a:lnTo>
                  <a:lnTo>
                    <a:pt x="5127117" y="3467341"/>
                  </a:lnTo>
                  <a:lnTo>
                    <a:pt x="5068316" y="3467341"/>
                  </a:lnTo>
                  <a:lnTo>
                    <a:pt x="5068316" y="3409950"/>
                  </a:lnTo>
                  <a:lnTo>
                    <a:pt x="5127117" y="3409950"/>
                  </a:lnTo>
                  <a:lnTo>
                    <a:pt x="5127117" y="3386963"/>
                  </a:lnTo>
                  <a:lnTo>
                    <a:pt x="5068316" y="3386963"/>
                  </a:lnTo>
                  <a:lnTo>
                    <a:pt x="5068316" y="3329559"/>
                  </a:lnTo>
                  <a:lnTo>
                    <a:pt x="5127117" y="3329559"/>
                  </a:lnTo>
                  <a:lnTo>
                    <a:pt x="5127117" y="3274060"/>
                  </a:lnTo>
                  <a:lnTo>
                    <a:pt x="5040249" y="3274060"/>
                  </a:lnTo>
                  <a:lnTo>
                    <a:pt x="5040249" y="3329559"/>
                  </a:lnTo>
                  <a:lnTo>
                    <a:pt x="5040249" y="3386963"/>
                  </a:lnTo>
                  <a:lnTo>
                    <a:pt x="5040249" y="3409950"/>
                  </a:lnTo>
                  <a:lnTo>
                    <a:pt x="5040249" y="3467341"/>
                  </a:lnTo>
                  <a:lnTo>
                    <a:pt x="5040249" y="3491903"/>
                  </a:lnTo>
                  <a:lnTo>
                    <a:pt x="5040249" y="3549256"/>
                  </a:lnTo>
                  <a:lnTo>
                    <a:pt x="4981575" y="3549256"/>
                  </a:lnTo>
                  <a:lnTo>
                    <a:pt x="4981575" y="3491903"/>
                  </a:lnTo>
                  <a:lnTo>
                    <a:pt x="5040249" y="3491903"/>
                  </a:lnTo>
                  <a:lnTo>
                    <a:pt x="5040249" y="3467341"/>
                  </a:lnTo>
                  <a:lnTo>
                    <a:pt x="4981575" y="3467341"/>
                  </a:lnTo>
                  <a:lnTo>
                    <a:pt x="4981575" y="3409950"/>
                  </a:lnTo>
                  <a:lnTo>
                    <a:pt x="5040249" y="3409950"/>
                  </a:lnTo>
                  <a:lnTo>
                    <a:pt x="5040249" y="3386963"/>
                  </a:lnTo>
                  <a:lnTo>
                    <a:pt x="4981575" y="3386963"/>
                  </a:lnTo>
                  <a:lnTo>
                    <a:pt x="4981575" y="3329559"/>
                  </a:lnTo>
                  <a:lnTo>
                    <a:pt x="5040249" y="3329559"/>
                  </a:lnTo>
                  <a:lnTo>
                    <a:pt x="5040249" y="3274060"/>
                  </a:lnTo>
                  <a:lnTo>
                    <a:pt x="4955540" y="3274060"/>
                  </a:lnTo>
                  <a:lnTo>
                    <a:pt x="4955540" y="3329559"/>
                  </a:lnTo>
                  <a:lnTo>
                    <a:pt x="4955540" y="3386963"/>
                  </a:lnTo>
                  <a:lnTo>
                    <a:pt x="4955540" y="3409950"/>
                  </a:lnTo>
                  <a:lnTo>
                    <a:pt x="4955540" y="3467341"/>
                  </a:lnTo>
                  <a:lnTo>
                    <a:pt x="4955540" y="3491903"/>
                  </a:lnTo>
                  <a:lnTo>
                    <a:pt x="4955540" y="3549256"/>
                  </a:lnTo>
                  <a:lnTo>
                    <a:pt x="4896866" y="3549256"/>
                  </a:lnTo>
                  <a:lnTo>
                    <a:pt x="4896866" y="3491903"/>
                  </a:lnTo>
                  <a:lnTo>
                    <a:pt x="4955540" y="3491903"/>
                  </a:lnTo>
                  <a:lnTo>
                    <a:pt x="4955540" y="3467341"/>
                  </a:lnTo>
                  <a:lnTo>
                    <a:pt x="4896866" y="3467341"/>
                  </a:lnTo>
                  <a:lnTo>
                    <a:pt x="4896866" y="3409950"/>
                  </a:lnTo>
                  <a:lnTo>
                    <a:pt x="4955540" y="3409950"/>
                  </a:lnTo>
                  <a:lnTo>
                    <a:pt x="4955540" y="3386963"/>
                  </a:lnTo>
                  <a:lnTo>
                    <a:pt x="4896866" y="3386963"/>
                  </a:lnTo>
                  <a:lnTo>
                    <a:pt x="4896866" y="3329559"/>
                  </a:lnTo>
                  <a:lnTo>
                    <a:pt x="4955540" y="3329559"/>
                  </a:lnTo>
                  <a:lnTo>
                    <a:pt x="4955540" y="3274060"/>
                  </a:lnTo>
                  <a:lnTo>
                    <a:pt x="4869942" y="3274060"/>
                  </a:lnTo>
                  <a:lnTo>
                    <a:pt x="4869942" y="3329559"/>
                  </a:lnTo>
                  <a:lnTo>
                    <a:pt x="4869942" y="3386963"/>
                  </a:lnTo>
                  <a:lnTo>
                    <a:pt x="4869942" y="3409950"/>
                  </a:lnTo>
                  <a:lnTo>
                    <a:pt x="4869942" y="3467341"/>
                  </a:lnTo>
                  <a:lnTo>
                    <a:pt x="4869942" y="3491903"/>
                  </a:lnTo>
                  <a:lnTo>
                    <a:pt x="4869942" y="3549256"/>
                  </a:lnTo>
                  <a:lnTo>
                    <a:pt x="4811268" y="3549256"/>
                  </a:lnTo>
                  <a:lnTo>
                    <a:pt x="4811268" y="3491903"/>
                  </a:lnTo>
                  <a:lnTo>
                    <a:pt x="4869942" y="3491903"/>
                  </a:lnTo>
                  <a:lnTo>
                    <a:pt x="4869942" y="3467341"/>
                  </a:lnTo>
                  <a:lnTo>
                    <a:pt x="4811268" y="3467341"/>
                  </a:lnTo>
                  <a:lnTo>
                    <a:pt x="4811268" y="3409950"/>
                  </a:lnTo>
                  <a:lnTo>
                    <a:pt x="4869942" y="3409950"/>
                  </a:lnTo>
                  <a:lnTo>
                    <a:pt x="4869942" y="3386963"/>
                  </a:lnTo>
                  <a:lnTo>
                    <a:pt x="4811268" y="3386963"/>
                  </a:lnTo>
                  <a:lnTo>
                    <a:pt x="4811268" y="3329559"/>
                  </a:lnTo>
                  <a:lnTo>
                    <a:pt x="4869942" y="3329559"/>
                  </a:lnTo>
                  <a:lnTo>
                    <a:pt x="4869942" y="3274060"/>
                  </a:lnTo>
                  <a:lnTo>
                    <a:pt x="4783074" y="3274060"/>
                  </a:lnTo>
                  <a:lnTo>
                    <a:pt x="4783074" y="3329559"/>
                  </a:lnTo>
                  <a:lnTo>
                    <a:pt x="4783074" y="3386963"/>
                  </a:lnTo>
                  <a:lnTo>
                    <a:pt x="4783074" y="3409950"/>
                  </a:lnTo>
                  <a:lnTo>
                    <a:pt x="4783074" y="3467341"/>
                  </a:lnTo>
                  <a:lnTo>
                    <a:pt x="4783074" y="3491903"/>
                  </a:lnTo>
                  <a:lnTo>
                    <a:pt x="4783074" y="3549256"/>
                  </a:lnTo>
                  <a:lnTo>
                    <a:pt x="4724273" y="3549256"/>
                  </a:lnTo>
                  <a:lnTo>
                    <a:pt x="4724273" y="3491903"/>
                  </a:lnTo>
                  <a:lnTo>
                    <a:pt x="4783074" y="3491903"/>
                  </a:lnTo>
                  <a:lnTo>
                    <a:pt x="4783074" y="3467341"/>
                  </a:lnTo>
                  <a:lnTo>
                    <a:pt x="4724273" y="3467341"/>
                  </a:lnTo>
                  <a:lnTo>
                    <a:pt x="4724273" y="3409950"/>
                  </a:lnTo>
                  <a:lnTo>
                    <a:pt x="4783074" y="3409950"/>
                  </a:lnTo>
                  <a:lnTo>
                    <a:pt x="4783074" y="3386963"/>
                  </a:lnTo>
                  <a:lnTo>
                    <a:pt x="4724273" y="3386963"/>
                  </a:lnTo>
                  <a:lnTo>
                    <a:pt x="4724273" y="3329559"/>
                  </a:lnTo>
                  <a:lnTo>
                    <a:pt x="4783074" y="3329559"/>
                  </a:lnTo>
                  <a:lnTo>
                    <a:pt x="4783074" y="3274060"/>
                  </a:lnTo>
                  <a:lnTo>
                    <a:pt x="4632325" y="3274060"/>
                  </a:lnTo>
                  <a:lnTo>
                    <a:pt x="4632325" y="3409823"/>
                  </a:lnTo>
                  <a:lnTo>
                    <a:pt x="4673727" y="3409823"/>
                  </a:lnTo>
                  <a:lnTo>
                    <a:pt x="4673727" y="3469043"/>
                  </a:lnTo>
                  <a:lnTo>
                    <a:pt x="4632325" y="3469043"/>
                  </a:lnTo>
                  <a:lnTo>
                    <a:pt x="4632325" y="3604920"/>
                  </a:lnTo>
                  <a:lnTo>
                    <a:pt x="5477637" y="3604920"/>
                  </a:lnTo>
                  <a:lnTo>
                    <a:pt x="5477637" y="3549256"/>
                  </a:lnTo>
                  <a:lnTo>
                    <a:pt x="5477637" y="3547554"/>
                  </a:lnTo>
                  <a:lnTo>
                    <a:pt x="5477637" y="3512578"/>
                  </a:lnTo>
                  <a:lnTo>
                    <a:pt x="5477637" y="3491903"/>
                  </a:lnTo>
                  <a:lnTo>
                    <a:pt x="5477637" y="3469043"/>
                  </a:lnTo>
                  <a:lnTo>
                    <a:pt x="5429758" y="3469043"/>
                  </a:lnTo>
                  <a:lnTo>
                    <a:pt x="5429758" y="3467341"/>
                  </a:lnTo>
                  <a:lnTo>
                    <a:pt x="5429758" y="3449307"/>
                  </a:lnTo>
                  <a:lnTo>
                    <a:pt x="5429758" y="3409823"/>
                  </a:lnTo>
                  <a:lnTo>
                    <a:pt x="5477637" y="3409823"/>
                  </a:lnTo>
                  <a:lnTo>
                    <a:pt x="5477637" y="3328543"/>
                  </a:lnTo>
                  <a:lnTo>
                    <a:pt x="5477637" y="327406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51901" y="5441314"/>
              <a:ext cx="845819" cy="331470"/>
            </a:xfrm>
            <a:custGeom>
              <a:avLst/>
              <a:gdLst/>
              <a:ahLst/>
              <a:cxnLst/>
              <a:rect l="l" t="t" r="r" b="b"/>
              <a:pathLst>
                <a:path w="845820" h="331470">
                  <a:moveTo>
                    <a:pt x="845312" y="135763"/>
                  </a:moveTo>
                  <a:lnTo>
                    <a:pt x="845312" y="0"/>
                  </a:lnTo>
                  <a:lnTo>
                    <a:pt x="0" y="0"/>
                  </a:lnTo>
                  <a:lnTo>
                    <a:pt x="0" y="135763"/>
                  </a:lnTo>
                  <a:lnTo>
                    <a:pt x="41401" y="135763"/>
                  </a:lnTo>
                  <a:lnTo>
                    <a:pt x="41401" y="194983"/>
                  </a:lnTo>
                  <a:lnTo>
                    <a:pt x="0" y="194983"/>
                  </a:lnTo>
                  <a:lnTo>
                    <a:pt x="0" y="330860"/>
                  </a:lnTo>
                  <a:lnTo>
                    <a:pt x="845312" y="330860"/>
                  </a:lnTo>
                  <a:lnTo>
                    <a:pt x="845312" y="194983"/>
                  </a:lnTo>
                  <a:lnTo>
                    <a:pt x="797432" y="194983"/>
                  </a:lnTo>
                  <a:lnTo>
                    <a:pt x="797432" y="135763"/>
                  </a:lnTo>
                  <a:lnTo>
                    <a:pt x="845312" y="135763"/>
                  </a:lnTo>
                  <a:close/>
                </a:path>
                <a:path w="845820" h="331470">
                  <a:moveTo>
                    <a:pt x="150749" y="275196"/>
                  </a:moveTo>
                  <a:lnTo>
                    <a:pt x="91948" y="275196"/>
                  </a:lnTo>
                  <a:lnTo>
                    <a:pt x="91948" y="217843"/>
                  </a:lnTo>
                  <a:lnTo>
                    <a:pt x="150749" y="217843"/>
                  </a:lnTo>
                  <a:lnTo>
                    <a:pt x="150749" y="275196"/>
                  </a:lnTo>
                  <a:close/>
                </a:path>
                <a:path w="845820" h="331470">
                  <a:moveTo>
                    <a:pt x="150749" y="193281"/>
                  </a:moveTo>
                  <a:lnTo>
                    <a:pt x="91948" y="193281"/>
                  </a:lnTo>
                  <a:lnTo>
                    <a:pt x="91948" y="135890"/>
                  </a:lnTo>
                  <a:lnTo>
                    <a:pt x="150749" y="135890"/>
                  </a:lnTo>
                  <a:lnTo>
                    <a:pt x="150749" y="193281"/>
                  </a:lnTo>
                  <a:close/>
                </a:path>
                <a:path w="845820" h="331470">
                  <a:moveTo>
                    <a:pt x="150749" y="112903"/>
                  </a:moveTo>
                  <a:lnTo>
                    <a:pt x="91948" y="112903"/>
                  </a:lnTo>
                  <a:lnTo>
                    <a:pt x="91948" y="55499"/>
                  </a:lnTo>
                  <a:lnTo>
                    <a:pt x="150749" y="55499"/>
                  </a:lnTo>
                  <a:lnTo>
                    <a:pt x="150749" y="112903"/>
                  </a:lnTo>
                  <a:close/>
                </a:path>
                <a:path w="845820" h="331470">
                  <a:moveTo>
                    <a:pt x="237617" y="275196"/>
                  </a:moveTo>
                  <a:lnTo>
                    <a:pt x="178943" y="275196"/>
                  </a:lnTo>
                  <a:lnTo>
                    <a:pt x="178943" y="217843"/>
                  </a:lnTo>
                  <a:lnTo>
                    <a:pt x="237617" y="217843"/>
                  </a:lnTo>
                  <a:lnTo>
                    <a:pt x="237617" y="275196"/>
                  </a:lnTo>
                  <a:close/>
                </a:path>
                <a:path w="845820" h="331470">
                  <a:moveTo>
                    <a:pt x="237617" y="193281"/>
                  </a:moveTo>
                  <a:lnTo>
                    <a:pt x="178943" y="193281"/>
                  </a:lnTo>
                  <a:lnTo>
                    <a:pt x="178943" y="135890"/>
                  </a:lnTo>
                  <a:lnTo>
                    <a:pt x="237617" y="135890"/>
                  </a:lnTo>
                  <a:lnTo>
                    <a:pt x="237617" y="193281"/>
                  </a:lnTo>
                  <a:close/>
                </a:path>
                <a:path w="845820" h="331470">
                  <a:moveTo>
                    <a:pt x="237617" y="112903"/>
                  </a:moveTo>
                  <a:lnTo>
                    <a:pt x="178943" y="112903"/>
                  </a:lnTo>
                  <a:lnTo>
                    <a:pt x="178943" y="55499"/>
                  </a:lnTo>
                  <a:lnTo>
                    <a:pt x="237617" y="55499"/>
                  </a:lnTo>
                  <a:lnTo>
                    <a:pt x="237617" y="112903"/>
                  </a:lnTo>
                  <a:close/>
                </a:path>
                <a:path w="845820" h="331470">
                  <a:moveTo>
                    <a:pt x="323215" y="275196"/>
                  </a:moveTo>
                  <a:lnTo>
                    <a:pt x="264541" y="275196"/>
                  </a:lnTo>
                  <a:lnTo>
                    <a:pt x="264541" y="217843"/>
                  </a:lnTo>
                  <a:lnTo>
                    <a:pt x="323215" y="217843"/>
                  </a:lnTo>
                  <a:lnTo>
                    <a:pt x="323215" y="275196"/>
                  </a:lnTo>
                  <a:close/>
                </a:path>
                <a:path w="845820" h="331470">
                  <a:moveTo>
                    <a:pt x="323215" y="193281"/>
                  </a:moveTo>
                  <a:lnTo>
                    <a:pt x="264541" y="193281"/>
                  </a:lnTo>
                  <a:lnTo>
                    <a:pt x="264541" y="135890"/>
                  </a:lnTo>
                  <a:lnTo>
                    <a:pt x="323215" y="135890"/>
                  </a:lnTo>
                  <a:lnTo>
                    <a:pt x="323215" y="193281"/>
                  </a:lnTo>
                  <a:close/>
                </a:path>
                <a:path w="845820" h="331470">
                  <a:moveTo>
                    <a:pt x="323215" y="112903"/>
                  </a:moveTo>
                  <a:lnTo>
                    <a:pt x="264541" y="112903"/>
                  </a:lnTo>
                  <a:lnTo>
                    <a:pt x="264541" y="55499"/>
                  </a:lnTo>
                  <a:lnTo>
                    <a:pt x="323215" y="55499"/>
                  </a:lnTo>
                  <a:lnTo>
                    <a:pt x="323215" y="112903"/>
                  </a:lnTo>
                  <a:close/>
                </a:path>
                <a:path w="845820" h="331470">
                  <a:moveTo>
                    <a:pt x="407924" y="275196"/>
                  </a:moveTo>
                  <a:lnTo>
                    <a:pt x="349250" y="275196"/>
                  </a:lnTo>
                  <a:lnTo>
                    <a:pt x="349250" y="217843"/>
                  </a:lnTo>
                  <a:lnTo>
                    <a:pt x="407924" y="217843"/>
                  </a:lnTo>
                  <a:lnTo>
                    <a:pt x="407924" y="275196"/>
                  </a:lnTo>
                  <a:close/>
                </a:path>
                <a:path w="845820" h="331470">
                  <a:moveTo>
                    <a:pt x="407924" y="193281"/>
                  </a:moveTo>
                  <a:lnTo>
                    <a:pt x="349250" y="193281"/>
                  </a:lnTo>
                  <a:lnTo>
                    <a:pt x="349250" y="135890"/>
                  </a:lnTo>
                  <a:lnTo>
                    <a:pt x="407924" y="135890"/>
                  </a:lnTo>
                  <a:lnTo>
                    <a:pt x="407924" y="193281"/>
                  </a:lnTo>
                  <a:close/>
                </a:path>
                <a:path w="845820" h="331470">
                  <a:moveTo>
                    <a:pt x="407924" y="112903"/>
                  </a:moveTo>
                  <a:lnTo>
                    <a:pt x="349250" y="112903"/>
                  </a:lnTo>
                  <a:lnTo>
                    <a:pt x="349250" y="55499"/>
                  </a:lnTo>
                  <a:lnTo>
                    <a:pt x="407924" y="55499"/>
                  </a:lnTo>
                  <a:lnTo>
                    <a:pt x="407924" y="112903"/>
                  </a:lnTo>
                  <a:close/>
                </a:path>
                <a:path w="845820" h="331470">
                  <a:moveTo>
                    <a:pt x="494792" y="275196"/>
                  </a:moveTo>
                  <a:lnTo>
                    <a:pt x="435991" y="275196"/>
                  </a:lnTo>
                  <a:lnTo>
                    <a:pt x="435991" y="217843"/>
                  </a:lnTo>
                  <a:lnTo>
                    <a:pt x="494792" y="217843"/>
                  </a:lnTo>
                  <a:lnTo>
                    <a:pt x="494792" y="275196"/>
                  </a:lnTo>
                  <a:close/>
                </a:path>
                <a:path w="845820" h="331470">
                  <a:moveTo>
                    <a:pt x="494792" y="193281"/>
                  </a:moveTo>
                  <a:lnTo>
                    <a:pt x="435991" y="193281"/>
                  </a:lnTo>
                  <a:lnTo>
                    <a:pt x="435991" y="135890"/>
                  </a:lnTo>
                  <a:lnTo>
                    <a:pt x="494792" y="135890"/>
                  </a:lnTo>
                  <a:lnTo>
                    <a:pt x="494792" y="193281"/>
                  </a:lnTo>
                  <a:close/>
                </a:path>
                <a:path w="845820" h="331470">
                  <a:moveTo>
                    <a:pt x="494792" y="112903"/>
                  </a:moveTo>
                  <a:lnTo>
                    <a:pt x="435991" y="112903"/>
                  </a:lnTo>
                  <a:lnTo>
                    <a:pt x="435991" y="55499"/>
                  </a:lnTo>
                  <a:lnTo>
                    <a:pt x="494792" y="55499"/>
                  </a:lnTo>
                  <a:lnTo>
                    <a:pt x="494792" y="112903"/>
                  </a:lnTo>
                  <a:close/>
                </a:path>
                <a:path w="845820" h="331470">
                  <a:moveTo>
                    <a:pt x="580390" y="275196"/>
                  </a:moveTo>
                  <a:lnTo>
                    <a:pt x="521589" y="275196"/>
                  </a:lnTo>
                  <a:lnTo>
                    <a:pt x="521589" y="217843"/>
                  </a:lnTo>
                  <a:lnTo>
                    <a:pt x="580390" y="217843"/>
                  </a:lnTo>
                  <a:lnTo>
                    <a:pt x="580390" y="275196"/>
                  </a:lnTo>
                  <a:close/>
                </a:path>
                <a:path w="845820" h="331470">
                  <a:moveTo>
                    <a:pt x="580390" y="193281"/>
                  </a:moveTo>
                  <a:lnTo>
                    <a:pt x="521589" y="193281"/>
                  </a:lnTo>
                  <a:lnTo>
                    <a:pt x="521589" y="135890"/>
                  </a:lnTo>
                  <a:lnTo>
                    <a:pt x="580390" y="135890"/>
                  </a:lnTo>
                  <a:lnTo>
                    <a:pt x="580390" y="193281"/>
                  </a:lnTo>
                  <a:close/>
                </a:path>
                <a:path w="845820" h="331470">
                  <a:moveTo>
                    <a:pt x="580390" y="112903"/>
                  </a:moveTo>
                  <a:lnTo>
                    <a:pt x="521589" y="112903"/>
                  </a:lnTo>
                  <a:lnTo>
                    <a:pt x="521589" y="55499"/>
                  </a:lnTo>
                  <a:lnTo>
                    <a:pt x="580390" y="55499"/>
                  </a:lnTo>
                  <a:lnTo>
                    <a:pt x="580390" y="112903"/>
                  </a:lnTo>
                  <a:close/>
                </a:path>
                <a:path w="845820" h="331470">
                  <a:moveTo>
                    <a:pt x="711834" y="273494"/>
                  </a:moveTo>
                  <a:lnTo>
                    <a:pt x="636016" y="273494"/>
                  </a:lnTo>
                  <a:lnTo>
                    <a:pt x="636016" y="238518"/>
                  </a:lnTo>
                  <a:lnTo>
                    <a:pt x="711834" y="238518"/>
                  </a:lnTo>
                  <a:lnTo>
                    <a:pt x="711834" y="273494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60168" y="5491035"/>
              <a:ext cx="130555" cy="130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723247" y="5334634"/>
              <a:ext cx="459740" cy="524510"/>
            </a:xfrm>
            <a:custGeom>
              <a:avLst/>
              <a:gdLst/>
              <a:ahLst/>
              <a:cxnLst/>
              <a:rect l="l" t="t" r="r" b="b"/>
              <a:pathLst>
                <a:path w="459740" h="524510">
                  <a:moveTo>
                    <a:pt x="371872" y="403885"/>
                  </a:moveTo>
                  <a:lnTo>
                    <a:pt x="45211" y="403885"/>
                  </a:lnTo>
                  <a:lnTo>
                    <a:pt x="43814" y="405879"/>
                  </a:lnTo>
                  <a:lnTo>
                    <a:pt x="43306" y="406730"/>
                  </a:lnTo>
                  <a:lnTo>
                    <a:pt x="41148" y="410032"/>
                  </a:lnTo>
                  <a:lnTo>
                    <a:pt x="38465" y="414250"/>
                  </a:lnTo>
                  <a:lnTo>
                    <a:pt x="35782" y="419820"/>
                  </a:lnTo>
                  <a:lnTo>
                    <a:pt x="33718" y="427177"/>
                  </a:lnTo>
                  <a:lnTo>
                    <a:pt x="32893" y="436752"/>
                  </a:lnTo>
                  <a:lnTo>
                    <a:pt x="39068" y="456896"/>
                  </a:lnTo>
                  <a:lnTo>
                    <a:pt x="54673" y="469282"/>
                  </a:lnTo>
                  <a:lnTo>
                    <a:pt x="75326" y="476284"/>
                  </a:lnTo>
                  <a:lnTo>
                    <a:pt x="96647" y="480275"/>
                  </a:lnTo>
                  <a:lnTo>
                    <a:pt x="123559" y="487049"/>
                  </a:lnTo>
                  <a:lnTo>
                    <a:pt x="148018" y="496844"/>
                  </a:lnTo>
                  <a:lnTo>
                    <a:pt x="166477" y="507013"/>
                  </a:lnTo>
                  <a:lnTo>
                    <a:pt x="175386" y="514908"/>
                  </a:lnTo>
                  <a:lnTo>
                    <a:pt x="175386" y="520890"/>
                  </a:lnTo>
                  <a:lnTo>
                    <a:pt x="179831" y="524116"/>
                  </a:lnTo>
                  <a:lnTo>
                    <a:pt x="430783" y="524116"/>
                  </a:lnTo>
                  <a:lnTo>
                    <a:pt x="434721" y="521512"/>
                  </a:lnTo>
                  <a:lnTo>
                    <a:pt x="436499" y="517512"/>
                  </a:lnTo>
                  <a:lnTo>
                    <a:pt x="438276" y="513600"/>
                  </a:lnTo>
                  <a:lnTo>
                    <a:pt x="437387" y="508990"/>
                  </a:lnTo>
                  <a:lnTo>
                    <a:pt x="434467" y="505764"/>
                  </a:lnTo>
                  <a:lnTo>
                    <a:pt x="417343" y="485800"/>
                  </a:lnTo>
                  <a:lnTo>
                    <a:pt x="396636" y="458206"/>
                  </a:lnTo>
                  <a:lnTo>
                    <a:pt x="379192" y="428940"/>
                  </a:lnTo>
                  <a:lnTo>
                    <a:pt x="371855" y="403961"/>
                  </a:lnTo>
                  <a:close/>
                </a:path>
                <a:path w="459740" h="524510">
                  <a:moveTo>
                    <a:pt x="251459" y="0"/>
                  </a:moveTo>
                  <a:lnTo>
                    <a:pt x="185411" y="8889"/>
                  </a:lnTo>
                  <a:lnTo>
                    <a:pt x="132771" y="32083"/>
                  </a:lnTo>
                  <a:lnTo>
                    <a:pt x="92916" y="64373"/>
                  </a:lnTo>
                  <a:lnTo>
                    <a:pt x="65221" y="100546"/>
                  </a:lnTo>
                  <a:lnTo>
                    <a:pt x="49062" y="135393"/>
                  </a:lnTo>
                  <a:lnTo>
                    <a:pt x="43814" y="163702"/>
                  </a:lnTo>
                  <a:lnTo>
                    <a:pt x="44253" y="182209"/>
                  </a:lnTo>
                  <a:lnTo>
                    <a:pt x="45323" y="197262"/>
                  </a:lnTo>
                  <a:lnTo>
                    <a:pt x="46654" y="208744"/>
                  </a:lnTo>
                  <a:lnTo>
                    <a:pt x="47878" y="216534"/>
                  </a:lnTo>
                  <a:lnTo>
                    <a:pt x="33700" y="241624"/>
                  </a:lnTo>
                  <a:lnTo>
                    <a:pt x="17986" y="271108"/>
                  </a:lnTo>
                  <a:lnTo>
                    <a:pt x="5248" y="298318"/>
                  </a:lnTo>
                  <a:lnTo>
                    <a:pt x="0" y="316585"/>
                  </a:lnTo>
                  <a:lnTo>
                    <a:pt x="2877" y="327324"/>
                  </a:lnTo>
                  <a:lnTo>
                    <a:pt x="10159" y="335621"/>
                  </a:lnTo>
                  <a:lnTo>
                    <a:pt x="19823" y="341715"/>
                  </a:lnTo>
                  <a:lnTo>
                    <a:pt x="29845" y="345846"/>
                  </a:lnTo>
                  <a:lnTo>
                    <a:pt x="22478" y="367728"/>
                  </a:lnTo>
                  <a:lnTo>
                    <a:pt x="21208" y="371716"/>
                  </a:lnTo>
                  <a:lnTo>
                    <a:pt x="22225" y="376021"/>
                  </a:lnTo>
                  <a:lnTo>
                    <a:pt x="34162" y="387921"/>
                  </a:lnTo>
                  <a:lnTo>
                    <a:pt x="33147" y="389839"/>
                  </a:lnTo>
                  <a:lnTo>
                    <a:pt x="32638" y="392061"/>
                  </a:lnTo>
                  <a:lnTo>
                    <a:pt x="32893" y="394449"/>
                  </a:lnTo>
                  <a:lnTo>
                    <a:pt x="33654" y="400430"/>
                  </a:lnTo>
                  <a:lnTo>
                    <a:pt x="39116" y="404736"/>
                  </a:lnTo>
                  <a:lnTo>
                    <a:pt x="45211" y="403885"/>
                  </a:lnTo>
                  <a:lnTo>
                    <a:pt x="371872" y="403885"/>
                  </a:lnTo>
                  <a:lnTo>
                    <a:pt x="374314" y="392556"/>
                  </a:lnTo>
                  <a:lnTo>
                    <a:pt x="380857" y="377551"/>
                  </a:lnTo>
                  <a:lnTo>
                    <a:pt x="390233" y="359956"/>
                  </a:lnTo>
                  <a:lnTo>
                    <a:pt x="401193" y="340779"/>
                  </a:lnTo>
                  <a:lnTo>
                    <a:pt x="420965" y="305688"/>
                  </a:lnTo>
                  <a:lnTo>
                    <a:pt x="251459" y="305688"/>
                  </a:lnTo>
                  <a:lnTo>
                    <a:pt x="216169" y="302941"/>
                  </a:lnTo>
                  <a:lnTo>
                    <a:pt x="184594" y="294530"/>
                  </a:lnTo>
                  <a:lnTo>
                    <a:pt x="161877" y="280201"/>
                  </a:lnTo>
                  <a:lnTo>
                    <a:pt x="153161" y="259702"/>
                  </a:lnTo>
                  <a:lnTo>
                    <a:pt x="153161" y="131063"/>
                  </a:lnTo>
                  <a:lnTo>
                    <a:pt x="161609" y="112228"/>
                  </a:lnTo>
                  <a:lnTo>
                    <a:pt x="183880" y="98774"/>
                  </a:lnTo>
                  <a:lnTo>
                    <a:pt x="215366" y="90701"/>
                  </a:lnTo>
                  <a:lnTo>
                    <a:pt x="251459" y="88010"/>
                  </a:lnTo>
                  <a:lnTo>
                    <a:pt x="427174" y="88010"/>
                  </a:lnTo>
                  <a:lnTo>
                    <a:pt x="422602" y="80231"/>
                  </a:lnTo>
                  <a:lnTo>
                    <a:pt x="393431" y="48805"/>
                  </a:lnTo>
                  <a:lnTo>
                    <a:pt x="355354" y="23325"/>
                  </a:lnTo>
                  <a:lnTo>
                    <a:pt x="308116" y="6239"/>
                  </a:lnTo>
                  <a:lnTo>
                    <a:pt x="251459" y="0"/>
                  </a:lnTo>
                  <a:close/>
                </a:path>
                <a:path w="459740" h="524510">
                  <a:moveTo>
                    <a:pt x="427174" y="88010"/>
                  </a:moveTo>
                  <a:lnTo>
                    <a:pt x="251459" y="88010"/>
                  </a:lnTo>
                  <a:lnTo>
                    <a:pt x="287627" y="90701"/>
                  </a:lnTo>
                  <a:lnTo>
                    <a:pt x="319150" y="98774"/>
                  </a:lnTo>
                  <a:lnTo>
                    <a:pt x="341435" y="112228"/>
                  </a:lnTo>
                  <a:lnTo>
                    <a:pt x="349884" y="131063"/>
                  </a:lnTo>
                  <a:lnTo>
                    <a:pt x="349884" y="259702"/>
                  </a:lnTo>
                  <a:lnTo>
                    <a:pt x="341167" y="280201"/>
                  </a:lnTo>
                  <a:lnTo>
                    <a:pt x="318436" y="294530"/>
                  </a:lnTo>
                  <a:lnTo>
                    <a:pt x="286823" y="302941"/>
                  </a:lnTo>
                  <a:lnTo>
                    <a:pt x="251459" y="305688"/>
                  </a:lnTo>
                  <a:lnTo>
                    <a:pt x="420965" y="305688"/>
                  </a:lnTo>
                  <a:lnTo>
                    <a:pt x="421191" y="305287"/>
                  </a:lnTo>
                  <a:lnTo>
                    <a:pt x="439927" y="266841"/>
                  </a:lnTo>
                  <a:lnTo>
                    <a:pt x="453806" y="226588"/>
                  </a:lnTo>
                  <a:lnTo>
                    <a:pt x="459231" y="185673"/>
                  </a:lnTo>
                  <a:lnTo>
                    <a:pt x="455247" y="151115"/>
                  </a:lnTo>
                  <a:lnTo>
                    <a:pt x="443122" y="115151"/>
                  </a:lnTo>
                  <a:lnTo>
                    <a:pt x="427174" y="88010"/>
                  </a:lnTo>
                  <a:close/>
                </a:path>
                <a:path w="459740" h="524510">
                  <a:moveTo>
                    <a:pt x="175005" y="245744"/>
                  </a:moveTo>
                  <a:lnTo>
                    <a:pt x="219850" y="281472"/>
                  </a:lnTo>
                  <a:lnTo>
                    <a:pt x="251586" y="283870"/>
                  </a:lnTo>
                  <a:lnTo>
                    <a:pt x="283269" y="281472"/>
                  </a:lnTo>
                  <a:lnTo>
                    <a:pt x="307403" y="275459"/>
                  </a:lnTo>
                  <a:lnTo>
                    <a:pt x="322774" y="267604"/>
                  </a:lnTo>
                  <a:lnTo>
                    <a:pt x="326595" y="261988"/>
                  </a:lnTo>
                  <a:lnTo>
                    <a:pt x="251586" y="261988"/>
                  </a:lnTo>
                  <a:lnTo>
                    <a:pt x="230066" y="260945"/>
                  </a:lnTo>
                  <a:lnTo>
                    <a:pt x="209534" y="257852"/>
                  </a:lnTo>
                  <a:lnTo>
                    <a:pt x="190882" y="252767"/>
                  </a:lnTo>
                  <a:lnTo>
                    <a:pt x="175005" y="245744"/>
                  </a:lnTo>
                  <a:close/>
                </a:path>
                <a:path w="459740" h="524510">
                  <a:moveTo>
                    <a:pt x="328168" y="245744"/>
                  </a:moveTo>
                  <a:lnTo>
                    <a:pt x="312219" y="252767"/>
                  </a:lnTo>
                  <a:lnTo>
                    <a:pt x="293544" y="257852"/>
                  </a:lnTo>
                  <a:lnTo>
                    <a:pt x="273036" y="260945"/>
                  </a:lnTo>
                  <a:lnTo>
                    <a:pt x="251586" y="261988"/>
                  </a:lnTo>
                  <a:lnTo>
                    <a:pt x="326595" y="261988"/>
                  </a:lnTo>
                  <a:lnTo>
                    <a:pt x="328150" y="259702"/>
                  </a:lnTo>
                  <a:lnTo>
                    <a:pt x="328168" y="245744"/>
                  </a:lnTo>
                  <a:close/>
                </a:path>
                <a:path w="459740" h="524510">
                  <a:moveTo>
                    <a:pt x="175005" y="203580"/>
                  </a:moveTo>
                  <a:lnTo>
                    <a:pt x="175005" y="216026"/>
                  </a:lnTo>
                  <a:lnTo>
                    <a:pt x="180292" y="223387"/>
                  </a:lnTo>
                  <a:lnTo>
                    <a:pt x="195484" y="231282"/>
                  </a:lnTo>
                  <a:lnTo>
                    <a:pt x="219582" y="237583"/>
                  </a:lnTo>
                  <a:lnTo>
                    <a:pt x="251586" y="240156"/>
                  </a:lnTo>
                  <a:lnTo>
                    <a:pt x="283590" y="237583"/>
                  </a:lnTo>
                  <a:lnTo>
                    <a:pt x="307689" y="231282"/>
                  </a:lnTo>
                  <a:lnTo>
                    <a:pt x="322881" y="223387"/>
                  </a:lnTo>
                  <a:lnTo>
                    <a:pt x="325340" y="219963"/>
                  </a:lnTo>
                  <a:lnTo>
                    <a:pt x="251586" y="219963"/>
                  </a:lnTo>
                  <a:lnTo>
                    <a:pt x="230066" y="218904"/>
                  </a:lnTo>
                  <a:lnTo>
                    <a:pt x="209534" y="215772"/>
                  </a:lnTo>
                  <a:lnTo>
                    <a:pt x="190882" y="210641"/>
                  </a:lnTo>
                  <a:lnTo>
                    <a:pt x="175005" y="203580"/>
                  </a:lnTo>
                  <a:close/>
                </a:path>
                <a:path w="459740" h="524510">
                  <a:moveTo>
                    <a:pt x="328168" y="203580"/>
                  </a:moveTo>
                  <a:lnTo>
                    <a:pt x="312219" y="210694"/>
                  </a:lnTo>
                  <a:lnTo>
                    <a:pt x="293544" y="215820"/>
                  </a:lnTo>
                  <a:lnTo>
                    <a:pt x="273036" y="218922"/>
                  </a:lnTo>
                  <a:lnTo>
                    <a:pt x="251586" y="219963"/>
                  </a:lnTo>
                  <a:lnTo>
                    <a:pt x="325340" y="219963"/>
                  </a:lnTo>
                  <a:lnTo>
                    <a:pt x="328168" y="216026"/>
                  </a:lnTo>
                  <a:lnTo>
                    <a:pt x="328168" y="203580"/>
                  </a:lnTo>
                  <a:close/>
                </a:path>
                <a:path w="459740" h="524510">
                  <a:moveTo>
                    <a:pt x="175005" y="159257"/>
                  </a:moveTo>
                  <a:lnTo>
                    <a:pt x="175005" y="173862"/>
                  </a:lnTo>
                  <a:lnTo>
                    <a:pt x="180292" y="181223"/>
                  </a:lnTo>
                  <a:lnTo>
                    <a:pt x="195484" y="189118"/>
                  </a:lnTo>
                  <a:lnTo>
                    <a:pt x="219582" y="195419"/>
                  </a:lnTo>
                  <a:lnTo>
                    <a:pt x="251586" y="197992"/>
                  </a:lnTo>
                  <a:lnTo>
                    <a:pt x="283659" y="195419"/>
                  </a:lnTo>
                  <a:lnTo>
                    <a:pt x="307689" y="189166"/>
                  </a:lnTo>
                  <a:lnTo>
                    <a:pt x="322881" y="181276"/>
                  </a:lnTo>
                  <a:lnTo>
                    <a:pt x="327534" y="174751"/>
                  </a:lnTo>
                  <a:lnTo>
                    <a:pt x="251586" y="174751"/>
                  </a:lnTo>
                  <a:lnTo>
                    <a:pt x="230066" y="173741"/>
                  </a:lnTo>
                  <a:lnTo>
                    <a:pt x="209534" y="170767"/>
                  </a:lnTo>
                  <a:lnTo>
                    <a:pt x="190882" y="165911"/>
                  </a:lnTo>
                  <a:lnTo>
                    <a:pt x="175005" y="159257"/>
                  </a:lnTo>
                  <a:close/>
                </a:path>
                <a:path w="459740" h="524510">
                  <a:moveTo>
                    <a:pt x="328168" y="159257"/>
                  </a:moveTo>
                  <a:lnTo>
                    <a:pt x="312219" y="165911"/>
                  </a:lnTo>
                  <a:lnTo>
                    <a:pt x="293544" y="170767"/>
                  </a:lnTo>
                  <a:lnTo>
                    <a:pt x="273036" y="173741"/>
                  </a:lnTo>
                  <a:lnTo>
                    <a:pt x="251586" y="174751"/>
                  </a:lnTo>
                  <a:lnTo>
                    <a:pt x="327534" y="174751"/>
                  </a:lnTo>
                  <a:lnTo>
                    <a:pt x="328168" y="173862"/>
                  </a:lnTo>
                  <a:lnTo>
                    <a:pt x="328168" y="159257"/>
                  </a:lnTo>
                  <a:close/>
                </a:path>
                <a:path w="459740" h="524510">
                  <a:moveTo>
                    <a:pt x="251586" y="109092"/>
                  </a:moveTo>
                  <a:lnTo>
                    <a:pt x="221779" y="110811"/>
                  </a:lnTo>
                  <a:lnTo>
                    <a:pt x="197437" y="115506"/>
                  </a:lnTo>
                  <a:lnTo>
                    <a:pt x="181024" y="122487"/>
                  </a:lnTo>
                  <a:lnTo>
                    <a:pt x="175005" y="131063"/>
                  </a:lnTo>
                  <a:lnTo>
                    <a:pt x="181024" y="139567"/>
                  </a:lnTo>
                  <a:lnTo>
                    <a:pt x="197437" y="146510"/>
                  </a:lnTo>
                  <a:lnTo>
                    <a:pt x="221779" y="151191"/>
                  </a:lnTo>
                  <a:lnTo>
                    <a:pt x="251586" y="152907"/>
                  </a:lnTo>
                  <a:lnTo>
                    <a:pt x="281394" y="151191"/>
                  </a:lnTo>
                  <a:lnTo>
                    <a:pt x="305736" y="146510"/>
                  </a:lnTo>
                  <a:lnTo>
                    <a:pt x="322149" y="139567"/>
                  </a:lnTo>
                  <a:lnTo>
                    <a:pt x="328168" y="131063"/>
                  </a:lnTo>
                  <a:lnTo>
                    <a:pt x="322149" y="122487"/>
                  </a:lnTo>
                  <a:lnTo>
                    <a:pt x="305736" y="115506"/>
                  </a:lnTo>
                  <a:lnTo>
                    <a:pt x="281394" y="110811"/>
                  </a:lnTo>
                  <a:lnTo>
                    <a:pt x="251586" y="10909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814689" y="5592571"/>
              <a:ext cx="799465" cy="76200"/>
            </a:xfrm>
            <a:custGeom>
              <a:avLst/>
              <a:gdLst/>
              <a:ahLst/>
              <a:cxnLst/>
              <a:rect l="l" t="t" r="r" b="b"/>
              <a:pathLst>
                <a:path w="799465" h="76200">
                  <a:moveTo>
                    <a:pt x="723264" y="0"/>
                  </a:moveTo>
                  <a:lnTo>
                    <a:pt x="723264" y="76199"/>
                  </a:lnTo>
                  <a:lnTo>
                    <a:pt x="786764" y="44449"/>
                  </a:lnTo>
                  <a:lnTo>
                    <a:pt x="735964" y="44449"/>
                  </a:lnTo>
                  <a:lnTo>
                    <a:pt x="735964" y="31749"/>
                  </a:lnTo>
                  <a:lnTo>
                    <a:pt x="786764" y="31749"/>
                  </a:lnTo>
                  <a:lnTo>
                    <a:pt x="723264" y="0"/>
                  </a:lnTo>
                  <a:close/>
                </a:path>
                <a:path w="799465" h="76200">
                  <a:moveTo>
                    <a:pt x="723264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723264" y="44449"/>
                  </a:lnTo>
                  <a:lnTo>
                    <a:pt x="723264" y="31749"/>
                  </a:lnTo>
                  <a:close/>
                </a:path>
                <a:path w="799465" h="76200">
                  <a:moveTo>
                    <a:pt x="786764" y="31749"/>
                  </a:moveTo>
                  <a:lnTo>
                    <a:pt x="735964" y="31749"/>
                  </a:lnTo>
                  <a:lnTo>
                    <a:pt x="735964" y="44449"/>
                  </a:lnTo>
                  <a:lnTo>
                    <a:pt x="786764" y="44449"/>
                  </a:lnTo>
                  <a:lnTo>
                    <a:pt x="799464" y="38099"/>
                  </a:lnTo>
                  <a:lnTo>
                    <a:pt x="786764" y="31749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64430" y="2773908"/>
              <a:ext cx="844942" cy="844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81759" y="4472558"/>
              <a:ext cx="646430" cy="1654810"/>
            </a:xfrm>
            <a:custGeom>
              <a:avLst/>
              <a:gdLst/>
              <a:ahLst/>
              <a:cxnLst/>
              <a:rect l="l" t="t" r="r" b="b"/>
              <a:pathLst>
                <a:path w="646430" h="1654810">
                  <a:moveTo>
                    <a:pt x="98679" y="1564970"/>
                  </a:moveTo>
                  <a:lnTo>
                    <a:pt x="54737" y="1564970"/>
                  </a:lnTo>
                  <a:lnTo>
                    <a:pt x="54737" y="1590370"/>
                  </a:lnTo>
                  <a:lnTo>
                    <a:pt x="98679" y="1590370"/>
                  </a:lnTo>
                  <a:lnTo>
                    <a:pt x="98679" y="1564970"/>
                  </a:lnTo>
                  <a:close/>
                </a:path>
                <a:path w="646430" h="1654810">
                  <a:moveTo>
                    <a:pt x="98679" y="1507617"/>
                  </a:moveTo>
                  <a:lnTo>
                    <a:pt x="54737" y="1507617"/>
                  </a:lnTo>
                  <a:lnTo>
                    <a:pt x="54737" y="1533093"/>
                  </a:lnTo>
                  <a:lnTo>
                    <a:pt x="98679" y="1533093"/>
                  </a:lnTo>
                  <a:lnTo>
                    <a:pt x="98679" y="1507617"/>
                  </a:lnTo>
                  <a:close/>
                </a:path>
                <a:path w="646430" h="1654810">
                  <a:moveTo>
                    <a:pt x="98679" y="1450352"/>
                  </a:moveTo>
                  <a:lnTo>
                    <a:pt x="54737" y="1450352"/>
                  </a:lnTo>
                  <a:lnTo>
                    <a:pt x="54737" y="1475828"/>
                  </a:lnTo>
                  <a:lnTo>
                    <a:pt x="98679" y="1475828"/>
                  </a:lnTo>
                  <a:lnTo>
                    <a:pt x="98679" y="1450352"/>
                  </a:lnTo>
                  <a:close/>
                </a:path>
                <a:path w="646430" h="1654810">
                  <a:moveTo>
                    <a:pt x="98679" y="1393075"/>
                  </a:moveTo>
                  <a:lnTo>
                    <a:pt x="54737" y="1393075"/>
                  </a:lnTo>
                  <a:lnTo>
                    <a:pt x="54737" y="1418475"/>
                  </a:lnTo>
                  <a:lnTo>
                    <a:pt x="98679" y="1418475"/>
                  </a:lnTo>
                  <a:lnTo>
                    <a:pt x="98679" y="1393075"/>
                  </a:lnTo>
                  <a:close/>
                </a:path>
                <a:path w="646430" h="1654810">
                  <a:moveTo>
                    <a:pt x="98679" y="1335811"/>
                  </a:moveTo>
                  <a:lnTo>
                    <a:pt x="54737" y="1335811"/>
                  </a:lnTo>
                  <a:lnTo>
                    <a:pt x="54737" y="1361211"/>
                  </a:lnTo>
                  <a:lnTo>
                    <a:pt x="98679" y="1361211"/>
                  </a:lnTo>
                  <a:lnTo>
                    <a:pt x="98679" y="1335811"/>
                  </a:lnTo>
                  <a:close/>
                </a:path>
                <a:path w="646430" h="1654810">
                  <a:moveTo>
                    <a:pt x="98679" y="1278534"/>
                  </a:moveTo>
                  <a:lnTo>
                    <a:pt x="54737" y="1278534"/>
                  </a:lnTo>
                  <a:lnTo>
                    <a:pt x="54737" y="1303934"/>
                  </a:lnTo>
                  <a:lnTo>
                    <a:pt x="98679" y="1303934"/>
                  </a:lnTo>
                  <a:lnTo>
                    <a:pt x="98679" y="1278534"/>
                  </a:lnTo>
                  <a:close/>
                </a:path>
                <a:path w="646430" h="1654810">
                  <a:moveTo>
                    <a:pt x="332867" y="335280"/>
                  </a:moveTo>
                  <a:lnTo>
                    <a:pt x="330708" y="334010"/>
                  </a:lnTo>
                  <a:lnTo>
                    <a:pt x="328549" y="331470"/>
                  </a:lnTo>
                  <a:lnTo>
                    <a:pt x="325374" y="331470"/>
                  </a:lnTo>
                  <a:lnTo>
                    <a:pt x="321271" y="336550"/>
                  </a:lnTo>
                  <a:lnTo>
                    <a:pt x="314820" y="341630"/>
                  </a:lnTo>
                  <a:lnTo>
                    <a:pt x="303618" y="345440"/>
                  </a:lnTo>
                  <a:lnTo>
                    <a:pt x="287274" y="347980"/>
                  </a:lnTo>
                  <a:lnTo>
                    <a:pt x="272402" y="347980"/>
                  </a:lnTo>
                  <a:lnTo>
                    <a:pt x="263601" y="346710"/>
                  </a:lnTo>
                  <a:lnTo>
                    <a:pt x="257390" y="342900"/>
                  </a:lnTo>
                  <a:lnTo>
                    <a:pt x="250317" y="336550"/>
                  </a:lnTo>
                  <a:lnTo>
                    <a:pt x="248158" y="334010"/>
                  </a:lnTo>
                  <a:lnTo>
                    <a:pt x="246126" y="334010"/>
                  </a:lnTo>
                  <a:lnTo>
                    <a:pt x="243967" y="336550"/>
                  </a:lnTo>
                  <a:lnTo>
                    <a:pt x="241808" y="337820"/>
                  </a:lnTo>
                  <a:lnTo>
                    <a:pt x="241808" y="341630"/>
                  </a:lnTo>
                  <a:lnTo>
                    <a:pt x="243967" y="342900"/>
                  </a:lnTo>
                  <a:lnTo>
                    <a:pt x="246570" y="345440"/>
                  </a:lnTo>
                  <a:lnTo>
                    <a:pt x="254520" y="350520"/>
                  </a:lnTo>
                  <a:lnTo>
                    <a:pt x="268020" y="355600"/>
                  </a:lnTo>
                  <a:lnTo>
                    <a:pt x="287274" y="356870"/>
                  </a:lnTo>
                  <a:lnTo>
                    <a:pt x="306590" y="354330"/>
                  </a:lnTo>
                  <a:lnTo>
                    <a:pt x="320128" y="349250"/>
                  </a:lnTo>
                  <a:lnTo>
                    <a:pt x="321716" y="347980"/>
                  </a:lnTo>
                  <a:lnTo>
                    <a:pt x="328091" y="342900"/>
                  </a:lnTo>
                  <a:lnTo>
                    <a:pt x="330708" y="340360"/>
                  </a:lnTo>
                  <a:lnTo>
                    <a:pt x="332867" y="337820"/>
                  </a:lnTo>
                  <a:lnTo>
                    <a:pt x="332867" y="335280"/>
                  </a:lnTo>
                  <a:close/>
                </a:path>
                <a:path w="646430" h="1654810">
                  <a:moveTo>
                    <a:pt x="374015" y="241300"/>
                  </a:moveTo>
                  <a:lnTo>
                    <a:pt x="372478" y="233680"/>
                  </a:lnTo>
                  <a:lnTo>
                    <a:pt x="368300" y="227330"/>
                  </a:lnTo>
                  <a:lnTo>
                    <a:pt x="362115" y="223520"/>
                  </a:lnTo>
                  <a:lnTo>
                    <a:pt x="354584" y="222250"/>
                  </a:lnTo>
                  <a:lnTo>
                    <a:pt x="346964" y="223520"/>
                  </a:lnTo>
                  <a:lnTo>
                    <a:pt x="340753" y="227330"/>
                  </a:lnTo>
                  <a:lnTo>
                    <a:pt x="336562" y="233680"/>
                  </a:lnTo>
                  <a:lnTo>
                    <a:pt x="335026" y="241300"/>
                  </a:lnTo>
                  <a:lnTo>
                    <a:pt x="336562" y="248920"/>
                  </a:lnTo>
                  <a:lnTo>
                    <a:pt x="340753" y="255270"/>
                  </a:lnTo>
                  <a:lnTo>
                    <a:pt x="346964" y="259080"/>
                  </a:lnTo>
                  <a:lnTo>
                    <a:pt x="354584" y="261620"/>
                  </a:lnTo>
                  <a:lnTo>
                    <a:pt x="362115" y="259080"/>
                  </a:lnTo>
                  <a:lnTo>
                    <a:pt x="368300" y="255270"/>
                  </a:lnTo>
                  <a:lnTo>
                    <a:pt x="372478" y="248920"/>
                  </a:lnTo>
                  <a:lnTo>
                    <a:pt x="374015" y="241300"/>
                  </a:lnTo>
                  <a:close/>
                </a:path>
                <a:path w="646430" h="1654810">
                  <a:moveTo>
                    <a:pt x="393153" y="1424813"/>
                  </a:moveTo>
                  <a:lnTo>
                    <a:pt x="390944" y="1415643"/>
                  </a:lnTo>
                  <a:lnTo>
                    <a:pt x="384302" y="1408252"/>
                  </a:lnTo>
                  <a:lnTo>
                    <a:pt x="293116" y="1347863"/>
                  </a:lnTo>
                  <a:lnTo>
                    <a:pt x="285369" y="1348041"/>
                  </a:lnTo>
                  <a:lnTo>
                    <a:pt x="279400" y="1351292"/>
                  </a:lnTo>
                  <a:lnTo>
                    <a:pt x="273304" y="1354543"/>
                  </a:lnTo>
                  <a:lnTo>
                    <a:pt x="268859" y="1360855"/>
                  </a:lnTo>
                  <a:lnTo>
                    <a:pt x="268859" y="1480718"/>
                  </a:lnTo>
                  <a:lnTo>
                    <a:pt x="271818" y="1491246"/>
                  </a:lnTo>
                  <a:lnTo>
                    <a:pt x="279336" y="1498244"/>
                  </a:lnTo>
                  <a:lnTo>
                    <a:pt x="289318" y="1500632"/>
                  </a:lnTo>
                  <a:lnTo>
                    <a:pt x="299720" y="1497368"/>
                  </a:lnTo>
                  <a:lnTo>
                    <a:pt x="384302" y="1441373"/>
                  </a:lnTo>
                  <a:lnTo>
                    <a:pt x="390944" y="1433995"/>
                  </a:lnTo>
                  <a:lnTo>
                    <a:pt x="393153" y="1424813"/>
                  </a:lnTo>
                  <a:close/>
                </a:path>
                <a:path w="646430" h="1654810">
                  <a:moveTo>
                    <a:pt x="492633" y="242570"/>
                  </a:moveTo>
                  <a:lnTo>
                    <a:pt x="488480" y="222250"/>
                  </a:lnTo>
                  <a:lnTo>
                    <a:pt x="486206" y="218440"/>
                  </a:lnTo>
                  <a:lnTo>
                    <a:pt x="481660" y="210820"/>
                  </a:lnTo>
                  <a:lnTo>
                    <a:pt x="477774" y="208432"/>
                  </a:lnTo>
                  <a:lnTo>
                    <a:pt x="477774" y="243840"/>
                  </a:lnTo>
                  <a:lnTo>
                    <a:pt x="475716" y="271780"/>
                  </a:lnTo>
                  <a:lnTo>
                    <a:pt x="465912" y="287020"/>
                  </a:lnTo>
                  <a:lnTo>
                    <a:pt x="454888" y="294640"/>
                  </a:lnTo>
                  <a:lnTo>
                    <a:pt x="449199" y="297180"/>
                  </a:lnTo>
                  <a:lnTo>
                    <a:pt x="445008" y="298450"/>
                  </a:lnTo>
                  <a:lnTo>
                    <a:pt x="443992" y="302260"/>
                  </a:lnTo>
                  <a:lnTo>
                    <a:pt x="422592" y="349250"/>
                  </a:lnTo>
                  <a:lnTo>
                    <a:pt x="392963" y="388620"/>
                  </a:lnTo>
                  <a:lnTo>
                    <a:pt x="348157" y="422910"/>
                  </a:lnTo>
                  <a:lnTo>
                    <a:pt x="286258" y="436880"/>
                  </a:lnTo>
                  <a:lnTo>
                    <a:pt x="285115" y="436880"/>
                  </a:lnTo>
                  <a:lnTo>
                    <a:pt x="223824" y="422910"/>
                  </a:lnTo>
                  <a:lnTo>
                    <a:pt x="179603" y="389890"/>
                  </a:lnTo>
                  <a:lnTo>
                    <a:pt x="150469" y="350520"/>
                  </a:lnTo>
                  <a:lnTo>
                    <a:pt x="129540" y="302260"/>
                  </a:lnTo>
                  <a:lnTo>
                    <a:pt x="128397" y="298450"/>
                  </a:lnTo>
                  <a:lnTo>
                    <a:pt x="124206" y="297180"/>
                  </a:lnTo>
                  <a:lnTo>
                    <a:pt x="118059" y="294640"/>
                  </a:lnTo>
                  <a:lnTo>
                    <a:pt x="106972" y="287020"/>
                  </a:lnTo>
                  <a:lnTo>
                    <a:pt x="97104" y="271780"/>
                  </a:lnTo>
                  <a:lnTo>
                    <a:pt x="94615" y="243840"/>
                  </a:lnTo>
                  <a:lnTo>
                    <a:pt x="95821" y="236220"/>
                  </a:lnTo>
                  <a:lnTo>
                    <a:pt x="98145" y="227330"/>
                  </a:lnTo>
                  <a:lnTo>
                    <a:pt x="101879" y="220980"/>
                  </a:lnTo>
                  <a:lnTo>
                    <a:pt x="107315" y="218440"/>
                  </a:lnTo>
                  <a:lnTo>
                    <a:pt x="112522" y="218440"/>
                  </a:lnTo>
                  <a:lnTo>
                    <a:pt x="117856" y="222250"/>
                  </a:lnTo>
                  <a:lnTo>
                    <a:pt x="118872" y="224790"/>
                  </a:lnTo>
                  <a:lnTo>
                    <a:pt x="130556" y="233680"/>
                  </a:lnTo>
                  <a:lnTo>
                    <a:pt x="132715" y="242570"/>
                  </a:lnTo>
                  <a:lnTo>
                    <a:pt x="158115" y="242570"/>
                  </a:lnTo>
                  <a:lnTo>
                    <a:pt x="162712" y="264160"/>
                  </a:lnTo>
                  <a:lnTo>
                    <a:pt x="175158" y="281940"/>
                  </a:lnTo>
                  <a:lnTo>
                    <a:pt x="193357" y="293370"/>
                  </a:lnTo>
                  <a:lnTo>
                    <a:pt x="215265" y="298450"/>
                  </a:lnTo>
                  <a:lnTo>
                    <a:pt x="229831" y="295910"/>
                  </a:lnTo>
                  <a:lnTo>
                    <a:pt x="243027" y="290830"/>
                  </a:lnTo>
                  <a:lnTo>
                    <a:pt x="252374" y="284480"/>
                  </a:lnTo>
                  <a:lnTo>
                    <a:pt x="254241" y="283210"/>
                  </a:lnTo>
                  <a:lnTo>
                    <a:pt x="262890" y="271780"/>
                  </a:lnTo>
                  <a:lnTo>
                    <a:pt x="265049" y="275590"/>
                  </a:lnTo>
                  <a:lnTo>
                    <a:pt x="267081" y="276860"/>
                  </a:lnTo>
                  <a:lnTo>
                    <a:pt x="273431" y="276860"/>
                  </a:lnTo>
                  <a:lnTo>
                    <a:pt x="275539" y="271780"/>
                  </a:lnTo>
                  <a:lnTo>
                    <a:pt x="276606" y="269240"/>
                  </a:lnTo>
                  <a:lnTo>
                    <a:pt x="276606" y="252730"/>
                  </a:lnTo>
                  <a:lnTo>
                    <a:pt x="274574" y="246380"/>
                  </a:lnTo>
                  <a:lnTo>
                    <a:pt x="272415" y="243840"/>
                  </a:lnTo>
                  <a:lnTo>
                    <a:pt x="272415" y="237490"/>
                  </a:lnTo>
                  <a:lnTo>
                    <a:pt x="272415" y="234950"/>
                  </a:lnTo>
                  <a:lnTo>
                    <a:pt x="271399" y="228600"/>
                  </a:lnTo>
                  <a:lnTo>
                    <a:pt x="269240" y="223520"/>
                  </a:lnTo>
                  <a:lnTo>
                    <a:pt x="269240" y="214630"/>
                  </a:lnTo>
                  <a:lnTo>
                    <a:pt x="269240" y="195580"/>
                  </a:lnTo>
                  <a:lnTo>
                    <a:pt x="269240" y="194310"/>
                  </a:lnTo>
                  <a:lnTo>
                    <a:pt x="322199" y="194310"/>
                  </a:lnTo>
                  <a:lnTo>
                    <a:pt x="311950" y="203200"/>
                  </a:lnTo>
                  <a:lnTo>
                    <a:pt x="303923" y="214630"/>
                  </a:lnTo>
                  <a:lnTo>
                    <a:pt x="298665" y="227330"/>
                  </a:lnTo>
                  <a:lnTo>
                    <a:pt x="296799" y="241300"/>
                  </a:lnTo>
                  <a:lnTo>
                    <a:pt x="296799" y="242570"/>
                  </a:lnTo>
                  <a:lnTo>
                    <a:pt x="297815" y="243840"/>
                  </a:lnTo>
                  <a:lnTo>
                    <a:pt x="295783" y="247650"/>
                  </a:lnTo>
                  <a:lnTo>
                    <a:pt x="295783" y="266700"/>
                  </a:lnTo>
                  <a:lnTo>
                    <a:pt x="298958" y="274320"/>
                  </a:lnTo>
                  <a:lnTo>
                    <a:pt x="305308" y="274320"/>
                  </a:lnTo>
                  <a:lnTo>
                    <a:pt x="306324" y="273050"/>
                  </a:lnTo>
                  <a:lnTo>
                    <a:pt x="315379" y="283210"/>
                  </a:lnTo>
                  <a:lnTo>
                    <a:pt x="326555" y="290830"/>
                  </a:lnTo>
                  <a:lnTo>
                    <a:pt x="339521" y="295910"/>
                  </a:lnTo>
                  <a:lnTo>
                    <a:pt x="353949" y="298450"/>
                  </a:lnTo>
                  <a:lnTo>
                    <a:pt x="376262" y="293370"/>
                  </a:lnTo>
                  <a:lnTo>
                    <a:pt x="390385" y="284480"/>
                  </a:lnTo>
                  <a:lnTo>
                    <a:pt x="394423" y="281940"/>
                  </a:lnTo>
                  <a:lnTo>
                    <a:pt x="406628" y="264160"/>
                  </a:lnTo>
                  <a:lnTo>
                    <a:pt x="411099" y="242570"/>
                  </a:lnTo>
                  <a:lnTo>
                    <a:pt x="409219" y="227330"/>
                  </a:lnTo>
                  <a:lnTo>
                    <a:pt x="403961" y="214630"/>
                  </a:lnTo>
                  <a:lnTo>
                    <a:pt x="397383" y="205270"/>
                  </a:lnTo>
                  <a:lnTo>
                    <a:pt x="397383" y="242570"/>
                  </a:lnTo>
                  <a:lnTo>
                    <a:pt x="393852" y="259080"/>
                  </a:lnTo>
                  <a:lnTo>
                    <a:pt x="384378" y="271780"/>
                  </a:lnTo>
                  <a:lnTo>
                    <a:pt x="370535" y="280670"/>
                  </a:lnTo>
                  <a:lnTo>
                    <a:pt x="353949" y="284480"/>
                  </a:lnTo>
                  <a:lnTo>
                    <a:pt x="337527" y="280670"/>
                  </a:lnTo>
                  <a:lnTo>
                    <a:pt x="326009" y="273050"/>
                  </a:lnTo>
                  <a:lnTo>
                    <a:pt x="324078" y="271780"/>
                  </a:lnTo>
                  <a:lnTo>
                    <a:pt x="314985" y="259080"/>
                  </a:lnTo>
                  <a:lnTo>
                    <a:pt x="311658" y="242570"/>
                  </a:lnTo>
                  <a:lnTo>
                    <a:pt x="314985" y="224790"/>
                  </a:lnTo>
                  <a:lnTo>
                    <a:pt x="324078" y="210820"/>
                  </a:lnTo>
                  <a:lnTo>
                    <a:pt x="337527" y="201930"/>
                  </a:lnTo>
                  <a:lnTo>
                    <a:pt x="353949" y="199390"/>
                  </a:lnTo>
                  <a:lnTo>
                    <a:pt x="370535" y="201930"/>
                  </a:lnTo>
                  <a:lnTo>
                    <a:pt x="384378" y="210820"/>
                  </a:lnTo>
                  <a:lnTo>
                    <a:pt x="393852" y="224790"/>
                  </a:lnTo>
                  <a:lnTo>
                    <a:pt x="397383" y="242570"/>
                  </a:lnTo>
                  <a:lnTo>
                    <a:pt x="397383" y="205270"/>
                  </a:lnTo>
                  <a:lnTo>
                    <a:pt x="395935" y="203200"/>
                  </a:lnTo>
                  <a:lnTo>
                    <a:pt x="391541" y="199390"/>
                  </a:lnTo>
                  <a:lnTo>
                    <a:pt x="385699" y="194310"/>
                  </a:lnTo>
                  <a:lnTo>
                    <a:pt x="429133" y="194310"/>
                  </a:lnTo>
                  <a:lnTo>
                    <a:pt x="432269" y="203200"/>
                  </a:lnTo>
                  <a:lnTo>
                    <a:pt x="435356" y="210820"/>
                  </a:lnTo>
                  <a:lnTo>
                    <a:pt x="438238" y="220980"/>
                  </a:lnTo>
                  <a:lnTo>
                    <a:pt x="440817" y="231140"/>
                  </a:lnTo>
                  <a:lnTo>
                    <a:pt x="440817" y="236220"/>
                  </a:lnTo>
                  <a:lnTo>
                    <a:pt x="454533" y="224790"/>
                  </a:lnTo>
                  <a:lnTo>
                    <a:pt x="455549" y="223520"/>
                  </a:lnTo>
                  <a:lnTo>
                    <a:pt x="460883" y="218440"/>
                  </a:lnTo>
                  <a:lnTo>
                    <a:pt x="466217" y="218440"/>
                  </a:lnTo>
                  <a:lnTo>
                    <a:pt x="471411" y="220980"/>
                  </a:lnTo>
                  <a:lnTo>
                    <a:pt x="474751" y="227330"/>
                  </a:lnTo>
                  <a:lnTo>
                    <a:pt x="476707" y="236220"/>
                  </a:lnTo>
                  <a:lnTo>
                    <a:pt x="477774" y="243840"/>
                  </a:lnTo>
                  <a:lnTo>
                    <a:pt x="477774" y="208432"/>
                  </a:lnTo>
                  <a:lnTo>
                    <a:pt x="473430" y="205740"/>
                  </a:lnTo>
                  <a:lnTo>
                    <a:pt x="465074" y="204470"/>
                  </a:lnTo>
                  <a:lnTo>
                    <a:pt x="461899" y="204470"/>
                  </a:lnTo>
                  <a:lnTo>
                    <a:pt x="460883" y="205740"/>
                  </a:lnTo>
                  <a:lnTo>
                    <a:pt x="462064" y="194310"/>
                  </a:lnTo>
                  <a:lnTo>
                    <a:pt x="462838" y="186690"/>
                  </a:lnTo>
                  <a:lnTo>
                    <a:pt x="463270" y="181610"/>
                  </a:lnTo>
                  <a:lnTo>
                    <a:pt x="463702" y="176530"/>
                  </a:lnTo>
                  <a:lnTo>
                    <a:pt x="464058" y="170180"/>
                  </a:lnTo>
                  <a:lnTo>
                    <a:pt x="457365" y="124460"/>
                  </a:lnTo>
                  <a:lnTo>
                    <a:pt x="455676" y="120650"/>
                  </a:lnTo>
                  <a:lnTo>
                    <a:pt x="439381" y="83820"/>
                  </a:lnTo>
                  <a:lnTo>
                    <a:pt x="422783" y="63271"/>
                  </a:lnTo>
                  <a:lnTo>
                    <a:pt x="422783" y="181610"/>
                  </a:lnTo>
                  <a:lnTo>
                    <a:pt x="265049" y="181610"/>
                  </a:lnTo>
                  <a:lnTo>
                    <a:pt x="265049" y="195580"/>
                  </a:lnTo>
                  <a:lnTo>
                    <a:pt x="265049" y="214630"/>
                  </a:lnTo>
                  <a:lnTo>
                    <a:pt x="260731" y="207010"/>
                  </a:lnTo>
                  <a:lnTo>
                    <a:pt x="258699" y="204533"/>
                  </a:lnTo>
                  <a:lnTo>
                    <a:pt x="258699" y="242570"/>
                  </a:lnTo>
                  <a:lnTo>
                    <a:pt x="255168" y="259080"/>
                  </a:lnTo>
                  <a:lnTo>
                    <a:pt x="245694" y="271780"/>
                  </a:lnTo>
                  <a:lnTo>
                    <a:pt x="231851" y="280670"/>
                  </a:lnTo>
                  <a:lnTo>
                    <a:pt x="215265" y="284480"/>
                  </a:lnTo>
                  <a:lnTo>
                    <a:pt x="198831" y="280670"/>
                  </a:lnTo>
                  <a:lnTo>
                    <a:pt x="185331" y="271780"/>
                  </a:lnTo>
                  <a:lnTo>
                    <a:pt x="176199" y="259080"/>
                  </a:lnTo>
                  <a:lnTo>
                    <a:pt x="172847" y="242570"/>
                  </a:lnTo>
                  <a:lnTo>
                    <a:pt x="196215" y="242570"/>
                  </a:lnTo>
                  <a:lnTo>
                    <a:pt x="197700" y="250190"/>
                  </a:lnTo>
                  <a:lnTo>
                    <a:pt x="201777" y="255270"/>
                  </a:lnTo>
                  <a:lnTo>
                    <a:pt x="207835" y="259080"/>
                  </a:lnTo>
                  <a:lnTo>
                    <a:pt x="215265" y="261620"/>
                  </a:lnTo>
                  <a:lnTo>
                    <a:pt x="222846" y="259080"/>
                  </a:lnTo>
                  <a:lnTo>
                    <a:pt x="229247" y="255270"/>
                  </a:lnTo>
                  <a:lnTo>
                    <a:pt x="233667" y="250190"/>
                  </a:lnTo>
                  <a:lnTo>
                    <a:pt x="235331" y="242570"/>
                  </a:lnTo>
                  <a:lnTo>
                    <a:pt x="258699" y="242570"/>
                  </a:lnTo>
                  <a:lnTo>
                    <a:pt x="258699" y="204533"/>
                  </a:lnTo>
                  <a:lnTo>
                    <a:pt x="257556" y="203149"/>
                  </a:lnTo>
                  <a:lnTo>
                    <a:pt x="257556" y="237490"/>
                  </a:lnTo>
                  <a:lnTo>
                    <a:pt x="234315" y="237490"/>
                  </a:lnTo>
                  <a:lnTo>
                    <a:pt x="232156" y="228600"/>
                  </a:lnTo>
                  <a:lnTo>
                    <a:pt x="224790" y="222250"/>
                  </a:lnTo>
                  <a:lnTo>
                    <a:pt x="205740" y="222250"/>
                  </a:lnTo>
                  <a:lnTo>
                    <a:pt x="198374" y="228600"/>
                  </a:lnTo>
                  <a:lnTo>
                    <a:pt x="196215" y="237490"/>
                  </a:lnTo>
                  <a:lnTo>
                    <a:pt x="172847" y="237490"/>
                  </a:lnTo>
                  <a:lnTo>
                    <a:pt x="172847" y="234950"/>
                  </a:lnTo>
                  <a:lnTo>
                    <a:pt x="178308" y="220980"/>
                  </a:lnTo>
                  <a:lnTo>
                    <a:pt x="180403" y="218440"/>
                  </a:lnTo>
                  <a:lnTo>
                    <a:pt x="187718" y="209550"/>
                  </a:lnTo>
                  <a:lnTo>
                    <a:pt x="200291" y="201930"/>
                  </a:lnTo>
                  <a:lnTo>
                    <a:pt x="215265" y="199390"/>
                  </a:lnTo>
                  <a:lnTo>
                    <a:pt x="230962" y="201930"/>
                  </a:lnTo>
                  <a:lnTo>
                    <a:pt x="243979" y="209550"/>
                  </a:lnTo>
                  <a:lnTo>
                    <a:pt x="253212" y="222250"/>
                  </a:lnTo>
                  <a:lnTo>
                    <a:pt x="257556" y="237490"/>
                  </a:lnTo>
                  <a:lnTo>
                    <a:pt x="257556" y="203149"/>
                  </a:lnTo>
                  <a:lnTo>
                    <a:pt x="255524" y="200660"/>
                  </a:lnTo>
                  <a:lnTo>
                    <a:pt x="253923" y="199390"/>
                  </a:lnTo>
                  <a:lnTo>
                    <a:pt x="249174" y="195580"/>
                  </a:lnTo>
                  <a:lnTo>
                    <a:pt x="265049" y="195580"/>
                  </a:lnTo>
                  <a:lnTo>
                    <a:pt x="265049" y="181610"/>
                  </a:lnTo>
                  <a:lnTo>
                    <a:pt x="182499" y="181610"/>
                  </a:lnTo>
                  <a:lnTo>
                    <a:pt x="182499" y="195580"/>
                  </a:lnTo>
                  <a:lnTo>
                    <a:pt x="179324" y="198120"/>
                  </a:lnTo>
                  <a:lnTo>
                    <a:pt x="176022" y="200660"/>
                  </a:lnTo>
                  <a:lnTo>
                    <a:pt x="172847" y="204470"/>
                  </a:lnTo>
                  <a:lnTo>
                    <a:pt x="172847" y="195580"/>
                  </a:lnTo>
                  <a:lnTo>
                    <a:pt x="182499" y="195580"/>
                  </a:lnTo>
                  <a:lnTo>
                    <a:pt x="182499" y="181610"/>
                  </a:lnTo>
                  <a:lnTo>
                    <a:pt x="151765" y="181610"/>
                  </a:lnTo>
                  <a:lnTo>
                    <a:pt x="174218" y="152400"/>
                  </a:lnTo>
                  <a:lnTo>
                    <a:pt x="192405" y="137160"/>
                  </a:lnTo>
                  <a:lnTo>
                    <a:pt x="215912" y="128270"/>
                  </a:lnTo>
                  <a:lnTo>
                    <a:pt x="254381" y="120650"/>
                  </a:lnTo>
                  <a:lnTo>
                    <a:pt x="255790" y="121920"/>
                  </a:lnTo>
                  <a:lnTo>
                    <a:pt x="257721" y="127000"/>
                  </a:lnTo>
                  <a:lnTo>
                    <a:pt x="256679" y="133350"/>
                  </a:lnTo>
                  <a:lnTo>
                    <a:pt x="249174" y="140970"/>
                  </a:lnTo>
                  <a:lnTo>
                    <a:pt x="258000" y="146050"/>
                  </a:lnTo>
                  <a:lnTo>
                    <a:pt x="264579" y="144780"/>
                  </a:lnTo>
                  <a:lnTo>
                    <a:pt x="272186" y="137160"/>
                  </a:lnTo>
                  <a:lnTo>
                    <a:pt x="284099" y="120650"/>
                  </a:lnTo>
                  <a:lnTo>
                    <a:pt x="284530" y="124460"/>
                  </a:lnTo>
                  <a:lnTo>
                    <a:pt x="284480" y="132080"/>
                  </a:lnTo>
                  <a:lnTo>
                    <a:pt x="281838" y="140970"/>
                  </a:lnTo>
                  <a:lnTo>
                    <a:pt x="274574" y="148590"/>
                  </a:lnTo>
                  <a:lnTo>
                    <a:pt x="288975" y="156210"/>
                  </a:lnTo>
                  <a:lnTo>
                    <a:pt x="298411" y="156210"/>
                  </a:lnTo>
                  <a:lnTo>
                    <a:pt x="307035" y="144780"/>
                  </a:lnTo>
                  <a:lnTo>
                    <a:pt x="319024" y="120650"/>
                  </a:lnTo>
                  <a:lnTo>
                    <a:pt x="321945" y="120650"/>
                  </a:lnTo>
                  <a:lnTo>
                    <a:pt x="338759" y="121920"/>
                  </a:lnTo>
                  <a:lnTo>
                    <a:pt x="365213" y="129540"/>
                  </a:lnTo>
                  <a:lnTo>
                    <a:pt x="395236" y="148590"/>
                  </a:lnTo>
                  <a:lnTo>
                    <a:pt x="422783" y="181610"/>
                  </a:lnTo>
                  <a:lnTo>
                    <a:pt x="422783" y="63271"/>
                  </a:lnTo>
                  <a:lnTo>
                    <a:pt x="411683" y="49530"/>
                  </a:lnTo>
                  <a:lnTo>
                    <a:pt x="375869" y="22860"/>
                  </a:lnTo>
                  <a:lnTo>
                    <a:pt x="333527" y="6350"/>
                  </a:lnTo>
                  <a:lnTo>
                    <a:pt x="286258" y="0"/>
                  </a:lnTo>
                  <a:lnTo>
                    <a:pt x="239318" y="6350"/>
                  </a:lnTo>
                  <a:lnTo>
                    <a:pt x="197091" y="22860"/>
                  </a:lnTo>
                  <a:lnTo>
                    <a:pt x="161264" y="49530"/>
                  </a:lnTo>
                  <a:lnTo>
                    <a:pt x="133565" y="83820"/>
                  </a:lnTo>
                  <a:lnTo>
                    <a:pt x="115684" y="124460"/>
                  </a:lnTo>
                  <a:lnTo>
                    <a:pt x="109347" y="170180"/>
                  </a:lnTo>
                  <a:lnTo>
                    <a:pt x="109029" y="198120"/>
                  </a:lnTo>
                  <a:lnTo>
                    <a:pt x="109347" y="204470"/>
                  </a:lnTo>
                  <a:lnTo>
                    <a:pt x="107315" y="204470"/>
                  </a:lnTo>
                  <a:lnTo>
                    <a:pt x="99110" y="205740"/>
                  </a:lnTo>
                  <a:lnTo>
                    <a:pt x="91224" y="210820"/>
                  </a:lnTo>
                  <a:lnTo>
                    <a:pt x="84747" y="222250"/>
                  </a:lnTo>
                  <a:lnTo>
                    <a:pt x="80772" y="242570"/>
                  </a:lnTo>
                  <a:lnTo>
                    <a:pt x="82511" y="271780"/>
                  </a:lnTo>
                  <a:lnTo>
                    <a:pt x="92417" y="292100"/>
                  </a:lnTo>
                  <a:lnTo>
                    <a:pt x="105524" y="303530"/>
                  </a:lnTo>
                  <a:lnTo>
                    <a:pt x="116840" y="309880"/>
                  </a:lnTo>
                  <a:lnTo>
                    <a:pt x="125984" y="332740"/>
                  </a:lnTo>
                  <a:lnTo>
                    <a:pt x="145707" y="369570"/>
                  </a:lnTo>
                  <a:lnTo>
                    <a:pt x="177685" y="407670"/>
                  </a:lnTo>
                  <a:lnTo>
                    <a:pt x="223596" y="439420"/>
                  </a:lnTo>
                  <a:lnTo>
                    <a:pt x="285115" y="450850"/>
                  </a:lnTo>
                  <a:lnTo>
                    <a:pt x="286258" y="450850"/>
                  </a:lnTo>
                  <a:lnTo>
                    <a:pt x="348754" y="438150"/>
                  </a:lnTo>
                  <a:lnTo>
                    <a:pt x="395274" y="407670"/>
                  </a:lnTo>
                  <a:lnTo>
                    <a:pt x="427583" y="369570"/>
                  </a:lnTo>
                  <a:lnTo>
                    <a:pt x="447459" y="332740"/>
                  </a:lnTo>
                  <a:lnTo>
                    <a:pt x="456692" y="309880"/>
                  </a:lnTo>
                  <a:lnTo>
                    <a:pt x="467931" y="303530"/>
                  </a:lnTo>
                  <a:lnTo>
                    <a:pt x="480987" y="292100"/>
                  </a:lnTo>
                  <a:lnTo>
                    <a:pt x="490880" y="271780"/>
                  </a:lnTo>
                  <a:lnTo>
                    <a:pt x="492633" y="242570"/>
                  </a:lnTo>
                  <a:close/>
                </a:path>
                <a:path w="646430" h="1654810">
                  <a:moveTo>
                    <a:pt x="591312" y="1564970"/>
                  </a:moveTo>
                  <a:lnTo>
                    <a:pt x="547243" y="1564970"/>
                  </a:lnTo>
                  <a:lnTo>
                    <a:pt x="547243" y="1590370"/>
                  </a:lnTo>
                  <a:lnTo>
                    <a:pt x="591312" y="1590370"/>
                  </a:lnTo>
                  <a:lnTo>
                    <a:pt x="591312" y="1564970"/>
                  </a:lnTo>
                  <a:close/>
                </a:path>
                <a:path w="646430" h="1654810">
                  <a:moveTo>
                    <a:pt x="591312" y="1507617"/>
                  </a:moveTo>
                  <a:lnTo>
                    <a:pt x="547243" y="1507617"/>
                  </a:lnTo>
                  <a:lnTo>
                    <a:pt x="547243" y="1533093"/>
                  </a:lnTo>
                  <a:lnTo>
                    <a:pt x="591312" y="1533093"/>
                  </a:lnTo>
                  <a:lnTo>
                    <a:pt x="591312" y="1507617"/>
                  </a:lnTo>
                  <a:close/>
                </a:path>
                <a:path w="646430" h="1654810">
                  <a:moveTo>
                    <a:pt x="591312" y="1450352"/>
                  </a:moveTo>
                  <a:lnTo>
                    <a:pt x="547243" y="1450352"/>
                  </a:lnTo>
                  <a:lnTo>
                    <a:pt x="547243" y="1475828"/>
                  </a:lnTo>
                  <a:lnTo>
                    <a:pt x="591312" y="1475828"/>
                  </a:lnTo>
                  <a:lnTo>
                    <a:pt x="591312" y="1450352"/>
                  </a:lnTo>
                  <a:close/>
                </a:path>
                <a:path w="646430" h="1654810">
                  <a:moveTo>
                    <a:pt x="591312" y="1393075"/>
                  </a:moveTo>
                  <a:lnTo>
                    <a:pt x="547243" y="1393075"/>
                  </a:lnTo>
                  <a:lnTo>
                    <a:pt x="547243" y="1418475"/>
                  </a:lnTo>
                  <a:lnTo>
                    <a:pt x="591312" y="1418475"/>
                  </a:lnTo>
                  <a:lnTo>
                    <a:pt x="591312" y="1393075"/>
                  </a:lnTo>
                  <a:close/>
                </a:path>
                <a:path w="646430" h="1654810">
                  <a:moveTo>
                    <a:pt x="591312" y="1335811"/>
                  </a:moveTo>
                  <a:lnTo>
                    <a:pt x="547243" y="1335811"/>
                  </a:lnTo>
                  <a:lnTo>
                    <a:pt x="547243" y="1361211"/>
                  </a:lnTo>
                  <a:lnTo>
                    <a:pt x="591312" y="1361211"/>
                  </a:lnTo>
                  <a:lnTo>
                    <a:pt x="591312" y="1335811"/>
                  </a:lnTo>
                  <a:close/>
                </a:path>
                <a:path w="646430" h="1654810">
                  <a:moveTo>
                    <a:pt x="591312" y="1278534"/>
                  </a:moveTo>
                  <a:lnTo>
                    <a:pt x="547243" y="1278534"/>
                  </a:lnTo>
                  <a:lnTo>
                    <a:pt x="547243" y="1303934"/>
                  </a:lnTo>
                  <a:lnTo>
                    <a:pt x="591312" y="1303934"/>
                  </a:lnTo>
                  <a:lnTo>
                    <a:pt x="591312" y="1278534"/>
                  </a:lnTo>
                  <a:close/>
                </a:path>
                <a:path w="646430" h="1654810">
                  <a:moveTo>
                    <a:pt x="646049" y="1217968"/>
                  </a:moveTo>
                  <a:lnTo>
                    <a:pt x="644271" y="1213751"/>
                  </a:lnTo>
                  <a:lnTo>
                    <a:pt x="643496" y="1213116"/>
                  </a:lnTo>
                  <a:lnTo>
                    <a:pt x="637667" y="1208265"/>
                  </a:lnTo>
                  <a:lnTo>
                    <a:pt x="633222" y="1206982"/>
                  </a:lnTo>
                  <a:lnTo>
                    <a:pt x="629031" y="1207897"/>
                  </a:lnTo>
                  <a:lnTo>
                    <a:pt x="628269" y="1207897"/>
                  </a:lnTo>
                  <a:lnTo>
                    <a:pt x="616712" y="1209446"/>
                  </a:lnTo>
                  <a:lnTo>
                    <a:pt x="616712" y="1239380"/>
                  </a:lnTo>
                  <a:lnTo>
                    <a:pt x="616712" y="1623148"/>
                  </a:lnTo>
                  <a:lnTo>
                    <a:pt x="612013" y="1622602"/>
                  </a:lnTo>
                  <a:lnTo>
                    <a:pt x="590702" y="1620761"/>
                  </a:lnTo>
                  <a:lnTo>
                    <a:pt x="569315" y="1620139"/>
                  </a:lnTo>
                  <a:lnTo>
                    <a:pt x="547903" y="1620761"/>
                  </a:lnTo>
                  <a:lnTo>
                    <a:pt x="526542" y="1622602"/>
                  </a:lnTo>
                  <a:lnTo>
                    <a:pt x="521843" y="1623148"/>
                  </a:lnTo>
                  <a:lnTo>
                    <a:pt x="521843" y="1601736"/>
                  </a:lnTo>
                  <a:lnTo>
                    <a:pt x="521843" y="1572475"/>
                  </a:lnTo>
                  <a:lnTo>
                    <a:pt x="521843" y="1277264"/>
                  </a:lnTo>
                  <a:lnTo>
                    <a:pt x="521843" y="1247978"/>
                  </a:lnTo>
                  <a:lnTo>
                    <a:pt x="521843" y="1239380"/>
                  </a:lnTo>
                  <a:lnTo>
                    <a:pt x="545515" y="1241653"/>
                  </a:lnTo>
                  <a:lnTo>
                    <a:pt x="569277" y="1242402"/>
                  </a:lnTo>
                  <a:lnTo>
                    <a:pt x="593026" y="1241653"/>
                  </a:lnTo>
                  <a:lnTo>
                    <a:pt x="616712" y="1239380"/>
                  </a:lnTo>
                  <a:lnTo>
                    <a:pt x="616712" y="1209446"/>
                  </a:lnTo>
                  <a:lnTo>
                    <a:pt x="598868" y="1211821"/>
                  </a:lnTo>
                  <a:lnTo>
                    <a:pt x="569277" y="1213116"/>
                  </a:lnTo>
                  <a:lnTo>
                    <a:pt x="539686" y="1211821"/>
                  </a:lnTo>
                  <a:lnTo>
                    <a:pt x="510286" y="1207897"/>
                  </a:lnTo>
                  <a:lnTo>
                    <a:pt x="509651" y="1207897"/>
                  </a:lnTo>
                  <a:lnTo>
                    <a:pt x="492506" y="1217968"/>
                  </a:lnTo>
                  <a:lnTo>
                    <a:pt x="492506" y="1247978"/>
                  </a:lnTo>
                  <a:lnTo>
                    <a:pt x="492506" y="1277264"/>
                  </a:lnTo>
                  <a:lnTo>
                    <a:pt x="492506" y="1572475"/>
                  </a:lnTo>
                  <a:lnTo>
                    <a:pt x="153797" y="1572475"/>
                  </a:lnTo>
                  <a:lnTo>
                    <a:pt x="153797" y="1277264"/>
                  </a:lnTo>
                  <a:lnTo>
                    <a:pt x="492506" y="1277264"/>
                  </a:lnTo>
                  <a:lnTo>
                    <a:pt x="492506" y="1247978"/>
                  </a:lnTo>
                  <a:lnTo>
                    <a:pt x="153797" y="1247978"/>
                  </a:lnTo>
                  <a:lnTo>
                    <a:pt x="153797" y="1239380"/>
                  </a:lnTo>
                  <a:lnTo>
                    <a:pt x="153797" y="1217968"/>
                  </a:lnTo>
                  <a:lnTo>
                    <a:pt x="151765" y="1213751"/>
                  </a:lnTo>
                  <a:lnTo>
                    <a:pt x="150990" y="1213116"/>
                  </a:lnTo>
                  <a:lnTo>
                    <a:pt x="145161" y="1208265"/>
                  </a:lnTo>
                  <a:lnTo>
                    <a:pt x="140716" y="1206982"/>
                  </a:lnTo>
                  <a:lnTo>
                    <a:pt x="136525" y="1207897"/>
                  </a:lnTo>
                  <a:lnTo>
                    <a:pt x="135763" y="1207897"/>
                  </a:lnTo>
                  <a:lnTo>
                    <a:pt x="124460" y="1209421"/>
                  </a:lnTo>
                  <a:lnTo>
                    <a:pt x="124460" y="1239380"/>
                  </a:lnTo>
                  <a:lnTo>
                    <a:pt x="124460" y="1623148"/>
                  </a:lnTo>
                  <a:lnTo>
                    <a:pt x="119507" y="1622602"/>
                  </a:lnTo>
                  <a:lnTo>
                    <a:pt x="98247" y="1620761"/>
                  </a:lnTo>
                  <a:lnTo>
                    <a:pt x="76860" y="1620139"/>
                  </a:lnTo>
                  <a:lnTo>
                    <a:pt x="55422" y="1620761"/>
                  </a:lnTo>
                  <a:lnTo>
                    <a:pt x="34036" y="1622602"/>
                  </a:lnTo>
                  <a:lnTo>
                    <a:pt x="29337" y="1623148"/>
                  </a:lnTo>
                  <a:lnTo>
                    <a:pt x="29337" y="1239380"/>
                  </a:lnTo>
                  <a:lnTo>
                    <a:pt x="53022" y="1241653"/>
                  </a:lnTo>
                  <a:lnTo>
                    <a:pt x="76796" y="1242402"/>
                  </a:lnTo>
                  <a:lnTo>
                    <a:pt x="100622" y="1241653"/>
                  </a:lnTo>
                  <a:lnTo>
                    <a:pt x="124460" y="1239380"/>
                  </a:lnTo>
                  <a:lnTo>
                    <a:pt x="124460" y="1209421"/>
                  </a:lnTo>
                  <a:lnTo>
                    <a:pt x="106413" y="1211821"/>
                  </a:lnTo>
                  <a:lnTo>
                    <a:pt x="76809" y="1213116"/>
                  </a:lnTo>
                  <a:lnTo>
                    <a:pt x="47193" y="1211821"/>
                  </a:lnTo>
                  <a:lnTo>
                    <a:pt x="17780" y="1207897"/>
                  </a:lnTo>
                  <a:lnTo>
                    <a:pt x="17272" y="1207897"/>
                  </a:lnTo>
                  <a:lnTo>
                    <a:pt x="12954" y="1206982"/>
                  </a:lnTo>
                  <a:lnTo>
                    <a:pt x="8636" y="1208265"/>
                  </a:lnTo>
                  <a:lnTo>
                    <a:pt x="5334" y="1211008"/>
                  </a:lnTo>
                  <a:lnTo>
                    <a:pt x="1778" y="1213751"/>
                  </a:lnTo>
                  <a:lnTo>
                    <a:pt x="0" y="1217968"/>
                  </a:lnTo>
                  <a:lnTo>
                    <a:pt x="0" y="1643837"/>
                  </a:lnTo>
                  <a:lnTo>
                    <a:pt x="1778" y="1647863"/>
                  </a:lnTo>
                  <a:lnTo>
                    <a:pt x="4953" y="1650606"/>
                  </a:lnTo>
                  <a:lnTo>
                    <a:pt x="8001" y="1653349"/>
                  </a:lnTo>
                  <a:lnTo>
                    <a:pt x="12319" y="1654632"/>
                  </a:lnTo>
                  <a:lnTo>
                    <a:pt x="16256" y="1654263"/>
                  </a:lnTo>
                  <a:lnTo>
                    <a:pt x="37592" y="1651698"/>
                  </a:lnTo>
                  <a:lnTo>
                    <a:pt x="57188" y="1649958"/>
                  </a:lnTo>
                  <a:lnTo>
                    <a:pt x="76860" y="1649374"/>
                  </a:lnTo>
                  <a:lnTo>
                    <a:pt x="96481" y="1649958"/>
                  </a:lnTo>
                  <a:lnTo>
                    <a:pt x="115951" y="1651698"/>
                  </a:lnTo>
                  <a:lnTo>
                    <a:pt x="137287" y="1654263"/>
                  </a:lnTo>
                  <a:lnTo>
                    <a:pt x="142621" y="1654263"/>
                  </a:lnTo>
                  <a:lnTo>
                    <a:pt x="153797" y="1643837"/>
                  </a:lnTo>
                  <a:lnTo>
                    <a:pt x="153797" y="1623148"/>
                  </a:lnTo>
                  <a:lnTo>
                    <a:pt x="153797" y="1601736"/>
                  </a:lnTo>
                  <a:lnTo>
                    <a:pt x="492506" y="1601736"/>
                  </a:lnTo>
                  <a:lnTo>
                    <a:pt x="492506" y="1643837"/>
                  </a:lnTo>
                  <a:lnTo>
                    <a:pt x="494284" y="1647863"/>
                  </a:lnTo>
                  <a:lnTo>
                    <a:pt x="497459" y="1650606"/>
                  </a:lnTo>
                  <a:lnTo>
                    <a:pt x="500507" y="1653349"/>
                  </a:lnTo>
                  <a:lnTo>
                    <a:pt x="504698" y="1654632"/>
                  </a:lnTo>
                  <a:lnTo>
                    <a:pt x="508762" y="1654263"/>
                  </a:lnTo>
                  <a:lnTo>
                    <a:pt x="529971" y="1651698"/>
                  </a:lnTo>
                  <a:lnTo>
                    <a:pt x="549592" y="1649958"/>
                  </a:lnTo>
                  <a:lnTo>
                    <a:pt x="569302" y="1649374"/>
                  </a:lnTo>
                  <a:lnTo>
                    <a:pt x="588975" y="1649958"/>
                  </a:lnTo>
                  <a:lnTo>
                    <a:pt x="608457" y="1651698"/>
                  </a:lnTo>
                  <a:lnTo>
                    <a:pt x="629793" y="1654263"/>
                  </a:lnTo>
                  <a:lnTo>
                    <a:pt x="635000" y="1654263"/>
                  </a:lnTo>
                  <a:lnTo>
                    <a:pt x="638556" y="1652981"/>
                  </a:lnTo>
                  <a:lnTo>
                    <a:pt x="641223" y="1650606"/>
                  </a:lnTo>
                  <a:lnTo>
                    <a:pt x="642658" y="1649374"/>
                  </a:lnTo>
                  <a:lnTo>
                    <a:pt x="644398" y="1647863"/>
                  </a:lnTo>
                  <a:lnTo>
                    <a:pt x="646049" y="1643837"/>
                  </a:lnTo>
                  <a:lnTo>
                    <a:pt x="646049" y="1623148"/>
                  </a:lnTo>
                  <a:lnTo>
                    <a:pt x="646049" y="1239380"/>
                  </a:lnTo>
                  <a:lnTo>
                    <a:pt x="646049" y="121796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729731" y="2760002"/>
              <a:ext cx="826058" cy="8753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395080" y="3807028"/>
              <a:ext cx="1460627" cy="8329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1411" y="2286253"/>
              <a:ext cx="619125" cy="1610360"/>
            </a:xfrm>
            <a:custGeom>
              <a:avLst/>
              <a:gdLst/>
              <a:ahLst/>
              <a:cxnLst/>
              <a:rect l="l" t="t" r="r" b="b"/>
              <a:pathLst>
                <a:path w="619125" h="1610360">
                  <a:moveTo>
                    <a:pt x="212471" y="1294384"/>
                  </a:moveTo>
                  <a:lnTo>
                    <a:pt x="210185" y="1289685"/>
                  </a:lnTo>
                  <a:lnTo>
                    <a:pt x="186309" y="1281049"/>
                  </a:lnTo>
                  <a:lnTo>
                    <a:pt x="181610" y="1283208"/>
                  </a:lnTo>
                  <a:lnTo>
                    <a:pt x="180086" y="1287526"/>
                  </a:lnTo>
                  <a:lnTo>
                    <a:pt x="178435" y="1291729"/>
                  </a:lnTo>
                  <a:lnTo>
                    <a:pt x="180594" y="1296428"/>
                  </a:lnTo>
                  <a:lnTo>
                    <a:pt x="200406" y="1303540"/>
                  </a:lnTo>
                  <a:lnTo>
                    <a:pt x="201295" y="1303909"/>
                  </a:lnTo>
                  <a:lnTo>
                    <a:pt x="202184" y="1304036"/>
                  </a:lnTo>
                  <a:lnTo>
                    <a:pt x="206502" y="1304036"/>
                  </a:lnTo>
                  <a:lnTo>
                    <a:pt x="209677" y="1302016"/>
                  </a:lnTo>
                  <a:lnTo>
                    <a:pt x="210820" y="1298702"/>
                  </a:lnTo>
                  <a:lnTo>
                    <a:pt x="212471" y="1294384"/>
                  </a:lnTo>
                  <a:close/>
                </a:path>
                <a:path w="619125" h="1610360">
                  <a:moveTo>
                    <a:pt x="577215" y="11430"/>
                  </a:moveTo>
                  <a:lnTo>
                    <a:pt x="573024" y="5207"/>
                  </a:lnTo>
                  <a:lnTo>
                    <a:pt x="566547" y="2667"/>
                  </a:lnTo>
                  <a:lnTo>
                    <a:pt x="560324" y="0"/>
                  </a:lnTo>
                  <a:lnTo>
                    <a:pt x="553085" y="1397"/>
                  </a:lnTo>
                  <a:lnTo>
                    <a:pt x="548132" y="6223"/>
                  </a:lnTo>
                  <a:lnTo>
                    <a:pt x="543179" y="11176"/>
                  </a:lnTo>
                  <a:lnTo>
                    <a:pt x="543179" y="59309"/>
                  </a:lnTo>
                  <a:lnTo>
                    <a:pt x="543179" y="249047"/>
                  </a:lnTo>
                  <a:lnTo>
                    <a:pt x="489381" y="195326"/>
                  </a:lnTo>
                  <a:lnTo>
                    <a:pt x="448183" y="154178"/>
                  </a:lnTo>
                  <a:lnTo>
                    <a:pt x="489381" y="113030"/>
                  </a:lnTo>
                  <a:lnTo>
                    <a:pt x="543179" y="59309"/>
                  </a:lnTo>
                  <a:lnTo>
                    <a:pt x="543179" y="11176"/>
                  </a:lnTo>
                  <a:lnTo>
                    <a:pt x="441325" y="113030"/>
                  </a:lnTo>
                  <a:lnTo>
                    <a:pt x="433349" y="76250"/>
                  </a:lnTo>
                  <a:lnTo>
                    <a:pt x="416941" y="52451"/>
                  </a:lnTo>
                  <a:lnTo>
                    <a:pt x="412635" y="46215"/>
                  </a:lnTo>
                  <a:lnTo>
                    <a:pt x="407416" y="42748"/>
                  </a:lnTo>
                  <a:lnTo>
                    <a:pt x="407416" y="114554"/>
                  </a:lnTo>
                  <a:lnTo>
                    <a:pt x="407416" y="216408"/>
                  </a:lnTo>
                  <a:lnTo>
                    <a:pt x="402513" y="240525"/>
                  </a:lnTo>
                  <a:lnTo>
                    <a:pt x="389153" y="260273"/>
                  </a:lnTo>
                  <a:lnTo>
                    <a:pt x="369366" y="273621"/>
                  </a:lnTo>
                  <a:lnTo>
                    <a:pt x="345186" y="278511"/>
                  </a:lnTo>
                  <a:lnTo>
                    <a:pt x="96139" y="278511"/>
                  </a:lnTo>
                  <a:lnTo>
                    <a:pt x="71945" y="273621"/>
                  </a:lnTo>
                  <a:lnTo>
                    <a:pt x="52158" y="260273"/>
                  </a:lnTo>
                  <a:lnTo>
                    <a:pt x="38798" y="240525"/>
                  </a:lnTo>
                  <a:lnTo>
                    <a:pt x="33909" y="216408"/>
                  </a:lnTo>
                  <a:lnTo>
                    <a:pt x="33909" y="114554"/>
                  </a:lnTo>
                  <a:lnTo>
                    <a:pt x="38798" y="90385"/>
                  </a:lnTo>
                  <a:lnTo>
                    <a:pt x="52158" y="70650"/>
                  </a:lnTo>
                  <a:lnTo>
                    <a:pt x="71945" y="57340"/>
                  </a:lnTo>
                  <a:lnTo>
                    <a:pt x="96139" y="52451"/>
                  </a:lnTo>
                  <a:lnTo>
                    <a:pt x="345186" y="52451"/>
                  </a:lnTo>
                  <a:lnTo>
                    <a:pt x="369366" y="57340"/>
                  </a:lnTo>
                  <a:lnTo>
                    <a:pt x="389153" y="70650"/>
                  </a:lnTo>
                  <a:lnTo>
                    <a:pt x="402513" y="90385"/>
                  </a:lnTo>
                  <a:lnTo>
                    <a:pt x="407416" y="114554"/>
                  </a:lnTo>
                  <a:lnTo>
                    <a:pt x="407416" y="42748"/>
                  </a:lnTo>
                  <a:lnTo>
                    <a:pt x="382219" y="25971"/>
                  </a:lnTo>
                  <a:lnTo>
                    <a:pt x="345186" y="18542"/>
                  </a:lnTo>
                  <a:lnTo>
                    <a:pt x="96139" y="18542"/>
                  </a:lnTo>
                  <a:lnTo>
                    <a:pt x="58762" y="26098"/>
                  </a:lnTo>
                  <a:lnTo>
                    <a:pt x="28206" y="46697"/>
                  </a:lnTo>
                  <a:lnTo>
                    <a:pt x="7569" y="77216"/>
                  </a:lnTo>
                  <a:lnTo>
                    <a:pt x="0" y="114554"/>
                  </a:lnTo>
                  <a:lnTo>
                    <a:pt x="0" y="216408"/>
                  </a:lnTo>
                  <a:lnTo>
                    <a:pt x="7569" y="253733"/>
                  </a:lnTo>
                  <a:lnTo>
                    <a:pt x="28206" y="284213"/>
                  </a:lnTo>
                  <a:lnTo>
                    <a:pt x="58762" y="304761"/>
                  </a:lnTo>
                  <a:lnTo>
                    <a:pt x="96139" y="312293"/>
                  </a:lnTo>
                  <a:lnTo>
                    <a:pt x="345186" y="312293"/>
                  </a:lnTo>
                  <a:lnTo>
                    <a:pt x="382600" y="304761"/>
                  </a:lnTo>
                  <a:lnTo>
                    <a:pt x="413156" y="284213"/>
                  </a:lnTo>
                  <a:lnTo>
                    <a:pt x="417004" y="278511"/>
                  </a:lnTo>
                  <a:lnTo>
                    <a:pt x="433768" y="253733"/>
                  </a:lnTo>
                  <a:lnTo>
                    <a:pt x="441325" y="216408"/>
                  </a:lnTo>
                  <a:lnTo>
                    <a:pt x="441325" y="195326"/>
                  </a:lnTo>
                  <a:lnTo>
                    <a:pt x="548132" y="302006"/>
                  </a:lnTo>
                  <a:lnTo>
                    <a:pt x="551434" y="305181"/>
                  </a:lnTo>
                  <a:lnTo>
                    <a:pt x="555625" y="306832"/>
                  </a:lnTo>
                  <a:lnTo>
                    <a:pt x="562356" y="306832"/>
                  </a:lnTo>
                  <a:lnTo>
                    <a:pt x="564515" y="306578"/>
                  </a:lnTo>
                  <a:lnTo>
                    <a:pt x="566547" y="305689"/>
                  </a:lnTo>
                  <a:lnTo>
                    <a:pt x="573024" y="303022"/>
                  </a:lnTo>
                  <a:lnTo>
                    <a:pt x="577215" y="296926"/>
                  </a:lnTo>
                  <a:lnTo>
                    <a:pt x="577215" y="249047"/>
                  </a:lnTo>
                  <a:lnTo>
                    <a:pt x="577215" y="59309"/>
                  </a:lnTo>
                  <a:lnTo>
                    <a:pt x="577215" y="11430"/>
                  </a:lnTo>
                  <a:close/>
                </a:path>
                <a:path w="619125" h="1610360">
                  <a:moveTo>
                    <a:pt x="619125" y="1346073"/>
                  </a:moveTo>
                  <a:lnTo>
                    <a:pt x="618388" y="1341831"/>
                  </a:lnTo>
                  <a:lnTo>
                    <a:pt x="615721" y="1336763"/>
                  </a:lnTo>
                  <a:lnTo>
                    <a:pt x="610158" y="1331518"/>
                  </a:lnTo>
                  <a:lnTo>
                    <a:pt x="602742" y="1327797"/>
                  </a:lnTo>
                  <a:lnTo>
                    <a:pt x="602742" y="1346835"/>
                  </a:lnTo>
                  <a:lnTo>
                    <a:pt x="602488" y="1347597"/>
                  </a:lnTo>
                  <a:lnTo>
                    <a:pt x="600710" y="1349756"/>
                  </a:lnTo>
                  <a:lnTo>
                    <a:pt x="595630" y="1352169"/>
                  </a:lnTo>
                  <a:lnTo>
                    <a:pt x="567690" y="1365135"/>
                  </a:lnTo>
                  <a:lnTo>
                    <a:pt x="567690" y="1393317"/>
                  </a:lnTo>
                  <a:lnTo>
                    <a:pt x="545338" y="1455039"/>
                  </a:lnTo>
                  <a:lnTo>
                    <a:pt x="529844" y="1449451"/>
                  </a:lnTo>
                  <a:lnTo>
                    <a:pt x="547751" y="1400302"/>
                  </a:lnTo>
                  <a:lnTo>
                    <a:pt x="551180" y="1390904"/>
                  </a:lnTo>
                  <a:lnTo>
                    <a:pt x="555358" y="1388935"/>
                  </a:lnTo>
                  <a:lnTo>
                    <a:pt x="555498" y="1388872"/>
                  </a:lnTo>
                  <a:lnTo>
                    <a:pt x="567690" y="1393317"/>
                  </a:lnTo>
                  <a:lnTo>
                    <a:pt x="567690" y="1365135"/>
                  </a:lnTo>
                  <a:lnTo>
                    <a:pt x="528828" y="1383157"/>
                  </a:lnTo>
                  <a:lnTo>
                    <a:pt x="516331" y="1387144"/>
                  </a:lnTo>
                  <a:lnTo>
                    <a:pt x="501840" y="1388935"/>
                  </a:lnTo>
                  <a:lnTo>
                    <a:pt x="487248" y="1388452"/>
                  </a:lnTo>
                  <a:lnTo>
                    <a:pt x="474472" y="1385570"/>
                  </a:lnTo>
                  <a:lnTo>
                    <a:pt x="232537" y="1297813"/>
                  </a:lnTo>
                  <a:lnTo>
                    <a:pt x="227838" y="1299972"/>
                  </a:lnTo>
                  <a:lnTo>
                    <a:pt x="226314" y="1304302"/>
                  </a:lnTo>
                  <a:lnTo>
                    <a:pt x="224790" y="1308481"/>
                  </a:lnTo>
                  <a:lnTo>
                    <a:pt x="226949" y="1313192"/>
                  </a:lnTo>
                  <a:lnTo>
                    <a:pt x="231267" y="1314716"/>
                  </a:lnTo>
                  <a:lnTo>
                    <a:pt x="468757" y="1401064"/>
                  </a:lnTo>
                  <a:lnTo>
                    <a:pt x="475348" y="1402994"/>
                  </a:lnTo>
                  <a:lnTo>
                    <a:pt x="482473" y="1404391"/>
                  </a:lnTo>
                  <a:lnTo>
                    <a:pt x="489966" y="1405229"/>
                  </a:lnTo>
                  <a:lnTo>
                    <a:pt x="497713" y="1405509"/>
                  </a:lnTo>
                  <a:lnTo>
                    <a:pt x="506196" y="1405178"/>
                  </a:lnTo>
                  <a:lnTo>
                    <a:pt x="514578" y="1404200"/>
                  </a:lnTo>
                  <a:lnTo>
                    <a:pt x="522655" y="1402562"/>
                  </a:lnTo>
                  <a:lnTo>
                    <a:pt x="530225" y="1400302"/>
                  </a:lnTo>
                  <a:lnTo>
                    <a:pt x="511556" y="1451483"/>
                  </a:lnTo>
                  <a:lnTo>
                    <a:pt x="506488" y="1459788"/>
                  </a:lnTo>
                  <a:lnTo>
                    <a:pt x="498843" y="1465313"/>
                  </a:lnTo>
                  <a:lnTo>
                    <a:pt x="489686" y="1467586"/>
                  </a:lnTo>
                  <a:lnTo>
                    <a:pt x="480060" y="1466088"/>
                  </a:lnTo>
                  <a:lnTo>
                    <a:pt x="381266" y="1430274"/>
                  </a:lnTo>
                  <a:lnTo>
                    <a:pt x="317119" y="1407020"/>
                  </a:lnTo>
                  <a:lnTo>
                    <a:pt x="317119" y="1424432"/>
                  </a:lnTo>
                  <a:lnTo>
                    <a:pt x="312039" y="1429969"/>
                  </a:lnTo>
                  <a:lnTo>
                    <a:pt x="305955" y="1434122"/>
                  </a:lnTo>
                  <a:lnTo>
                    <a:pt x="299123" y="1436801"/>
                  </a:lnTo>
                  <a:lnTo>
                    <a:pt x="291846" y="1437894"/>
                  </a:lnTo>
                  <a:lnTo>
                    <a:pt x="287401" y="1437894"/>
                  </a:lnTo>
                  <a:lnTo>
                    <a:pt x="283337" y="1437259"/>
                  </a:lnTo>
                  <a:lnTo>
                    <a:pt x="280416" y="1436230"/>
                  </a:lnTo>
                  <a:lnTo>
                    <a:pt x="280416" y="1453134"/>
                  </a:lnTo>
                  <a:lnTo>
                    <a:pt x="257048" y="1517396"/>
                  </a:lnTo>
                  <a:lnTo>
                    <a:pt x="218440" y="1544447"/>
                  </a:lnTo>
                  <a:lnTo>
                    <a:pt x="142875" y="1544447"/>
                  </a:lnTo>
                  <a:lnTo>
                    <a:pt x="142875" y="1528064"/>
                  </a:lnTo>
                  <a:lnTo>
                    <a:pt x="218440" y="1528064"/>
                  </a:lnTo>
                  <a:lnTo>
                    <a:pt x="225882" y="1526882"/>
                  </a:lnTo>
                  <a:lnTo>
                    <a:pt x="232511" y="1523555"/>
                  </a:lnTo>
                  <a:lnTo>
                    <a:pt x="237883" y="1518424"/>
                  </a:lnTo>
                  <a:lnTo>
                    <a:pt x="241554" y="1511808"/>
                  </a:lnTo>
                  <a:lnTo>
                    <a:pt x="241592" y="1511681"/>
                  </a:lnTo>
                  <a:lnTo>
                    <a:pt x="265176" y="1447165"/>
                  </a:lnTo>
                  <a:lnTo>
                    <a:pt x="280416" y="1453134"/>
                  </a:lnTo>
                  <a:lnTo>
                    <a:pt x="280416" y="1436230"/>
                  </a:lnTo>
                  <a:lnTo>
                    <a:pt x="279400" y="1435862"/>
                  </a:lnTo>
                  <a:lnTo>
                    <a:pt x="274955" y="1434211"/>
                  </a:lnTo>
                  <a:lnTo>
                    <a:pt x="270891" y="1431671"/>
                  </a:lnTo>
                  <a:lnTo>
                    <a:pt x="267335" y="1428115"/>
                  </a:lnTo>
                  <a:lnTo>
                    <a:pt x="267081" y="1427734"/>
                  </a:lnTo>
                  <a:lnTo>
                    <a:pt x="266700" y="1427480"/>
                  </a:lnTo>
                  <a:lnTo>
                    <a:pt x="262610" y="1422158"/>
                  </a:lnTo>
                  <a:lnTo>
                    <a:pt x="259740" y="1416177"/>
                  </a:lnTo>
                  <a:lnTo>
                    <a:pt x="258152" y="1409738"/>
                  </a:lnTo>
                  <a:lnTo>
                    <a:pt x="257937" y="1402969"/>
                  </a:lnTo>
                  <a:lnTo>
                    <a:pt x="317119" y="1424432"/>
                  </a:lnTo>
                  <a:lnTo>
                    <a:pt x="317119" y="1407020"/>
                  </a:lnTo>
                  <a:lnTo>
                    <a:pt x="305955" y="1402969"/>
                  </a:lnTo>
                  <a:lnTo>
                    <a:pt x="126619" y="1337945"/>
                  </a:lnTo>
                  <a:lnTo>
                    <a:pt x="118313" y="1332814"/>
                  </a:lnTo>
                  <a:lnTo>
                    <a:pt x="112788" y="1325143"/>
                  </a:lnTo>
                  <a:lnTo>
                    <a:pt x="110515" y="1315961"/>
                  </a:lnTo>
                  <a:lnTo>
                    <a:pt x="112014" y="1306322"/>
                  </a:lnTo>
                  <a:lnTo>
                    <a:pt x="125984" y="1267714"/>
                  </a:lnTo>
                  <a:lnTo>
                    <a:pt x="129921" y="1272870"/>
                  </a:lnTo>
                  <a:lnTo>
                    <a:pt x="134658" y="1277378"/>
                  </a:lnTo>
                  <a:lnTo>
                    <a:pt x="140144" y="1281112"/>
                  </a:lnTo>
                  <a:lnTo>
                    <a:pt x="146304" y="1283970"/>
                  </a:lnTo>
                  <a:lnTo>
                    <a:pt x="158369" y="1288288"/>
                  </a:lnTo>
                  <a:lnTo>
                    <a:pt x="163068" y="1286002"/>
                  </a:lnTo>
                  <a:lnTo>
                    <a:pt x="166116" y="1277620"/>
                  </a:lnTo>
                  <a:lnTo>
                    <a:pt x="163957" y="1272794"/>
                  </a:lnTo>
                  <a:lnTo>
                    <a:pt x="151892" y="1268476"/>
                  </a:lnTo>
                  <a:lnTo>
                    <a:pt x="150647" y="1267714"/>
                  </a:lnTo>
                  <a:lnTo>
                    <a:pt x="143586" y="1263370"/>
                  </a:lnTo>
                  <a:lnTo>
                    <a:pt x="138049" y="1255737"/>
                  </a:lnTo>
                  <a:lnTo>
                    <a:pt x="135737" y="1246606"/>
                  </a:lnTo>
                  <a:lnTo>
                    <a:pt x="137160" y="1236980"/>
                  </a:lnTo>
                  <a:lnTo>
                    <a:pt x="153517" y="1197825"/>
                  </a:lnTo>
                  <a:lnTo>
                    <a:pt x="170370" y="1189977"/>
                  </a:lnTo>
                  <a:lnTo>
                    <a:pt x="180086" y="1191387"/>
                  </a:lnTo>
                  <a:lnTo>
                    <a:pt x="600329" y="1344041"/>
                  </a:lnTo>
                  <a:lnTo>
                    <a:pt x="602361" y="1346073"/>
                  </a:lnTo>
                  <a:lnTo>
                    <a:pt x="602742" y="1346835"/>
                  </a:lnTo>
                  <a:lnTo>
                    <a:pt x="602742" y="1327797"/>
                  </a:lnTo>
                  <a:lnTo>
                    <a:pt x="600710" y="1326769"/>
                  </a:lnTo>
                  <a:lnTo>
                    <a:pt x="224091" y="1189977"/>
                  </a:lnTo>
                  <a:lnTo>
                    <a:pt x="180340" y="1174115"/>
                  </a:lnTo>
                  <a:lnTo>
                    <a:pt x="174879" y="1173353"/>
                  </a:lnTo>
                  <a:lnTo>
                    <a:pt x="169545" y="1173607"/>
                  </a:lnTo>
                  <a:lnTo>
                    <a:pt x="132969" y="1200531"/>
                  </a:lnTo>
                  <a:lnTo>
                    <a:pt x="121793" y="1231392"/>
                  </a:lnTo>
                  <a:lnTo>
                    <a:pt x="96520" y="1300734"/>
                  </a:lnTo>
                  <a:lnTo>
                    <a:pt x="107162" y="1344815"/>
                  </a:lnTo>
                  <a:lnTo>
                    <a:pt x="242062" y="1397127"/>
                  </a:lnTo>
                  <a:lnTo>
                    <a:pt x="241401" y="1407591"/>
                  </a:lnTo>
                  <a:lnTo>
                    <a:pt x="242951" y="1417662"/>
                  </a:lnTo>
                  <a:lnTo>
                    <a:pt x="246481" y="1427086"/>
                  </a:lnTo>
                  <a:lnTo>
                    <a:pt x="251841" y="1435608"/>
                  </a:lnTo>
                  <a:lnTo>
                    <a:pt x="226187" y="1506220"/>
                  </a:lnTo>
                  <a:lnTo>
                    <a:pt x="224917" y="1509522"/>
                  </a:lnTo>
                  <a:lnTo>
                    <a:pt x="221869" y="1511681"/>
                  </a:lnTo>
                  <a:lnTo>
                    <a:pt x="142875" y="1511681"/>
                  </a:lnTo>
                  <a:lnTo>
                    <a:pt x="142875" y="1487043"/>
                  </a:lnTo>
                  <a:lnTo>
                    <a:pt x="141173" y="1478788"/>
                  </a:lnTo>
                  <a:lnTo>
                    <a:pt x="140906" y="1477518"/>
                  </a:lnTo>
                  <a:lnTo>
                    <a:pt x="135597" y="1469682"/>
                  </a:lnTo>
                  <a:lnTo>
                    <a:pt x="127762" y="1464373"/>
                  </a:lnTo>
                  <a:lnTo>
                    <a:pt x="126492" y="1464119"/>
                  </a:lnTo>
                  <a:lnTo>
                    <a:pt x="126492" y="1482471"/>
                  </a:lnTo>
                  <a:lnTo>
                    <a:pt x="126492" y="1590040"/>
                  </a:lnTo>
                  <a:lnTo>
                    <a:pt x="122809" y="1593723"/>
                  </a:lnTo>
                  <a:lnTo>
                    <a:pt x="109982" y="1593723"/>
                  </a:lnTo>
                  <a:lnTo>
                    <a:pt x="109982" y="1478788"/>
                  </a:lnTo>
                  <a:lnTo>
                    <a:pt x="122809" y="1478788"/>
                  </a:lnTo>
                  <a:lnTo>
                    <a:pt x="126492" y="1482471"/>
                  </a:lnTo>
                  <a:lnTo>
                    <a:pt x="126492" y="1464119"/>
                  </a:lnTo>
                  <a:lnTo>
                    <a:pt x="118237" y="1462405"/>
                  </a:lnTo>
                  <a:lnTo>
                    <a:pt x="97282" y="1462405"/>
                  </a:lnTo>
                  <a:lnTo>
                    <a:pt x="93599" y="1466088"/>
                  </a:lnTo>
                  <a:lnTo>
                    <a:pt x="93599" y="1606423"/>
                  </a:lnTo>
                  <a:lnTo>
                    <a:pt x="97282" y="1610106"/>
                  </a:lnTo>
                  <a:lnTo>
                    <a:pt x="118237" y="1610106"/>
                  </a:lnTo>
                  <a:lnTo>
                    <a:pt x="142875" y="1585468"/>
                  </a:lnTo>
                  <a:lnTo>
                    <a:pt x="142875" y="1560830"/>
                  </a:lnTo>
                  <a:lnTo>
                    <a:pt x="218440" y="1560830"/>
                  </a:lnTo>
                  <a:lnTo>
                    <a:pt x="235839" y="1558124"/>
                  </a:lnTo>
                  <a:lnTo>
                    <a:pt x="251333" y="1550454"/>
                  </a:lnTo>
                  <a:lnTo>
                    <a:pt x="257644" y="1544447"/>
                  </a:lnTo>
                  <a:lnTo>
                    <a:pt x="263867" y="1538541"/>
                  </a:lnTo>
                  <a:lnTo>
                    <a:pt x="272415" y="1523111"/>
                  </a:lnTo>
                  <a:lnTo>
                    <a:pt x="297688" y="1453896"/>
                  </a:lnTo>
                  <a:lnTo>
                    <a:pt x="308165" y="1451190"/>
                  </a:lnTo>
                  <a:lnTo>
                    <a:pt x="315988" y="1447165"/>
                  </a:lnTo>
                  <a:lnTo>
                    <a:pt x="317817" y="1446237"/>
                  </a:lnTo>
                  <a:lnTo>
                    <a:pt x="326224" y="1439202"/>
                  </a:lnTo>
                  <a:lnTo>
                    <a:pt x="327215" y="1437894"/>
                  </a:lnTo>
                  <a:lnTo>
                    <a:pt x="332994" y="1430274"/>
                  </a:lnTo>
                  <a:lnTo>
                    <a:pt x="479044" y="1483233"/>
                  </a:lnTo>
                  <a:lnTo>
                    <a:pt x="483743" y="1484122"/>
                  </a:lnTo>
                  <a:lnTo>
                    <a:pt x="488442" y="1484122"/>
                  </a:lnTo>
                  <a:lnTo>
                    <a:pt x="498792" y="1482763"/>
                  </a:lnTo>
                  <a:lnTo>
                    <a:pt x="508393" y="1478851"/>
                  </a:lnTo>
                  <a:lnTo>
                    <a:pt x="516775" y="1472666"/>
                  </a:lnTo>
                  <a:lnTo>
                    <a:pt x="520928" y="1467586"/>
                  </a:lnTo>
                  <a:lnTo>
                    <a:pt x="523494" y="1464437"/>
                  </a:lnTo>
                  <a:lnTo>
                    <a:pt x="539750" y="1470406"/>
                  </a:lnTo>
                  <a:lnTo>
                    <a:pt x="541528" y="1471041"/>
                  </a:lnTo>
                  <a:lnTo>
                    <a:pt x="543433" y="1471422"/>
                  </a:lnTo>
                  <a:lnTo>
                    <a:pt x="547624" y="1471422"/>
                  </a:lnTo>
                  <a:lnTo>
                    <a:pt x="559269" y="1464437"/>
                  </a:lnTo>
                  <a:lnTo>
                    <a:pt x="560705" y="1460627"/>
                  </a:lnTo>
                  <a:lnTo>
                    <a:pt x="562737" y="1455039"/>
                  </a:lnTo>
                  <a:lnTo>
                    <a:pt x="583184" y="1398905"/>
                  </a:lnTo>
                  <a:lnTo>
                    <a:pt x="585851" y="1391412"/>
                  </a:lnTo>
                  <a:lnTo>
                    <a:pt x="584911" y="1388872"/>
                  </a:lnTo>
                  <a:lnTo>
                    <a:pt x="582803" y="1383157"/>
                  </a:lnTo>
                  <a:lnTo>
                    <a:pt x="576199" y="1379220"/>
                  </a:lnTo>
                  <a:lnTo>
                    <a:pt x="602488" y="1366901"/>
                  </a:lnTo>
                  <a:lnTo>
                    <a:pt x="611492" y="1361389"/>
                  </a:lnTo>
                  <a:lnTo>
                    <a:pt x="616559" y="1355686"/>
                  </a:lnTo>
                  <a:lnTo>
                    <a:pt x="618756" y="1350391"/>
                  </a:lnTo>
                  <a:lnTo>
                    <a:pt x="619125" y="134607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3268217" y="861186"/>
            <a:ext cx="5652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29" dirty="0">
                <a:solidFill>
                  <a:srgbClr val="FFFFFF"/>
                </a:solidFill>
                <a:latin typeface="Arial"/>
                <a:cs typeface="Arial"/>
              </a:rPr>
              <a:t>QUY </a:t>
            </a:r>
            <a:r>
              <a:rPr sz="2800" b="0" spc="-204" dirty="0">
                <a:solidFill>
                  <a:srgbClr val="FFFFFF"/>
                </a:solidFill>
                <a:latin typeface="Arial"/>
                <a:cs typeface="Arial"/>
              </a:rPr>
              <a:t>TRÌNH </a:t>
            </a:r>
            <a:r>
              <a:rPr sz="2800" b="0" spc="-70" dirty="0">
                <a:solidFill>
                  <a:srgbClr val="FFFFFF"/>
                </a:solidFill>
                <a:latin typeface="Arial"/>
                <a:cs typeface="Arial"/>
              </a:rPr>
              <a:t>NHẬN </a:t>
            </a:r>
            <a:r>
              <a:rPr sz="2800" b="0" spc="-195" dirty="0">
                <a:solidFill>
                  <a:srgbClr val="FFFFFF"/>
                </a:solidFill>
                <a:latin typeface="Arial"/>
                <a:cs typeface="Arial"/>
              </a:rPr>
              <a:t>DIỆN </a:t>
            </a:r>
            <a:r>
              <a:rPr sz="2800" b="0" spc="-160" dirty="0">
                <a:solidFill>
                  <a:srgbClr val="FFFFFF"/>
                </a:solidFill>
                <a:latin typeface="Arial"/>
                <a:cs typeface="Arial"/>
              </a:rPr>
              <a:t>KHUÔN</a:t>
            </a:r>
            <a:r>
              <a:rPr sz="2800" b="0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114" dirty="0">
                <a:solidFill>
                  <a:srgbClr val="FFFFFF"/>
                </a:solidFill>
                <a:latin typeface="Arial"/>
                <a:cs typeface="Arial"/>
              </a:rPr>
              <a:t>MẶT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8938"/>
            <a:ext cx="12191981" cy="98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165" y="861186"/>
            <a:ext cx="3863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70" dirty="0">
                <a:solidFill>
                  <a:srgbClr val="FFFFFF"/>
                </a:solidFill>
                <a:latin typeface="Arial"/>
                <a:cs typeface="Arial"/>
              </a:rPr>
              <a:t>NHẬN </a:t>
            </a:r>
            <a:r>
              <a:rPr sz="2800" b="0" spc="-195" dirty="0">
                <a:solidFill>
                  <a:srgbClr val="FFFFFF"/>
                </a:solidFill>
                <a:latin typeface="Arial"/>
                <a:cs typeface="Arial"/>
              </a:rPr>
              <a:t>DIỆN </a:t>
            </a:r>
            <a:r>
              <a:rPr sz="2800" b="0" spc="-160" dirty="0">
                <a:solidFill>
                  <a:srgbClr val="FFFFFF"/>
                </a:solidFill>
                <a:latin typeface="Arial"/>
                <a:cs typeface="Arial"/>
              </a:rPr>
              <a:t>KHUÔN</a:t>
            </a:r>
            <a:r>
              <a:rPr sz="2800" b="0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114" dirty="0">
                <a:solidFill>
                  <a:srgbClr val="FFFFFF"/>
                </a:solidFill>
                <a:latin typeface="Arial"/>
                <a:cs typeface="Arial"/>
              </a:rPr>
              <a:t>MẶT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14" y="1801367"/>
            <a:ext cx="1549400" cy="1422400"/>
          </a:xfrm>
          <a:custGeom>
            <a:avLst/>
            <a:gdLst/>
            <a:ahLst/>
            <a:cxnLst/>
            <a:rect l="l" t="t" r="r" b="b"/>
            <a:pathLst>
              <a:path w="1549400" h="1422400">
                <a:moveTo>
                  <a:pt x="160367" y="1409700"/>
                </a:moveTo>
                <a:lnTo>
                  <a:pt x="78858" y="1409700"/>
                </a:lnTo>
                <a:lnTo>
                  <a:pt x="83632" y="1422400"/>
                </a:lnTo>
                <a:lnTo>
                  <a:pt x="156125" y="1422400"/>
                </a:lnTo>
                <a:lnTo>
                  <a:pt x="160367" y="1409700"/>
                </a:lnTo>
                <a:close/>
              </a:path>
              <a:path w="1549400" h="1422400">
                <a:moveTo>
                  <a:pt x="175925" y="1397000"/>
                </a:moveTo>
                <a:lnTo>
                  <a:pt x="64535" y="1397000"/>
                </a:lnTo>
                <a:lnTo>
                  <a:pt x="69133" y="1409700"/>
                </a:lnTo>
                <a:lnTo>
                  <a:pt x="172216" y="1409700"/>
                </a:lnTo>
                <a:lnTo>
                  <a:pt x="175925" y="1397000"/>
                </a:lnTo>
                <a:close/>
              </a:path>
              <a:path w="1549400" h="1422400">
                <a:moveTo>
                  <a:pt x="186542" y="1384300"/>
                </a:moveTo>
                <a:lnTo>
                  <a:pt x="55871" y="1384300"/>
                </a:lnTo>
                <a:lnTo>
                  <a:pt x="60292" y="1397000"/>
                </a:lnTo>
                <a:lnTo>
                  <a:pt x="183176" y="1397000"/>
                </a:lnTo>
                <a:lnTo>
                  <a:pt x="186542" y="1384300"/>
                </a:lnTo>
                <a:close/>
              </a:path>
              <a:path w="1549400" h="1422400">
                <a:moveTo>
                  <a:pt x="196257" y="1371600"/>
                </a:moveTo>
                <a:lnTo>
                  <a:pt x="47916" y="1371600"/>
                </a:lnTo>
                <a:lnTo>
                  <a:pt x="51805" y="1384300"/>
                </a:lnTo>
                <a:lnTo>
                  <a:pt x="193082" y="1384300"/>
                </a:lnTo>
                <a:lnTo>
                  <a:pt x="196257" y="1371600"/>
                </a:lnTo>
                <a:close/>
              </a:path>
              <a:path w="1549400" h="1422400">
                <a:moveTo>
                  <a:pt x="202277" y="1358900"/>
                </a:moveTo>
                <a:lnTo>
                  <a:pt x="40489" y="1358900"/>
                </a:lnTo>
                <a:lnTo>
                  <a:pt x="44025" y="1371600"/>
                </a:lnTo>
                <a:lnTo>
                  <a:pt x="199267" y="1371600"/>
                </a:lnTo>
                <a:lnTo>
                  <a:pt x="202277" y="1358900"/>
                </a:lnTo>
                <a:close/>
              </a:path>
              <a:path w="1549400" h="1422400">
                <a:moveTo>
                  <a:pt x="207751" y="1346200"/>
                </a:moveTo>
                <a:lnTo>
                  <a:pt x="33770" y="1346200"/>
                </a:lnTo>
                <a:lnTo>
                  <a:pt x="36954" y="1358900"/>
                </a:lnTo>
                <a:lnTo>
                  <a:pt x="205109" y="1358900"/>
                </a:lnTo>
                <a:lnTo>
                  <a:pt x="207751" y="1346200"/>
                </a:lnTo>
                <a:close/>
              </a:path>
              <a:path w="1549400" h="1422400">
                <a:moveTo>
                  <a:pt x="417110" y="1130300"/>
                </a:moveTo>
                <a:lnTo>
                  <a:pt x="25284" y="1130300"/>
                </a:lnTo>
                <a:lnTo>
                  <a:pt x="20686" y="1155700"/>
                </a:lnTo>
                <a:lnTo>
                  <a:pt x="18742" y="1155700"/>
                </a:lnTo>
                <a:lnTo>
                  <a:pt x="15558" y="1181100"/>
                </a:lnTo>
                <a:lnTo>
                  <a:pt x="14321" y="1193800"/>
                </a:lnTo>
                <a:lnTo>
                  <a:pt x="13437" y="1193800"/>
                </a:lnTo>
                <a:lnTo>
                  <a:pt x="12730" y="1206500"/>
                </a:lnTo>
                <a:lnTo>
                  <a:pt x="12199" y="1219200"/>
                </a:lnTo>
                <a:lnTo>
                  <a:pt x="12199" y="1244600"/>
                </a:lnTo>
                <a:lnTo>
                  <a:pt x="12730" y="1244600"/>
                </a:lnTo>
                <a:lnTo>
                  <a:pt x="13437" y="1257300"/>
                </a:lnTo>
                <a:lnTo>
                  <a:pt x="14321" y="1270000"/>
                </a:lnTo>
                <a:lnTo>
                  <a:pt x="15558" y="1282700"/>
                </a:lnTo>
                <a:lnTo>
                  <a:pt x="18742" y="1295400"/>
                </a:lnTo>
                <a:lnTo>
                  <a:pt x="20686" y="1308100"/>
                </a:lnTo>
                <a:lnTo>
                  <a:pt x="25284" y="1320800"/>
                </a:lnTo>
                <a:lnTo>
                  <a:pt x="27935" y="1333500"/>
                </a:lnTo>
                <a:lnTo>
                  <a:pt x="30765" y="1346200"/>
                </a:lnTo>
                <a:lnTo>
                  <a:pt x="210405" y="1346200"/>
                </a:lnTo>
                <a:lnTo>
                  <a:pt x="212704" y="1333500"/>
                </a:lnTo>
                <a:lnTo>
                  <a:pt x="214825" y="1333500"/>
                </a:lnTo>
                <a:lnTo>
                  <a:pt x="217123" y="1320800"/>
                </a:lnTo>
                <a:lnTo>
                  <a:pt x="219066" y="1320800"/>
                </a:lnTo>
                <a:lnTo>
                  <a:pt x="220844" y="1308100"/>
                </a:lnTo>
                <a:lnTo>
                  <a:pt x="222610" y="1308100"/>
                </a:lnTo>
                <a:lnTo>
                  <a:pt x="225442" y="1282700"/>
                </a:lnTo>
                <a:lnTo>
                  <a:pt x="417110" y="1130300"/>
                </a:lnTo>
                <a:close/>
              </a:path>
              <a:path w="1549400" h="1422400">
                <a:moveTo>
                  <a:pt x="474565" y="1143000"/>
                </a:moveTo>
                <a:lnTo>
                  <a:pt x="462017" y="1143000"/>
                </a:lnTo>
                <a:lnTo>
                  <a:pt x="465548" y="1155700"/>
                </a:lnTo>
                <a:lnTo>
                  <a:pt x="469091" y="1155700"/>
                </a:lnTo>
                <a:lnTo>
                  <a:pt x="474565" y="1143000"/>
                </a:lnTo>
                <a:close/>
              </a:path>
              <a:path w="1549400" h="1422400">
                <a:moveTo>
                  <a:pt x="520006" y="1130300"/>
                </a:moveTo>
                <a:lnTo>
                  <a:pt x="417110" y="1130300"/>
                </a:lnTo>
                <a:lnTo>
                  <a:pt x="422940" y="1143000"/>
                </a:lnTo>
                <a:lnTo>
                  <a:pt x="515408" y="1143000"/>
                </a:lnTo>
                <a:lnTo>
                  <a:pt x="520006" y="1130300"/>
                </a:lnTo>
                <a:close/>
              </a:path>
              <a:path w="1549400" h="1422400">
                <a:moveTo>
                  <a:pt x="208995" y="1104900"/>
                </a:moveTo>
                <a:lnTo>
                  <a:pt x="33770" y="1104900"/>
                </a:lnTo>
                <a:lnTo>
                  <a:pt x="30765" y="1117600"/>
                </a:lnTo>
                <a:lnTo>
                  <a:pt x="27935" y="1130300"/>
                </a:lnTo>
                <a:lnTo>
                  <a:pt x="215002" y="1130300"/>
                </a:lnTo>
                <a:lnTo>
                  <a:pt x="213237" y="1117600"/>
                </a:lnTo>
                <a:lnTo>
                  <a:pt x="211116" y="1117600"/>
                </a:lnTo>
                <a:lnTo>
                  <a:pt x="208995" y="1104900"/>
                </a:lnTo>
                <a:close/>
              </a:path>
              <a:path w="1549400" h="1422400">
                <a:moveTo>
                  <a:pt x="573231" y="1016000"/>
                </a:moveTo>
                <a:lnTo>
                  <a:pt x="365294" y="1016000"/>
                </a:lnTo>
                <a:lnTo>
                  <a:pt x="216768" y="1130300"/>
                </a:lnTo>
                <a:lnTo>
                  <a:pt x="537163" y="1130300"/>
                </a:lnTo>
                <a:lnTo>
                  <a:pt x="541050" y="1117600"/>
                </a:lnTo>
                <a:lnTo>
                  <a:pt x="548479" y="1117600"/>
                </a:lnTo>
                <a:lnTo>
                  <a:pt x="551832" y="1104900"/>
                </a:lnTo>
                <a:lnTo>
                  <a:pt x="558029" y="1104900"/>
                </a:lnTo>
                <a:lnTo>
                  <a:pt x="560849" y="1092200"/>
                </a:lnTo>
                <a:lnTo>
                  <a:pt x="565624" y="1092200"/>
                </a:lnTo>
                <a:lnTo>
                  <a:pt x="567745" y="1079500"/>
                </a:lnTo>
                <a:lnTo>
                  <a:pt x="571466" y="1079500"/>
                </a:lnTo>
                <a:lnTo>
                  <a:pt x="572698" y="1066800"/>
                </a:lnTo>
                <a:lnTo>
                  <a:pt x="574120" y="1066800"/>
                </a:lnTo>
                <a:lnTo>
                  <a:pt x="574997" y="1054100"/>
                </a:lnTo>
                <a:lnTo>
                  <a:pt x="576241" y="1054100"/>
                </a:lnTo>
                <a:lnTo>
                  <a:pt x="576241" y="1041400"/>
                </a:lnTo>
                <a:lnTo>
                  <a:pt x="575886" y="1041400"/>
                </a:lnTo>
                <a:lnTo>
                  <a:pt x="575352" y="1028700"/>
                </a:lnTo>
                <a:lnTo>
                  <a:pt x="574476" y="1028700"/>
                </a:lnTo>
                <a:lnTo>
                  <a:pt x="573231" y="1016000"/>
                </a:lnTo>
                <a:close/>
              </a:path>
              <a:path w="1549400" h="1422400">
                <a:moveTo>
                  <a:pt x="202277" y="1092200"/>
                </a:moveTo>
                <a:lnTo>
                  <a:pt x="40489" y="1092200"/>
                </a:lnTo>
                <a:lnTo>
                  <a:pt x="36954" y="1104900"/>
                </a:lnTo>
                <a:lnTo>
                  <a:pt x="204754" y="1104900"/>
                </a:lnTo>
                <a:lnTo>
                  <a:pt x="202277" y="1092200"/>
                </a:lnTo>
                <a:close/>
              </a:path>
              <a:path w="1549400" h="1422400">
                <a:moveTo>
                  <a:pt x="197502" y="1079500"/>
                </a:moveTo>
                <a:lnTo>
                  <a:pt x="47916" y="1079500"/>
                </a:lnTo>
                <a:lnTo>
                  <a:pt x="44025" y="1092200"/>
                </a:lnTo>
                <a:lnTo>
                  <a:pt x="199978" y="1092200"/>
                </a:lnTo>
                <a:lnTo>
                  <a:pt x="197502" y="1079500"/>
                </a:lnTo>
                <a:close/>
              </a:path>
              <a:path w="1549400" h="1422400">
                <a:moveTo>
                  <a:pt x="189361" y="1066800"/>
                </a:moveTo>
                <a:lnTo>
                  <a:pt x="55871" y="1066800"/>
                </a:lnTo>
                <a:lnTo>
                  <a:pt x="51805" y="1079500"/>
                </a:lnTo>
                <a:lnTo>
                  <a:pt x="194848" y="1079500"/>
                </a:lnTo>
                <a:lnTo>
                  <a:pt x="189361" y="1066800"/>
                </a:lnTo>
                <a:close/>
              </a:path>
              <a:path w="1549400" h="1422400">
                <a:moveTo>
                  <a:pt x="180522" y="1054100"/>
                </a:moveTo>
                <a:lnTo>
                  <a:pt x="64535" y="1054100"/>
                </a:lnTo>
                <a:lnTo>
                  <a:pt x="60292" y="1066800"/>
                </a:lnTo>
                <a:lnTo>
                  <a:pt x="183532" y="1066800"/>
                </a:lnTo>
                <a:lnTo>
                  <a:pt x="180522" y="1054100"/>
                </a:lnTo>
                <a:close/>
              </a:path>
              <a:path w="1549400" h="1422400">
                <a:moveTo>
                  <a:pt x="167974" y="1041400"/>
                </a:moveTo>
                <a:lnTo>
                  <a:pt x="73907" y="1041400"/>
                </a:lnTo>
                <a:lnTo>
                  <a:pt x="69133" y="1054100"/>
                </a:lnTo>
                <a:lnTo>
                  <a:pt x="171149" y="1054100"/>
                </a:lnTo>
                <a:lnTo>
                  <a:pt x="167974" y="1041400"/>
                </a:lnTo>
                <a:close/>
              </a:path>
              <a:path w="1549400" h="1422400">
                <a:moveTo>
                  <a:pt x="147464" y="1028700"/>
                </a:moveTo>
                <a:lnTo>
                  <a:pt x="93888" y="1028700"/>
                </a:lnTo>
                <a:lnTo>
                  <a:pt x="88759" y="1041400"/>
                </a:lnTo>
                <a:lnTo>
                  <a:pt x="154538" y="1041400"/>
                </a:lnTo>
                <a:lnTo>
                  <a:pt x="147464" y="1028700"/>
                </a:lnTo>
                <a:close/>
              </a:path>
              <a:path w="1549400" h="1422400">
                <a:moveTo>
                  <a:pt x="569345" y="1003300"/>
                </a:moveTo>
                <a:lnTo>
                  <a:pt x="367949" y="1003300"/>
                </a:lnTo>
                <a:lnTo>
                  <a:pt x="366539" y="1016000"/>
                </a:lnTo>
                <a:lnTo>
                  <a:pt x="571466" y="1016000"/>
                </a:lnTo>
                <a:lnTo>
                  <a:pt x="569345" y="1003300"/>
                </a:lnTo>
                <a:close/>
              </a:path>
              <a:path w="1549400" h="1422400">
                <a:moveTo>
                  <a:pt x="564392" y="990600"/>
                </a:moveTo>
                <a:lnTo>
                  <a:pt x="373257" y="990600"/>
                </a:lnTo>
                <a:lnTo>
                  <a:pt x="371492" y="1003300"/>
                </a:lnTo>
                <a:lnTo>
                  <a:pt x="567046" y="1003300"/>
                </a:lnTo>
                <a:lnTo>
                  <a:pt x="564392" y="990600"/>
                </a:lnTo>
                <a:close/>
              </a:path>
              <a:path w="1549400" h="1422400">
                <a:moveTo>
                  <a:pt x="558029" y="977900"/>
                </a:moveTo>
                <a:lnTo>
                  <a:pt x="380509" y="977900"/>
                </a:lnTo>
                <a:lnTo>
                  <a:pt x="377855" y="990600"/>
                </a:lnTo>
                <a:lnTo>
                  <a:pt x="561382" y="990600"/>
                </a:lnTo>
                <a:lnTo>
                  <a:pt x="558029" y="977900"/>
                </a:lnTo>
                <a:close/>
              </a:path>
              <a:path w="1549400" h="1422400">
                <a:moveTo>
                  <a:pt x="546358" y="965200"/>
                </a:moveTo>
                <a:lnTo>
                  <a:pt x="388815" y="965200"/>
                </a:lnTo>
                <a:lnTo>
                  <a:pt x="385805" y="977900"/>
                </a:lnTo>
                <a:lnTo>
                  <a:pt x="554486" y="977900"/>
                </a:lnTo>
                <a:lnTo>
                  <a:pt x="546358" y="965200"/>
                </a:lnTo>
                <a:close/>
              </a:path>
              <a:path w="1549400" h="1422400">
                <a:moveTo>
                  <a:pt x="532388" y="723900"/>
                </a:moveTo>
                <a:lnTo>
                  <a:pt x="405617" y="723900"/>
                </a:lnTo>
                <a:lnTo>
                  <a:pt x="405617" y="952500"/>
                </a:lnTo>
                <a:lnTo>
                  <a:pt x="402073" y="965200"/>
                </a:lnTo>
                <a:lnTo>
                  <a:pt x="537341" y="965200"/>
                </a:lnTo>
                <a:lnTo>
                  <a:pt x="532388" y="952500"/>
                </a:lnTo>
                <a:lnTo>
                  <a:pt x="532388" y="723900"/>
                </a:lnTo>
                <a:close/>
              </a:path>
              <a:path w="1549400" h="1422400">
                <a:moveTo>
                  <a:pt x="1078231" y="673100"/>
                </a:moveTo>
                <a:lnTo>
                  <a:pt x="718748" y="673100"/>
                </a:lnTo>
                <a:lnTo>
                  <a:pt x="1035778" y="838200"/>
                </a:lnTo>
                <a:lnTo>
                  <a:pt x="1428487" y="889000"/>
                </a:lnTo>
                <a:lnTo>
                  <a:pt x="1440188" y="850900"/>
                </a:lnTo>
                <a:lnTo>
                  <a:pt x="1400674" y="850900"/>
                </a:lnTo>
                <a:lnTo>
                  <a:pt x="1037366" y="800100"/>
                </a:lnTo>
                <a:lnTo>
                  <a:pt x="1078231" y="673100"/>
                </a:lnTo>
                <a:close/>
              </a:path>
              <a:path w="1549400" h="1422400">
                <a:moveTo>
                  <a:pt x="1391657" y="457200"/>
                </a:moveTo>
                <a:lnTo>
                  <a:pt x="1147703" y="457200"/>
                </a:lnTo>
                <a:lnTo>
                  <a:pt x="1504179" y="533400"/>
                </a:lnTo>
                <a:lnTo>
                  <a:pt x="1400674" y="850900"/>
                </a:lnTo>
                <a:lnTo>
                  <a:pt x="1440188" y="850900"/>
                </a:lnTo>
                <a:lnTo>
                  <a:pt x="1549391" y="495300"/>
                </a:lnTo>
                <a:lnTo>
                  <a:pt x="1450966" y="469900"/>
                </a:lnTo>
                <a:lnTo>
                  <a:pt x="1391657" y="457200"/>
                </a:lnTo>
                <a:close/>
              </a:path>
              <a:path w="1549400" h="1422400">
                <a:moveTo>
                  <a:pt x="1324093" y="787400"/>
                </a:moveTo>
                <a:lnTo>
                  <a:pt x="1218696" y="787400"/>
                </a:lnTo>
                <a:lnTo>
                  <a:pt x="1224881" y="800100"/>
                </a:lnTo>
                <a:lnTo>
                  <a:pt x="1317616" y="800100"/>
                </a:lnTo>
                <a:lnTo>
                  <a:pt x="1324093" y="787400"/>
                </a:lnTo>
                <a:close/>
              </a:path>
              <a:path w="1549400" h="1422400">
                <a:moveTo>
                  <a:pt x="1355462" y="774700"/>
                </a:moveTo>
                <a:lnTo>
                  <a:pt x="1195341" y="774700"/>
                </a:lnTo>
                <a:lnTo>
                  <a:pt x="1201005" y="787400"/>
                </a:lnTo>
                <a:lnTo>
                  <a:pt x="1349366" y="787400"/>
                </a:lnTo>
                <a:lnTo>
                  <a:pt x="1355462" y="774700"/>
                </a:lnTo>
                <a:close/>
              </a:path>
              <a:path w="1549400" h="1422400">
                <a:moveTo>
                  <a:pt x="1383275" y="749300"/>
                </a:moveTo>
                <a:lnTo>
                  <a:pt x="1170220" y="749300"/>
                </a:lnTo>
                <a:lnTo>
                  <a:pt x="1174640" y="762000"/>
                </a:lnTo>
                <a:lnTo>
                  <a:pt x="1179593" y="762000"/>
                </a:lnTo>
                <a:lnTo>
                  <a:pt x="1184546" y="774700"/>
                </a:lnTo>
                <a:lnTo>
                  <a:pt x="1367146" y="774700"/>
                </a:lnTo>
                <a:lnTo>
                  <a:pt x="1378322" y="762000"/>
                </a:lnTo>
                <a:lnTo>
                  <a:pt x="1383275" y="749300"/>
                </a:lnTo>
                <a:close/>
              </a:path>
              <a:path w="1549400" h="1422400">
                <a:moveTo>
                  <a:pt x="1237975" y="736600"/>
                </a:moveTo>
                <a:lnTo>
                  <a:pt x="1158371" y="736600"/>
                </a:lnTo>
                <a:lnTo>
                  <a:pt x="1161902" y="749300"/>
                </a:lnTo>
                <a:lnTo>
                  <a:pt x="1242039" y="749300"/>
                </a:lnTo>
                <a:lnTo>
                  <a:pt x="1237975" y="736600"/>
                </a:lnTo>
                <a:close/>
              </a:path>
              <a:path w="1549400" h="1422400">
                <a:moveTo>
                  <a:pt x="1392419" y="736600"/>
                </a:moveTo>
                <a:lnTo>
                  <a:pt x="1316346" y="736600"/>
                </a:lnTo>
                <a:lnTo>
                  <a:pt x="1312155" y="749300"/>
                </a:lnTo>
                <a:lnTo>
                  <a:pt x="1387974" y="749300"/>
                </a:lnTo>
                <a:lnTo>
                  <a:pt x="1392419" y="736600"/>
                </a:lnTo>
                <a:close/>
              </a:path>
              <a:path w="1549400" h="1422400">
                <a:moveTo>
                  <a:pt x="1217274" y="723900"/>
                </a:moveTo>
                <a:lnTo>
                  <a:pt x="1152174" y="723900"/>
                </a:lnTo>
                <a:lnTo>
                  <a:pt x="1155183" y="736600"/>
                </a:lnTo>
                <a:lnTo>
                  <a:pt x="1220461" y="736600"/>
                </a:lnTo>
                <a:lnTo>
                  <a:pt x="1217274" y="723900"/>
                </a:lnTo>
                <a:close/>
              </a:path>
              <a:path w="1549400" h="1422400">
                <a:moveTo>
                  <a:pt x="1403976" y="723900"/>
                </a:moveTo>
                <a:lnTo>
                  <a:pt x="1335269" y="723900"/>
                </a:lnTo>
                <a:lnTo>
                  <a:pt x="1331713" y="736600"/>
                </a:lnTo>
                <a:lnTo>
                  <a:pt x="1400420" y="736600"/>
                </a:lnTo>
                <a:lnTo>
                  <a:pt x="1403976" y="723900"/>
                </a:lnTo>
                <a:close/>
              </a:path>
              <a:path w="1549400" h="1422400">
                <a:moveTo>
                  <a:pt x="9193" y="228600"/>
                </a:moveTo>
                <a:lnTo>
                  <a:pt x="47385" y="330200"/>
                </a:lnTo>
                <a:lnTo>
                  <a:pt x="289094" y="457200"/>
                </a:lnTo>
                <a:lnTo>
                  <a:pt x="355223" y="723900"/>
                </a:lnTo>
                <a:lnTo>
                  <a:pt x="596218" y="723900"/>
                </a:lnTo>
                <a:lnTo>
                  <a:pt x="718748" y="673100"/>
                </a:lnTo>
                <a:lnTo>
                  <a:pt x="1078231" y="673100"/>
                </a:lnTo>
                <a:lnTo>
                  <a:pt x="1102751" y="596900"/>
                </a:lnTo>
                <a:lnTo>
                  <a:pt x="764366" y="596900"/>
                </a:lnTo>
                <a:lnTo>
                  <a:pt x="752174" y="584200"/>
                </a:lnTo>
                <a:lnTo>
                  <a:pt x="703902" y="584200"/>
                </a:lnTo>
                <a:lnTo>
                  <a:pt x="692053" y="571500"/>
                </a:lnTo>
                <a:lnTo>
                  <a:pt x="656340" y="571500"/>
                </a:lnTo>
                <a:lnTo>
                  <a:pt x="644847" y="558800"/>
                </a:lnTo>
                <a:lnTo>
                  <a:pt x="621326" y="558800"/>
                </a:lnTo>
                <a:lnTo>
                  <a:pt x="575174" y="533400"/>
                </a:lnTo>
                <a:lnTo>
                  <a:pt x="558029" y="533400"/>
                </a:lnTo>
                <a:lnTo>
                  <a:pt x="541050" y="520700"/>
                </a:lnTo>
                <a:lnTo>
                  <a:pt x="524082" y="520700"/>
                </a:lnTo>
                <a:lnTo>
                  <a:pt x="507280" y="508000"/>
                </a:lnTo>
                <a:lnTo>
                  <a:pt x="490656" y="508000"/>
                </a:lnTo>
                <a:lnTo>
                  <a:pt x="457776" y="482600"/>
                </a:lnTo>
                <a:lnTo>
                  <a:pt x="441507" y="482600"/>
                </a:lnTo>
                <a:lnTo>
                  <a:pt x="425238" y="469900"/>
                </a:lnTo>
                <a:lnTo>
                  <a:pt x="393056" y="457200"/>
                </a:lnTo>
                <a:lnTo>
                  <a:pt x="345139" y="419100"/>
                </a:lnTo>
                <a:lnTo>
                  <a:pt x="313491" y="406400"/>
                </a:lnTo>
                <a:lnTo>
                  <a:pt x="277423" y="381000"/>
                </a:lnTo>
                <a:lnTo>
                  <a:pt x="241533" y="368300"/>
                </a:lnTo>
                <a:lnTo>
                  <a:pt x="169384" y="317500"/>
                </a:lnTo>
                <a:lnTo>
                  <a:pt x="24222" y="241300"/>
                </a:lnTo>
                <a:lnTo>
                  <a:pt x="9193" y="228600"/>
                </a:lnTo>
                <a:close/>
              </a:path>
              <a:path w="1549400" h="1422400">
                <a:moveTo>
                  <a:pt x="1208612" y="711200"/>
                </a:moveTo>
                <a:lnTo>
                  <a:pt x="1147221" y="711200"/>
                </a:lnTo>
                <a:lnTo>
                  <a:pt x="1149697" y="723900"/>
                </a:lnTo>
                <a:lnTo>
                  <a:pt x="1211444" y="723900"/>
                </a:lnTo>
                <a:lnTo>
                  <a:pt x="1208612" y="711200"/>
                </a:lnTo>
                <a:close/>
              </a:path>
              <a:path w="1549400" h="1422400">
                <a:moveTo>
                  <a:pt x="1287390" y="711200"/>
                </a:moveTo>
                <a:lnTo>
                  <a:pt x="1268848" y="711200"/>
                </a:lnTo>
                <a:lnTo>
                  <a:pt x="1274182" y="723900"/>
                </a:lnTo>
                <a:lnTo>
                  <a:pt x="1284977" y="723900"/>
                </a:lnTo>
                <a:lnTo>
                  <a:pt x="1287390" y="711200"/>
                </a:lnTo>
                <a:close/>
              </a:path>
              <a:path w="1549400" h="1422400">
                <a:moveTo>
                  <a:pt x="1409945" y="711200"/>
                </a:moveTo>
                <a:lnTo>
                  <a:pt x="1348223" y="711200"/>
                </a:lnTo>
                <a:lnTo>
                  <a:pt x="1345302" y="723900"/>
                </a:lnTo>
                <a:lnTo>
                  <a:pt x="1407151" y="723900"/>
                </a:lnTo>
                <a:lnTo>
                  <a:pt x="1409945" y="711200"/>
                </a:lnTo>
                <a:close/>
              </a:path>
              <a:path w="1549400" h="1422400">
                <a:moveTo>
                  <a:pt x="1200116" y="698500"/>
                </a:moveTo>
                <a:lnTo>
                  <a:pt x="1143868" y="698500"/>
                </a:lnTo>
                <a:lnTo>
                  <a:pt x="1145455" y="711200"/>
                </a:lnTo>
                <a:lnTo>
                  <a:pt x="1201881" y="711200"/>
                </a:lnTo>
                <a:lnTo>
                  <a:pt x="1200116" y="698500"/>
                </a:lnTo>
                <a:close/>
              </a:path>
              <a:path w="1549400" h="1422400">
                <a:moveTo>
                  <a:pt x="1315076" y="698500"/>
                </a:moveTo>
                <a:lnTo>
                  <a:pt x="1240616" y="698500"/>
                </a:lnTo>
                <a:lnTo>
                  <a:pt x="1242737" y="711200"/>
                </a:lnTo>
                <a:lnTo>
                  <a:pt x="1312917" y="711200"/>
                </a:lnTo>
                <a:lnTo>
                  <a:pt x="1315076" y="698500"/>
                </a:lnTo>
                <a:close/>
              </a:path>
              <a:path w="1549400" h="1422400">
                <a:moveTo>
                  <a:pt x="1414644" y="698500"/>
                </a:moveTo>
                <a:lnTo>
                  <a:pt x="1358256" y="698500"/>
                </a:lnTo>
                <a:lnTo>
                  <a:pt x="1355970" y="711200"/>
                </a:lnTo>
                <a:lnTo>
                  <a:pt x="1412612" y="711200"/>
                </a:lnTo>
                <a:lnTo>
                  <a:pt x="1414644" y="698500"/>
                </a:lnTo>
                <a:close/>
              </a:path>
              <a:path w="1549400" h="1422400">
                <a:moveTo>
                  <a:pt x="1194109" y="647700"/>
                </a:moveTo>
                <a:lnTo>
                  <a:pt x="1141734" y="647700"/>
                </a:lnTo>
                <a:lnTo>
                  <a:pt x="1141036" y="660400"/>
                </a:lnTo>
                <a:lnTo>
                  <a:pt x="1140680" y="673100"/>
                </a:lnTo>
                <a:lnTo>
                  <a:pt x="1140858" y="685800"/>
                </a:lnTo>
                <a:lnTo>
                  <a:pt x="1142623" y="698500"/>
                </a:lnTo>
                <a:lnTo>
                  <a:pt x="1196928" y="698500"/>
                </a:lnTo>
                <a:lnTo>
                  <a:pt x="1195874" y="685800"/>
                </a:lnTo>
                <a:lnTo>
                  <a:pt x="1193931" y="685800"/>
                </a:lnTo>
                <a:lnTo>
                  <a:pt x="1193398" y="673100"/>
                </a:lnTo>
                <a:lnTo>
                  <a:pt x="1192864" y="673100"/>
                </a:lnTo>
                <a:lnTo>
                  <a:pt x="1192864" y="660400"/>
                </a:lnTo>
                <a:lnTo>
                  <a:pt x="1193398" y="660400"/>
                </a:lnTo>
                <a:lnTo>
                  <a:pt x="1194109" y="647700"/>
                </a:lnTo>
                <a:close/>
              </a:path>
              <a:path w="1549400" h="1422400">
                <a:moveTo>
                  <a:pt x="1326760" y="685800"/>
                </a:moveTo>
                <a:lnTo>
                  <a:pt x="1231041" y="685800"/>
                </a:lnTo>
                <a:lnTo>
                  <a:pt x="1232450" y="698500"/>
                </a:lnTo>
                <a:lnTo>
                  <a:pt x="1324982" y="698500"/>
                </a:lnTo>
                <a:lnTo>
                  <a:pt x="1326760" y="685800"/>
                </a:lnTo>
                <a:close/>
              </a:path>
              <a:path w="1549400" h="1422400">
                <a:moveTo>
                  <a:pt x="1419470" y="673100"/>
                </a:moveTo>
                <a:lnTo>
                  <a:pt x="1367273" y="673100"/>
                </a:lnTo>
                <a:lnTo>
                  <a:pt x="1366384" y="685800"/>
                </a:lnTo>
                <a:lnTo>
                  <a:pt x="1363717" y="685800"/>
                </a:lnTo>
                <a:lnTo>
                  <a:pt x="1361939" y="698500"/>
                </a:lnTo>
                <a:lnTo>
                  <a:pt x="1416676" y="698500"/>
                </a:lnTo>
                <a:lnTo>
                  <a:pt x="1418200" y="685800"/>
                </a:lnTo>
                <a:lnTo>
                  <a:pt x="1419470" y="673100"/>
                </a:lnTo>
                <a:close/>
              </a:path>
              <a:path w="1549400" h="1422400">
                <a:moveTo>
                  <a:pt x="1333872" y="673100"/>
                </a:moveTo>
                <a:lnTo>
                  <a:pt x="1226608" y="673100"/>
                </a:lnTo>
                <a:lnTo>
                  <a:pt x="1227307" y="685800"/>
                </a:lnTo>
                <a:lnTo>
                  <a:pt x="1332094" y="685800"/>
                </a:lnTo>
                <a:lnTo>
                  <a:pt x="1333872" y="673100"/>
                </a:lnTo>
                <a:close/>
              </a:path>
              <a:path w="1549400" h="1422400">
                <a:moveTo>
                  <a:pt x="1336158" y="647700"/>
                </a:moveTo>
                <a:lnTo>
                  <a:pt x="1226608" y="647700"/>
                </a:lnTo>
                <a:lnTo>
                  <a:pt x="1225541" y="660400"/>
                </a:lnTo>
                <a:lnTo>
                  <a:pt x="1225541" y="673100"/>
                </a:lnTo>
                <a:lnTo>
                  <a:pt x="1335904" y="673100"/>
                </a:lnTo>
                <a:lnTo>
                  <a:pt x="1336158" y="660400"/>
                </a:lnTo>
                <a:lnTo>
                  <a:pt x="1336539" y="660400"/>
                </a:lnTo>
                <a:lnTo>
                  <a:pt x="1336158" y="647700"/>
                </a:lnTo>
                <a:close/>
              </a:path>
              <a:path w="1549400" h="1422400">
                <a:moveTo>
                  <a:pt x="1421375" y="647700"/>
                </a:moveTo>
                <a:lnTo>
                  <a:pt x="1368924" y="647700"/>
                </a:lnTo>
                <a:lnTo>
                  <a:pt x="1369432" y="660400"/>
                </a:lnTo>
                <a:lnTo>
                  <a:pt x="1368924" y="673100"/>
                </a:lnTo>
                <a:lnTo>
                  <a:pt x="1420486" y="673100"/>
                </a:lnTo>
                <a:lnTo>
                  <a:pt x="1421121" y="660400"/>
                </a:lnTo>
                <a:lnTo>
                  <a:pt x="1421375" y="660400"/>
                </a:lnTo>
                <a:lnTo>
                  <a:pt x="1421375" y="647700"/>
                </a:lnTo>
                <a:close/>
              </a:path>
              <a:path w="1549400" h="1422400">
                <a:moveTo>
                  <a:pt x="1197106" y="635000"/>
                </a:moveTo>
                <a:lnTo>
                  <a:pt x="1143868" y="635000"/>
                </a:lnTo>
                <a:lnTo>
                  <a:pt x="1142623" y="647700"/>
                </a:lnTo>
                <a:lnTo>
                  <a:pt x="1195874" y="647700"/>
                </a:lnTo>
                <a:lnTo>
                  <a:pt x="1197106" y="635000"/>
                </a:lnTo>
                <a:close/>
              </a:path>
              <a:path w="1549400" h="1422400">
                <a:moveTo>
                  <a:pt x="1332983" y="635000"/>
                </a:moveTo>
                <a:lnTo>
                  <a:pt x="1231041" y="635000"/>
                </a:lnTo>
                <a:lnTo>
                  <a:pt x="1229974" y="647700"/>
                </a:lnTo>
                <a:lnTo>
                  <a:pt x="1333872" y="647700"/>
                </a:lnTo>
                <a:lnTo>
                  <a:pt x="1332983" y="635000"/>
                </a:lnTo>
                <a:close/>
              </a:path>
              <a:path w="1549400" h="1422400">
                <a:moveTo>
                  <a:pt x="1420486" y="635000"/>
                </a:moveTo>
                <a:lnTo>
                  <a:pt x="1367273" y="635000"/>
                </a:lnTo>
                <a:lnTo>
                  <a:pt x="1368162" y="647700"/>
                </a:lnTo>
                <a:lnTo>
                  <a:pt x="1421121" y="647700"/>
                </a:lnTo>
                <a:lnTo>
                  <a:pt x="1420486" y="635000"/>
                </a:lnTo>
                <a:close/>
              </a:path>
              <a:path w="1549400" h="1422400">
                <a:moveTo>
                  <a:pt x="1204015" y="622300"/>
                </a:moveTo>
                <a:lnTo>
                  <a:pt x="1147398" y="622300"/>
                </a:lnTo>
                <a:lnTo>
                  <a:pt x="1145633" y="635000"/>
                </a:lnTo>
                <a:lnTo>
                  <a:pt x="1200116" y="635000"/>
                </a:lnTo>
                <a:lnTo>
                  <a:pt x="1204015" y="622300"/>
                </a:lnTo>
                <a:close/>
              </a:path>
              <a:path w="1549400" h="1422400">
                <a:moveTo>
                  <a:pt x="1323204" y="622300"/>
                </a:moveTo>
                <a:lnTo>
                  <a:pt x="1240439" y="622300"/>
                </a:lnTo>
                <a:lnTo>
                  <a:pt x="1238661" y="635000"/>
                </a:lnTo>
                <a:lnTo>
                  <a:pt x="1326633" y="635000"/>
                </a:lnTo>
                <a:lnTo>
                  <a:pt x="1323204" y="622300"/>
                </a:lnTo>
                <a:close/>
              </a:path>
              <a:path w="1549400" h="1422400">
                <a:moveTo>
                  <a:pt x="1418200" y="622300"/>
                </a:moveTo>
                <a:lnTo>
                  <a:pt x="1363717" y="622300"/>
                </a:lnTo>
                <a:lnTo>
                  <a:pt x="1365114" y="635000"/>
                </a:lnTo>
                <a:lnTo>
                  <a:pt x="1419597" y="635000"/>
                </a:lnTo>
                <a:lnTo>
                  <a:pt x="1418200" y="622300"/>
                </a:lnTo>
                <a:close/>
              </a:path>
              <a:path w="1549400" h="1422400">
                <a:moveTo>
                  <a:pt x="1211267" y="609600"/>
                </a:moveTo>
                <a:lnTo>
                  <a:pt x="1152351" y="609600"/>
                </a:lnTo>
                <a:lnTo>
                  <a:pt x="1149697" y="622300"/>
                </a:lnTo>
                <a:lnTo>
                  <a:pt x="1208612" y="622300"/>
                </a:lnTo>
                <a:lnTo>
                  <a:pt x="1211267" y="609600"/>
                </a:lnTo>
                <a:close/>
              </a:path>
              <a:path w="1549400" h="1422400">
                <a:moveTo>
                  <a:pt x="1310504" y="609600"/>
                </a:moveTo>
                <a:lnTo>
                  <a:pt x="1256225" y="609600"/>
                </a:lnTo>
                <a:lnTo>
                  <a:pt x="1253913" y="622300"/>
                </a:lnTo>
                <a:lnTo>
                  <a:pt x="1312663" y="622300"/>
                </a:lnTo>
                <a:lnTo>
                  <a:pt x="1310504" y="609600"/>
                </a:lnTo>
                <a:close/>
              </a:path>
              <a:path w="1549400" h="1422400">
                <a:moveTo>
                  <a:pt x="1414644" y="609600"/>
                </a:moveTo>
                <a:lnTo>
                  <a:pt x="1353684" y="609600"/>
                </a:lnTo>
                <a:lnTo>
                  <a:pt x="1358256" y="622300"/>
                </a:lnTo>
                <a:lnTo>
                  <a:pt x="1416803" y="622300"/>
                </a:lnTo>
                <a:lnTo>
                  <a:pt x="1414644" y="609600"/>
                </a:lnTo>
                <a:close/>
              </a:path>
              <a:path w="1549400" h="1422400">
                <a:moveTo>
                  <a:pt x="1223471" y="596900"/>
                </a:moveTo>
                <a:lnTo>
                  <a:pt x="1158371" y="596900"/>
                </a:lnTo>
                <a:lnTo>
                  <a:pt x="1155183" y="609600"/>
                </a:lnTo>
                <a:lnTo>
                  <a:pt x="1220106" y="609600"/>
                </a:lnTo>
                <a:lnTo>
                  <a:pt x="1223471" y="596900"/>
                </a:lnTo>
                <a:close/>
              </a:path>
              <a:path w="1549400" h="1422400">
                <a:moveTo>
                  <a:pt x="1410072" y="596900"/>
                </a:moveTo>
                <a:lnTo>
                  <a:pt x="1347969" y="596900"/>
                </a:lnTo>
                <a:lnTo>
                  <a:pt x="1350890" y="609600"/>
                </a:lnTo>
                <a:lnTo>
                  <a:pt x="1412612" y="609600"/>
                </a:lnTo>
                <a:lnTo>
                  <a:pt x="1410072" y="596900"/>
                </a:lnTo>
                <a:close/>
              </a:path>
              <a:path w="1549400" h="1422400">
                <a:moveTo>
                  <a:pt x="1273039" y="419100"/>
                </a:moveTo>
                <a:lnTo>
                  <a:pt x="937645" y="419100"/>
                </a:lnTo>
                <a:lnTo>
                  <a:pt x="936413" y="431800"/>
                </a:lnTo>
                <a:lnTo>
                  <a:pt x="935702" y="431800"/>
                </a:lnTo>
                <a:lnTo>
                  <a:pt x="935169" y="444500"/>
                </a:lnTo>
                <a:lnTo>
                  <a:pt x="934292" y="444500"/>
                </a:lnTo>
                <a:lnTo>
                  <a:pt x="932171" y="495300"/>
                </a:lnTo>
                <a:lnTo>
                  <a:pt x="930927" y="495300"/>
                </a:lnTo>
                <a:lnTo>
                  <a:pt x="929873" y="508000"/>
                </a:lnTo>
                <a:lnTo>
                  <a:pt x="928628" y="508000"/>
                </a:lnTo>
                <a:lnTo>
                  <a:pt x="927218" y="520700"/>
                </a:lnTo>
                <a:lnTo>
                  <a:pt x="925453" y="520700"/>
                </a:lnTo>
                <a:lnTo>
                  <a:pt x="923320" y="533400"/>
                </a:lnTo>
                <a:lnTo>
                  <a:pt x="918201" y="533400"/>
                </a:lnTo>
                <a:lnTo>
                  <a:pt x="914836" y="546100"/>
                </a:lnTo>
                <a:lnTo>
                  <a:pt x="911483" y="546100"/>
                </a:lnTo>
                <a:lnTo>
                  <a:pt x="907940" y="558800"/>
                </a:lnTo>
                <a:lnTo>
                  <a:pt x="895748" y="558800"/>
                </a:lnTo>
                <a:lnTo>
                  <a:pt x="891328" y="571500"/>
                </a:lnTo>
                <a:lnTo>
                  <a:pt x="876825" y="571500"/>
                </a:lnTo>
                <a:lnTo>
                  <a:pt x="871872" y="584200"/>
                </a:lnTo>
                <a:lnTo>
                  <a:pt x="838814" y="584200"/>
                </a:lnTo>
                <a:lnTo>
                  <a:pt x="833150" y="596900"/>
                </a:lnTo>
                <a:lnTo>
                  <a:pt x="1102751" y="596900"/>
                </a:lnTo>
                <a:lnTo>
                  <a:pt x="1147703" y="457200"/>
                </a:lnTo>
                <a:lnTo>
                  <a:pt x="1391657" y="457200"/>
                </a:lnTo>
                <a:lnTo>
                  <a:pt x="1330189" y="431800"/>
                </a:lnTo>
                <a:lnTo>
                  <a:pt x="1273039" y="419100"/>
                </a:lnTo>
                <a:close/>
              </a:path>
              <a:path w="1549400" h="1422400">
                <a:moveTo>
                  <a:pt x="1237975" y="584200"/>
                </a:moveTo>
                <a:lnTo>
                  <a:pt x="1165623" y="584200"/>
                </a:lnTo>
                <a:lnTo>
                  <a:pt x="1161902" y="596900"/>
                </a:lnTo>
                <a:lnTo>
                  <a:pt x="1234266" y="596900"/>
                </a:lnTo>
                <a:lnTo>
                  <a:pt x="1237975" y="584200"/>
                </a:lnTo>
                <a:close/>
              </a:path>
              <a:path w="1549400" h="1422400">
                <a:moveTo>
                  <a:pt x="1403976" y="584200"/>
                </a:moveTo>
                <a:lnTo>
                  <a:pt x="1331586" y="584200"/>
                </a:lnTo>
                <a:lnTo>
                  <a:pt x="1335142" y="596900"/>
                </a:lnTo>
                <a:lnTo>
                  <a:pt x="1407151" y="596900"/>
                </a:lnTo>
                <a:lnTo>
                  <a:pt x="1403976" y="584200"/>
                </a:lnTo>
                <a:close/>
              </a:path>
              <a:path w="1549400" h="1422400">
                <a:moveTo>
                  <a:pt x="1266689" y="571500"/>
                </a:moveTo>
                <a:lnTo>
                  <a:pt x="1179072" y="571500"/>
                </a:lnTo>
                <a:lnTo>
                  <a:pt x="1174284" y="584200"/>
                </a:lnTo>
                <a:lnTo>
                  <a:pt x="1262244" y="584200"/>
                </a:lnTo>
                <a:lnTo>
                  <a:pt x="1266689" y="571500"/>
                </a:lnTo>
                <a:close/>
              </a:path>
              <a:path w="1549400" h="1422400">
                <a:moveTo>
                  <a:pt x="1396356" y="571500"/>
                </a:moveTo>
                <a:lnTo>
                  <a:pt x="1304281" y="571500"/>
                </a:lnTo>
                <a:lnTo>
                  <a:pt x="1308345" y="584200"/>
                </a:lnTo>
                <a:lnTo>
                  <a:pt x="1400420" y="584200"/>
                </a:lnTo>
                <a:lnTo>
                  <a:pt x="1396356" y="571500"/>
                </a:lnTo>
                <a:close/>
              </a:path>
              <a:path w="1549400" h="1422400">
                <a:moveTo>
                  <a:pt x="814354" y="558800"/>
                </a:moveTo>
                <a:lnTo>
                  <a:pt x="737963" y="558800"/>
                </a:lnTo>
                <a:lnTo>
                  <a:pt x="749457" y="571500"/>
                </a:lnTo>
                <a:lnTo>
                  <a:pt x="808702" y="571500"/>
                </a:lnTo>
                <a:lnTo>
                  <a:pt x="814354" y="558800"/>
                </a:lnTo>
                <a:close/>
              </a:path>
              <a:path w="1549400" h="1422400">
                <a:moveTo>
                  <a:pt x="1382640" y="558800"/>
                </a:moveTo>
                <a:lnTo>
                  <a:pt x="1194985" y="558800"/>
                </a:lnTo>
                <a:lnTo>
                  <a:pt x="1184025" y="571500"/>
                </a:lnTo>
                <a:lnTo>
                  <a:pt x="1387593" y="571500"/>
                </a:lnTo>
                <a:lnTo>
                  <a:pt x="1382640" y="558800"/>
                </a:lnTo>
                <a:close/>
              </a:path>
              <a:path w="1549400" h="1422400">
                <a:moveTo>
                  <a:pt x="852200" y="546100"/>
                </a:moveTo>
                <a:lnTo>
                  <a:pt x="669701" y="546100"/>
                </a:lnTo>
                <a:lnTo>
                  <a:pt x="681194" y="558800"/>
                </a:lnTo>
                <a:lnTo>
                  <a:pt x="847247" y="558800"/>
                </a:lnTo>
                <a:lnTo>
                  <a:pt x="852200" y="546100"/>
                </a:lnTo>
                <a:close/>
              </a:path>
              <a:path w="1549400" h="1422400">
                <a:moveTo>
                  <a:pt x="1372480" y="546100"/>
                </a:moveTo>
                <a:lnTo>
                  <a:pt x="1206669" y="546100"/>
                </a:lnTo>
                <a:lnTo>
                  <a:pt x="1200649" y="558800"/>
                </a:lnTo>
                <a:lnTo>
                  <a:pt x="1377560" y="558800"/>
                </a:lnTo>
                <a:lnTo>
                  <a:pt x="1372480" y="546100"/>
                </a:lnTo>
                <a:close/>
              </a:path>
              <a:path w="1549400" h="1422400">
                <a:moveTo>
                  <a:pt x="870767" y="533400"/>
                </a:moveTo>
                <a:lnTo>
                  <a:pt x="634509" y="533400"/>
                </a:lnTo>
                <a:lnTo>
                  <a:pt x="646180" y="546100"/>
                </a:lnTo>
                <a:lnTo>
                  <a:pt x="866347" y="546100"/>
                </a:lnTo>
                <a:lnTo>
                  <a:pt x="870767" y="533400"/>
                </a:lnTo>
                <a:close/>
              </a:path>
              <a:path w="1549400" h="1422400">
                <a:moveTo>
                  <a:pt x="1349366" y="533400"/>
                </a:moveTo>
                <a:lnTo>
                  <a:pt x="1225059" y="533400"/>
                </a:lnTo>
                <a:lnTo>
                  <a:pt x="1218874" y="546100"/>
                </a:lnTo>
                <a:lnTo>
                  <a:pt x="1355462" y="546100"/>
                </a:lnTo>
                <a:lnTo>
                  <a:pt x="1349366" y="533400"/>
                </a:lnTo>
                <a:close/>
              </a:path>
              <a:path w="1549400" h="1422400">
                <a:moveTo>
                  <a:pt x="882616" y="520700"/>
                </a:moveTo>
                <a:lnTo>
                  <a:pt x="588357" y="520700"/>
                </a:lnTo>
                <a:lnTo>
                  <a:pt x="599851" y="533400"/>
                </a:lnTo>
                <a:lnTo>
                  <a:pt x="880673" y="533400"/>
                </a:lnTo>
                <a:lnTo>
                  <a:pt x="882616" y="520700"/>
                </a:lnTo>
                <a:close/>
              </a:path>
              <a:path w="1549400" h="1422400">
                <a:moveTo>
                  <a:pt x="1317997" y="520700"/>
                </a:moveTo>
                <a:lnTo>
                  <a:pt x="1257787" y="520700"/>
                </a:lnTo>
                <a:lnTo>
                  <a:pt x="1251246" y="533400"/>
                </a:lnTo>
                <a:lnTo>
                  <a:pt x="1324474" y="533400"/>
                </a:lnTo>
                <a:lnTo>
                  <a:pt x="1317997" y="520700"/>
                </a:lnTo>
                <a:close/>
              </a:path>
              <a:path w="1549400" h="1422400">
                <a:moveTo>
                  <a:pt x="897475" y="482600"/>
                </a:moveTo>
                <a:lnTo>
                  <a:pt x="502226" y="482600"/>
                </a:lnTo>
                <a:lnTo>
                  <a:pt x="520971" y="495300"/>
                </a:lnTo>
                <a:lnTo>
                  <a:pt x="565535" y="520700"/>
                </a:lnTo>
                <a:lnTo>
                  <a:pt x="888280" y="520700"/>
                </a:lnTo>
                <a:lnTo>
                  <a:pt x="890757" y="508000"/>
                </a:lnTo>
                <a:lnTo>
                  <a:pt x="894287" y="508000"/>
                </a:lnTo>
                <a:lnTo>
                  <a:pt x="896764" y="495300"/>
                </a:lnTo>
                <a:lnTo>
                  <a:pt x="897475" y="482600"/>
                </a:lnTo>
                <a:close/>
              </a:path>
              <a:path w="1549400" h="1422400">
                <a:moveTo>
                  <a:pt x="905070" y="406400"/>
                </a:moveTo>
                <a:lnTo>
                  <a:pt x="357395" y="406400"/>
                </a:lnTo>
                <a:lnTo>
                  <a:pt x="410798" y="444500"/>
                </a:lnTo>
                <a:lnTo>
                  <a:pt x="446879" y="457200"/>
                </a:lnTo>
                <a:lnTo>
                  <a:pt x="483658" y="482600"/>
                </a:lnTo>
                <a:lnTo>
                  <a:pt x="898174" y="482600"/>
                </a:lnTo>
                <a:lnTo>
                  <a:pt x="898707" y="469900"/>
                </a:lnTo>
                <a:lnTo>
                  <a:pt x="899774" y="457200"/>
                </a:lnTo>
                <a:lnTo>
                  <a:pt x="900307" y="444500"/>
                </a:lnTo>
                <a:lnTo>
                  <a:pt x="901361" y="431800"/>
                </a:lnTo>
                <a:lnTo>
                  <a:pt x="902072" y="419100"/>
                </a:lnTo>
                <a:lnTo>
                  <a:pt x="902949" y="419100"/>
                </a:lnTo>
                <a:lnTo>
                  <a:pt x="905070" y="406400"/>
                </a:lnTo>
                <a:close/>
              </a:path>
              <a:path w="1549400" h="1422400">
                <a:moveTo>
                  <a:pt x="1226735" y="406400"/>
                </a:moveTo>
                <a:lnTo>
                  <a:pt x="944186" y="406400"/>
                </a:lnTo>
                <a:lnTo>
                  <a:pt x="941011" y="419100"/>
                </a:lnTo>
                <a:lnTo>
                  <a:pt x="1248135" y="419100"/>
                </a:lnTo>
                <a:lnTo>
                  <a:pt x="1226735" y="406400"/>
                </a:lnTo>
                <a:close/>
              </a:path>
              <a:path w="1549400" h="1422400">
                <a:moveTo>
                  <a:pt x="117949" y="0"/>
                </a:moveTo>
                <a:lnTo>
                  <a:pt x="0" y="203200"/>
                </a:lnTo>
                <a:lnTo>
                  <a:pt x="117428" y="266700"/>
                </a:lnTo>
                <a:lnTo>
                  <a:pt x="175963" y="304800"/>
                </a:lnTo>
                <a:lnTo>
                  <a:pt x="205135" y="317500"/>
                </a:lnTo>
                <a:lnTo>
                  <a:pt x="234319" y="342900"/>
                </a:lnTo>
                <a:lnTo>
                  <a:pt x="269333" y="355600"/>
                </a:lnTo>
                <a:lnTo>
                  <a:pt x="339539" y="406400"/>
                </a:lnTo>
                <a:lnTo>
                  <a:pt x="906848" y="406400"/>
                </a:lnTo>
                <a:lnTo>
                  <a:pt x="908613" y="393700"/>
                </a:lnTo>
                <a:lnTo>
                  <a:pt x="913388" y="393700"/>
                </a:lnTo>
                <a:lnTo>
                  <a:pt x="914798" y="381000"/>
                </a:lnTo>
                <a:lnTo>
                  <a:pt x="923650" y="381000"/>
                </a:lnTo>
                <a:lnTo>
                  <a:pt x="925771" y="368300"/>
                </a:lnTo>
                <a:lnTo>
                  <a:pt x="941862" y="368300"/>
                </a:lnTo>
                <a:lnTo>
                  <a:pt x="944871" y="355600"/>
                </a:lnTo>
                <a:lnTo>
                  <a:pt x="1171214" y="355600"/>
                </a:lnTo>
                <a:lnTo>
                  <a:pt x="117949" y="0"/>
                </a:lnTo>
                <a:close/>
              </a:path>
              <a:path w="1549400" h="1422400">
                <a:moveTo>
                  <a:pt x="1171046" y="393700"/>
                </a:moveTo>
                <a:lnTo>
                  <a:pt x="952682" y="393700"/>
                </a:lnTo>
                <a:lnTo>
                  <a:pt x="948427" y="406400"/>
                </a:lnTo>
                <a:lnTo>
                  <a:pt x="1197563" y="406400"/>
                </a:lnTo>
                <a:lnTo>
                  <a:pt x="1171046" y="393700"/>
                </a:lnTo>
                <a:close/>
              </a:path>
              <a:path w="1549400" h="1422400">
                <a:moveTo>
                  <a:pt x="1171214" y="355600"/>
                </a:moveTo>
                <a:lnTo>
                  <a:pt x="1095709" y="355600"/>
                </a:lnTo>
                <a:lnTo>
                  <a:pt x="1123294" y="368300"/>
                </a:lnTo>
                <a:lnTo>
                  <a:pt x="1171935" y="368300"/>
                </a:lnTo>
                <a:lnTo>
                  <a:pt x="1192623" y="381000"/>
                </a:lnTo>
                <a:lnTo>
                  <a:pt x="1213134" y="381000"/>
                </a:lnTo>
                <a:lnTo>
                  <a:pt x="1275071" y="393700"/>
                </a:lnTo>
                <a:lnTo>
                  <a:pt x="1316473" y="406400"/>
                </a:lnTo>
                <a:lnTo>
                  <a:pt x="1321680" y="406400"/>
                </a:lnTo>
                <a:lnTo>
                  <a:pt x="1171214" y="355600"/>
                </a:lnTo>
                <a:close/>
              </a:path>
              <a:path w="1549400" h="1422400">
                <a:moveTo>
                  <a:pt x="1090947" y="381000"/>
                </a:moveTo>
                <a:lnTo>
                  <a:pt x="967706" y="381000"/>
                </a:lnTo>
                <a:lnTo>
                  <a:pt x="965052" y="393700"/>
                </a:lnTo>
                <a:lnTo>
                  <a:pt x="1144338" y="393700"/>
                </a:lnTo>
                <a:lnTo>
                  <a:pt x="1090947" y="38100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99" y="2680652"/>
            <a:ext cx="956055" cy="655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519360" y="2685605"/>
            <a:ext cx="433070" cy="621030"/>
            <a:chOff x="3519360" y="2685605"/>
            <a:chExt cx="433070" cy="621030"/>
          </a:xfrm>
        </p:grpSpPr>
        <p:sp>
          <p:nvSpPr>
            <p:cNvPr id="7" name="object 7"/>
            <p:cNvSpPr/>
            <p:nvPr/>
          </p:nvSpPr>
          <p:spPr>
            <a:xfrm>
              <a:off x="3524122" y="2690367"/>
              <a:ext cx="423545" cy="611505"/>
            </a:xfrm>
            <a:custGeom>
              <a:avLst/>
              <a:gdLst/>
              <a:ahLst/>
              <a:cxnLst/>
              <a:rect l="l" t="t" r="r" b="b"/>
              <a:pathLst>
                <a:path w="423545" h="611504">
                  <a:moveTo>
                    <a:pt x="395604" y="0"/>
                  </a:moveTo>
                  <a:lnTo>
                    <a:pt x="122554" y="0"/>
                  </a:lnTo>
                  <a:lnTo>
                    <a:pt x="0" y="140081"/>
                  </a:lnTo>
                  <a:lnTo>
                    <a:pt x="0" y="581914"/>
                  </a:lnTo>
                  <a:lnTo>
                    <a:pt x="1948" y="593449"/>
                  </a:lnTo>
                  <a:lnTo>
                    <a:pt x="7397" y="602853"/>
                  </a:lnTo>
                  <a:lnTo>
                    <a:pt x="15751" y="609185"/>
                  </a:lnTo>
                  <a:lnTo>
                    <a:pt x="26415" y="611505"/>
                  </a:lnTo>
                  <a:lnTo>
                    <a:pt x="395604" y="611505"/>
                  </a:lnTo>
                  <a:lnTo>
                    <a:pt x="406560" y="609185"/>
                  </a:lnTo>
                  <a:lnTo>
                    <a:pt x="415432" y="602853"/>
                  </a:lnTo>
                  <a:lnTo>
                    <a:pt x="421376" y="593449"/>
                  </a:lnTo>
                  <a:lnTo>
                    <a:pt x="422327" y="588391"/>
                  </a:lnTo>
                  <a:lnTo>
                    <a:pt x="23240" y="588391"/>
                  </a:lnTo>
                  <a:lnTo>
                    <a:pt x="21716" y="586867"/>
                  </a:lnTo>
                  <a:lnTo>
                    <a:pt x="21716" y="585216"/>
                  </a:lnTo>
                  <a:lnTo>
                    <a:pt x="20192" y="583565"/>
                  </a:lnTo>
                  <a:lnTo>
                    <a:pt x="20192" y="149987"/>
                  </a:lnTo>
                  <a:lnTo>
                    <a:pt x="131952" y="149987"/>
                  </a:lnTo>
                  <a:lnTo>
                    <a:pt x="136525" y="23114"/>
                  </a:lnTo>
                  <a:lnTo>
                    <a:pt x="422536" y="23114"/>
                  </a:lnTo>
                  <a:lnTo>
                    <a:pt x="421376" y="17412"/>
                  </a:lnTo>
                  <a:lnTo>
                    <a:pt x="415432" y="8461"/>
                  </a:lnTo>
                  <a:lnTo>
                    <a:pt x="406560" y="2295"/>
                  </a:lnTo>
                  <a:lnTo>
                    <a:pt x="395604" y="0"/>
                  </a:lnTo>
                  <a:close/>
                </a:path>
                <a:path w="423545" h="611504">
                  <a:moveTo>
                    <a:pt x="422536" y="23114"/>
                  </a:moveTo>
                  <a:lnTo>
                    <a:pt x="398779" y="23114"/>
                  </a:lnTo>
                  <a:lnTo>
                    <a:pt x="400303" y="24765"/>
                  </a:lnTo>
                  <a:lnTo>
                    <a:pt x="401827" y="24765"/>
                  </a:lnTo>
                  <a:lnTo>
                    <a:pt x="401827" y="585216"/>
                  </a:lnTo>
                  <a:lnTo>
                    <a:pt x="400303" y="586867"/>
                  </a:lnTo>
                  <a:lnTo>
                    <a:pt x="398779" y="588391"/>
                  </a:lnTo>
                  <a:lnTo>
                    <a:pt x="422327" y="588391"/>
                  </a:lnTo>
                  <a:lnTo>
                    <a:pt x="423544" y="581914"/>
                  </a:lnTo>
                  <a:lnTo>
                    <a:pt x="423544" y="28067"/>
                  </a:lnTo>
                  <a:lnTo>
                    <a:pt x="422536" y="2311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4122" y="2690367"/>
              <a:ext cx="423545" cy="611505"/>
            </a:xfrm>
            <a:custGeom>
              <a:avLst/>
              <a:gdLst/>
              <a:ahLst/>
              <a:cxnLst/>
              <a:rect l="l" t="t" r="r" b="b"/>
              <a:pathLst>
                <a:path w="423545" h="611504">
                  <a:moveTo>
                    <a:pt x="395604" y="0"/>
                  </a:moveTo>
                  <a:lnTo>
                    <a:pt x="237747" y="0"/>
                  </a:lnTo>
                  <a:lnTo>
                    <a:pt x="156686" y="0"/>
                  </a:lnTo>
                  <a:lnTo>
                    <a:pt x="126821" y="0"/>
                  </a:lnTo>
                  <a:lnTo>
                    <a:pt x="122554" y="0"/>
                  </a:lnTo>
                  <a:lnTo>
                    <a:pt x="51702" y="80984"/>
                  </a:lnTo>
                  <a:lnTo>
                    <a:pt x="15319" y="122570"/>
                  </a:lnTo>
                  <a:lnTo>
                    <a:pt x="1914" y="137892"/>
                  </a:lnTo>
                  <a:lnTo>
                    <a:pt x="0" y="140081"/>
                  </a:lnTo>
                  <a:lnTo>
                    <a:pt x="0" y="395515"/>
                  </a:lnTo>
                  <a:lnTo>
                    <a:pt x="0" y="526684"/>
                  </a:lnTo>
                  <a:lnTo>
                    <a:pt x="0" y="575010"/>
                  </a:lnTo>
                  <a:lnTo>
                    <a:pt x="0" y="581914"/>
                  </a:lnTo>
                  <a:lnTo>
                    <a:pt x="1948" y="593449"/>
                  </a:lnTo>
                  <a:lnTo>
                    <a:pt x="7397" y="602853"/>
                  </a:lnTo>
                  <a:lnTo>
                    <a:pt x="15751" y="609185"/>
                  </a:lnTo>
                  <a:lnTo>
                    <a:pt x="26415" y="611505"/>
                  </a:lnTo>
                  <a:lnTo>
                    <a:pt x="239853" y="611505"/>
                  </a:lnTo>
                  <a:lnTo>
                    <a:pt x="349456" y="611505"/>
                  </a:lnTo>
                  <a:lnTo>
                    <a:pt x="389836" y="611505"/>
                  </a:lnTo>
                  <a:lnTo>
                    <a:pt x="395604" y="611505"/>
                  </a:lnTo>
                  <a:lnTo>
                    <a:pt x="406560" y="609185"/>
                  </a:lnTo>
                  <a:lnTo>
                    <a:pt x="415432" y="602853"/>
                  </a:lnTo>
                  <a:lnTo>
                    <a:pt x="421376" y="593449"/>
                  </a:lnTo>
                  <a:lnTo>
                    <a:pt x="423544" y="581914"/>
                  </a:lnTo>
                  <a:lnTo>
                    <a:pt x="423544" y="261721"/>
                  </a:lnTo>
                  <a:lnTo>
                    <a:pt x="423544" y="97297"/>
                  </a:lnTo>
                  <a:lnTo>
                    <a:pt x="423544" y="36720"/>
                  </a:lnTo>
                  <a:lnTo>
                    <a:pt x="423544" y="28067"/>
                  </a:lnTo>
                  <a:lnTo>
                    <a:pt x="421376" y="17412"/>
                  </a:lnTo>
                  <a:lnTo>
                    <a:pt x="415432" y="8461"/>
                  </a:lnTo>
                  <a:lnTo>
                    <a:pt x="406560" y="2295"/>
                  </a:lnTo>
                  <a:lnTo>
                    <a:pt x="395604" y="0"/>
                  </a:lnTo>
                  <a:close/>
                </a:path>
                <a:path w="423545" h="611504">
                  <a:moveTo>
                    <a:pt x="401827" y="581914"/>
                  </a:moveTo>
                  <a:lnTo>
                    <a:pt x="401827" y="583565"/>
                  </a:lnTo>
                  <a:lnTo>
                    <a:pt x="401827" y="585216"/>
                  </a:lnTo>
                  <a:lnTo>
                    <a:pt x="400303" y="586867"/>
                  </a:lnTo>
                  <a:lnTo>
                    <a:pt x="398779" y="588391"/>
                  </a:lnTo>
                  <a:lnTo>
                    <a:pt x="397255" y="588391"/>
                  </a:lnTo>
                  <a:lnTo>
                    <a:pt x="395604" y="588391"/>
                  </a:lnTo>
                  <a:lnTo>
                    <a:pt x="23240" y="588391"/>
                  </a:lnTo>
                  <a:lnTo>
                    <a:pt x="21716" y="586867"/>
                  </a:lnTo>
                  <a:lnTo>
                    <a:pt x="21716" y="585216"/>
                  </a:lnTo>
                  <a:lnTo>
                    <a:pt x="20192" y="583565"/>
                  </a:lnTo>
                  <a:lnTo>
                    <a:pt x="20192" y="581914"/>
                  </a:lnTo>
                  <a:lnTo>
                    <a:pt x="20192" y="332206"/>
                  </a:lnTo>
                  <a:lnTo>
                    <a:pt x="20192" y="203977"/>
                  </a:lnTo>
                  <a:lnTo>
                    <a:pt x="20192" y="156735"/>
                  </a:lnTo>
                  <a:lnTo>
                    <a:pt x="20192" y="149987"/>
                  </a:lnTo>
                  <a:lnTo>
                    <a:pt x="84804" y="149987"/>
                  </a:lnTo>
                  <a:lnTo>
                    <a:pt x="117983" y="149987"/>
                  </a:lnTo>
                  <a:lnTo>
                    <a:pt x="130206" y="149987"/>
                  </a:lnTo>
                  <a:lnTo>
                    <a:pt x="131952" y="149987"/>
                  </a:lnTo>
                  <a:lnTo>
                    <a:pt x="134596" y="76638"/>
                  </a:lnTo>
                  <a:lnTo>
                    <a:pt x="135953" y="38973"/>
                  </a:lnTo>
                  <a:lnTo>
                    <a:pt x="136453" y="25096"/>
                  </a:lnTo>
                  <a:lnTo>
                    <a:pt x="136525" y="23114"/>
                  </a:lnTo>
                  <a:lnTo>
                    <a:pt x="286305" y="23114"/>
                  </a:lnTo>
                  <a:lnTo>
                    <a:pt x="363219" y="23114"/>
                  </a:lnTo>
                  <a:lnTo>
                    <a:pt x="391556" y="23114"/>
                  </a:lnTo>
                  <a:lnTo>
                    <a:pt x="395604" y="23114"/>
                  </a:lnTo>
                  <a:lnTo>
                    <a:pt x="397255" y="23114"/>
                  </a:lnTo>
                  <a:lnTo>
                    <a:pt x="398779" y="23114"/>
                  </a:lnTo>
                  <a:lnTo>
                    <a:pt x="400303" y="24765"/>
                  </a:lnTo>
                  <a:lnTo>
                    <a:pt x="401827" y="24765"/>
                  </a:lnTo>
                  <a:lnTo>
                    <a:pt x="401827" y="26416"/>
                  </a:lnTo>
                  <a:lnTo>
                    <a:pt x="401827" y="28067"/>
                  </a:lnTo>
                  <a:lnTo>
                    <a:pt x="401827" y="5819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7528" y="3122040"/>
              <a:ext cx="284480" cy="25400"/>
            </a:xfrm>
            <a:custGeom>
              <a:avLst/>
              <a:gdLst/>
              <a:ahLst/>
              <a:cxnLst/>
              <a:rect l="l" t="t" r="r" b="b"/>
              <a:pathLst>
                <a:path w="284479" h="25400">
                  <a:moveTo>
                    <a:pt x="279273" y="0"/>
                  </a:moveTo>
                  <a:lnTo>
                    <a:pt x="4699" y="0"/>
                  </a:lnTo>
                  <a:lnTo>
                    <a:pt x="0" y="4953"/>
                  </a:lnTo>
                  <a:lnTo>
                    <a:pt x="0" y="19938"/>
                  </a:lnTo>
                  <a:lnTo>
                    <a:pt x="4699" y="24892"/>
                  </a:lnTo>
                  <a:lnTo>
                    <a:pt x="279273" y="24892"/>
                  </a:lnTo>
                  <a:lnTo>
                    <a:pt x="283972" y="19938"/>
                  </a:lnTo>
                  <a:lnTo>
                    <a:pt x="283972" y="495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7528" y="3122040"/>
              <a:ext cx="284480" cy="25400"/>
            </a:xfrm>
            <a:custGeom>
              <a:avLst/>
              <a:gdLst/>
              <a:ahLst/>
              <a:cxnLst/>
              <a:rect l="l" t="t" r="r" b="b"/>
              <a:pathLst>
                <a:path w="284479" h="25400">
                  <a:moveTo>
                    <a:pt x="273050" y="0"/>
                  </a:moveTo>
                  <a:lnTo>
                    <a:pt x="273050" y="0"/>
                  </a:lnTo>
                  <a:lnTo>
                    <a:pt x="4699" y="0"/>
                  </a:lnTo>
                  <a:lnTo>
                    <a:pt x="0" y="4953"/>
                  </a:lnTo>
                  <a:lnTo>
                    <a:pt x="0" y="11557"/>
                  </a:lnTo>
                  <a:lnTo>
                    <a:pt x="0" y="19938"/>
                  </a:lnTo>
                  <a:lnTo>
                    <a:pt x="4699" y="24892"/>
                  </a:lnTo>
                  <a:lnTo>
                    <a:pt x="279273" y="24892"/>
                  </a:lnTo>
                  <a:lnTo>
                    <a:pt x="283972" y="19938"/>
                  </a:lnTo>
                  <a:lnTo>
                    <a:pt x="283972" y="11557"/>
                  </a:lnTo>
                  <a:lnTo>
                    <a:pt x="283972" y="4953"/>
                  </a:lnTo>
                  <a:lnTo>
                    <a:pt x="279273" y="0"/>
                  </a:lnTo>
                  <a:lnTo>
                    <a:pt x="2730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7528" y="3206368"/>
              <a:ext cx="146050" cy="25400"/>
            </a:xfrm>
            <a:custGeom>
              <a:avLst/>
              <a:gdLst/>
              <a:ahLst/>
              <a:cxnLst/>
              <a:rect l="l" t="t" r="r" b="b"/>
              <a:pathLst>
                <a:path w="146050" h="25400">
                  <a:moveTo>
                    <a:pt x="140843" y="0"/>
                  </a:moveTo>
                  <a:lnTo>
                    <a:pt x="4699" y="0"/>
                  </a:lnTo>
                  <a:lnTo>
                    <a:pt x="0" y="5079"/>
                  </a:lnTo>
                  <a:lnTo>
                    <a:pt x="0" y="19938"/>
                  </a:lnTo>
                  <a:lnTo>
                    <a:pt x="4699" y="25018"/>
                  </a:lnTo>
                  <a:lnTo>
                    <a:pt x="140843" y="25018"/>
                  </a:lnTo>
                  <a:lnTo>
                    <a:pt x="145542" y="19938"/>
                  </a:lnTo>
                  <a:lnTo>
                    <a:pt x="145542" y="507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7528" y="3206368"/>
              <a:ext cx="146050" cy="25400"/>
            </a:xfrm>
            <a:custGeom>
              <a:avLst/>
              <a:gdLst/>
              <a:ahLst/>
              <a:cxnLst/>
              <a:rect l="l" t="t" r="r" b="b"/>
              <a:pathLst>
                <a:path w="146050" h="25400">
                  <a:moveTo>
                    <a:pt x="133096" y="0"/>
                  </a:moveTo>
                  <a:lnTo>
                    <a:pt x="133096" y="0"/>
                  </a:lnTo>
                  <a:lnTo>
                    <a:pt x="4699" y="0"/>
                  </a:lnTo>
                  <a:lnTo>
                    <a:pt x="0" y="5079"/>
                  </a:lnTo>
                  <a:lnTo>
                    <a:pt x="0" y="11683"/>
                  </a:lnTo>
                  <a:lnTo>
                    <a:pt x="0" y="19938"/>
                  </a:lnTo>
                  <a:lnTo>
                    <a:pt x="4699" y="25018"/>
                  </a:lnTo>
                  <a:lnTo>
                    <a:pt x="140843" y="25018"/>
                  </a:lnTo>
                  <a:lnTo>
                    <a:pt x="145542" y="19938"/>
                  </a:lnTo>
                  <a:lnTo>
                    <a:pt x="145542" y="11683"/>
                  </a:lnTo>
                  <a:lnTo>
                    <a:pt x="145542" y="5079"/>
                  </a:lnTo>
                  <a:lnTo>
                    <a:pt x="140843" y="0"/>
                  </a:lnTo>
                  <a:lnTo>
                    <a:pt x="13309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7528" y="3064636"/>
              <a:ext cx="284480" cy="26670"/>
            </a:xfrm>
            <a:custGeom>
              <a:avLst/>
              <a:gdLst/>
              <a:ahLst/>
              <a:cxnLst/>
              <a:rect l="l" t="t" r="r" b="b"/>
              <a:pathLst>
                <a:path w="284479" h="26669">
                  <a:moveTo>
                    <a:pt x="279273" y="0"/>
                  </a:moveTo>
                  <a:lnTo>
                    <a:pt x="4699" y="0"/>
                  </a:lnTo>
                  <a:lnTo>
                    <a:pt x="0" y="6603"/>
                  </a:lnTo>
                  <a:lnTo>
                    <a:pt x="0" y="19685"/>
                  </a:lnTo>
                  <a:lnTo>
                    <a:pt x="4699" y="26288"/>
                  </a:lnTo>
                  <a:lnTo>
                    <a:pt x="279273" y="26288"/>
                  </a:lnTo>
                  <a:lnTo>
                    <a:pt x="283972" y="19685"/>
                  </a:lnTo>
                  <a:lnTo>
                    <a:pt x="283972" y="660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7528" y="3064636"/>
              <a:ext cx="284480" cy="26670"/>
            </a:xfrm>
            <a:custGeom>
              <a:avLst/>
              <a:gdLst/>
              <a:ahLst/>
              <a:cxnLst/>
              <a:rect l="l" t="t" r="r" b="b"/>
              <a:pathLst>
                <a:path w="284479" h="26669">
                  <a:moveTo>
                    <a:pt x="273050" y="0"/>
                  </a:moveTo>
                  <a:lnTo>
                    <a:pt x="273050" y="0"/>
                  </a:lnTo>
                  <a:lnTo>
                    <a:pt x="4699" y="0"/>
                  </a:lnTo>
                  <a:lnTo>
                    <a:pt x="0" y="6603"/>
                  </a:lnTo>
                  <a:lnTo>
                    <a:pt x="0" y="13080"/>
                  </a:lnTo>
                  <a:lnTo>
                    <a:pt x="0" y="19685"/>
                  </a:lnTo>
                  <a:lnTo>
                    <a:pt x="4699" y="26288"/>
                  </a:lnTo>
                  <a:lnTo>
                    <a:pt x="279273" y="26288"/>
                  </a:lnTo>
                  <a:lnTo>
                    <a:pt x="283972" y="19685"/>
                  </a:lnTo>
                  <a:lnTo>
                    <a:pt x="283972" y="13080"/>
                  </a:lnTo>
                  <a:lnTo>
                    <a:pt x="283972" y="6603"/>
                  </a:lnTo>
                  <a:lnTo>
                    <a:pt x="279273" y="0"/>
                  </a:lnTo>
                  <a:lnTo>
                    <a:pt x="2730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7528" y="3008629"/>
              <a:ext cx="284480" cy="25400"/>
            </a:xfrm>
            <a:custGeom>
              <a:avLst/>
              <a:gdLst/>
              <a:ahLst/>
              <a:cxnLst/>
              <a:rect l="l" t="t" r="r" b="b"/>
              <a:pathLst>
                <a:path w="284479" h="25400">
                  <a:moveTo>
                    <a:pt x="279273" y="0"/>
                  </a:moveTo>
                  <a:lnTo>
                    <a:pt x="4699" y="0"/>
                  </a:lnTo>
                  <a:lnTo>
                    <a:pt x="0" y="4953"/>
                  </a:lnTo>
                  <a:lnTo>
                    <a:pt x="0" y="19812"/>
                  </a:lnTo>
                  <a:lnTo>
                    <a:pt x="4699" y="24892"/>
                  </a:lnTo>
                  <a:lnTo>
                    <a:pt x="279273" y="24892"/>
                  </a:lnTo>
                  <a:lnTo>
                    <a:pt x="283972" y="19812"/>
                  </a:lnTo>
                  <a:lnTo>
                    <a:pt x="283972" y="495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7528" y="3008629"/>
              <a:ext cx="284480" cy="25400"/>
            </a:xfrm>
            <a:custGeom>
              <a:avLst/>
              <a:gdLst/>
              <a:ahLst/>
              <a:cxnLst/>
              <a:rect l="l" t="t" r="r" b="b"/>
              <a:pathLst>
                <a:path w="284479" h="25400">
                  <a:moveTo>
                    <a:pt x="273050" y="0"/>
                  </a:moveTo>
                  <a:lnTo>
                    <a:pt x="273050" y="0"/>
                  </a:lnTo>
                  <a:lnTo>
                    <a:pt x="4699" y="0"/>
                  </a:lnTo>
                  <a:lnTo>
                    <a:pt x="0" y="4953"/>
                  </a:lnTo>
                  <a:lnTo>
                    <a:pt x="0" y="11557"/>
                  </a:lnTo>
                  <a:lnTo>
                    <a:pt x="0" y="19812"/>
                  </a:lnTo>
                  <a:lnTo>
                    <a:pt x="4699" y="24892"/>
                  </a:lnTo>
                  <a:lnTo>
                    <a:pt x="279273" y="24892"/>
                  </a:lnTo>
                  <a:lnTo>
                    <a:pt x="283972" y="19812"/>
                  </a:lnTo>
                  <a:lnTo>
                    <a:pt x="283972" y="11557"/>
                  </a:lnTo>
                  <a:lnTo>
                    <a:pt x="283972" y="4953"/>
                  </a:lnTo>
                  <a:lnTo>
                    <a:pt x="279273" y="0"/>
                  </a:lnTo>
                  <a:lnTo>
                    <a:pt x="2730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2766" y="2735389"/>
              <a:ext cx="286893" cy="2467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707513" y="2964560"/>
            <a:ext cx="667385" cy="85725"/>
          </a:xfrm>
          <a:custGeom>
            <a:avLst/>
            <a:gdLst/>
            <a:ahLst/>
            <a:cxnLst/>
            <a:rect l="l" t="t" r="r" b="b"/>
            <a:pathLst>
              <a:path w="667385" h="85725">
                <a:moveTo>
                  <a:pt x="581913" y="0"/>
                </a:moveTo>
                <a:lnTo>
                  <a:pt x="581491" y="28507"/>
                </a:lnTo>
                <a:lnTo>
                  <a:pt x="595757" y="28701"/>
                </a:lnTo>
                <a:lnTo>
                  <a:pt x="595376" y="57276"/>
                </a:lnTo>
                <a:lnTo>
                  <a:pt x="581065" y="57276"/>
                </a:lnTo>
                <a:lnTo>
                  <a:pt x="580644" y="85725"/>
                </a:lnTo>
                <a:lnTo>
                  <a:pt x="639621" y="57276"/>
                </a:lnTo>
                <a:lnTo>
                  <a:pt x="595376" y="57276"/>
                </a:lnTo>
                <a:lnTo>
                  <a:pt x="581068" y="57081"/>
                </a:lnTo>
                <a:lnTo>
                  <a:pt x="640026" y="57081"/>
                </a:lnTo>
                <a:lnTo>
                  <a:pt x="667003" y="44068"/>
                </a:lnTo>
                <a:lnTo>
                  <a:pt x="581913" y="0"/>
                </a:lnTo>
                <a:close/>
              </a:path>
              <a:path w="667385" h="85725">
                <a:moveTo>
                  <a:pt x="581491" y="28507"/>
                </a:moveTo>
                <a:lnTo>
                  <a:pt x="581068" y="57081"/>
                </a:lnTo>
                <a:lnTo>
                  <a:pt x="595376" y="57276"/>
                </a:lnTo>
                <a:lnTo>
                  <a:pt x="595757" y="28701"/>
                </a:lnTo>
                <a:lnTo>
                  <a:pt x="581491" y="28507"/>
                </a:lnTo>
                <a:close/>
              </a:path>
              <a:path w="667385" h="85725">
                <a:moveTo>
                  <a:pt x="381" y="20574"/>
                </a:moveTo>
                <a:lnTo>
                  <a:pt x="0" y="49149"/>
                </a:lnTo>
                <a:lnTo>
                  <a:pt x="581068" y="57081"/>
                </a:lnTo>
                <a:lnTo>
                  <a:pt x="581491" y="28507"/>
                </a:lnTo>
                <a:lnTo>
                  <a:pt x="381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85718" y="2088451"/>
            <a:ext cx="1102868" cy="938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5171" y="2950717"/>
            <a:ext cx="329056" cy="220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8425306" y="3114548"/>
            <a:ext cx="2463800" cy="231775"/>
            <a:chOff x="8425306" y="3114548"/>
            <a:chExt cx="2463800" cy="231775"/>
          </a:xfrm>
        </p:grpSpPr>
        <p:sp>
          <p:nvSpPr>
            <p:cNvPr id="22" name="object 22"/>
            <p:cNvSpPr/>
            <p:nvPr/>
          </p:nvSpPr>
          <p:spPr>
            <a:xfrm>
              <a:off x="8460866" y="3115437"/>
              <a:ext cx="2428240" cy="211454"/>
            </a:xfrm>
            <a:custGeom>
              <a:avLst/>
              <a:gdLst/>
              <a:ahLst/>
              <a:cxnLst/>
              <a:rect l="l" t="t" r="r" b="b"/>
              <a:pathLst>
                <a:path w="2428240" h="211454">
                  <a:moveTo>
                    <a:pt x="2393060" y="0"/>
                  </a:moveTo>
                  <a:lnTo>
                    <a:pt x="35178" y="0"/>
                  </a:lnTo>
                  <a:lnTo>
                    <a:pt x="21484" y="2764"/>
                  </a:lnTo>
                  <a:lnTo>
                    <a:pt x="10302" y="10302"/>
                  </a:lnTo>
                  <a:lnTo>
                    <a:pt x="2764" y="21484"/>
                  </a:lnTo>
                  <a:lnTo>
                    <a:pt x="0" y="35178"/>
                  </a:lnTo>
                  <a:lnTo>
                    <a:pt x="0" y="176022"/>
                  </a:lnTo>
                  <a:lnTo>
                    <a:pt x="2764" y="189716"/>
                  </a:lnTo>
                  <a:lnTo>
                    <a:pt x="10302" y="200898"/>
                  </a:lnTo>
                  <a:lnTo>
                    <a:pt x="21484" y="208436"/>
                  </a:lnTo>
                  <a:lnTo>
                    <a:pt x="35178" y="211200"/>
                  </a:lnTo>
                  <a:lnTo>
                    <a:pt x="2393060" y="211200"/>
                  </a:lnTo>
                  <a:lnTo>
                    <a:pt x="2406755" y="208436"/>
                  </a:lnTo>
                  <a:lnTo>
                    <a:pt x="2417937" y="200898"/>
                  </a:lnTo>
                  <a:lnTo>
                    <a:pt x="2425475" y="189716"/>
                  </a:lnTo>
                  <a:lnTo>
                    <a:pt x="2428239" y="176022"/>
                  </a:lnTo>
                  <a:lnTo>
                    <a:pt x="2428239" y="35178"/>
                  </a:lnTo>
                  <a:lnTo>
                    <a:pt x="2425475" y="21484"/>
                  </a:lnTo>
                  <a:lnTo>
                    <a:pt x="2417937" y="10302"/>
                  </a:lnTo>
                  <a:lnTo>
                    <a:pt x="2406755" y="2764"/>
                  </a:lnTo>
                  <a:lnTo>
                    <a:pt x="239306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25306" y="3114548"/>
              <a:ext cx="2045970" cy="219075"/>
            </a:xfrm>
            <a:custGeom>
              <a:avLst/>
              <a:gdLst/>
              <a:ahLst/>
              <a:cxnLst/>
              <a:rect l="l" t="t" r="r" b="b"/>
              <a:pathLst>
                <a:path w="2045970" h="219075">
                  <a:moveTo>
                    <a:pt x="2009521" y="0"/>
                  </a:moveTo>
                  <a:lnTo>
                    <a:pt x="36449" y="0"/>
                  </a:lnTo>
                  <a:lnTo>
                    <a:pt x="22288" y="2855"/>
                  </a:lnTo>
                  <a:lnTo>
                    <a:pt x="10699" y="10652"/>
                  </a:lnTo>
                  <a:lnTo>
                    <a:pt x="2873" y="22234"/>
                  </a:lnTo>
                  <a:lnTo>
                    <a:pt x="0" y="36449"/>
                  </a:lnTo>
                  <a:lnTo>
                    <a:pt x="0" y="182117"/>
                  </a:lnTo>
                  <a:lnTo>
                    <a:pt x="2873" y="196278"/>
                  </a:lnTo>
                  <a:lnTo>
                    <a:pt x="10699" y="207867"/>
                  </a:lnTo>
                  <a:lnTo>
                    <a:pt x="22288" y="215693"/>
                  </a:lnTo>
                  <a:lnTo>
                    <a:pt x="36449" y="218566"/>
                  </a:lnTo>
                  <a:lnTo>
                    <a:pt x="2009521" y="218566"/>
                  </a:lnTo>
                  <a:lnTo>
                    <a:pt x="2023681" y="215693"/>
                  </a:lnTo>
                  <a:lnTo>
                    <a:pt x="2035270" y="207867"/>
                  </a:lnTo>
                  <a:lnTo>
                    <a:pt x="2043096" y="196278"/>
                  </a:lnTo>
                  <a:lnTo>
                    <a:pt x="2045970" y="182117"/>
                  </a:lnTo>
                  <a:lnTo>
                    <a:pt x="2045970" y="36449"/>
                  </a:lnTo>
                  <a:lnTo>
                    <a:pt x="2043096" y="22234"/>
                  </a:lnTo>
                  <a:lnTo>
                    <a:pt x="2035270" y="10652"/>
                  </a:lnTo>
                  <a:lnTo>
                    <a:pt x="2023681" y="2855"/>
                  </a:lnTo>
                  <a:lnTo>
                    <a:pt x="2009521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39022" y="3149092"/>
              <a:ext cx="537718" cy="1969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58782" y="3148457"/>
              <a:ext cx="468122" cy="1965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16439" y="3187446"/>
              <a:ext cx="36194" cy="1136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43693" y="3154172"/>
              <a:ext cx="393826" cy="1468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929759" y="1827847"/>
            <a:ext cx="3385185" cy="4484370"/>
            <a:chOff x="4929759" y="1827847"/>
            <a:chExt cx="3385185" cy="4484370"/>
          </a:xfrm>
        </p:grpSpPr>
        <p:sp>
          <p:nvSpPr>
            <p:cNvPr id="29" name="object 29"/>
            <p:cNvSpPr/>
            <p:nvPr/>
          </p:nvSpPr>
          <p:spPr>
            <a:xfrm>
              <a:off x="5635164" y="2133774"/>
              <a:ext cx="1891030" cy="1891030"/>
            </a:xfrm>
            <a:custGeom>
              <a:avLst/>
              <a:gdLst/>
              <a:ahLst/>
              <a:cxnLst/>
              <a:rect l="l" t="t" r="r" b="b"/>
              <a:pathLst>
                <a:path w="1891029" h="1891029">
                  <a:moveTo>
                    <a:pt x="771350" y="72215"/>
                  </a:moveTo>
                  <a:lnTo>
                    <a:pt x="810115" y="40592"/>
                  </a:lnTo>
                  <a:lnTo>
                    <a:pt x="853084" y="18016"/>
                  </a:lnTo>
                  <a:lnTo>
                    <a:pt x="898855" y="4485"/>
                  </a:lnTo>
                  <a:lnTo>
                    <a:pt x="946023" y="0"/>
                  </a:lnTo>
                  <a:lnTo>
                    <a:pt x="993184" y="4556"/>
                  </a:lnTo>
                  <a:lnTo>
                    <a:pt x="1038937" y="18155"/>
                  </a:lnTo>
                  <a:lnTo>
                    <a:pt x="1081877" y="40793"/>
                  </a:lnTo>
                  <a:lnTo>
                    <a:pt x="1120600" y="72469"/>
                  </a:lnTo>
                  <a:lnTo>
                    <a:pt x="1818338" y="771350"/>
                  </a:lnTo>
                  <a:lnTo>
                    <a:pt x="1849919" y="810115"/>
                  </a:lnTo>
                  <a:lnTo>
                    <a:pt x="1872466" y="853084"/>
                  </a:lnTo>
                  <a:lnTo>
                    <a:pt x="1885978" y="898855"/>
                  </a:lnTo>
                  <a:lnTo>
                    <a:pt x="1890458" y="946023"/>
                  </a:lnTo>
                  <a:lnTo>
                    <a:pt x="1885907" y="993184"/>
                  </a:lnTo>
                  <a:lnTo>
                    <a:pt x="1872327" y="1038937"/>
                  </a:lnTo>
                  <a:lnTo>
                    <a:pt x="1849719" y="1081877"/>
                  </a:lnTo>
                  <a:lnTo>
                    <a:pt x="1818084" y="1120600"/>
                  </a:lnTo>
                  <a:lnTo>
                    <a:pt x="1119076" y="1818338"/>
                  </a:lnTo>
                  <a:lnTo>
                    <a:pt x="1080311" y="1849961"/>
                  </a:lnTo>
                  <a:lnTo>
                    <a:pt x="1037343" y="1872537"/>
                  </a:lnTo>
                  <a:lnTo>
                    <a:pt x="991578" y="1886067"/>
                  </a:lnTo>
                  <a:lnTo>
                    <a:pt x="944419" y="1890553"/>
                  </a:lnTo>
                  <a:lnTo>
                    <a:pt x="897272" y="1885996"/>
                  </a:lnTo>
                  <a:lnTo>
                    <a:pt x="851542" y="1872398"/>
                  </a:lnTo>
                  <a:lnTo>
                    <a:pt x="808634" y="1849760"/>
                  </a:lnTo>
                  <a:lnTo>
                    <a:pt x="769953" y="1818084"/>
                  </a:lnTo>
                  <a:lnTo>
                    <a:pt x="72215" y="1119076"/>
                  </a:lnTo>
                  <a:lnTo>
                    <a:pt x="40592" y="1080353"/>
                  </a:lnTo>
                  <a:lnTo>
                    <a:pt x="18016" y="1037415"/>
                  </a:lnTo>
                  <a:lnTo>
                    <a:pt x="4485" y="991667"/>
                  </a:lnTo>
                  <a:lnTo>
                    <a:pt x="0" y="944514"/>
                  </a:lnTo>
                  <a:lnTo>
                    <a:pt x="4556" y="897362"/>
                  </a:lnTo>
                  <a:lnTo>
                    <a:pt x="18155" y="851614"/>
                  </a:lnTo>
                  <a:lnTo>
                    <a:pt x="40793" y="808676"/>
                  </a:lnTo>
                  <a:lnTo>
                    <a:pt x="72469" y="769953"/>
                  </a:lnTo>
                  <a:lnTo>
                    <a:pt x="771350" y="72215"/>
                  </a:lnTo>
                  <a:close/>
                </a:path>
              </a:pathLst>
            </a:custGeom>
            <a:ln w="3175">
              <a:solidFill>
                <a:srgbClr val="A6A6A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66562" y="2253995"/>
              <a:ext cx="2035175" cy="1678305"/>
            </a:xfrm>
            <a:custGeom>
              <a:avLst/>
              <a:gdLst/>
              <a:ahLst/>
              <a:cxnLst/>
              <a:rect l="l" t="t" r="r" b="b"/>
              <a:pathLst>
                <a:path w="2035175" h="1678304">
                  <a:moveTo>
                    <a:pt x="2034667" y="811530"/>
                  </a:moveTo>
                  <a:lnTo>
                    <a:pt x="2031136" y="763447"/>
                  </a:lnTo>
                  <a:lnTo>
                    <a:pt x="2020912" y="717562"/>
                  </a:lnTo>
                  <a:lnTo>
                    <a:pt x="2004479" y="674370"/>
                  </a:lnTo>
                  <a:lnTo>
                    <a:pt x="1982343" y="634365"/>
                  </a:lnTo>
                  <a:lnTo>
                    <a:pt x="1954999" y="598068"/>
                  </a:lnTo>
                  <a:lnTo>
                    <a:pt x="1922970" y="565962"/>
                  </a:lnTo>
                  <a:lnTo>
                    <a:pt x="1886737" y="538581"/>
                  </a:lnTo>
                  <a:lnTo>
                    <a:pt x="1846808" y="516407"/>
                  </a:lnTo>
                  <a:lnTo>
                    <a:pt x="1803704" y="499935"/>
                  </a:lnTo>
                  <a:lnTo>
                    <a:pt x="1757908" y="489686"/>
                  </a:lnTo>
                  <a:lnTo>
                    <a:pt x="1709928" y="486156"/>
                  </a:lnTo>
                  <a:lnTo>
                    <a:pt x="1661934" y="489686"/>
                  </a:lnTo>
                  <a:lnTo>
                    <a:pt x="1616138" y="499935"/>
                  </a:lnTo>
                  <a:lnTo>
                    <a:pt x="1573034" y="516407"/>
                  </a:lnTo>
                  <a:lnTo>
                    <a:pt x="1533105" y="538581"/>
                  </a:lnTo>
                  <a:lnTo>
                    <a:pt x="1496872" y="565962"/>
                  </a:lnTo>
                  <a:lnTo>
                    <a:pt x="1483563" y="579310"/>
                  </a:lnTo>
                  <a:lnTo>
                    <a:pt x="969391" y="64389"/>
                  </a:lnTo>
                  <a:lnTo>
                    <a:pt x="935012" y="36220"/>
                  </a:lnTo>
                  <a:lnTo>
                    <a:pt x="896912" y="16103"/>
                  </a:lnTo>
                  <a:lnTo>
                    <a:pt x="856322" y="4025"/>
                  </a:lnTo>
                  <a:lnTo>
                    <a:pt x="814451" y="0"/>
                  </a:lnTo>
                  <a:lnTo>
                    <a:pt x="772566" y="4013"/>
                  </a:lnTo>
                  <a:lnTo>
                    <a:pt x="731964" y="16027"/>
                  </a:lnTo>
                  <a:lnTo>
                    <a:pt x="693826" y="36068"/>
                  </a:lnTo>
                  <a:lnTo>
                    <a:pt x="659384" y="64135"/>
                  </a:lnTo>
                  <a:lnTo>
                    <a:pt x="38989" y="683514"/>
                  </a:lnTo>
                  <a:lnTo>
                    <a:pt x="10795" y="717931"/>
                  </a:lnTo>
                  <a:lnTo>
                    <a:pt x="0" y="738505"/>
                  </a:lnTo>
                  <a:lnTo>
                    <a:pt x="742683" y="738505"/>
                  </a:lnTo>
                  <a:lnTo>
                    <a:pt x="742683" y="637794"/>
                  </a:lnTo>
                  <a:lnTo>
                    <a:pt x="944118" y="839089"/>
                  </a:lnTo>
                  <a:lnTo>
                    <a:pt x="742683" y="1040511"/>
                  </a:lnTo>
                  <a:lnTo>
                    <a:pt x="742683" y="939800"/>
                  </a:lnTo>
                  <a:lnTo>
                    <a:pt x="508" y="939800"/>
                  </a:lnTo>
                  <a:lnTo>
                    <a:pt x="23698" y="976884"/>
                  </a:lnTo>
                  <a:lnTo>
                    <a:pt x="658114" y="1613916"/>
                  </a:lnTo>
                  <a:lnTo>
                    <a:pt x="692492" y="1642059"/>
                  </a:lnTo>
                  <a:lnTo>
                    <a:pt x="730618" y="1662163"/>
                  </a:lnTo>
                  <a:lnTo>
                    <a:pt x="771245" y="1674241"/>
                  </a:lnTo>
                  <a:lnTo>
                    <a:pt x="813117" y="1678292"/>
                  </a:lnTo>
                  <a:lnTo>
                    <a:pt x="854976" y="1674317"/>
                  </a:lnTo>
                  <a:lnTo>
                    <a:pt x="895604" y="1662303"/>
                  </a:lnTo>
                  <a:lnTo>
                    <a:pt x="933729" y="1642262"/>
                  </a:lnTo>
                  <a:lnTo>
                    <a:pt x="968121" y="1614170"/>
                  </a:lnTo>
                  <a:lnTo>
                    <a:pt x="1513560" y="1069733"/>
                  </a:lnTo>
                  <a:lnTo>
                    <a:pt x="1533105" y="1084491"/>
                  </a:lnTo>
                  <a:lnTo>
                    <a:pt x="1573034" y="1106665"/>
                  </a:lnTo>
                  <a:lnTo>
                    <a:pt x="1616138" y="1123137"/>
                  </a:lnTo>
                  <a:lnTo>
                    <a:pt x="1661934" y="1133386"/>
                  </a:lnTo>
                  <a:lnTo>
                    <a:pt x="1709928" y="1136904"/>
                  </a:lnTo>
                  <a:lnTo>
                    <a:pt x="1757908" y="1133386"/>
                  </a:lnTo>
                  <a:lnTo>
                    <a:pt x="1803704" y="1123137"/>
                  </a:lnTo>
                  <a:lnTo>
                    <a:pt x="1846808" y="1106665"/>
                  </a:lnTo>
                  <a:lnTo>
                    <a:pt x="1886737" y="1084491"/>
                  </a:lnTo>
                  <a:lnTo>
                    <a:pt x="1922970" y="1057109"/>
                  </a:lnTo>
                  <a:lnTo>
                    <a:pt x="1954999" y="1025004"/>
                  </a:lnTo>
                  <a:lnTo>
                    <a:pt x="1982343" y="988707"/>
                  </a:lnTo>
                  <a:lnTo>
                    <a:pt x="2004479" y="948702"/>
                  </a:lnTo>
                  <a:lnTo>
                    <a:pt x="2020912" y="905510"/>
                  </a:lnTo>
                  <a:lnTo>
                    <a:pt x="2031136" y="859624"/>
                  </a:lnTo>
                  <a:lnTo>
                    <a:pt x="2034667" y="811530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51751" y="2740152"/>
              <a:ext cx="649605" cy="650875"/>
            </a:xfrm>
            <a:custGeom>
              <a:avLst/>
              <a:gdLst/>
              <a:ahLst/>
              <a:cxnLst/>
              <a:rect l="l" t="t" r="r" b="b"/>
              <a:pathLst>
                <a:path w="649604" h="650875">
                  <a:moveTo>
                    <a:pt x="0" y="325374"/>
                  </a:moveTo>
                  <a:lnTo>
                    <a:pt x="3521" y="277291"/>
                  </a:lnTo>
                  <a:lnTo>
                    <a:pt x="13751" y="231399"/>
                  </a:lnTo>
                  <a:lnTo>
                    <a:pt x="30186" y="188201"/>
                  </a:lnTo>
                  <a:lnTo>
                    <a:pt x="52323" y="148201"/>
                  </a:lnTo>
                  <a:lnTo>
                    <a:pt x="79661" y="111902"/>
                  </a:lnTo>
                  <a:lnTo>
                    <a:pt x="111696" y="79806"/>
                  </a:lnTo>
                  <a:lnTo>
                    <a:pt x="147925" y="52418"/>
                  </a:lnTo>
                  <a:lnTo>
                    <a:pt x="187847" y="30240"/>
                  </a:lnTo>
                  <a:lnTo>
                    <a:pt x="230958" y="13775"/>
                  </a:lnTo>
                  <a:lnTo>
                    <a:pt x="276756" y="3527"/>
                  </a:lnTo>
                  <a:lnTo>
                    <a:pt x="324739" y="0"/>
                  </a:lnTo>
                  <a:lnTo>
                    <a:pt x="372721" y="3527"/>
                  </a:lnTo>
                  <a:lnTo>
                    <a:pt x="418519" y="13775"/>
                  </a:lnTo>
                  <a:lnTo>
                    <a:pt x="461630" y="30240"/>
                  </a:lnTo>
                  <a:lnTo>
                    <a:pt x="501552" y="52418"/>
                  </a:lnTo>
                  <a:lnTo>
                    <a:pt x="537781" y="79806"/>
                  </a:lnTo>
                  <a:lnTo>
                    <a:pt x="569816" y="111902"/>
                  </a:lnTo>
                  <a:lnTo>
                    <a:pt x="597154" y="148201"/>
                  </a:lnTo>
                  <a:lnTo>
                    <a:pt x="619291" y="188201"/>
                  </a:lnTo>
                  <a:lnTo>
                    <a:pt x="635726" y="231399"/>
                  </a:lnTo>
                  <a:lnTo>
                    <a:pt x="645956" y="277291"/>
                  </a:lnTo>
                  <a:lnTo>
                    <a:pt x="649477" y="325374"/>
                  </a:lnTo>
                  <a:lnTo>
                    <a:pt x="645956" y="373456"/>
                  </a:lnTo>
                  <a:lnTo>
                    <a:pt x="635726" y="419348"/>
                  </a:lnTo>
                  <a:lnTo>
                    <a:pt x="619291" y="462546"/>
                  </a:lnTo>
                  <a:lnTo>
                    <a:pt x="597154" y="502546"/>
                  </a:lnTo>
                  <a:lnTo>
                    <a:pt x="569816" y="538845"/>
                  </a:lnTo>
                  <a:lnTo>
                    <a:pt x="537781" y="570941"/>
                  </a:lnTo>
                  <a:lnTo>
                    <a:pt x="501552" y="598329"/>
                  </a:lnTo>
                  <a:lnTo>
                    <a:pt x="461630" y="620507"/>
                  </a:lnTo>
                  <a:lnTo>
                    <a:pt x="418519" y="636972"/>
                  </a:lnTo>
                  <a:lnTo>
                    <a:pt x="372721" y="647220"/>
                  </a:lnTo>
                  <a:lnTo>
                    <a:pt x="324739" y="650748"/>
                  </a:lnTo>
                  <a:lnTo>
                    <a:pt x="276756" y="647220"/>
                  </a:lnTo>
                  <a:lnTo>
                    <a:pt x="230958" y="636972"/>
                  </a:lnTo>
                  <a:lnTo>
                    <a:pt x="187847" y="620507"/>
                  </a:lnTo>
                  <a:lnTo>
                    <a:pt x="147925" y="598329"/>
                  </a:lnTo>
                  <a:lnTo>
                    <a:pt x="111696" y="570941"/>
                  </a:lnTo>
                  <a:lnTo>
                    <a:pt x="79661" y="538845"/>
                  </a:lnTo>
                  <a:lnTo>
                    <a:pt x="52323" y="502546"/>
                  </a:lnTo>
                  <a:lnTo>
                    <a:pt x="30186" y="462546"/>
                  </a:lnTo>
                  <a:lnTo>
                    <a:pt x="13751" y="419348"/>
                  </a:lnTo>
                  <a:lnTo>
                    <a:pt x="3521" y="373456"/>
                  </a:lnTo>
                  <a:lnTo>
                    <a:pt x="0" y="325374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01229" y="1829435"/>
              <a:ext cx="511809" cy="3313429"/>
            </a:xfrm>
            <a:custGeom>
              <a:avLst/>
              <a:gdLst/>
              <a:ahLst/>
              <a:cxnLst/>
              <a:rect l="l" t="t" r="r" b="b"/>
              <a:pathLst>
                <a:path w="511809" h="3313429">
                  <a:moveTo>
                    <a:pt x="0" y="1236090"/>
                  </a:moveTo>
                  <a:lnTo>
                    <a:pt x="511810" y="1236090"/>
                  </a:lnTo>
                  <a:lnTo>
                    <a:pt x="511810" y="0"/>
                  </a:lnTo>
                </a:path>
                <a:path w="511809" h="3313429">
                  <a:moveTo>
                    <a:pt x="0" y="1236090"/>
                  </a:moveTo>
                  <a:lnTo>
                    <a:pt x="511810" y="1236090"/>
                  </a:lnTo>
                  <a:lnTo>
                    <a:pt x="511810" y="3313303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13092" y="2864993"/>
              <a:ext cx="501015" cy="330200"/>
            </a:xfrm>
            <a:custGeom>
              <a:avLst/>
              <a:gdLst/>
              <a:ahLst/>
              <a:cxnLst/>
              <a:rect l="l" t="t" r="r" b="b"/>
              <a:pathLst>
                <a:path w="501015" h="330200">
                  <a:moveTo>
                    <a:pt x="255015" y="328929"/>
                  </a:moveTo>
                  <a:lnTo>
                    <a:pt x="89280" y="328929"/>
                  </a:lnTo>
                  <a:lnTo>
                    <a:pt x="104393" y="330200"/>
                  </a:lnTo>
                  <a:lnTo>
                    <a:pt x="239902" y="330200"/>
                  </a:lnTo>
                  <a:lnTo>
                    <a:pt x="255015" y="328929"/>
                  </a:lnTo>
                  <a:close/>
                </a:path>
                <a:path w="501015" h="330200">
                  <a:moveTo>
                    <a:pt x="351408" y="304800"/>
                  </a:moveTo>
                  <a:lnTo>
                    <a:pt x="380" y="304800"/>
                  </a:lnTo>
                  <a:lnTo>
                    <a:pt x="507" y="306070"/>
                  </a:lnTo>
                  <a:lnTo>
                    <a:pt x="1269" y="307339"/>
                  </a:lnTo>
                  <a:lnTo>
                    <a:pt x="3555" y="309879"/>
                  </a:lnTo>
                  <a:lnTo>
                    <a:pt x="5079" y="311150"/>
                  </a:lnTo>
                  <a:lnTo>
                    <a:pt x="6857" y="311150"/>
                  </a:lnTo>
                  <a:lnTo>
                    <a:pt x="9016" y="313689"/>
                  </a:lnTo>
                  <a:lnTo>
                    <a:pt x="11429" y="313689"/>
                  </a:lnTo>
                  <a:lnTo>
                    <a:pt x="13969" y="314960"/>
                  </a:lnTo>
                  <a:lnTo>
                    <a:pt x="17017" y="316229"/>
                  </a:lnTo>
                  <a:lnTo>
                    <a:pt x="20319" y="317500"/>
                  </a:lnTo>
                  <a:lnTo>
                    <a:pt x="23875" y="318770"/>
                  </a:lnTo>
                  <a:lnTo>
                    <a:pt x="27685" y="320039"/>
                  </a:lnTo>
                  <a:lnTo>
                    <a:pt x="31876" y="321310"/>
                  </a:lnTo>
                  <a:lnTo>
                    <a:pt x="36194" y="321310"/>
                  </a:lnTo>
                  <a:lnTo>
                    <a:pt x="40893" y="322579"/>
                  </a:lnTo>
                  <a:lnTo>
                    <a:pt x="51180" y="325120"/>
                  </a:lnTo>
                  <a:lnTo>
                    <a:pt x="62737" y="326389"/>
                  </a:lnTo>
                  <a:lnTo>
                    <a:pt x="68960" y="326389"/>
                  </a:lnTo>
                  <a:lnTo>
                    <a:pt x="75437" y="327660"/>
                  </a:lnTo>
                  <a:lnTo>
                    <a:pt x="82296" y="328929"/>
                  </a:lnTo>
                  <a:lnTo>
                    <a:pt x="268858" y="328929"/>
                  </a:lnTo>
                  <a:lnTo>
                    <a:pt x="281812" y="327660"/>
                  </a:lnTo>
                  <a:lnTo>
                    <a:pt x="293497" y="325120"/>
                  </a:lnTo>
                  <a:lnTo>
                    <a:pt x="298957" y="325120"/>
                  </a:lnTo>
                  <a:lnTo>
                    <a:pt x="304164" y="323850"/>
                  </a:lnTo>
                  <a:lnTo>
                    <a:pt x="309117" y="322579"/>
                  </a:lnTo>
                  <a:lnTo>
                    <a:pt x="318134" y="321310"/>
                  </a:lnTo>
                  <a:lnTo>
                    <a:pt x="322199" y="320039"/>
                  </a:lnTo>
                  <a:lnTo>
                    <a:pt x="326008" y="318770"/>
                  </a:lnTo>
                  <a:lnTo>
                    <a:pt x="329564" y="317500"/>
                  </a:lnTo>
                  <a:lnTo>
                    <a:pt x="332866" y="317500"/>
                  </a:lnTo>
                  <a:lnTo>
                    <a:pt x="346963" y="309879"/>
                  </a:lnTo>
                  <a:lnTo>
                    <a:pt x="348487" y="309879"/>
                  </a:lnTo>
                  <a:lnTo>
                    <a:pt x="350138" y="307339"/>
                  </a:lnTo>
                  <a:lnTo>
                    <a:pt x="350519" y="307339"/>
                  </a:lnTo>
                  <a:lnTo>
                    <a:pt x="350900" y="306070"/>
                  </a:lnTo>
                  <a:lnTo>
                    <a:pt x="351154" y="306070"/>
                  </a:lnTo>
                  <a:lnTo>
                    <a:pt x="351408" y="304800"/>
                  </a:lnTo>
                  <a:close/>
                </a:path>
                <a:path w="501015" h="330200">
                  <a:moveTo>
                    <a:pt x="328929" y="226060"/>
                  </a:moveTo>
                  <a:lnTo>
                    <a:pt x="22732" y="226060"/>
                  </a:lnTo>
                  <a:lnTo>
                    <a:pt x="21716" y="227329"/>
                  </a:lnTo>
                  <a:lnTo>
                    <a:pt x="20827" y="228600"/>
                  </a:lnTo>
                  <a:lnTo>
                    <a:pt x="19811" y="228600"/>
                  </a:lnTo>
                  <a:lnTo>
                    <a:pt x="18033" y="231139"/>
                  </a:lnTo>
                  <a:lnTo>
                    <a:pt x="15493" y="234950"/>
                  </a:lnTo>
                  <a:lnTo>
                    <a:pt x="12446" y="240029"/>
                  </a:lnTo>
                  <a:lnTo>
                    <a:pt x="11302" y="242570"/>
                  </a:lnTo>
                  <a:lnTo>
                    <a:pt x="9905" y="245110"/>
                  </a:lnTo>
                  <a:lnTo>
                    <a:pt x="8889" y="247650"/>
                  </a:lnTo>
                  <a:lnTo>
                    <a:pt x="7747" y="251460"/>
                  </a:lnTo>
                  <a:lnTo>
                    <a:pt x="6857" y="254000"/>
                  </a:lnTo>
                  <a:lnTo>
                    <a:pt x="5968" y="257810"/>
                  </a:lnTo>
                  <a:lnTo>
                    <a:pt x="3682" y="266700"/>
                  </a:lnTo>
                  <a:lnTo>
                    <a:pt x="3175" y="270510"/>
                  </a:lnTo>
                  <a:lnTo>
                    <a:pt x="253" y="297179"/>
                  </a:lnTo>
                  <a:lnTo>
                    <a:pt x="0" y="300989"/>
                  </a:lnTo>
                  <a:lnTo>
                    <a:pt x="0" y="304800"/>
                  </a:lnTo>
                  <a:lnTo>
                    <a:pt x="351662" y="304800"/>
                  </a:lnTo>
                  <a:lnTo>
                    <a:pt x="349503" y="276860"/>
                  </a:lnTo>
                  <a:lnTo>
                    <a:pt x="349123" y="273050"/>
                  </a:lnTo>
                  <a:lnTo>
                    <a:pt x="347344" y="264160"/>
                  </a:lnTo>
                  <a:lnTo>
                    <a:pt x="345821" y="257810"/>
                  </a:lnTo>
                  <a:lnTo>
                    <a:pt x="344931" y="254000"/>
                  </a:lnTo>
                  <a:lnTo>
                    <a:pt x="343915" y="251460"/>
                  </a:lnTo>
                  <a:lnTo>
                    <a:pt x="342900" y="247650"/>
                  </a:lnTo>
                  <a:lnTo>
                    <a:pt x="341629" y="245110"/>
                  </a:lnTo>
                  <a:lnTo>
                    <a:pt x="330961" y="228600"/>
                  </a:lnTo>
                  <a:lnTo>
                    <a:pt x="328929" y="226060"/>
                  </a:lnTo>
                  <a:close/>
                </a:path>
                <a:path w="501015" h="330200">
                  <a:moveTo>
                    <a:pt x="328675" y="138429"/>
                  </a:moveTo>
                  <a:lnTo>
                    <a:pt x="314071" y="143510"/>
                  </a:lnTo>
                  <a:lnTo>
                    <a:pt x="307212" y="146050"/>
                  </a:lnTo>
                  <a:lnTo>
                    <a:pt x="300608" y="148589"/>
                  </a:lnTo>
                  <a:lnTo>
                    <a:pt x="294258" y="149860"/>
                  </a:lnTo>
                  <a:lnTo>
                    <a:pt x="288416" y="152400"/>
                  </a:lnTo>
                  <a:lnTo>
                    <a:pt x="285623" y="153670"/>
                  </a:lnTo>
                  <a:lnTo>
                    <a:pt x="280288" y="154939"/>
                  </a:lnTo>
                  <a:lnTo>
                    <a:pt x="277875" y="156210"/>
                  </a:lnTo>
                  <a:lnTo>
                    <a:pt x="276732" y="157479"/>
                  </a:lnTo>
                  <a:lnTo>
                    <a:pt x="275716" y="157479"/>
                  </a:lnTo>
                  <a:lnTo>
                    <a:pt x="273050" y="160020"/>
                  </a:lnTo>
                  <a:lnTo>
                    <a:pt x="270763" y="163829"/>
                  </a:lnTo>
                  <a:lnTo>
                    <a:pt x="269493" y="166370"/>
                  </a:lnTo>
                  <a:lnTo>
                    <a:pt x="268985" y="167639"/>
                  </a:lnTo>
                  <a:lnTo>
                    <a:pt x="268350" y="168910"/>
                  </a:lnTo>
                  <a:lnTo>
                    <a:pt x="266573" y="175260"/>
                  </a:lnTo>
                  <a:lnTo>
                    <a:pt x="285368" y="182879"/>
                  </a:lnTo>
                  <a:lnTo>
                    <a:pt x="299592" y="187960"/>
                  </a:lnTo>
                  <a:lnTo>
                    <a:pt x="312800" y="194310"/>
                  </a:lnTo>
                  <a:lnTo>
                    <a:pt x="318769" y="196850"/>
                  </a:lnTo>
                  <a:lnTo>
                    <a:pt x="334772" y="203200"/>
                  </a:lnTo>
                  <a:lnTo>
                    <a:pt x="340867" y="207010"/>
                  </a:lnTo>
                  <a:lnTo>
                    <a:pt x="344677" y="209550"/>
                  </a:lnTo>
                  <a:lnTo>
                    <a:pt x="346328" y="212089"/>
                  </a:lnTo>
                  <a:lnTo>
                    <a:pt x="348106" y="213360"/>
                  </a:lnTo>
                  <a:lnTo>
                    <a:pt x="349757" y="214629"/>
                  </a:lnTo>
                  <a:lnTo>
                    <a:pt x="351281" y="217170"/>
                  </a:lnTo>
                  <a:lnTo>
                    <a:pt x="352805" y="218439"/>
                  </a:lnTo>
                  <a:lnTo>
                    <a:pt x="354202" y="220979"/>
                  </a:lnTo>
                  <a:lnTo>
                    <a:pt x="356997" y="224789"/>
                  </a:lnTo>
                  <a:lnTo>
                    <a:pt x="359282" y="228600"/>
                  </a:lnTo>
                  <a:lnTo>
                    <a:pt x="361568" y="233679"/>
                  </a:lnTo>
                  <a:lnTo>
                    <a:pt x="362584" y="236220"/>
                  </a:lnTo>
                  <a:lnTo>
                    <a:pt x="363474" y="238760"/>
                  </a:lnTo>
                  <a:lnTo>
                    <a:pt x="364362" y="240029"/>
                  </a:lnTo>
                  <a:lnTo>
                    <a:pt x="365125" y="242570"/>
                  </a:lnTo>
                  <a:lnTo>
                    <a:pt x="366013" y="245110"/>
                  </a:lnTo>
                  <a:lnTo>
                    <a:pt x="367537" y="250189"/>
                  </a:lnTo>
                  <a:lnTo>
                    <a:pt x="368807" y="255270"/>
                  </a:lnTo>
                  <a:lnTo>
                    <a:pt x="369950" y="260350"/>
                  </a:lnTo>
                  <a:lnTo>
                    <a:pt x="370966" y="264160"/>
                  </a:lnTo>
                  <a:lnTo>
                    <a:pt x="371728" y="269239"/>
                  </a:lnTo>
                  <a:lnTo>
                    <a:pt x="448182" y="269239"/>
                  </a:lnTo>
                  <a:lnTo>
                    <a:pt x="448182" y="251460"/>
                  </a:lnTo>
                  <a:lnTo>
                    <a:pt x="383412" y="251460"/>
                  </a:lnTo>
                  <a:lnTo>
                    <a:pt x="383412" y="220979"/>
                  </a:lnTo>
                  <a:lnTo>
                    <a:pt x="485901" y="220979"/>
                  </a:lnTo>
                  <a:lnTo>
                    <a:pt x="487425" y="219710"/>
                  </a:lnTo>
                  <a:lnTo>
                    <a:pt x="491743" y="219710"/>
                  </a:lnTo>
                  <a:lnTo>
                    <a:pt x="494283" y="217170"/>
                  </a:lnTo>
                  <a:lnTo>
                    <a:pt x="495426" y="217170"/>
                  </a:lnTo>
                  <a:lnTo>
                    <a:pt x="497458" y="214629"/>
                  </a:lnTo>
                  <a:lnTo>
                    <a:pt x="500887" y="205739"/>
                  </a:lnTo>
                  <a:lnTo>
                    <a:pt x="339725" y="205739"/>
                  </a:lnTo>
                  <a:lnTo>
                    <a:pt x="328675" y="138429"/>
                  </a:lnTo>
                  <a:close/>
                </a:path>
                <a:path w="501015" h="330200">
                  <a:moveTo>
                    <a:pt x="326771" y="224789"/>
                  </a:moveTo>
                  <a:lnTo>
                    <a:pt x="24891" y="224789"/>
                  </a:lnTo>
                  <a:lnTo>
                    <a:pt x="23875" y="226060"/>
                  </a:lnTo>
                  <a:lnTo>
                    <a:pt x="327913" y="226060"/>
                  </a:lnTo>
                  <a:lnTo>
                    <a:pt x="326771" y="224789"/>
                  </a:lnTo>
                  <a:close/>
                </a:path>
                <a:path w="501015" h="330200">
                  <a:moveTo>
                    <a:pt x="182625" y="0"/>
                  </a:moveTo>
                  <a:lnTo>
                    <a:pt x="169163" y="0"/>
                  </a:lnTo>
                  <a:lnTo>
                    <a:pt x="165861" y="1270"/>
                  </a:lnTo>
                  <a:lnTo>
                    <a:pt x="162559" y="1270"/>
                  </a:lnTo>
                  <a:lnTo>
                    <a:pt x="159511" y="2539"/>
                  </a:lnTo>
                  <a:lnTo>
                    <a:pt x="156336" y="3810"/>
                  </a:lnTo>
                  <a:lnTo>
                    <a:pt x="150240" y="6350"/>
                  </a:lnTo>
                  <a:lnTo>
                    <a:pt x="147319" y="7620"/>
                  </a:lnTo>
                  <a:lnTo>
                    <a:pt x="144525" y="8889"/>
                  </a:lnTo>
                  <a:lnTo>
                    <a:pt x="141731" y="11429"/>
                  </a:lnTo>
                  <a:lnTo>
                    <a:pt x="139064" y="12700"/>
                  </a:lnTo>
                  <a:lnTo>
                    <a:pt x="119633" y="36829"/>
                  </a:lnTo>
                  <a:lnTo>
                    <a:pt x="117982" y="39370"/>
                  </a:lnTo>
                  <a:lnTo>
                    <a:pt x="115188" y="46989"/>
                  </a:lnTo>
                  <a:lnTo>
                    <a:pt x="114046" y="49529"/>
                  </a:lnTo>
                  <a:lnTo>
                    <a:pt x="113029" y="53339"/>
                  </a:lnTo>
                  <a:lnTo>
                    <a:pt x="110054" y="77470"/>
                  </a:lnTo>
                  <a:lnTo>
                    <a:pt x="110489" y="85089"/>
                  </a:lnTo>
                  <a:lnTo>
                    <a:pt x="110871" y="87629"/>
                  </a:lnTo>
                  <a:lnTo>
                    <a:pt x="111125" y="90170"/>
                  </a:lnTo>
                  <a:lnTo>
                    <a:pt x="111886" y="95250"/>
                  </a:lnTo>
                  <a:lnTo>
                    <a:pt x="112394" y="97789"/>
                  </a:lnTo>
                  <a:lnTo>
                    <a:pt x="113029" y="100329"/>
                  </a:lnTo>
                  <a:lnTo>
                    <a:pt x="113537" y="102870"/>
                  </a:lnTo>
                  <a:lnTo>
                    <a:pt x="114173" y="105410"/>
                  </a:lnTo>
                  <a:lnTo>
                    <a:pt x="117221" y="115570"/>
                  </a:lnTo>
                  <a:lnTo>
                    <a:pt x="118236" y="118110"/>
                  </a:lnTo>
                  <a:lnTo>
                    <a:pt x="119125" y="120650"/>
                  </a:lnTo>
                  <a:lnTo>
                    <a:pt x="122174" y="127000"/>
                  </a:lnTo>
                  <a:lnTo>
                    <a:pt x="124459" y="132079"/>
                  </a:lnTo>
                  <a:lnTo>
                    <a:pt x="125729" y="134620"/>
                  </a:lnTo>
                  <a:lnTo>
                    <a:pt x="126873" y="135889"/>
                  </a:lnTo>
                  <a:lnTo>
                    <a:pt x="128142" y="138429"/>
                  </a:lnTo>
                  <a:lnTo>
                    <a:pt x="129539" y="140970"/>
                  </a:lnTo>
                  <a:lnTo>
                    <a:pt x="130809" y="143510"/>
                  </a:lnTo>
                  <a:lnTo>
                    <a:pt x="133603" y="147320"/>
                  </a:lnTo>
                  <a:lnTo>
                    <a:pt x="135127" y="148589"/>
                  </a:lnTo>
                  <a:lnTo>
                    <a:pt x="136651" y="151129"/>
                  </a:lnTo>
                  <a:lnTo>
                    <a:pt x="136651" y="177800"/>
                  </a:lnTo>
                  <a:lnTo>
                    <a:pt x="129285" y="180339"/>
                  </a:lnTo>
                  <a:lnTo>
                    <a:pt x="122047" y="184150"/>
                  </a:lnTo>
                  <a:lnTo>
                    <a:pt x="114426" y="187960"/>
                  </a:lnTo>
                  <a:lnTo>
                    <a:pt x="106933" y="190500"/>
                  </a:lnTo>
                  <a:lnTo>
                    <a:pt x="91693" y="196850"/>
                  </a:lnTo>
                  <a:lnTo>
                    <a:pt x="76834" y="203200"/>
                  </a:lnTo>
                  <a:lnTo>
                    <a:pt x="62483" y="208279"/>
                  </a:lnTo>
                  <a:lnTo>
                    <a:pt x="49149" y="214629"/>
                  </a:lnTo>
                  <a:lnTo>
                    <a:pt x="43052" y="217170"/>
                  </a:lnTo>
                  <a:lnTo>
                    <a:pt x="31876" y="222250"/>
                  </a:lnTo>
                  <a:lnTo>
                    <a:pt x="27177" y="223520"/>
                  </a:lnTo>
                  <a:lnTo>
                    <a:pt x="25907" y="224789"/>
                  </a:lnTo>
                  <a:lnTo>
                    <a:pt x="325754" y="224789"/>
                  </a:lnTo>
                  <a:lnTo>
                    <a:pt x="324611" y="223520"/>
                  </a:lnTo>
                  <a:lnTo>
                    <a:pt x="319785" y="222250"/>
                  </a:lnTo>
                  <a:lnTo>
                    <a:pt x="314451" y="219710"/>
                  </a:lnTo>
                  <a:lnTo>
                    <a:pt x="308736" y="217170"/>
                  </a:lnTo>
                  <a:lnTo>
                    <a:pt x="302513" y="214629"/>
                  </a:lnTo>
                  <a:lnTo>
                    <a:pt x="289305" y="208279"/>
                  </a:lnTo>
                  <a:lnTo>
                    <a:pt x="274954" y="203200"/>
                  </a:lnTo>
                  <a:lnTo>
                    <a:pt x="244855" y="190500"/>
                  </a:lnTo>
                  <a:lnTo>
                    <a:pt x="237235" y="187960"/>
                  </a:lnTo>
                  <a:lnTo>
                    <a:pt x="222250" y="180339"/>
                  </a:lnTo>
                  <a:lnTo>
                    <a:pt x="215137" y="177800"/>
                  </a:lnTo>
                  <a:lnTo>
                    <a:pt x="215137" y="151129"/>
                  </a:lnTo>
                  <a:lnTo>
                    <a:pt x="216661" y="148589"/>
                  </a:lnTo>
                  <a:lnTo>
                    <a:pt x="218058" y="147320"/>
                  </a:lnTo>
                  <a:lnTo>
                    <a:pt x="219582" y="144779"/>
                  </a:lnTo>
                  <a:lnTo>
                    <a:pt x="220852" y="143510"/>
                  </a:lnTo>
                  <a:lnTo>
                    <a:pt x="222250" y="140970"/>
                  </a:lnTo>
                  <a:lnTo>
                    <a:pt x="223519" y="138429"/>
                  </a:lnTo>
                  <a:lnTo>
                    <a:pt x="226059" y="134620"/>
                  </a:lnTo>
                  <a:lnTo>
                    <a:pt x="228473" y="129539"/>
                  </a:lnTo>
                  <a:lnTo>
                    <a:pt x="229488" y="127000"/>
                  </a:lnTo>
                  <a:lnTo>
                    <a:pt x="230631" y="124460"/>
                  </a:lnTo>
                  <a:lnTo>
                    <a:pt x="231648" y="121920"/>
                  </a:lnTo>
                  <a:lnTo>
                    <a:pt x="232536" y="120650"/>
                  </a:lnTo>
                  <a:lnTo>
                    <a:pt x="233552" y="118110"/>
                  </a:lnTo>
                  <a:lnTo>
                    <a:pt x="241680" y="78739"/>
                  </a:lnTo>
                  <a:lnTo>
                    <a:pt x="241553" y="72389"/>
                  </a:lnTo>
                  <a:lnTo>
                    <a:pt x="232155" y="36829"/>
                  </a:lnTo>
                  <a:lnTo>
                    <a:pt x="230377" y="33020"/>
                  </a:lnTo>
                  <a:lnTo>
                    <a:pt x="209930" y="11429"/>
                  </a:lnTo>
                  <a:lnTo>
                    <a:pt x="207263" y="8889"/>
                  </a:lnTo>
                  <a:lnTo>
                    <a:pt x="198500" y="5079"/>
                  </a:lnTo>
                  <a:lnTo>
                    <a:pt x="195452" y="3810"/>
                  </a:lnTo>
                  <a:lnTo>
                    <a:pt x="192277" y="2539"/>
                  </a:lnTo>
                  <a:lnTo>
                    <a:pt x="185927" y="1270"/>
                  </a:lnTo>
                  <a:lnTo>
                    <a:pt x="182625" y="0"/>
                  </a:lnTo>
                  <a:close/>
                </a:path>
                <a:path w="501015" h="330200">
                  <a:moveTo>
                    <a:pt x="366775" y="165100"/>
                  </a:moveTo>
                  <a:lnTo>
                    <a:pt x="345058" y="165100"/>
                  </a:lnTo>
                  <a:lnTo>
                    <a:pt x="345185" y="166370"/>
                  </a:lnTo>
                  <a:lnTo>
                    <a:pt x="352551" y="173989"/>
                  </a:lnTo>
                  <a:lnTo>
                    <a:pt x="351535" y="176529"/>
                  </a:lnTo>
                  <a:lnTo>
                    <a:pt x="346328" y="205739"/>
                  </a:lnTo>
                  <a:lnTo>
                    <a:pt x="365378" y="205739"/>
                  </a:lnTo>
                  <a:lnTo>
                    <a:pt x="359663" y="175260"/>
                  </a:lnTo>
                  <a:lnTo>
                    <a:pt x="359282" y="173989"/>
                  </a:lnTo>
                  <a:lnTo>
                    <a:pt x="366522" y="166370"/>
                  </a:lnTo>
                  <a:lnTo>
                    <a:pt x="366775" y="165100"/>
                  </a:lnTo>
                  <a:close/>
                </a:path>
                <a:path w="501015" h="330200">
                  <a:moveTo>
                    <a:pt x="383031" y="138429"/>
                  </a:moveTo>
                  <a:lnTo>
                    <a:pt x="371982" y="205739"/>
                  </a:lnTo>
                  <a:lnTo>
                    <a:pt x="439038" y="205739"/>
                  </a:lnTo>
                  <a:lnTo>
                    <a:pt x="441198" y="204470"/>
                  </a:lnTo>
                  <a:lnTo>
                    <a:pt x="442975" y="203200"/>
                  </a:lnTo>
                  <a:lnTo>
                    <a:pt x="445769" y="201929"/>
                  </a:lnTo>
                  <a:lnTo>
                    <a:pt x="446785" y="200660"/>
                  </a:lnTo>
                  <a:lnTo>
                    <a:pt x="447548" y="200660"/>
                  </a:lnTo>
                  <a:lnTo>
                    <a:pt x="447801" y="199389"/>
                  </a:lnTo>
                  <a:lnTo>
                    <a:pt x="448055" y="199389"/>
                  </a:lnTo>
                  <a:lnTo>
                    <a:pt x="447928" y="193039"/>
                  </a:lnTo>
                  <a:lnTo>
                    <a:pt x="447039" y="184150"/>
                  </a:lnTo>
                  <a:lnTo>
                    <a:pt x="445007" y="173989"/>
                  </a:lnTo>
                  <a:lnTo>
                    <a:pt x="444500" y="172720"/>
                  </a:lnTo>
                  <a:lnTo>
                    <a:pt x="444118" y="171450"/>
                  </a:lnTo>
                  <a:lnTo>
                    <a:pt x="443483" y="168910"/>
                  </a:lnTo>
                  <a:lnTo>
                    <a:pt x="442849" y="167639"/>
                  </a:lnTo>
                  <a:lnTo>
                    <a:pt x="442340" y="166370"/>
                  </a:lnTo>
                  <a:lnTo>
                    <a:pt x="440054" y="162560"/>
                  </a:lnTo>
                  <a:lnTo>
                    <a:pt x="439165" y="161289"/>
                  </a:lnTo>
                  <a:lnTo>
                    <a:pt x="437260" y="158750"/>
                  </a:lnTo>
                  <a:lnTo>
                    <a:pt x="436244" y="158750"/>
                  </a:lnTo>
                  <a:lnTo>
                    <a:pt x="433958" y="156210"/>
                  </a:lnTo>
                  <a:lnTo>
                    <a:pt x="431418" y="154939"/>
                  </a:lnTo>
                  <a:lnTo>
                    <a:pt x="428878" y="154939"/>
                  </a:lnTo>
                  <a:lnTo>
                    <a:pt x="426211" y="153670"/>
                  </a:lnTo>
                  <a:lnTo>
                    <a:pt x="417449" y="149860"/>
                  </a:lnTo>
                  <a:lnTo>
                    <a:pt x="411225" y="148589"/>
                  </a:lnTo>
                  <a:lnTo>
                    <a:pt x="397636" y="143510"/>
                  </a:lnTo>
                  <a:lnTo>
                    <a:pt x="390525" y="140970"/>
                  </a:lnTo>
                  <a:lnTo>
                    <a:pt x="386841" y="139700"/>
                  </a:lnTo>
                  <a:lnTo>
                    <a:pt x="383031" y="138429"/>
                  </a:lnTo>
                  <a:close/>
                </a:path>
                <a:path w="501015" h="330200">
                  <a:moveTo>
                    <a:pt x="488950" y="7620"/>
                  </a:moveTo>
                  <a:lnTo>
                    <a:pt x="239775" y="7620"/>
                  </a:lnTo>
                  <a:lnTo>
                    <a:pt x="241300" y="10160"/>
                  </a:lnTo>
                  <a:lnTo>
                    <a:pt x="242569" y="11429"/>
                  </a:lnTo>
                  <a:lnTo>
                    <a:pt x="244093" y="12700"/>
                  </a:lnTo>
                  <a:lnTo>
                    <a:pt x="246633" y="16510"/>
                  </a:lnTo>
                  <a:lnTo>
                    <a:pt x="248030" y="19050"/>
                  </a:lnTo>
                  <a:lnTo>
                    <a:pt x="250316" y="22860"/>
                  </a:lnTo>
                  <a:lnTo>
                    <a:pt x="485901" y="22860"/>
                  </a:lnTo>
                  <a:lnTo>
                    <a:pt x="485901" y="205739"/>
                  </a:lnTo>
                  <a:lnTo>
                    <a:pt x="500887" y="205739"/>
                  </a:lnTo>
                  <a:lnTo>
                    <a:pt x="500760" y="21589"/>
                  </a:lnTo>
                  <a:lnTo>
                    <a:pt x="499744" y="16510"/>
                  </a:lnTo>
                  <a:lnTo>
                    <a:pt x="498982" y="15239"/>
                  </a:lnTo>
                  <a:lnTo>
                    <a:pt x="498348" y="13970"/>
                  </a:lnTo>
                  <a:lnTo>
                    <a:pt x="496442" y="12700"/>
                  </a:lnTo>
                  <a:lnTo>
                    <a:pt x="495426" y="11429"/>
                  </a:lnTo>
                  <a:lnTo>
                    <a:pt x="494283" y="10160"/>
                  </a:lnTo>
                  <a:lnTo>
                    <a:pt x="493013" y="10160"/>
                  </a:lnTo>
                  <a:lnTo>
                    <a:pt x="491743" y="8889"/>
                  </a:lnTo>
                  <a:lnTo>
                    <a:pt x="488950" y="7620"/>
                  </a:lnTo>
                  <a:close/>
                </a:path>
                <a:path w="501015" h="330200">
                  <a:moveTo>
                    <a:pt x="366522" y="162560"/>
                  </a:moveTo>
                  <a:lnTo>
                    <a:pt x="345185" y="162560"/>
                  </a:lnTo>
                  <a:lnTo>
                    <a:pt x="345058" y="163829"/>
                  </a:lnTo>
                  <a:lnTo>
                    <a:pt x="344804" y="163829"/>
                  </a:lnTo>
                  <a:lnTo>
                    <a:pt x="344677" y="165100"/>
                  </a:lnTo>
                  <a:lnTo>
                    <a:pt x="367029" y="165100"/>
                  </a:lnTo>
                  <a:lnTo>
                    <a:pt x="367029" y="163829"/>
                  </a:lnTo>
                  <a:lnTo>
                    <a:pt x="366522" y="162560"/>
                  </a:lnTo>
                  <a:close/>
                </a:path>
                <a:path w="501015" h="330200">
                  <a:moveTo>
                    <a:pt x="357377" y="153670"/>
                  </a:moveTo>
                  <a:lnTo>
                    <a:pt x="354202" y="153670"/>
                  </a:lnTo>
                  <a:lnTo>
                    <a:pt x="345566" y="162560"/>
                  </a:lnTo>
                  <a:lnTo>
                    <a:pt x="366140" y="162560"/>
                  </a:lnTo>
                  <a:lnTo>
                    <a:pt x="357885" y="154939"/>
                  </a:lnTo>
                  <a:lnTo>
                    <a:pt x="357377" y="153670"/>
                  </a:lnTo>
                  <a:close/>
                </a:path>
                <a:path w="501015" h="330200">
                  <a:moveTo>
                    <a:pt x="357885" y="149860"/>
                  </a:moveTo>
                  <a:lnTo>
                    <a:pt x="353694" y="149860"/>
                  </a:lnTo>
                  <a:lnTo>
                    <a:pt x="354202" y="151129"/>
                  </a:lnTo>
                  <a:lnTo>
                    <a:pt x="357377" y="151129"/>
                  </a:lnTo>
                  <a:lnTo>
                    <a:pt x="357885" y="149860"/>
                  </a:lnTo>
                  <a:close/>
                </a:path>
                <a:path w="501015" h="330200">
                  <a:moveTo>
                    <a:pt x="364362" y="40639"/>
                  </a:moveTo>
                  <a:lnTo>
                    <a:pt x="345566" y="40639"/>
                  </a:lnTo>
                  <a:lnTo>
                    <a:pt x="342264" y="41910"/>
                  </a:lnTo>
                  <a:lnTo>
                    <a:pt x="340740" y="43179"/>
                  </a:lnTo>
                  <a:lnTo>
                    <a:pt x="337947" y="44450"/>
                  </a:lnTo>
                  <a:lnTo>
                    <a:pt x="333755" y="48260"/>
                  </a:lnTo>
                  <a:lnTo>
                    <a:pt x="332612" y="49529"/>
                  </a:lnTo>
                  <a:lnTo>
                    <a:pt x="331342" y="50800"/>
                  </a:lnTo>
                  <a:lnTo>
                    <a:pt x="330200" y="52070"/>
                  </a:lnTo>
                  <a:lnTo>
                    <a:pt x="329183" y="53339"/>
                  </a:lnTo>
                  <a:lnTo>
                    <a:pt x="327151" y="57150"/>
                  </a:lnTo>
                  <a:lnTo>
                    <a:pt x="325374" y="59689"/>
                  </a:lnTo>
                  <a:lnTo>
                    <a:pt x="324738" y="62229"/>
                  </a:lnTo>
                  <a:lnTo>
                    <a:pt x="323976" y="63500"/>
                  </a:lnTo>
                  <a:lnTo>
                    <a:pt x="323341" y="66039"/>
                  </a:lnTo>
                  <a:lnTo>
                    <a:pt x="322325" y="68579"/>
                  </a:lnTo>
                  <a:lnTo>
                    <a:pt x="321944" y="71120"/>
                  </a:lnTo>
                  <a:lnTo>
                    <a:pt x="321436" y="74929"/>
                  </a:lnTo>
                  <a:lnTo>
                    <a:pt x="321309" y="81279"/>
                  </a:lnTo>
                  <a:lnTo>
                    <a:pt x="321817" y="86360"/>
                  </a:lnTo>
                  <a:lnTo>
                    <a:pt x="322325" y="88900"/>
                  </a:lnTo>
                  <a:lnTo>
                    <a:pt x="322706" y="91439"/>
                  </a:lnTo>
                  <a:lnTo>
                    <a:pt x="324230" y="96520"/>
                  </a:lnTo>
                  <a:lnTo>
                    <a:pt x="325119" y="99060"/>
                  </a:lnTo>
                  <a:lnTo>
                    <a:pt x="326135" y="101600"/>
                  </a:lnTo>
                  <a:lnTo>
                    <a:pt x="327151" y="105410"/>
                  </a:lnTo>
                  <a:lnTo>
                    <a:pt x="328167" y="106679"/>
                  </a:lnTo>
                  <a:lnTo>
                    <a:pt x="329437" y="109220"/>
                  </a:lnTo>
                  <a:lnTo>
                    <a:pt x="332104" y="114300"/>
                  </a:lnTo>
                  <a:lnTo>
                    <a:pt x="333628" y="116839"/>
                  </a:lnTo>
                  <a:lnTo>
                    <a:pt x="335152" y="118110"/>
                  </a:lnTo>
                  <a:lnTo>
                    <a:pt x="335152" y="132079"/>
                  </a:lnTo>
                  <a:lnTo>
                    <a:pt x="337819" y="135889"/>
                  </a:lnTo>
                  <a:lnTo>
                    <a:pt x="343788" y="142239"/>
                  </a:lnTo>
                  <a:lnTo>
                    <a:pt x="345566" y="143510"/>
                  </a:lnTo>
                  <a:lnTo>
                    <a:pt x="347472" y="144779"/>
                  </a:lnTo>
                  <a:lnTo>
                    <a:pt x="349123" y="146050"/>
                  </a:lnTo>
                  <a:lnTo>
                    <a:pt x="352298" y="149860"/>
                  </a:lnTo>
                  <a:lnTo>
                    <a:pt x="359282" y="149860"/>
                  </a:lnTo>
                  <a:lnTo>
                    <a:pt x="360806" y="148589"/>
                  </a:lnTo>
                  <a:lnTo>
                    <a:pt x="364235" y="144779"/>
                  </a:lnTo>
                  <a:lnTo>
                    <a:pt x="365886" y="143510"/>
                  </a:lnTo>
                  <a:lnTo>
                    <a:pt x="367664" y="142239"/>
                  </a:lnTo>
                  <a:lnTo>
                    <a:pt x="370966" y="138429"/>
                  </a:lnTo>
                  <a:lnTo>
                    <a:pt x="373760" y="135889"/>
                  </a:lnTo>
                  <a:lnTo>
                    <a:pt x="376427" y="132079"/>
                  </a:lnTo>
                  <a:lnTo>
                    <a:pt x="376427" y="118110"/>
                  </a:lnTo>
                  <a:lnTo>
                    <a:pt x="377951" y="116839"/>
                  </a:lnTo>
                  <a:lnTo>
                    <a:pt x="379349" y="114300"/>
                  </a:lnTo>
                  <a:lnTo>
                    <a:pt x="380873" y="111760"/>
                  </a:lnTo>
                  <a:lnTo>
                    <a:pt x="382142" y="109220"/>
                  </a:lnTo>
                  <a:lnTo>
                    <a:pt x="383285" y="106679"/>
                  </a:lnTo>
                  <a:lnTo>
                    <a:pt x="384555" y="105410"/>
                  </a:lnTo>
                  <a:lnTo>
                    <a:pt x="385572" y="101600"/>
                  </a:lnTo>
                  <a:lnTo>
                    <a:pt x="390144" y="82550"/>
                  </a:lnTo>
                  <a:lnTo>
                    <a:pt x="390143" y="74929"/>
                  </a:lnTo>
                  <a:lnTo>
                    <a:pt x="389889" y="72389"/>
                  </a:lnTo>
                  <a:lnTo>
                    <a:pt x="389508" y="71120"/>
                  </a:lnTo>
                  <a:lnTo>
                    <a:pt x="389254" y="68579"/>
                  </a:lnTo>
                  <a:lnTo>
                    <a:pt x="388238" y="66039"/>
                  </a:lnTo>
                  <a:lnTo>
                    <a:pt x="387603" y="63500"/>
                  </a:lnTo>
                  <a:lnTo>
                    <a:pt x="386968" y="62229"/>
                  </a:lnTo>
                  <a:lnTo>
                    <a:pt x="386079" y="59689"/>
                  </a:lnTo>
                  <a:lnTo>
                    <a:pt x="385317" y="58420"/>
                  </a:lnTo>
                  <a:lnTo>
                    <a:pt x="383539" y="55879"/>
                  </a:lnTo>
                  <a:lnTo>
                    <a:pt x="382397" y="53339"/>
                  </a:lnTo>
                  <a:lnTo>
                    <a:pt x="381380" y="52070"/>
                  </a:lnTo>
                  <a:lnTo>
                    <a:pt x="380237" y="50800"/>
                  </a:lnTo>
                  <a:lnTo>
                    <a:pt x="378967" y="49529"/>
                  </a:lnTo>
                  <a:lnTo>
                    <a:pt x="377825" y="48260"/>
                  </a:lnTo>
                  <a:lnTo>
                    <a:pt x="373633" y="44450"/>
                  </a:lnTo>
                  <a:lnTo>
                    <a:pt x="372236" y="44450"/>
                  </a:lnTo>
                  <a:lnTo>
                    <a:pt x="369188" y="41910"/>
                  </a:lnTo>
                  <a:lnTo>
                    <a:pt x="367664" y="41910"/>
                  </a:lnTo>
                  <a:lnTo>
                    <a:pt x="364362" y="40639"/>
                  </a:lnTo>
                  <a:close/>
                </a:path>
                <a:path w="501015" h="330200">
                  <a:moveTo>
                    <a:pt x="361060" y="39370"/>
                  </a:moveTo>
                  <a:lnTo>
                    <a:pt x="350519" y="39370"/>
                  </a:lnTo>
                  <a:lnTo>
                    <a:pt x="348741" y="40639"/>
                  </a:lnTo>
                  <a:lnTo>
                    <a:pt x="362838" y="40639"/>
                  </a:lnTo>
                  <a:lnTo>
                    <a:pt x="361060" y="39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29759" y="4750816"/>
              <a:ext cx="2832354" cy="156098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1908810" y="2476119"/>
            <a:ext cx="708025" cy="1892300"/>
          </a:xfrm>
          <a:custGeom>
            <a:avLst/>
            <a:gdLst/>
            <a:ahLst/>
            <a:cxnLst/>
            <a:rect l="l" t="t" r="r" b="b"/>
            <a:pathLst>
              <a:path w="708025" h="1892300">
                <a:moveTo>
                  <a:pt x="398398" y="1879599"/>
                </a:moveTo>
                <a:lnTo>
                  <a:pt x="293750" y="1879599"/>
                </a:lnTo>
                <a:lnTo>
                  <a:pt x="298831" y="1892299"/>
                </a:lnTo>
                <a:lnTo>
                  <a:pt x="398398" y="1892299"/>
                </a:lnTo>
                <a:lnTo>
                  <a:pt x="398398" y="1879599"/>
                </a:lnTo>
                <a:close/>
              </a:path>
              <a:path w="708025" h="1892300">
                <a:moveTo>
                  <a:pt x="395350" y="1866899"/>
                </a:moveTo>
                <a:lnTo>
                  <a:pt x="278764" y="1866899"/>
                </a:lnTo>
                <a:lnTo>
                  <a:pt x="281813" y="1879599"/>
                </a:lnTo>
                <a:lnTo>
                  <a:pt x="396366" y="1879599"/>
                </a:lnTo>
                <a:lnTo>
                  <a:pt x="395350" y="1866899"/>
                </a:lnTo>
                <a:close/>
              </a:path>
              <a:path w="708025" h="1892300">
                <a:moveTo>
                  <a:pt x="346582" y="1777999"/>
                </a:moveTo>
                <a:lnTo>
                  <a:pt x="205994" y="1777999"/>
                </a:lnTo>
                <a:lnTo>
                  <a:pt x="210565" y="1790699"/>
                </a:lnTo>
                <a:lnTo>
                  <a:pt x="226440" y="1790699"/>
                </a:lnTo>
                <a:lnTo>
                  <a:pt x="227329" y="1803399"/>
                </a:lnTo>
                <a:lnTo>
                  <a:pt x="229996" y="1803399"/>
                </a:lnTo>
                <a:lnTo>
                  <a:pt x="230123" y="1816099"/>
                </a:lnTo>
                <a:lnTo>
                  <a:pt x="231394" y="1816099"/>
                </a:lnTo>
                <a:lnTo>
                  <a:pt x="232028" y="1828799"/>
                </a:lnTo>
                <a:lnTo>
                  <a:pt x="233552" y="1828799"/>
                </a:lnTo>
                <a:lnTo>
                  <a:pt x="235331" y="1841499"/>
                </a:lnTo>
                <a:lnTo>
                  <a:pt x="240029" y="1841499"/>
                </a:lnTo>
                <a:lnTo>
                  <a:pt x="241426" y="1854199"/>
                </a:lnTo>
                <a:lnTo>
                  <a:pt x="256412" y="1854199"/>
                </a:lnTo>
                <a:lnTo>
                  <a:pt x="262635" y="1866899"/>
                </a:lnTo>
                <a:lnTo>
                  <a:pt x="391413" y="1866899"/>
                </a:lnTo>
                <a:lnTo>
                  <a:pt x="382904" y="1854199"/>
                </a:lnTo>
                <a:lnTo>
                  <a:pt x="376427" y="1841499"/>
                </a:lnTo>
                <a:lnTo>
                  <a:pt x="369062" y="1828799"/>
                </a:lnTo>
                <a:lnTo>
                  <a:pt x="361569" y="1816099"/>
                </a:lnTo>
                <a:lnTo>
                  <a:pt x="354710" y="1803399"/>
                </a:lnTo>
                <a:lnTo>
                  <a:pt x="348869" y="1790699"/>
                </a:lnTo>
                <a:lnTo>
                  <a:pt x="346582" y="1777999"/>
                </a:lnTo>
                <a:close/>
              </a:path>
              <a:path w="708025" h="1892300">
                <a:moveTo>
                  <a:pt x="620013" y="1854199"/>
                </a:moveTo>
                <a:lnTo>
                  <a:pt x="569976" y="1854199"/>
                </a:lnTo>
                <a:lnTo>
                  <a:pt x="573023" y="1866899"/>
                </a:lnTo>
                <a:lnTo>
                  <a:pt x="614679" y="1866899"/>
                </a:lnTo>
                <a:lnTo>
                  <a:pt x="620013" y="1854199"/>
                </a:lnTo>
                <a:close/>
              </a:path>
              <a:path w="708025" h="1892300">
                <a:moveTo>
                  <a:pt x="650875" y="1841499"/>
                </a:moveTo>
                <a:lnTo>
                  <a:pt x="532638" y="1841499"/>
                </a:lnTo>
                <a:lnTo>
                  <a:pt x="543559" y="1854199"/>
                </a:lnTo>
                <a:lnTo>
                  <a:pt x="650747" y="1854199"/>
                </a:lnTo>
                <a:lnTo>
                  <a:pt x="650875" y="1841499"/>
                </a:lnTo>
                <a:close/>
              </a:path>
              <a:path w="708025" h="1892300">
                <a:moveTo>
                  <a:pt x="646048" y="1828799"/>
                </a:moveTo>
                <a:lnTo>
                  <a:pt x="503554" y="1828799"/>
                </a:lnTo>
                <a:lnTo>
                  <a:pt x="507872" y="1841499"/>
                </a:lnTo>
                <a:lnTo>
                  <a:pt x="647572" y="1841499"/>
                </a:lnTo>
                <a:lnTo>
                  <a:pt x="646048" y="1828799"/>
                </a:lnTo>
                <a:close/>
              </a:path>
              <a:path w="708025" h="1892300">
                <a:moveTo>
                  <a:pt x="630808" y="1816099"/>
                </a:moveTo>
                <a:lnTo>
                  <a:pt x="437133" y="1816099"/>
                </a:lnTo>
                <a:lnTo>
                  <a:pt x="439165" y="1828799"/>
                </a:lnTo>
                <a:lnTo>
                  <a:pt x="632713" y="1828799"/>
                </a:lnTo>
                <a:lnTo>
                  <a:pt x="630808" y="1816099"/>
                </a:lnTo>
                <a:close/>
              </a:path>
              <a:path w="708025" h="1892300">
                <a:moveTo>
                  <a:pt x="599439" y="1790699"/>
                </a:moveTo>
                <a:lnTo>
                  <a:pt x="430021" y="1790699"/>
                </a:lnTo>
                <a:lnTo>
                  <a:pt x="428751" y="1803399"/>
                </a:lnTo>
                <a:lnTo>
                  <a:pt x="429387" y="1816099"/>
                </a:lnTo>
                <a:lnTo>
                  <a:pt x="615188" y="1816099"/>
                </a:lnTo>
                <a:lnTo>
                  <a:pt x="599439" y="1790699"/>
                </a:lnTo>
                <a:close/>
              </a:path>
              <a:path w="708025" h="1892300">
                <a:moveTo>
                  <a:pt x="574675" y="1765299"/>
                </a:moveTo>
                <a:lnTo>
                  <a:pt x="432181" y="1765299"/>
                </a:lnTo>
                <a:lnTo>
                  <a:pt x="431672" y="1777999"/>
                </a:lnTo>
                <a:lnTo>
                  <a:pt x="430910" y="1790699"/>
                </a:lnTo>
                <a:lnTo>
                  <a:pt x="591819" y="1790699"/>
                </a:lnTo>
                <a:lnTo>
                  <a:pt x="584962" y="1777999"/>
                </a:lnTo>
                <a:lnTo>
                  <a:pt x="576071" y="1777999"/>
                </a:lnTo>
                <a:lnTo>
                  <a:pt x="574675" y="1765299"/>
                </a:lnTo>
                <a:close/>
              </a:path>
              <a:path w="708025" h="1892300">
                <a:moveTo>
                  <a:pt x="344550" y="1701799"/>
                </a:moveTo>
                <a:lnTo>
                  <a:pt x="192531" y="1701799"/>
                </a:lnTo>
                <a:lnTo>
                  <a:pt x="193039" y="1714499"/>
                </a:lnTo>
                <a:lnTo>
                  <a:pt x="193928" y="1714499"/>
                </a:lnTo>
                <a:lnTo>
                  <a:pt x="195452" y="1727199"/>
                </a:lnTo>
                <a:lnTo>
                  <a:pt x="197103" y="1752599"/>
                </a:lnTo>
                <a:lnTo>
                  <a:pt x="200151" y="1765299"/>
                </a:lnTo>
                <a:lnTo>
                  <a:pt x="201675" y="1777999"/>
                </a:lnTo>
                <a:lnTo>
                  <a:pt x="343662" y="1777999"/>
                </a:lnTo>
                <a:lnTo>
                  <a:pt x="342519" y="1765299"/>
                </a:lnTo>
                <a:lnTo>
                  <a:pt x="341375" y="1765299"/>
                </a:lnTo>
                <a:lnTo>
                  <a:pt x="341629" y="1752599"/>
                </a:lnTo>
                <a:lnTo>
                  <a:pt x="341883" y="1752599"/>
                </a:lnTo>
                <a:lnTo>
                  <a:pt x="342645" y="1739899"/>
                </a:lnTo>
                <a:lnTo>
                  <a:pt x="343915" y="1739899"/>
                </a:lnTo>
                <a:lnTo>
                  <a:pt x="344677" y="1727199"/>
                </a:lnTo>
                <a:lnTo>
                  <a:pt x="344931" y="1727199"/>
                </a:lnTo>
                <a:lnTo>
                  <a:pt x="344804" y="1714499"/>
                </a:lnTo>
                <a:lnTo>
                  <a:pt x="344550" y="1701799"/>
                </a:lnTo>
                <a:close/>
              </a:path>
              <a:path w="708025" h="1892300">
                <a:moveTo>
                  <a:pt x="582294" y="1600199"/>
                </a:moveTo>
                <a:lnTo>
                  <a:pt x="418210" y="1600199"/>
                </a:lnTo>
                <a:lnTo>
                  <a:pt x="418464" y="1612899"/>
                </a:lnTo>
                <a:lnTo>
                  <a:pt x="418845" y="1625599"/>
                </a:lnTo>
                <a:lnTo>
                  <a:pt x="419481" y="1625599"/>
                </a:lnTo>
                <a:lnTo>
                  <a:pt x="420369" y="1638299"/>
                </a:lnTo>
                <a:lnTo>
                  <a:pt x="421258" y="1638299"/>
                </a:lnTo>
                <a:lnTo>
                  <a:pt x="423544" y="1663699"/>
                </a:lnTo>
                <a:lnTo>
                  <a:pt x="426084" y="1676399"/>
                </a:lnTo>
                <a:lnTo>
                  <a:pt x="428497" y="1689099"/>
                </a:lnTo>
                <a:lnTo>
                  <a:pt x="430656" y="1714499"/>
                </a:lnTo>
                <a:lnTo>
                  <a:pt x="431419" y="1714499"/>
                </a:lnTo>
                <a:lnTo>
                  <a:pt x="432053" y="1727199"/>
                </a:lnTo>
                <a:lnTo>
                  <a:pt x="432434" y="1727199"/>
                </a:lnTo>
                <a:lnTo>
                  <a:pt x="432562" y="1739899"/>
                </a:lnTo>
                <a:lnTo>
                  <a:pt x="432562" y="1752599"/>
                </a:lnTo>
                <a:lnTo>
                  <a:pt x="432434" y="1765299"/>
                </a:lnTo>
                <a:lnTo>
                  <a:pt x="571500" y="1765299"/>
                </a:lnTo>
                <a:lnTo>
                  <a:pt x="571500" y="1752599"/>
                </a:lnTo>
                <a:lnTo>
                  <a:pt x="572007" y="1752599"/>
                </a:lnTo>
                <a:lnTo>
                  <a:pt x="572134" y="1739899"/>
                </a:lnTo>
                <a:lnTo>
                  <a:pt x="572388" y="1739899"/>
                </a:lnTo>
                <a:lnTo>
                  <a:pt x="573658" y="1714499"/>
                </a:lnTo>
                <a:lnTo>
                  <a:pt x="577341" y="1676399"/>
                </a:lnTo>
                <a:lnTo>
                  <a:pt x="580770" y="1638299"/>
                </a:lnTo>
                <a:lnTo>
                  <a:pt x="581787" y="1612899"/>
                </a:lnTo>
                <a:lnTo>
                  <a:pt x="582294" y="1612899"/>
                </a:lnTo>
                <a:lnTo>
                  <a:pt x="582294" y="1600199"/>
                </a:lnTo>
                <a:close/>
              </a:path>
              <a:path w="708025" h="1892300">
                <a:moveTo>
                  <a:pt x="406526" y="1308099"/>
                </a:moveTo>
                <a:lnTo>
                  <a:pt x="25907" y="1308099"/>
                </a:lnTo>
                <a:lnTo>
                  <a:pt x="23748" y="1320799"/>
                </a:lnTo>
                <a:lnTo>
                  <a:pt x="20573" y="1320799"/>
                </a:lnTo>
                <a:lnTo>
                  <a:pt x="16637" y="1333499"/>
                </a:lnTo>
                <a:lnTo>
                  <a:pt x="14858" y="1346199"/>
                </a:lnTo>
                <a:lnTo>
                  <a:pt x="13207" y="1346199"/>
                </a:lnTo>
                <a:lnTo>
                  <a:pt x="11429" y="1358899"/>
                </a:lnTo>
                <a:lnTo>
                  <a:pt x="9143" y="1358899"/>
                </a:lnTo>
                <a:lnTo>
                  <a:pt x="8762" y="1371599"/>
                </a:lnTo>
                <a:lnTo>
                  <a:pt x="9016" y="1371599"/>
                </a:lnTo>
                <a:lnTo>
                  <a:pt x="9270" y="1384299"/>
                </a:lnTo>
                <a:lnTo>
                  <a:pt x="22859" y="1384299"/>
                </a:lnTo>
                <a:lnTo>
                  <a:pt x="32892" y="1396999"/>
                </a:lnTo>
                <a:lnTo>
                  <a:pt x="45084" y="1396999"/>
                </a:lnTo>
                <a:lnTo>
                  <a:pt x="59181" y="1409699"/>
                </a:lnTo>
                <a:lnTo>
                  <a:pt x="74548" y="1409699"/>
                </a:lnTo>
                <a:lnTo>
                  <a:pt x="139319" y="1435099"/>
                </a:lnTo>
                <a:lnTo>
                  <a:pt x="167004" y="1447799"/>
                </a:lnTo>
                <a:lnTo>
                  <a:pt x="193928" y="1460499"/>
                </a:lnTo>
                <a:lnTo>
                  <a:pt x="193294" y="1574799"/>
                </a:lnTo>
                <a:lnTo>
                  <a:pt x="192404" y="1701799"/>
                </a:lnTo>
                <a:lnTo>
                  <a:pt x="343915" y="1701799"/>
                </a:lnTo>
                <a:lnTo>
                  <a:pt x="342138" y="1676399"/>
                </a:lnTo>
                <a:lnTo>
                  <a:pt x="340487" y="1663699"/>
                </a:lnTo>
                <a:lnTo>
                  <a:pt x="339089" y="1663699"/>
                </a:lnTo>
                <a:lnTo>
                  <a:pt x="338454" y="1650999"/>
                </a:lnTo>
                <a:lnTo>
                  <a:pt x="337819" y="1650999"/>
                </a:lnTo>
                <a:lnTo>
                  <a:pt x="336931" y="1638299"/>
                </a:lnTo>
                <a:lnTo>
                  <a:pt x="336803" y="1638299"/>
                </a:lnTo>
                <a:lnTo>
                  <a:pt x="336803" y="1625599"/>
                </a:lnTo>
                <a:lnTo>
                  <a:pt x="336931" y="1612899"/>
                </a:lnTo>
                <a:lnTo>
                  <a:pt x="337438" y="1587499"/>
                </a:lnTo>
                <a:lnTo>
                  <a:pt x="337819" y="1574799"/>
                </a:lnTo>
                <a:lnTo>
                  <a:pt x="338454" y="1562099"/>
                </a:lnTo>
                <a:lnTo>
                  <a:pt x="341883" y="1549399"/>
                </a:lnTo>
                <a:lnTo>
                  <a:pt x="353948" y="1485899"/>
                </a:lnTo>
                <a:lnTo>
                  <a:pt x="406907" y="1447799"/>
                </a:lnTo>
                <a:lnTo>
                  <a:pt x="406781" y="1435099"/>
                </a:lnTo>
                <a:lnTo>
                  <a:pt x="406400" y="1384299"/>
                </a:lnTo>
                <a:lnTo>
                  <a:pt x="406336" y="1371599"/>
                </a:lnTo>
                <a:lnTo>
                  <a:pt x="406400" y="1320799"/>
                </a:lnTo>
                <a:lnTo>
                  <a:pt x="406526" y="1308099"/>
                </a:lnTo>
                <a:close/>
              </a:path>
              <a:path w="708025" h="1892300">
                <a:moveTo>
                  <a:pt x="594106" y="1460499"/>
                </a:moveTo>
                <a:lnTo>
                  <a:pt x="421131" y="1460499"/>
                </a:lnTo>
                <a:lnTo>
                  <a:pt x="419862" y="1498599"/>
                </a:lnTo>
                <a:lnTo>
                  <a:pt x="419481" y="1511299"/>
                </a:lnTo>
                <a:lnTo>
                  <a:pt x="418210" y="1562099"/>
                </a:lnTo>
                <a:lnTo>
                  <a:pt x="418083" y="1600199"/>
                </a:lnTo>
                <a:lnTo>
                  <a:pt x="582421" y="1600199"/>
                </a:lnTo>
                <a:lnTo>
                  <a:pt x="582548" y="1587499"/>
                </a:lnTo>
                <a:lnTo>
                  <a:pt x="583438" y="1574799"/>
                </a:lnTo>
                <a:lnTo>
                  <a:pt x="584834" y="1562099"/>
                </a:lnTo>
                <a:lnTo>
                  <a:pt x="586485" y="1536699"/>
                </a:lnTo>
                <a:lnTo>
                  <a:pt x="588390" y="1511299"/>
                </a:lnTo>
                <a:lnTo>
                  <a:pt x="590422" y="1498599"/>
                </a:lnTo>
                <a:lnTo>
                  <a:pt x="591819" y="1485899"/>
                </a:lnTo>
                <a:lnTo>
                  <a:pt x="593089" y="1473199"/>
                </a:lnTo>
                <a:lnTo>
                  <a:pt x="594106" y="1460499"/>
                </a:lnTo>
                <a:close/>
              </a:path>
              <a:path w="708025" h="1892300">
                <a:moveTo>
                  <a:pt x="703833" y="723900"/>
                </a:moveTo>
                <a:lnTo>
                  <a:pt x="470915" y="723900"/>
                </a:lnTo>
                <a:lnTo>
                  <a:pt x="471677" y="736600"/>
                </a:lnTo>
                <a:lnTo>
                  <a:pt x="149987" y="736600"/>
                </a:lnTo>
                <a:lnTo>
                  <a:pt x="149987" y="762000"/>
                </a:lnTo>
                <a:lnTo>
                  <a:pt x="149732" y="787400"/>
                </a:lnTo>
                <a:lnTo>
                  <a:pt x="148844" y="825500"/>
                </a:lnTo>
                <a:lnTo>
                  <a:pt x="146050" y="901700"/>
                </a:lnTo>
                <a:lnTo>
                  <a:pt x="144779" y="927100"/>
                </a:lnTo>
                <a:lnTo>
                  <a:pt x="143382" y="952500"/>
                </a:lnTo>
                <a:lnTo>
                  <a:pt x="142747" y="965200"/>
                </a:lnTo>
                <a:lnTo>
                  <a:pt x="231520" y="965200"/>
                </a:lnTo>
                <a:lnTo>
                  <a:pt x="234822" y="990600"/>
                </a:lnTo>
                <a:lnTo>
                  <a:pt x="169290" y="990600"/>
                </a:lnTo>
                <a:lnTo>
                  <a:pt x="168782" y="1003300"/>
                </a:lnTo>
                <a:lnTo>
                  <a:pt x="168020" y="1003300"/>
                </a:lnTo>
                <a:lnTo>
                  <a:pt x="169037" y="1016000"/>
                </a:lnTo>
                <a:lnTo>
                  <a:pt x="170560" y="1016000"/>
                </a:lnTo>
                <a:lnTo>
                  <a:pt x="174116" y="1028700"/>
                </a:lnTo>
                <a:lnTo>
                  <a:pt x="175640" y="1028700"/>
                </a:lnTo>
                <a:lnTo>
                  <a:pt x="175767" y="1041400"/>
                </a:lnTo>
                <a:lnTo>
                  <a:pt x="168656" y="1041400"/>
                </a:lnTo>
                <a:lnTo>
                  <a:pt x="165353" y="1054100"/>
                </a:lnTo>
                <a:lnTo>
                  <a:pt x="73406" y="1054100"/>
                </a:lnTo>
                <a:lnTo>
                  <a:pt x="67817" y="1066800"/>
                </a:lnTo>
                <a:lnTo>
                  <a:pt x="41528" y="1066800"/>
                </a:lnTo>
                <a:lnTo>
                  <a:pt x="40385" y="1079500"/>
                </a:lnTo>
                <a:lnTo>
                  <a:pt x="35432" y="1079500"/>
                </a:lnTo>
                <a:lnTo>
                  <a:pt x="33273" y="1092200"/>
                </a:lnTo>
                <a:lnTo>
                  <a:pt x="31368" y="1092200"/>
                </a:lnTo>
                <a:lnTo>
                  <a:pt x="27685" y="1104900"/>
                </a:lnTo>
                <a:lnTo>
                  <a:pt x="25781" y="1117600"/>
                </a:lnTo>
                <a:lnTo>
                  <a:pt x="24002" y="1130300"/>
                </a:lnTo>
                <a:lnTo>
                  <a:pt x="22225" y="1130300"/>
                </a:lnTo>
                <a:lnTo>
                  <a:pt x="20573" y="1142999"/>
                </a:lnTo>
                <a:lnTo>
                  <a:pt x="17271" y="1155699"/>
                </a:lnTo>
                <a:lnTo>
                  <a:pt x="14223" y="1168399"/>
                </a:lnTo>
                <a:lnTo>
                  <a:pt x="11429" y="1193799"/>
                </a:lnTo>
                <a:lnTo>
                  <a:pt x="8762" y="1206499"/>
                </a:lnTo>
                <a:lnTo>
                  <a:pt x="6603" y="1219199"/>
                </a:lnTo>
                <a:lnTo>
                  <a:pt x="2793" y="1244599"/>
                </a:lnTo>
                <a:lnTo>
                  <a:pt x="126" y="1269999"/>
                </a:lnTo>
                <a:lnTo>
                  <a:pt x="381" y="1282699"/>
                </a:lnTo>
                <a:lnTo>
                  <a:pt x="415797" y="1282699"/>
                </a:lnTo>
                <a:lnTo>
                  <a:pt x="416813" y="1308099"/>
                </a:lnTo>
                <a:lnTo>
                  <a:pt x="418972" y="1358899"/>
                </a:lnTo>
                <a:lnTo>
                  <a:pt x="419988" y="1396999"/>
                </a:lnTo>
                <a:lnTo>
                  <a:pt x="421131" y="1435099"/>
                </a:lnTo>
                <a:lnTo>
                  <a:pt x="421258" y="1460499"/>
                </a:lnTo>
                <a:lnTo>
                  <a:pt x="595248" y="1460499"/>
                </a:lnTo>
                <a:lnTo>
                  <a:pt x="598042" y="1435099"/>
                </a:lnTo>
                <a:lnTo>
                  <a:pt x="599820" y="1422399"/>
                </a:lnTo>
                <a:lnTo>
                  <a:pt x="601598" y="1396999"/>
                </a:lnTo>
                <a:lnTo>
                  <a:pt x="605408" y="1358899"/>
                </a:lnTo>
                <a:lnTo>
                  <a:pt x="609472" y="1308099"/>
                </a:lnTo>
                <a:lnTo>
                  <a:pt x="613156" y="1269999"/>
                </a:lnTo>
                <a:lnTo>
                  <a:pt x="616331" y="1231899"/>
                </a:lnTo>
                <a:lnTo>
                  <a:pt x="618616" y="1193799"/>
                </a:lnTo>
                <a:lnTo>
                  <a:pt x="619759" y="1181099"/>
                </a:lnTo>
                <a:lnTo>
                  <a:pt x="621029" y="1155699"/>
                </a:lnTo>
                <a:lnTo>
                  <a:pt x="623442" y="1130300"/>
                </a:lnTo>
                <a:lnTo>
                  <a:pt x="626617" y="1104900"/>
                </a:lnTo>
                <a:lnTo>
                  <a:pt x="630554" y="1066800"/>
                </a:lnTo>
                <a:lnTo>
                  <a:pt x="634364" y="1028700"/>
                </a:lnTo>
                <a:lnTo>
                  <a:pt x="637920" y="990600"/>
                </a:lnTo>
                <a:lnTo>
                  <a:pt x="640969" y="965200"/>
                </a:lnTo>
                <a:lnTo>
                  <a:pt x="642238" y="952500"/>
                </a:lnTo>
                <a:lnTo>
                  <a:pt x="643382" y="952500"/>
                </a:lnTo>
                <a:lnTo>
                  <a:pt x="644397" y="939800"/>
                </a:lnTo>
                <a:lnTo>
                  <a:pt x="646176" y="939800"/>
                </a:lnTo>
                <a:lnTo>
                  <a:pt x="648842" y="927100"/>
                </a:lnTo>
                <a:lnTo>
                  <a:pt x="655701" y="901700"/>
                </a:lnTo>
                <a:lnTo>
                  <a:pt x="659891" y="889000"/>
                </a:lnTo>
                <a:lnTo>
                  <a:pt x="668527" y="863600"/>
                </a:lnTo>
                <a:lnTo>
                  <a:pt x="685545" y="825500"/>
                </a:lnTo>
                <a:lnTo>
                  <a:pt x="692022" y="800100"/>
                </a:lnTo>
                <a:lnTo>
                  <a:pt x="695959" y="787400"/>
                </a:lnTo>
                <a:lnTo>
                  <a:pt x="697357" y="787400"/>
                </a:lnTo>
                <a:lnTo>
                  <a:pt x="698372" y="774700"/>
                </a:lnTo>
                <a:lnTo>
                  <a:pt x="699642" y="762000"/>
                </a:lnTo>
                <a:lnTo>
                  <a:pt x="700658" y="749300"/>
                </a:lnTo>
                <a:lnTo>
                  <a:pt x="701675" y="749300"/>
                </a:lnTo>
                <a:lnTo>
                  <a:pt x="702817" y="736600"/>
                </a:lnTo>
                <a:lnTo>
                  <a:pt x="703833" y="723900"/>
                </a:lnTo>
                <a:close/>
              </a:path>
              <a:path w="708025" h="1892300">
                <a:moveTo>
                  <a:pt x="407669" y="1295399"/>
                </a:moveTo>
                <a:lnTo>
                  <a:pt x="18160" y="1295399"/>
                </a:lnTo>
                <a:lnTo>
                  <a:pt x="20827" y="1308099"/>
                </a:lnTo>
                <a:lnTo>
                  <a:pt x="407162" y="1308099"/>
                </a:lnTo>
                <a:lnTo>
                  <a:pt x="407669" y="1295399"/>
                </a:lnTo>
                <a:close/>
              </a:path>
              <a:path w="708025" h="1892300">
                <a:moveTo>
                  <a:pt x="411098" y="1282699"/>
                </a:moveTo>
                <a:lnTo>
                  <a:pt x="5968" y="1282699"/>
                </a:lnTo>
                <a:lnTo>
                  <a:pt x="7112" y="1295399"/>
                </a:lnTo>
                <a:lnTo>
                  <a:pt x="410209" y="1295399"/>
                </a:lnTo>
                <a:lnTo>
                  <a:pt x="411098" y="1282699"/>
                </a:lnTo>
                <a:close/>
              </a:path>
              <a:path w="708025" h="1892300">
                <a:moveTo>
                  <a:pt x="164972" y="965200"/>
                </a:moveTo>
                <a:lnTo>
                  <a:pt x="144144" y="965200"/>
                </a:lnTo>
                <a:lnTo>
                  <a:pt x="146050" y="977900"/>
                </a:lnTo>
                <a:lnTo>
                  <a:pt x="162306" y="977900"/>
                </a:lnTo>
                <a:lnTo>
                  <a:pt x="164845" y="990600"/>
                </a:lnTo>
                <a:lnTo>
                  <a:pt x="169163" y="990600"/>
                </a:lnTo>
                <a:lnTo>
                  <a:pt x="164972" y="965200"/>
                </a:lnTo>
                <a:close/>
              </a:path>
              <a:path w="708025" h="1892300">
                <a:moveTo>
                  <a:pt x="412750" y="279400"/>
                </a:moveTo>
                <a:lnTo>
                  <a:pt x="338581" y="279400"/>
                </a:lnTo>
                <a:lnTo>
                  <a:pt x="330581" y="292100"/>
                </a:lnTo>
                <a:lnTo>
                  <a:pt x="311784" y="292100"/>
                </a:lnTo>
                <a:lnTo>
                  <a:pt x="291338" y="304800"/>
                </a:lnTo>
                <a:lnTo>
                  <a:pt x="271017" y="304800"/>
                </a:lnTo>
                <a:lnTo>
                  <a:pt x="253110" y="317500"/>
                </a:lnTo>
                <a:lnTo>
                  <a:pt x="229362" y="317500"/>
                </a:lnTo>
                <a:lnTo>
                  <a:pt x="226059" y="330200"/>
                </a:lnTo>
                <a:lnTo>
                  <a:pt x="214629" y="330200"/>
                </a:lnTo>
                <a:lnTo>
                  <a:pt x="213487" y="342900"/>
                </a:lnTo>
                <a:lnTo>
                  <a:pt x="210565" y="342900"/>
                </a:lnTo>
                <a:lnTo>
                  <a:pt x="210057" y="355600"/>
                </a:lnTo>
                <a:lnTo>
                  <a:pt x="208025" y="355600"/>
                </a:lnTo>
                <a:lnTo>
                  <a:pt x="202691" y="381000"/>
                </a:lnTo>
                <a:lnTo>
                  <a:pt x="194309" y="406400"/>
                </a:lnTo>
                <a:lnTo>
                  <a:pt x="192404" y="406400"/>
                </a:lnTo>
                <a:lnTo>
                  <a:pt x="190753" y="419100"/>
                </a:lnTo>
                <a:lnTo>
                  <a:pt x="189356" y="419100"/>
                </a:lnTo>
                <a:lnTo>
                  <a:pt x="188340" y="431800"/>
                </a:lnTo>
                <a:lnTo>
                  <a:pt x="187451" y="431800"/>
                </a:lnTo>
                <a:lnTo>
                  <a:pt x="187070" y="444500"/>
                </a:lnTo>
                <a:lnTo>
                  <a:pt x="186308" y="444500"/>
                </a:lnTo>
                <a:lnTo>
                  <a:pt x="184784" y="457200"/>
                </a:lnTo>
                <a:lnTo>
                  <a:pt x="183133" y="457200"/>
                </a:lnTo>
                <a:lnTo>
                  <a:pt x="181101" y="469900"/>
                </a:lnTo>
                <a:lnTo>
                  <a:pt x="178688" y="482600"/>
                </a:lnTo>
                <a:lnTo>
                  <a:pt x="166877" y="533400"/>
                </a:lnTo>
                <a:lnTo>
                  <a:pt x="160654" y="546100"/>
                </a:lnTo>
                <a:lnTo>
                  <a:pt x="154812" y="571500"/>
                </a:lnTo>
                <a:lnTo>
                  <a:pt x="149987" y="596900"/>
                </a:lnTo>
                <a:lnTo>
                  <a:pt x="148970" y="596900"/>
                </a:lnTo>
                <a:lnTo>
                  <a:pt x="147192" y="609600"/>
                </a:lnTo>
                <a:lnTo>
                  <a:pt x="145922" y="609600"/>
                </a:lnTo>
                <a:lnTo>
                  <a:pt x="145541" y="622300"/>
                </a:lnTo>
                <a:lnTo>
                  <a:pt x="145160" y="622300"/>
                </a:lnTo>
                <a:lnTo>
                  <a:pt x="144906" y="635000"/>
                </a:lnTo>
                <a:lnTo>
                  <a:pt x="144525" y="635000"/>
                </a:lnTo>
                <a:lnTo>
                  <a:pt x="144398" y="647700"/>
                </a:lnTo>
                <a:lnTo>
                  <a:pt x="144779" y="660400"/>
                </a:lnTo>
                <a:lnTo>
                  <a:pt x="145033" y="673100"/>
                </a:lnTo>
                <a:lnTo>
                  <a:pt x="146303" y="698500"/>
                </a:lnTo>
                <a:lnTo>
                  <a:pt x="147954" y="711200"/>
                </a:lnTo>
                <a:lnTo>
                  <a:pt x="149097" y="723900"/>
                </a:lnTo>
                <a:lnTo>
                  <a:pt x="149606" y="736600"/>
                </a:lnTo>
                <a:lnTo>
                  <a:pt x="471423" y="736600"/>
                </a:lnTo>
                <a:lnTo>
                  <a:pt x="470915" y="723900"/>
                </a:lnTo>
                <a:lnTo>
                  <a:pt x="703833" y="723900"/>
                </a:lnTo>
                <a:lnTo>
                  <a:pt x="704722" y="711200"/>
                </a:lnTo>
                <a:lnTo>
                  <a:pt x="706246" y="685800"/>
                </a:lnTo>
                <a:lnTo>
                  <a:pt x="464946" y="685800"/>
                </a:lnTo>
                <a:lnTo>
                  <a:pt x="463676" y="673100"/>
                </a:lnTo>
                <a:lnTo>
                  <a:pt x="463574" y="670816"/>
                </a:lnTo>
                <a:lnTo>
                  <a:pt x="423037" y="368300"/>
                </a:lnTo>
                <a:lnTo>
                  <a:pt x="432350" y="368300"/>
                </a:lnTo>
                <a:lnTo>
                  <a:pt x="422401" y="355600"/>
                </a:lnTo>
                <a:lnTo>
                  <a:pt x="412750" y="279400"/>
                </a:lnTo>
                <a:close/>
              </a:path>
              <a:path w="708025" h="1892300">
                <a:moveTo>
                  <a:pt x="506983" y="419100"/>
                </a:moveTo>
                <a:lnTo>
                  <a:pt x="475233" y="419100"/>
                </a:lnTo>
                <a:lnTo>
                  <a:pt x="472185" y="444500"/>
                </a:lnTo>
                <a:lnTo>
                  <a:pt x="470534" y="444500"/>
                </a:lnTo>
                <a:lnTo>
                  <a:pt x="469010" y="457200"/>
                </a:lnTo>
                <a:lnTo>
                  <a:pt x="467867" y="469900"/>
                </a:lnTo>
                <a:lnTo>
                  <a:pt x="466470" y="482600"/>
                </a:lnTo>
                <a:lnTo>
                  <a:pt x="465200" y="495300"/>
                </a:lnTo>
                <a:lnTo>
                  <a:pt x="464184" y="495300"/>
                </a:lnTo>
                <a:lnTo>
                  <a:pt x="462914" y="508000"/>
                </a:lnTo>
                <a:lnTo>
                  <a:pt x="462025" y="520700"/>
                </a:lnTo>
                <a:lnTo>
                  <a:pt x="461263" y="533400"/>
                </a:lnTo>
                <a:lnTo>
                  <a:pt x="460882" y="546100"/>
                </a:lnTo>
                <a:lnTo>
                  <a:pt x="460375" y="558800"/>
                </a:lnTo>
                <a:lnTo>
                  <a:pt x="460120" y="571500"/>
                </a:lnTo>
                <a:lnTo>
                  <a:pt x="460120" y="596900"/>
                </a:lnTo>
                <a:lnTo>
                  <a:pt x="460247" y="609600"/>
                </a:lnTo>
                <a:lnTo>
                  <a:pt x="460882" y="622300"/>
                </a:lnTo>
                <a:lnTo>
                  <a:pt x="461644" y="635000"/>
                </a:lnTo>
                <a:lnTo>
                  <a:pt x="462533" y="647700"/>
                </a:lnTo>
                <a:lnTo>
                  <a:pt x="463574" y="670816"/>
                </a:lnTo>
                <a:lnTo>
                  <a:pt x="465581" y="685800"/>
                </a:lnTo>
                <a:lnTo>
                  <a:pt x="706246" y="685800"/>
                </a:lnTo>
                <a:lnTo>
                  <a:pt x="707263" y="660400"/>
                </a:lnTo>
                <a:lnTo>
                  <a:pt x="707644" y="647700"/>
                </a:lnTo>
                <a:lnTo>
                  <a:pt x="707770" y="635000"/>
                </a:lnTo>
                <a:lnTo>
                  <a:pt x="493648" y="635000"/>
                </a:lnTo>
                <a:lnTo>
                  <a:pt x="495045" y="622300"/>
                </a:lnTo>
                <a:lnTo>
                  <a:pt x="497713" y="609600"/>
                </a:lnTo>
                <a:lnTo>
                  <a:pt x="500252" y="584200"/>
                </a:lnTo>
                <a:lnTo>
                  <a:pt x="502665" y="571500"/>
                </a:lnTo>
                <a:lnTo>
                  <a:pt x="504697" y="558800"/>
                </a:lnTo>
                <a:lnTo>
                  <a:pt x="506348" y="533400"/>
                </a:lnTo>
                <a:lnTo>
                  <a:pt x="507619" y="520700"/>
                </a:lnTo>
                <a:lnTo>
                  <a:pt x="508000" y="508000"/>
                </a:lnTo>
                <a:lnTo>
                  <a:pt x="508507" y="495300"/>
                </a:lnTo>
                <a:lnTo>
                  <a:pt x="508634" y="457200"/>
                </a:lnTo>
                <a:lnTo>
                  <a:pt x="507872" y="444500"/>
                </a:lnTo>
                <a:lnTo>
                  <a:pt x="507491" y="431800"/>
                </a:lnTo>
                <a:lnTo>
                  <a:pt x="506983" y="419100"/>
                </a:lnTo>
                <a:close/>
              </a:path>
              <a:path w="708025" h="1892300">
                <a:moveTo>
                  <a:pt x="678052" y="381000"/>
                </a:moveTo>
                <a:lnTo>
                  <a:pt x="547751" y="381000"/>
                </a:lnTo>
                <a:lnTo>
                  <a:pt x="493648" y="635000"/>
                </a:lnTo>
                <a:lnTo>
                  <a:pt x="707644" y="635000"/>
                </a:lnTo>
                <a:lnTo>
                  <a:pt x="706882" y="622300"/>
                </a:lnTo>
                <a:lnTo>
                  <a:pt x="706373" y="622300"/>
                </a:lnTo>
                <a:lnTo>
                  <a:pt x="705738" y="609600"/>
                </a:lnTo>
                <a:lnTo>
                  <a:pt x="704088" y="609600"/>
                </a:lnTo>
                <a:lnTo>
                  <a:pt x="702056" y="596900"/>
                </a:lnTo>
                <a:lnTo>
                  <a:pt x="699769" y="584200"/>
                </a:lnTo>
                <a:lnTo>
                  <a:pt x="698500" y="584200"/>
                </a:lnTo>
                <a:lnTo>
                  <a:pt x="697102" y="571500"/>
                </a:lnTo>
                <a:lnTo>
                  <a:pt x="693927" y="571500"/>
                </a:lnTo>
                <a:lnTo>
                  <a:pt x="692531" y="558800"/>
                </a:lnTo>
                <a:lnTo>
                  <a:pt x="689228" y="558800"/>
                </a:lnTo>
                <a:lnTo>
                  <a:pt x="687958" y="546100"/>
                </a:lnTo>
                <a:lnTo>
                  <a:pt x="687451" y="546100"/>
                </a:lnTo>
                <a:lnTo>
                  <a:pt x="686815" y="533400"/>
                </a:lnTo>
                <a:lnTo>
                  <a:pt x="686053" y="533400"/>
                </a:lnTo>
                <a:lnTo>
                  <a:pt x="685545" y="520700"/>
                </a:lnTo>
                <a:lnTo>
                  <a:pt x="685164" y="508000"/>
                </a:lnTo>
                <a:lnTo>
                  <a:pt x="684910" y="495300"/>
                </a:lnTo>
                <a:lnTo>
                  <a:pt x="684657" y="419100"/>
                </a:lnTo>
                <a:lnTo>
                  <a:pt x="684402" y="419100"/>
                </a:lnTo>
                <a:lnTo>
                  <a:pt x="684276" y="406400"/>
                </a:lnTo>
                <a:lnTo>
                  <a:pt x="684021" y="406400"/>
                </a:lnTo>
                <a:lnTo>
                  <a:pt x="682751" y="393700"/>
                </a:lnTo>
                <a:lnTo>
                  <a:pt x="679450" y="393700"/>
                </a:lnTo>
                <a:lnTo>
                  <a:pt x="678052" y="381000"/>
                </a:lnTo>
                <a:close/>
              </a:path>
              <a:path w="708025" h="1892300">
                <a:moveTo>
                  <a:pt x="505459" y="406400"/>
                </a:moveTo>
                <a:lnTo>
                  <a:pt x="478535" y="406400"/>
                </a:lnTo>
                <a:lnTo>
                  <a:pt x="476884" y="419100"/>
                </a:lnTo>
                <a:lnTo>
                  <a:pt x="506221" y="419100"/>
                </a:lnTo>
                <a:lnTo>
                  <a:pt x="505459" y="406400"/>
                </a:lnTo>
                <a:close/>
              </a:path>
              <a:path w="708025" h="1892300">
                <a:moveTo>
                  <a:pt x="432350" y="368300"/>
                </a:moveTo>
                <a:lnTo>
                  <a:pt x="423037" y="368300"/>
                </a:lnTo>
                <a:lnTo>
                  <a:pt x="451484" y="406400"/>
                </a:lnTo>
                <a:lnTo>
                  <a:pt x="454278" y="406400"/>
                </a:lnTo>
                <a:lnTo>
                  <a:pt x="454787" y="393700"/>
                </a:lnTo>
                <a:lnTo>
                  <a:pt x="452246" y="393700"/>
                </a:lnTo>
                <a:lnTo>
                  <a:pt x="432350" y="368300"/>
                </a:lnTo>
                <a:close/>
              </a:path>
              <a:path w="708025" h="1892300">
                <a:moveTo>
                  <a:pt x="503681" y="393700"/>
                </a:moveTo>
                <a:lnTo>
                  <a:pt x="482091" y="393700"/>
                </a:lnTo>
                <a:lnTo>
                  <a:pt x="480187" y="406400"/>
                </a:lnTo>
                <a:lnTo>
                  <a:pt x="504570" y="406400"/>
                </a:lnTo>
                <a:lnTo>
                  <a:pt x="503681" y="393700"/>
                </a:lnTo>
                <a:close/>
              </a:path>
              <a:path w="708025" h="1892300">
                <a:moveTo>
                  <a:pt x="534669" y="393700"/>
                </a:moveTo>
                <a:lnTo>
                  <a:pt x="532129" y="393700"/>
                </a:lnTo>
                <a:lnTo>
                  <a:pt x="532638" y="406400"/>
                </a:lnTo>
                <a:lnTo>
                  <a:pt x="535051" y="406400"/>
                </a:lnTo>
                <a:lnTo>
                  <a:pt x="534669" y="393700"/>
                </a:lnTo>
                <a:close/>
              </a:path>
              <a:path w="708025" h="1892300">
                <a:moveTo>
                  <a:pt x="598169" y="317500"/>
                </a:moveTo>
                <a:lnTo>
                  <a:pt x="561492" y="317500"/>
                </a:lnTo>
                <a:lnTo>
                  <a:pt x="549909" y="368300"/>
                </a:lnTo>
                <a:lnTo>
                  <a:pt x="535051" y="406400"/>
                </a:lnTo>
                <a:lnTo>
                  <a:pt x="535304" y="406400"/>
                </a:lnTo>
                <a:lnTo>
                  <a:pt x="547751" y="381000"/>
                </a:lnTo>
                <a:lnTo>
                  <a:pt x="671702" y="381000"/>
                </a:lnTo>
                <a:lnTo>
                  <a:pt x="668146" y="368300"/>
                </a:lnTo>
                <a:lnTo>
                  <a:pt x="660653" y="368300"/>
                </a:lnTo>
                <a:lnTo>
                  <a:pt x="653669" y="355600"/>
                </a:lnTo>
                <a:lnTo>
                  <a:pt x="644397" y="355600"/>
                </a:lnTo>
                <a:lnTo>
                  <a:pt x="635888" y="342900"/>
                </a:lnTo>
                <a:lnTo>
                  <a:pt x="624966" y="342900"/>
                </a:lnTo>
                <a:lnTo>
                  <a:pt x="618616" y="330200"/>
                </a:lnTo>
                <a:lnTo>
                  <a:pt x="605154" y="330200"/>
                </a:lnTo>
                <a:lnTo>
                  <a:pt x="598169" y="317500"/>
                </a:lnTo>
                <a:close/>
              </a:path>
              <a:path w="708025" h="1892300">
                <a:moveTo>
                  <a:pt x="459104" y="381000"/>
                </a:moveTo>
                <a:lnTo>
                  <a:pt x="456056" y="381000"/>
                </a:lnTo>
                <a:lnTo>
                  <a:pt x="454913" y="393700"/>
                </a:lnTo>
                <a:lnTo>
                  <a:pt x="457326" y="393700"/>
                </a:lnTo>
                <a:lnTo>
                  <a:pt x="459104" y="381000"/>
                </a:lnTo>
                <a:close/>
              </a:path>
              <a:path w="708025" h="1892300">
                <a:moveTo>
                  <a:pt x="510285" y="381000"/>
                </a:moveTo>
                <a:lnTo>
                  <a:pt x="477012" y="381000"/>
                </a:lnTo>
                <a:lnTo>
                  <a:pt x="479170" y="393700"/>
                </a:lnTo>
                <a:lnTo>
                  <a:pt x="509269" y="393700"/>
                </a:lnTo>
                <a:lnTo>
                  <a:pt x="510285" y="381000"/>
                </a:lnTo>
                <a:close/>
              </a:path>
              <a:path w="708025" h="1892300">
                <a:moveTo>
                  <a:pt x="532891" y="381000"/>
                </a:moveTo>
                <a:lnTo>
                  <a:pt x="528954" y="381000"/>
                </a:lnTo>
                <a:lnTo>
                  <a:pt x="530351" y="393700"/>
                </a:lnTo>
                <a:lnTo>
                  <a:pt x="533907" y="393700"/>
                </a:lnTo>
                <a:lnTo>
                  <a:pt x="532891" y="381000"/>
                </a:lnTo>
                <a:close/>
              </a:path>
              <a:path w="708025" h="1892300">
                <a:moveTo>
                  <a:pt x="468375" y="368300"/>
                </a:moveTo>
                <a:lnTo>
                  <a:pt x="465073" y="368300"/>
                </a:lnTo>
                <a:lnTo>
                  <a:pt x="462025" y="381000"/>
                </a:lnTo>
                <a:lnTo>
                  <a:pt x="465454" y="381000"/>
                </a:lnTo>
                <a:lnTo>
                  <a:pt x="468375" y="368300"/>
                </a:lnTo>
                <a:close/>
              </a:path>
              <a:path w="708025" h="1892300">
                <a:moveTo>
                  <a:pt x="516127" y="368300"/>
                </a:moveTo>
                <a:lnTo>
                  <a:pt x="472313" y="368300"/>
                </a:lnTo>
                <a:lnTo>
                  <a:pt x="472313" y="381000"/>
                </a:lnTo>
                <a:lnTo>
                  <a:pt x="516254" y="381000"/>
                </a:lnTo>
                <a:lnTo>
                  <a:pt x="516127" y="368300"/>
                </a:lnTo>
                <a:close/>
              </a:path>
              <a:path w="708025" h="1892300">
                <a:moveTo>
                  <a:pt x="527938" y="368300"/>
                </a:moveTo>
                <a:lnTo>
                  <a:pt x="522477" y="368300"/>
                </a:lnTo>
                <a:lnTo>
                  <a:pt x="525652" y="381000"/>
                </a:lnTo>
                <a:lnTo>
                  <a:pt x="528827" y="381000"/>
                </a:lnTo>
                <a:lnTo>
                  <a:pt x="527938" y="368300"/>
                </a:lnTo>
                <a:close/>
              </a:path>
              <a:path w="708025" h="1892300">
                <a:moveTo>
                  <a:pt x="508000" y="355600"/>
                </a:moveTo>
                <a:lnTo>
                  <a:pt x="479551" y="355600"/>
                </a:lnTo>
                <a:lnTo>
                  <a:pt x="477392" y="368300"/>
                </a:lnTo>
                <a:lnTo>
                  <a:pt x="509777" y="368300"/>
                </a:lnTo>
                <a:lnTo>
                  <a:pt x="508000" y="355600"/>
                </a:lnTo>
                <a:close/>
              </a:path>
              <a:path w="708025" h="1892300">
                <a:moveTo>
                  <a:pt x="517778" y="355600"/>
                </a:moveTo>
                <a:lnTo>
                  <a:pt x="513333" y="355600"/>
                </a:lnTo>
                <a:lnTo>
                  <a:pt x="514603" y="368300"/>
                </a:lnTo>
                <a:lnTo>
                  <a:pt x="519302" y="368300"/>
                </a:lnTo>
                <a:lnTo>
                  <a:pt x="517778" y="355600"/>
                </a:lnTo>
                <a:close/>
              </a:path>
              <a:path w="708025" h="1892300">
                <a:moveTo>
                  <a:pt x="533145" y="342900"/>
                </a:moveTo>
                <a:lnTo>
                  <a:pt x="478408" y="342900"/>
                </a:lnTo>
                <a:lnTo>
                  <a:pt x="482472" y="355600"/>
                </a:lnTo>
                <a:lnTo>
                  <a:pt x="530097" y="355600"/>
                </a:lnTo>
                <a:lnTo>
                  <a:pt x="533145" y="342900"/>
                </a:lnTo>
                <a:close/>
              </a:path>
              <a:path w="708025" h="1892300">
                <a:moveTo>
                  <a:pt x="548132" y="330200"/>
                </a:moveTo>
                <a:lnTo>
                  <a:pt x="459739" y="330200"/>
                </a:lnTo>
                <a:lnTo>
                  <a:pt x="463295" y="342900"/>
                </a:lnTo>
                <a:lnTo>
                  <a:pt x="543559" y="342900"/>
                </a:lnTo>
                <a:lnTo>
                  <a:pt x="548132" y="330200"/>
                </a:lnTo>
                <a:close/>
              </a:path>
              <a:path w="708025" h="1892300">
                <a:moveTo>
                  <a:pt x="563117" y="304800"/>
                </a:moveTo>
                <a:lnTo>
                  <a:pt x="431800" y="304800"/>
                </a:lnTo>
                <a:lnTo>
                  <a:pt x="443102" y="317500"/>
                </a:lnTo>
                <a:lnTo>
                  <a:pt x="449452" y="330200"/>
                </a:lnTo>
                <a:lnTo>
                  <a:pt x="553719" y="330200"/>
                </a:lnTo>
                <a:lnTo>
                  <a:pt x="557021" y="317500"/>
                </a:lnTo>
                <a:lnTo>
                  <a:pt x="561492" y="317500"/>
                </a:lnTo>
                <a:lnTo>
                  <a:pt x="561934" y="315562"/>
                </a:lnTo>
                <a:lnTo>
                  <a:pt x="563117" y="304800"/>
                </a:lnTo>
                <a:close/>
              </a:path>
              <a:path w="708025" h="1892300">
                <a:moveTo>
                  <a:pt x="580770" y="304800"/>
                </a:moveTo>
                <a:lnTo>
                  <a:pt x="564388" y="304800"/>
                </a:lnTo>
                <a:lnTo>
                  <a:pt x="561934" y="315562"/>
                </a:lnTo>
                <a:lnTo>
                  <a:pt x="561720" y="317500"/>
                </a:lnTo>
                <a:lnTo>
                  <a:pt x="591057" y="317500"/>
                </a:lnTo>
                <a:lnTo>
                  <a:pt x="580770" y="304800"/>
                </a:lnTo>
                <a:close/>
              </a:path>
              <a:path w="708025" h="1892300">
                <a:moveTo>
                  <a:pt x="567944" y="292100"/>
                </a:moveTo>
                <a:lnTo>
                  <a:pt x="419353" y="292100"/>
                </a:lnTo>
                <a:lnTo>
                  <a:pt x="422909" y="304800"/>
                </a:lnTo>
                <a:lnTo>
                  <a:pt x="571119" y="304800"/>
                </a:lnTo>
                <a:lnTo>
                  <a:pt x="567944" y="292100"/>
                </a:lnTo>
                <a:close/>
              </a:path>
              <a:path w="708025" h="1892300">
                <a:moveTo>
                  <a:pt x="554482" y="279400"/>
                </a:moveTo>
                <a:lnTo>
                  <a:pt x="412750" y="279400"/>
                </a:lnTo>
                <a:lnTo>
                  <a:pt x="414400" y="292100"/>
                </a:lnTo>
                <a:lnTo>
                  <a:pt x="559307" y="292100"/>
                </a:lnTo>
                <a:lnTo>
                  <a:pt x="554482" y="279400"/>
                </a:lnTo>
                <a:close/>
              </a:path>
              <a:path w="708025" h="1892300">
                <a:moveTo>
                  <a:pt x="549656" y="266700"/>
                </a:moveTo>
                <a:lnTo>
                  <a:pt x="366648" y="266700"/>
                </a:lnTo>
                <a:lnTo>
                  <a:pt x="353948" y="279400"/>
                </a:lnTo>
                <a:lnTo>
                  <a:pt x="552195" y="279400"/>
                </a:lnTo>
                <a:lnTo>
                  <a:pt x="549656" y="266700"/>
                </a:lnTo>
                <a:close/>
              </a:path>
              <a:path w="708025" h="1892300">
                <a:moveTo>
                  <a:pt x="550037" y="241300"/>
                </a:moveTo>
                <a:lnTo>
                  <a:pt x="401827" y="241300"/>
                </a:lnTo>
                <a:lnTo>
                  <a:pt x="396620" y="254000"/>
                </a:lnTo>
                <a:lnTo>
                  <a:pt x="382142" y="266700"/>
                </a:lnTo>
                <a:lnTo>
                  <a:pt x="547877" y="266700"/>
                </a:lnTo>
                <a:lnTo>
                  <a:pt x="548258" y="254000"/>
                </a:lnTo>
                <a:lnTo>
                  <a:pt x="548513" y="254000"/>
                </a:lnTo>
                <a:lnTo>
                  <a:pt x="550037" y="241300"/>
                </a:lnTo>
                <a:close/>
              </a:path>
              <a:path w="708025" h="1892300">
                <a:moveTo>
                  <a:pt x="553846" y="228600"/>
                </a:moveTo>
                <a:lnTo>
                  <a:pt x="418464" y="228600"/>
                </a:lnTo>
                <a:lnTo>
                  <a:pt x="416687" y="241300"/>
                </a:lnTo>
                <a:lnTo>
                  <a:pt x="552322" y="241300"/>
                </a:lnTo>
                <a:lnTo>
                  <a:pt x="553846" y="228600"/>
                </a:lnTo>
                <a:close/>
              </a:path>
              <a:path w="708025" h="1892300">
                <a:moveTo>
                  <a:pt x="575944" y="190500"/>
                </a:moveTo>
                <a:lnTo>
                  <a:pt x="417194" y="190500"/>
                </a:lnTo>
                <a:lnTo>
                  <a:pt x="418972" y="203200"/>
                </a:lnTo>
                <a:lnTo>
                  <a:pt x="421131" y="228600"/>
                </a:lnTo>
                <a:lnTo>
                  <a:pt x="560069" y="228600"/>
                </a:lnTo>
                <a:lnTo>
                  <a:pt x="561847" y="215900"/>
                </a:lnTo>
                <a:lnTo>
                  <a:pt x="565912" y="215900"/>
                </a:lnTo>
                <a:lnTo>
                  <a:pt x="569721" y="203200"/>
                </a:lnTo>
                <a:lnTo>
                  <a:pt x="574547" y="203200"/>
                </a:lnTo>
                <a:lnTo>
                  <a:pt x="575944" y="190500"/>
                </a:lnTo>
                <a:close/>
              </a:path>
              <a:path w="708025" h="1892300">
                <a:moveTo>
                  <a:pt x="586104" y="152400"/>
                </a:moveTo>
                <a:lnTo>
                  <a:pt x="410082" y="152400"/>
                </a:lnTo>
                <a:lnTo>
                  <a:pt x="411098" y="165100"/>
                </a:lnTo>
                <a:lnTo>
                  <a:pt x="413892" y="177800"/>
                </a:lnTo>
                <a:lnTo>
                  <a:pt x="415797" y="177800"/>
                </a:lnTo>
                <a:lnTo>
                  <a:pt x="416432" y="190500"/>
                </a:lnTo>
                <a:lnTo>
                  <a:pt x="577469" y="190500"/>
                </a:lnTo>
                <a:lnTo>
                  <a:pt x="580897" y="177800"/>
                </a:lnTo>
                <a:lnTo>
                  <a:pt x="582929" y="165100"/>
                </a:lnTo>
                <a:lnTo>
                  <a:pt x="584707" y="165100"/>
                </a:lnTo>
                <a:lnTo>
                  <a:pt x="586104" y="152400"/>
                </a:lnTo>
                <a:close/>
              </a:path>
              <a:path w="708025" h="1892300">
                <a:moveTo>
                  <a:pt x="588898" y="127000"/>
                </a:moveTo>
                <a:lnTo>
                  <a:pt x="407669" y="127000"/>
                </a:lnTo>
                <a:lnTo>
                  <a:pt x="409194" y="152400"/>
                </a:lnTo>
                <a:lnTo>
                  <a:pt x="587247" y="152400"/>
                </a:lnTo>
                <a:lnTo>
                  <a:pt x="588137" y="139700"/>
                </a:lnTo>
                <a:lnTo>
                  <a:pt x="588898" y="127000"/>
                </a:lnTo>
                <a:close/>
              </a:path>
              <a:path w="708025" h="1892300">
                <a:moveTo>
                  <a:pt x="590041" y="114300"/>
                </a:moveTo>
                <a:lnTo>
                  <a:pt x="406781" y="114300"/>
                </a:lnTo>
                <a:lnTo>
                  <a:pt x="407034" y="127000"/>
                </a:lnTo>
                <a:lnTo>
                  <a:pt x="589914" y="127000"/>
                </a:lnTo>
                <a:lnTo>
                  <a:pt x="590041" y="114300"/>
                </a:lnTo>
                <a:close/>
              </a:path>
              <a:path w="708025" h="1892300">
                <a:moveTo>
                  <a:pt x="589914" y="88900"/>
                </a:moveTo>
                <a:lnTo>
                  <a:pt x="406907" y="88900"/>
                </a:lnTo>
                <a:lnTo>
                  <a:pt x="406526" y="101600"/>
                </a:lnTo>
                <a:lnTo>
                  <a:pt x="406400" y="114300"/>
                </a:lnTo>
                <a:lnTo>
                  <a:pt x="590295" y="114300"/>
                </a:lnTo>
                <a:lnTo>
                  <a:pt x="590169" y="101600"/>
                </a:lnTo>
                <a:lnTo>
                  <a:pt x="589914" y="88900"/>
                </a:lnTo>
                <a:close/>
              </a:path>
              <a:path w="708025" h="1892300">
                <a:moveTo>
                  <a:pt x="588771" y="76200"/>
                </a:moveTo>
                <a:lnTo>
                  <a:pt x="407923" y="76200"/>
                </a:lnTo>
                <a:lnTo>
                  <a:pt x="407415" y="88900"/>
                </a:lnTo>
                <a:lnTo>
                  <a:pt x="589407" y="88900"/>
                </a:lnTo>
                <a:lnTo>
                  <a:pt x="588771" y="76200"/>
                </a:lnTo>
                <a:close/>
              </a:path>
              <a:path w="708025" h="1892300">
                <a:moveTo>
                  <a:pt x="586232" y="63500"/>
                </a:moveTo>
                <a:lnTo>
                  <a:pt x="409701" y="63500"/>
                </a:lnTo>
                <a:lnTo>
                  <a:pt x="409194" y="76200"/>
                </a:lnTo>
                <a:lnTo>
                  <a:pt x="587247" y="76200"/>
                </a:lnTo>
                <a:lnTo>
                  <a:pt x="586232" y="63500"/>
                </a:lnTo>
                <a:close/>
              </a:path>
              <a:path w="708025" h="1892300">
                <a:moveTo>
                  <a:pt x="583819" y="50800"/>
                </a:moveTo>
                <a:lnTo>
                  <a:pt x="412750" y="50800"/>
                </a:lnTo>
                <a:lnTo>
                  <a:pt x="411733" y="63500"/>
                </a:lnTo>
                <a:lnTo>
                  <a:pt x="584962" y="63500"/>
                </a:lnTo>
                <a:lnTo>
                  <a:pt x="583819" y="50800"/>
                </a:lnTo>
                <a:close/>
              </a:path>
              <a:path w="708025" h="1892300">
                <a:moveTo>
                  <a:pt x="579119" y="38100"/>
                </a:moveTo>
                <a:lnTo>
                  <a:pt x="418210" y="38100"/>
                </a:lnTo>
                <a:lnTo>
                  <a:pt x="416687" y="50800"/>
                </a:lnTo>
                <a:lnTo>
                  <a:pt x="580770" y="50800"/>
                </a:lnTo>
                <a:lnTo>
                  <a:pt x="579119" y="38100"/>
                </a:lnTo>
                <a:close/>
              </a:path>
              <a:path w="708025" h="1892300">
                <a:moveTo>
                  <a:pt x="571500" y="25400"/>
                </a:moveTo>
                <a:lnTo>
                  <a:pt x="423798" y="25400"/>
                </a:lnTo>
                <a:lnTo>
                  <a:pt x="421894" y="38100"/>
                </a:lnTo>
                <a:lnTo>
                  <a:pt x="573532" y="38100"/>
                </a:lnTo>
                <a:lnTo>
                  <a:pt x="571500" y="25400"/>
                </a:lnTo>
                <a:close/>
              </a:path>
              <a:path w="708025" h="1892300">
                <a:moveTo>
                  <a:pt x="562737" y="12700"/>
                </a:moveTo>
                <a:lnTo>
                  <a:pt x="433450" y="12700"/>
                </a:lnTo>
                <a:lnTo>
                  <a:pt x="430783" y="25400"/>
                </a:lnTo>
                <a:lnTo>
                  <a:pt x="565022" y="25400"/>
                </a:lnTo>
                <a:lnTo>
                  <a:pt x="562737" y="12700"/>
                </a:lnTo>
                <a:close/>
              </a:path>
              <a:path w="708025" h="1892300">
                <a:moveTo>
                  <a:pt x="544957" y="0"/>
                </a:moveTo>
                <a:lnTo>
                  <a:pt x="449071" y="0"/>
                </a:lnTo>
                <a:lnTo>
                  <a:pt x="445642" y="12700"/>
                </a:lnTo>
                <a:lnTo>
                  <a:pt x="547623" y="12700"/>
                </a:lnTo>
                <a:lnTo>
                  <a:pt x="54495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53653" y="2329814"/>
            <a:ext cx="404495" cy="526415"/>
          </a:xfrm>
          <a:custGeom>
            <a:avLst/>
            <a:gdLst/>
            <a:ahLst/>
            <a:cxnLst/>
            <a:rect l="l" t="t" r="r" b="b"/>
            <a:pathLst>
              <a:path w="404495" h="526414">
                <a:moveTo>
                  <a:pt x="0" y="434721"/>
                </a:moveTo>
                <a:lnTo>
                  <a:pt x="0" y="491236"/>
                </a:lnTo>
                <a:lnTo>
                  <a:pt x="507" y="492887"/>
                </a:lnTo>
                <a:lnTo>
                  <a:pt x="45434" y="505460"/>
                </a:lnTo>
                <a:lnTo>
                  <a:pt x="111760" y="518540"/>
                </a:lnTo>
                <a:lnTo>
                  <a:pt x="160654" y="524176"/>
                </a:lnTo>
                <a:lnTo>
                  <a:pt x="205358" y="525907"/>
                </a:lnTo>
                <a:lnTo>
                  <a:pt x="276318" y="521329"/>
                </a:lnTo>
                <a:lnTo>
                  <a:pt x="329453" y="511095"/>
                </a:lnTo>
                <a:lnTo>
                  <a:pt x="363468" y="500457"/>
                </a:lnTo>
                <a:lnTo>
                  <a:pt x="377063" y="494664"/>
                </a:lnTo>
                <a:lnTo>
                  <a:pt x="384555" y="491236"/>
                </a:lnTo>
                <a:lnTo>
                  <a:pt x="385445" y="491236"/>
                </a:lnTo>
                <a:lnTo>
                  <a:pt x="385445" y="469392"/>
                </a:lnTo>
                <a:lnTo>
                  <a:pt x="201295" y="469392"/>
                </a:lnTo>
                <a:lnTo>
                  <a:pt x="137963" y="466135"/>
                </a:lnTo>
                <a:lnTo>
                  <a:pt x="82788" y="457819"/>
                </a:lnTo>
                <a:lnTo>
                  <a:pt x="36542" y="446621"/>
                </a:lnTo>
                <a:lnTo>
                  <a:pt x="0" y="434721"/>
                </a:lnTo>
                <a:close/>
              </a:path>
              <a:path w="404495" h="526414">
                <a:moveTo>
                  <a:pt x="385445" y="443230"/>
                </a:moveTo>
                <a:lnTo>
                  <a:pt x="339097" y="454550"/>
                </a:lnTo>
                <a:lnTo>
                  <a:pt x="292893" y="462740"/>
                </a:lnTo>
                <a:lnTo>
                  <a:pt x="246927" y="467715"/>
                </a:lnTo>
                <a:lnTo>
                  <a:pt x="201295" y="469392"/>
                </a:lnTo>
                <a:lnTo>
                  <a:pt x="385445" y="469392"/>
                </a:lnTo>
                <a:lnTo>
                  <a:pt x="385445" y="443230"/>
                </a:lnTo>
                <a:close/>
              </a:path>
              <a:path w="404495" h="526414">
                <a:moveTo>
                  <a:pt x="7493" y="333375"/>
                </a:moveTo>
                <a:lnTo>
                  <a:pt x="65" y="375912"/>
                </a:lnTo>
                <a:lnTo>
                  <a:pt x="0" y="386842"/>
                </a:lnTo>
                <a:lnTo>
                  <a:pt x="32099" y="398502"/>
                </a:lnTo>
                <a:lnTo>
                  <a:pt x="77342" y="410781"/>
                </a:lnTo>
                <a:lnTo>
                  <a:pt x="134588" y="420489"/>
                </a:lnTo>
                <a:lnTo>
                  <a:pt x="202692" y="424434"/>
                </a:lnTo>
                <a:lnTo>
                  <a:pt x="248392" y="422757"/>
                </a:lnTo>
                <a:lnTo>
                  <a:pt x="294068" y="417687"/>
                </a:lnTo>
                <a:lnTo>
                  <a:pt x="339744" y="409164"/>
                </a:lnTo>
                <a:lnTo>
                  <a:pt x="385445" y="397129"/>
                </a:lnTo>
                <a:lnTo>
                  <a:pt x="385445" y="378206"/>
                </a:lnTo>
                <a:lnTo>
                  <a:pt x="198247" y="378206"/>
                </a:lnTo>
                <a:lnTo>
                  <a:pt x="133615" y="373415"/>
                </a:lnTo>
                <a:lnTo>
                  <a:pt x="79533" y="361696"/>
                </a:lnTo>
                <a:lnTo>
                  <a:pt x="37119" y="347023"/>
                </a:lnTo>
                <a:lnTo>
                  <a:pt x="7493" y="333375"/>
                </a:lnTo>
                <a:close/>
              </a:path>
              <a:path w="404495" h="526414">
                <a:moveTo>
                  <a:pt x="380111" y="342264"/>
                </a:moveTo>
                <a:lnTo>
                  <a:pt x="334478" y="357846"/>
                </a:lnTo>
                <a:lnTo>
                  <a:pt x="288893" y="369093"/>
                </a:lnTo>
                <a:lnTo>
                  <a:pt x="243451" y="375912"/>
                </a:lnTo>
                <a:lnTo>
                  <a:pt x="198247" y="378206"/>
                </a:lnTo>
                <a:lnTo>
                  <a:pt x="385445" y="378206"/>
                </a:lnTo>
                <a:lnTo>
                  <a:pt x="385445" y="373125"/>
                </a:lnTo>
                <a:lnTo>
                  <a:pt x="385037" y="369093"/>
                </a:lnTo>
                <a:lnTo>
                  <a:pt x="384555" y="364998"/>
                </a:lnTo>
                <a:lnTo>
                  <a:pt x="380111" y="342264"/>
                </a:lnTo>
                <a:close/>
              </a:path>
              <a:path w="404495" h="526414">
                <a:moveTo>
                  <a:pt x="107823" y="242188"/>
                </a:moveTo>
                <a:lnTo>
                  <a:pt x="84744" y="250219"/>
                </a:lnTo>
                <a:lnTo>
                  <a:pt x="63595" y="261858"/>
                </a:lnTo>
                <a:lnTo>
                  <a:pt x="44779" y="276711"/>
                </a:lnTo>
                <a:lnTo>
                  <a:pt x="28701" y="294386"/>
                </a:lnTo>
                <a:lnTo>
                  <a:pt x="54375" y="305889"/>
                </a:lnTo>
                <a:lnTo>
                  <a:pt x="92170" y="318690"/>
                </a:lnTo>
                <a:lnTo>
                  <a:pt x="140966" y="329086"/>
                </a:lnTo>
                <a:lnTo>
                  <a:pt x="199644" y="333375"/>
                </a:lnTo>
                <a:lnTo>
                  <a:pt x="240097" y="331360"/>
                </a:lnTo>
                <a:lnTo>
                  <a:pt x="280670" y="325358"/>
                </a:lnTo>
                <a:lnTo>
                  <a:pt x="321337" y="315426"/>
                </a:lnTo>
                <a:lnTo>
                  <a:pt x="362076" y="301625"/>
                </a:lnTo>
                <a:lnTo>
                  <a:pt x="345606" y="281497"/>
                </a:lnTo>
                <a:lnTo>
                  <a:pt x="337619" y="274700"/>
                </a:lnTo>
                <a:lnTo>
                  <a:pt x="192531" y="274700"/>
                </a:lnTo>
                <a:lnTo>
                  <a:pt x="168687" y="272442"/>
                </a:lnTo>
                <a:lnTo>
                  <a:pt x="146367" y="265969"/>
                </a:lnTo>
                <a:lnTo>
                  <a:pt x="125952" y="255734"/>
                </a:lnTo>
                <a:lnTo>
                  <a:pt x="107823" y="242188"/>
                </a:lnTo>
                <a:close/>
              </a:path>
              <a:path w="404495" h="526414">
                <a:moveTo>
                  <a:pt x="277241" y="242188"/>
                </a:moveTo>
                <a:lnTo>
                  <a:pt x="259397" y="255734"/>
                </a:lnTo>
                <a:lnTo>
                  <a:pt x="239077" y="265969"/>
                </a:lnTo>
                <a:lnTo>
                  <a:pt x="216661" y="272442"/>
                </a:lnTo>
                <a:lnTo>
                  <a:pt x="192531" y="274700"/>
                </a:lnTo>
                <a:lnTo>
                  <a:pt x="337619" y="274700"/>
                </a:lnTo>
                <a:lnTo>
                  <a:pt x="325659" y="264525"/>
                </a:lnTo>
                <a:lnTo>
                  <a:pt x="302712" y="251243"/>
                </a:lnTo>
                <a:lnTo>
                  <a:pt x="277241" y="242188"/>
                </a:lnTo>
                <a:close/>
              </a:path>
              <a:path w="404495" h="526414">
                <a:moveTo>
                  <a:pt x="66294" y="94614"/>
                </a:moveTo>
                <a:lnTo>
                  <a:pt x="61928" y="127508"/>
                </a:lnTo>
                <a:lnTo>
                  <a:pt x="72141" y="176486"/>
                </a:lnTo>
                <a:lnTo>
                  <a:pt x="100187" y="216725"/>
                </a:lnTo>
                <a:lnTo>
                  <a:pt x="141733" y="243820"/>
                </a:lnTo>
                <a:lnTo>
                  <a:pt x="192531" y="253746"/>
                </a:lnTo>
                <a:lnTo>
                  <a:pt x="243550" y="243820"/>
                </a:lnTo>
                <a:lnTo>
                  <a:pt x="285210" y="216725"/>
                </a:lnTo>
                <a:lnTo>
                  <a:pt x="313297" y="176486"/>
                </a:lnTo>
                <a:lnTo>
                  <a:pt x="317713" y="155321"/>
                </a:lnTo>
                <a:lnTo>
                  <a:pt x="143128" y="155321"/>
                </a:lnTo>
                <a:lnTo>
                  <a:pt x="124886" y="153201"/>
                </a:lnTo>
                <a:lnTo>
                  <a:pt x="109299" y="147320"/>
                </a:lnTo>
                <a:lnTo>
                  <a:pt x="97355" y="138390"/>
                </a:lnTo>
                <a:lnTo>
                  <a:pt x="90043" y="127126"/>
                </a:lnTo>
                <a:lnTo>
                  <a:pt x="66294" y="94614"/>
                </a:lnTo>
                <a:close/>
              </a:path>
              <a:path w="404495" h="526414">
                <a:moveTo>
                  <a:pt x="201295" y="142875"/>
                </a:moveTo>
                <a:lnTo>
                  <a:pt x="184150" y="142875"/>
                </a:lnTo>
                <a:lnTo>
                  <a:pt x="175972" y="147927"/>
                </a:lnTo>
                <a:lnTo>
                  <a:pt x="166258" y="151860"/>
                </a:lnTo>
                <a:lnTo>
                  <a:pt x="155235" y="154412"/>
                </a:lnTo>
                <a:lnTo>
                  <a:pt x="143128" y="155321"/>
                </a:lnTo>
                <a:lnTo>
                  <a:pt x="241935" y="155321"/>
                </a:lnTo>
                <a:lnTo>
                  <a:pt x="230102" y="154412"/>
                </a:lnTo>
                <a:lnTo>
                  <a:pt x="219186" y="151860"/>
                </a:lnTo>
                <a:lnTo>
                  <a:pt x="209484" y="147927"/>
                </a:lnTo>
                <a:lnTo>
                  <a:pt x="201295" y="142875"/>
                </a:lnTo>
                <a:close/>
              </a:path>
              <a:path w="404495" h="526414">
                <a:moveTo>
                  <a:pt x="319277" y="94107"/>
                </a:moveTo>
                <a:lnTo>
                  <a:pt x="295401" y="127126"/>
                </a:lnTo>
                <a:lnTo>
                  <a:pt x="288369" y="138390"/>
                </a:lnTo>
                <a:lnTo>
                  <a:pt x="276478" y="147320"/>
                </a:lnTo>
                <a:lnTo>
                  <a:pt x="260683" y="153201"/>
                </a:lnTo>
                <a:lnTo>
                  <a:pt x="241935" y="155321"/>
                </a:lnTo>
                <a:lnTo>
                  <a:pt x="317713" y="155321"/>
                </a:lnTo>
                <a:lnTo>
                  <a:pt x="323516" y="127508"/>
                </a:lnTo>
                <a:lnTo>
                  <a:pt x="323492" y="123537"/>
                </a:lnTo>
                <a:lnTo>
                  <a:pt x="323350" y="118600"/>
                </a:lnTo>
                <a:lnTo>
                  <a:pt x="322579" y="110283"/>
                </a:lnTo>
                <a:lnTo>
                  <a:pt x="321238" y="102141"/>
                </a:lnTo>
                <a:lnTo>
                  <a:pt x="319277" y="94107"/>
                </a:lnTo>
                <a:close/>
              </a:path>
              <a:path w="404495" h="526414">
                <a:moveTo>
                  <a:pt x="357767" y="73660"/>
                </a:moveTo>
                <a:lnTo>
                  <a:pt x="316229" y="73660"/>
                </a:lnTo>
                <a:lnTo>
                  <a:pt x="347090" y="107199"/>
                </a:lnTo>
                <a:lnTo>
                  <a:pt x="364200" y="126309"/>
                </a:lnTo>
                <a:lnTo>
                  <a:pt x="380238" y="145034"/>
                </a:lnTo>
                <a:lnTo>
                  <a:pt x="388907" y="147270"/>
                </a:lnTo>
                <a:lnTo>
                  <a:pt x="386254" y="126539"/>
                </a:lnTo>
                <a:lnTo>
                  <a:pt x="373862" y="95688"/>
                </a:lnTo>
                <a:lnTo>
                  <a:pt x="357767" y="73660"/>
                </a:lnTo>
                <a:close/>
              </a:path>
              <a:path w="404495" h="526414">
                <a:moveTo>
                  <a:pt x="143001" y="90805"/>
                </a:moveTo>
                <a:lnTo>
                  <a:pt x="125942" y="92904"/>
                </a:lnTo>
                <a:lnTo>
                  <a:pt x="112061" y="98647"/>
                </a:lnTo>
                <a:lnTo>
                  <a:pt x="102729" y="107199"/>
                </a:lnTo>
                <a:lnTo>
                  <a:pt x="99314" y="117729"/>
                </a:lnTo>
                <a:lnTo>
                  <a:pt x="102729" y="128498"/>
                </a:lnTo>
                <a:lnTo>
                  <a:pt x="112061" y="137207"/>
                </a:lnTo>
                <a:lnTo>
                  <a:pt x="125942" y="143035"/>
                </a:lnTo>
                <a:lnTo>
                  <a:pt x="143001" y="145161"/>
                </a:lnTo>
                <a:lnTo>
                  <a:pt x="155578" y="144055"/>
                </a:lnTo>
                <a:lnTo>
                  <a:pt x="166941" y="140890"/>
                </a:lnTo>
                <a:lnTo>
                  <a:pt x="176399" y="135891"/>
                </a:lnTo>
                <a:lnTo>
                  <a:pt x="178379" y="133985"/>
                </a:lnTo>
                <a:lnTo>
                  <a:pt x="143001" y="133985"/>
                </a:lnTo>
                <a:lnTo>
                  <a:pt x="130432" y="132534"/>
                </a:lnTo>
                <a:lnTo>
                  <a:pt x="120364" y="128762"/>
                </a:lnTo>
                <a:lnTo>
                  <a:pt x="113676" y="123537"/>
                </a:lnTo>
                <a:lnTo>
                  <a:pt x="111251" y="117729"/>
                </a:lnTo>
                <a:lnTo>
                  <a:pt x="113676" y="112194"/>
                </a:lnTo>
                <a:lnTo>
                  <a:pt x="120364" y="107076"/>
                </a:lnTo>
                <a:lnTo>
                  <a:pt x="130432" y="103316"/>
                </a:lnTo>
                <a:lnTo>
                  <a:pt x="143001" y="101854"/>
                </a:lnTo>
                <a:lnTo>
                  <a:pt x="178365" y="101854"/>
                </a:lnTo>
                <a:lnTo>
                  <a:pt x="176399" y="99966"/>
                </a:lnTo>
                <a:lnTo>
                  <a:pt x="166941" y="95011"/>
                </a:lnTo>
                <a:lnTo>
                  <a:pt x="155578" y="91890"/>
                </a:lnTo>
                <a:lnTo>
                  <a:pt x="143001" y="90805"/>
                </a:lnTo>
                <a:close/>
              </a:path>
              <a:path w="404495" h="526414">
                <a:moveTo>
                  <a:pt x="242443" y="90805"/>
                </a:moveTo>
                <a:lnTo>
                  <a:pt x="225250" y="92904"/>
                </a:lnTo>
                <a:lnTo>
                  <a:pt x="211200" y="98647"/>
                </a:lnTo>
                <a:lnTo>
                  <a:pt x="201723" y="107199"/>
                </a:lnTo>
                <a:lnTo>
                  <a:pt x="198247" y="117729"/>
                </a:lnTo>
                <a:lnTo>
                  <a:pt x="201723" y="128498"/>
                </a:lnTo>
                <a:lnTo>
                  <a:pt x="211200" y="137207"/>
                </a:lnTo>
                <a:lnTo>
                  <a:pt x="225250" y="143035"/>
                </a:lnTo>
                <a:lnTo>
                  <a:pt x="242443" y="145161"/>
                </a:lnTo>
                <a:lnTo>
                  <a:pt x="259341" y="143035"/>
                </a:lnTo>
                <a:lnTo>
                  <a:pt x="273240" y="137207"/>
                </a:lnTo>
                <a:lnTo>
                  <a:pt x="276726" y="133985"/>
                </a:lnTo>
                <a:lnTo>
                  <a:pt x="242443" y="133985"/>
                </a:lnTo>
                <a:lnTo>
                  <a:pt x="229580" y="132534"/>
                </a:lnTo>
                <a:lnTo>
                  <a:pt x="219360" y="128762"/>
                </a:lnTo>
                <a:lnTo>
                  <a:pt x="212617" y="123537"/>
                </a:lnTo>
                <a:lnTo>
                  <a:pt x="210185" y="117729"/>
                </a:lnTo>
                <a:lnTo>
                  <a:pt x="212617" y="112194"/>
                </a:lnTo>
                <a:lnTo>
                  <a:pt x="219360" y="107076"/>
                </a:lnTo>
                <a:lnTo>
                  <a:pt x="229580" y="103316"/>
                </a:lnTo>
                <a:lnTo>
                  <a:pt x="242443" y="101854"/>
                </a:lnTo>
                <a:lnTo>
                  <a:pt x="276773" y="101854"/>
                </a:lnTo>
                <a:lnTo>
                  <a:pt x="273240" y="98647"/>
                </a:lnTo>
                <a:lnTo>
                  <a:pt x="259341" y="92904"/>
                </a:lnTo>
                <a:lnTo>
                  <a:pt x="242443" y="90805"/>
                </a:lnTo>
                <a:close/>
              </a:path>
              <a:path w="404495" h="526414">
                <a:moveTo>
                  <a:pt x="178365" y="101854"/>
                </a:moveTo>
                <a:lnTo>
                  <a:pt x="143001" y="101854"/>
                </a:lnTo>
                <a:lnTo>
                  <a:pt x="152947" y="102746"/>
                </a:lnTo>
                <a:lnTo>
                  <a:pt x="161321" y="105092"/>
                </a:lnTo>
                <a:lnTo>
                  <a:pt x="167933" y="108390"/>
                </a:lnTo>
                <a:lnTo>
                  <a:pt x="172593" y="112140"/>
                </a:lnTo>
                <a:lnTo>
                  <a:pt x="172593" y="123698"/>
                </a:lnTo>
                <a:lnTo>
                  <a:pt x="167933" y="127448"/>
                </a:lnTo>
                <a:lnTo>
                  <a:pt x="161321" y="130746"/>
                </a:lnTo>
                <a:lnTo>
                  <a:pt x="152947" y="133092"/>
                </a:lnTo>
                <a:lnTo>
                  <a:pt x="143001" y="133985"/>
                </a:lnTo>
                <a:lnTo>
                  <a:pt x="178379" y="133985"/>
                </a:lnTo>
                <a:lnTo>
                  <a:pt x="183261" y="129286"/>
                </a:lnTo>
                <a:lnTo>
                  <a:pt x="184150" y="127508"/>
                </a:lnTo>
                <a:lnTo>
                  <a:pt x="184150" y="108331"/>
                </a:lnTo>
                <a:lnTo>
                  <a:pt x="183261" y="106552"/>
                </a:lnTo>
                <a:lnTo>
                  <a:pt x="178365" y="101854"/>
                </a:lnTo>
                <a:close/>
              </a:path>
              <a:path w="404495" h="526414">
                <a:moveTo>
                  <a:pt x="276773" y="101854"/>
                </a:moveTo>
                <a:lnTo>
                  <a:pt x="242443" y="101854"/>
                </a:lnTo>
                <a:lnTo>
                  <a:pt x="255012" y="103316"/>
                </a:lnTo>
                <a:lnTo>
                  <a:pt x="265080" y="107076"/>
                </a:lnTo>
                <a:lnTo>
                  <a:pt x="271768" y="112194"/>
                </a:lnTo>
                <a:lnTo>
                  <a:pt x="274193" y="117729"/>
                </a:lnTo>
                <a:lnTo>
                  <a:pt x="271768" y="123537"/>
                </a:lnTo>
                <a:lnTo>
                  <a:pt x="265080" y="128762"/>
                </a:lnTo>
                <a:lnTo>
                  <a:pt x="255012" y="132534"/>
                </a:lnTo>
                <a:lnTo>
                  <a:pt x="242443" y="133985"/>
                </a:lnTo>
                <a:lnTo>
                  <a:pt x="276726" y="133985"/>
                </a:lnTo>
                <a:lnTo>
                  <a:pt x="282662" y="128498"/>
                </a:lnTo>
                <a:lnTo>
                  <a:pt x="286130" y="117729"/>
                </a:lnTo>
                <a:lnTo>
                  <a:pt x="282662" y="107199"/>
                </a:lnTo>
                <a:lnTo>
                  <a:pt x="276773" y="101854"/>
                </a:lnTo>
                <a:close/>
              </a:path>
              <a:path w="404495" h="526414">
                <a:moveTo>
                  <a:pt x="241935" y="80518"/>
                </a:moveTo>
                <a:lnTo>
                  <a:pt x="143128" y="80518"/>
                </a:lnTo>
                <a:lnTo>
                  <a:pt x="154600" y="81280"/>
                </a:lnTo>
                <a:lnTo>
                  <a:pt x="165084" y="83470"/>
                </a:lnTo>
                <a:lnTo>
                  <a:pt x="174400" y="86947"/>
                </a:lnTo>
                <a:lnTo>
                  <a:pt x="182372" y="91567"/>
                </a:lnTo>
                <a:lnTo>
                  <a:pt x="203073" y="91567"/>
                </a:lnTo>
                <a:lnTo>
                  <a:pt x="211109" y="86947"/>
                </a:lnTo>
                <a:lnTo>
                  <a:pt x="220408" y="83470"/>
                </a:lnTo>
                <a:lnTo>
                  <a:pt x="230755" y="81280"/>
                </a:lnTo>
                <a:lnTo>
                  <a:pt x="241935" y="80518"/>
                </a:lnTo>
                <a:close/>
              </a:path>
              <a:path w="404495" h="526414">
                <a:moveTo>
                  <a:pt x="192531" y="0"/>
                </a:moveTo>
                <a:lnTo>
                  <a:pt x="154707" y="5419"/>
                </a:lnTo>
                <a:lnTo>
                  <a:pt x="121205" y="20589"/>
                </a:lnTo>
                <a:lnTo>
                  <a:pt x="93680" y="43880"/>
                </a:lnTo>
                <a:lnTo>
                  <a:pt x="73787" y="73660"/>
                </a:lnTo>
                <a:lnTo>
                  <a:pt x="107315" y="89408"/>
                </a:lnTo>
                <a:lnTo>
                  <a:pt x="114893" y="85715"/>
                </a:lnTo>
                <a:lnTo>
                  <a:pt x="123555" y="82915"/>
                </a:lnTo>
                <a:lnTo>
                  <a:pt x="133050" y="81139"/>
                </a:lnTo>
                <a:lnTo>
                  <a:pt x="143128" y="80518"/>
                </a:lnTo>
                <a:lnTo>
                  <a:pt x="297091" y="80518"/>
                </a:lnTo>
                <a:lnTo>
                  <a:pt x="310006" y="74422"/>
                </a:lnTo>
                <a:lnTo>
                  <a:pt x="311785" y="74040"/>
                </a:lnTo>
                <a:lnTo>
                  <a:pt x="313944" y="74040"/>
                </a:lnTo>
                <a:lnTo>
                  <a:pt x="316229" y="73660"/>
                </a:lnTo>
                <a:lnTo>
                  <a:pt x="357767" y="73660"/>
                </a:lnTo>
                <a:lnTo>
                  <a:pt x="353314" y="67563"/>
                </a:lnTo>
                <a:lnTo>
                  <a:pt x="377301" y="63865"/>
                </a:lnTo>
                <a:lnTo>
                  <a:pt x="388872" y="62224"/>
                </a:lnTo>
                <a:lnTo>
                  <a:pt x="399669" y="60833"/>
                </a:lnTo>
                <a:lnTo>
                  <a:pt x="404342" y="53326"/>
                </a:lnTo>
                <a:lnTo>
                  <a:pt x="398622" y="51308"/>
                </a:lnTo>
                <a:lnTo>
                  <a:pt x="297561" y="51308"/>
                </a:lnTo>
                <a:lnTo>
                  <a:pt x="277221" y="30110"/>
                </a:lnTo>
                <a:lnTo>
                  <a:pt x="252380" y="13938"/>
                </a:lnTo>
                <a:lnTo>
                  <a:pt x="223873" y="3623"/>
                </a:lnTo>
                <a:lnTo>
                  <a:pt x="192531" y="0"/>
                </a:lnTo>
                <a:close/>
              </a:path>
              <a:path w="404495" h="526414">
                <a:moveTo>
                  <a:pt x="297091" y="80518"/>
                </a:moveTo>
                <a:lnTo>
                  <a:pt x="241935" y="80518"/>
                </a:lnTo>
                <a:lnTo>
                  <a:pt x="252235" y="81139"/>
                </a:lnTo>
                <a:lnTo>
                  <a:pt x="261762" y="82915"/>
                </a:lnTo>
                <a:lnTo>
                  <a:pt x="270456" y="85715"/>
                </a:lnTo>
                <a:lnTo>
                  <a:pt x="278256" y="89408"/>
                </a:lnTo>
                <a:lnTo>
                  <a:pt x="297091" y="80518"/>
                </a:lnTo>
                <a:close/>
              </a:path>
              <a:path w="404495" h="526414">
                <a:moveTo>
                  <a:pt x="333678" y="39598"/>
                </a:moveTo>
                <a:lnTo>
                  <a:pt x="297561" y="51308"/>
                </a:lnTo>
                <a:lnTo>
                  <a:pt x="398622" y="51308"/>
                </a:lnTo>
                <a:lnTo>
                  <a:pt x="375808" y="43259"/>
                </a:lnTo>
                <a:lnTo>
                  <a:pt x="333678" y="3959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53017" y="2520314"/>
            <a:ext cx="329056" cy="220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8844280" y="3726815"/>
            <a:ext cx="1434465" cy="1299210"/>
            <a:chOff x="8844280" y="3726815"/>
            <a:chExt cx="1434465" cy="1299210"/>
          </a:xfrm>
        </p:grpSpPr>
        <p:sp>
          <p:nvSpPr>
            <p:cNvPr id="39" name="object 39"/>
            <p:cNvSpPr/>
            <p:nvPr/>
          </p:nvSpPr>
          <p:spPr>
            <a:xfrm>
              <a:off x="8844280" y="3726815"/>
              <a:ext cx="1434465" cy="1299210"/>
            </a:xfrm>
            <a:custGeom>
              <a:avLst/>
              <a:gdLst/>
              <a:ahLst/>
              <a:cxnLst/>
              <a:rect l="l" t="t" r="r" b="b"/>
              <a:pathLst>
                <a:path w="1434465" h="1299210">
                  <a:moveTo>
                    <a:pt x="448056" y="250190"/>
                  </a:moveTo>
                  <a:lnTo>
                    <a:pt x="447167" y="248412"/>
                  </a:lnTo>
                  <a:lnTo>
                    <a:pt x="442328" y="243713"/>
                  </a:lnTo>
                  <a:lnTo>
                    <a:pt x="440372" y="241808"/>
                  </a:lnTo>
                  <a:lnTo>
                    <a:pt x="436626" y="239826"/>
                  </a:lnTo>
                  <a:lnTo>
                    <a:pt x="436626" y="254012"/>
                  </a:lnTo>
                  <a:lnTo>
                    <a:pt x="436626" y="265557"/>
                  </a:lnTo>
                  <a:lnTo>
                    <a:pt x="431939" y="269316"/>
                  </a:lnTo>
                  <a:lnTo>
                    <a:pt x="425297" y="272605"/>
                  </a:lnTo>
                  <a:lnTo>
                    <a:pt x="416915" y="274955"/>
                  </a:lnTo>
                  <a:lnTo>
                    <a:pt x="407035" y="275844"/>
                  </a:lnTo>
                  <a:lnTo>
                    <a:pt x="394411" y="274383"/>
                  </a:lnTo>
                  <a:lnTo>
                    <a:pt x="384340" y="270573"/>
                  </a:lnTo>
                  <a:lnTo>
                    <a:pt x="377685" y="265353"/>
                  </a:lnTo>
                  <a:lnTo>
                    <a:pt x="375285" y="259588"/>
                  </a:lnTo>
                  <a:lnTo>
                    <a:pt x="377685" y="254012"/>
                  </a:lnTo>
                  <a:lnTo>
                    <a:pt x="384340" y="248894"/>
                  </a:lnTo>
                  <a:lnTo>
                    <a:pt x="394411" y="245160"/>
                  </a:lnTo>
                  <a:lnTo>
                    <a:pt x="407035" y="243713"/>
                  </a:lnTo>
                  <a:lnTo>
                    <a:pt x="416915" y="244589"/>
                  </a:lnTo>
                  <a:lnTo>
                    <a:pt x="425297" y="246913"/>
                  </a:lnTo>
                  <a:lnTo>
                    <a:pt x="431939" y="250202"/>
                  </a:lnTo>
                  <a:lnTo>
                    <a:pt x="436626" y="254012"/>
                  </a:lnTo>
                  <a:lnTo>
                    <a:pt x="436626" y="239826"/>
                  </a:lnTo>
                  <a:lnTo>
                    <a:pt x="430949" y="236816"/>
                  </a:lnTo>
                  <a:lnTo>
                    <a:pt x="419608" y="233654"/>
                  </a:lnTo>
                  <a:lnTo>
                    <a:pt x="407035" y="232537"/>
                  </a:lnTo>
                  <a:lnTo>
                    <a:pt x="389966" y="234657"/>
                  </a:lnTo>
                  <a:lnTo>
                    <a:pt x="376085" y="240449"/>
                  </a:lnTo>
                  <a:lnTo>
                    <a:pt x="366750" y="249047"/>
                  </a:lnTo>
                  <a:lnTo>
                    <a:pt x="363347" y="259588"/>
                  </a:lnTo>
                  <a:lnTo>
                    <a:pt x="366750" y="270344"/>
                  </a:lnTo>
                  <a:lnTo>
                    <a:pt x="376085" y="279006"/>
                  </a:lnTo>
                  <a:lnTo>
                    <a:pt x="389966" y="284797"/>
                  </a:lnTo>
                  <a:lnTo>
                    <a:pt x="407035" y="286893"/>
                  </a:lnTo>
                  <a:lnTo>
                    <a:pt x="419608" y="285813"/>
                  </a:lnTo>
                  <a:lnTo>
                    <a:pt x="430949" y="282689"/>
                  </a:lnTo>
                  <a:lnTo>
                    <a:pt x="440372" y="277736"/>
                  </a:lnTo>
                  <a:lnTo>
                    <a:pt x="442315" y="275844"/>
                  </a:lnTo>
                  <a:lnTo>
                    <a:pt x="447167" y="271145"/>
                  </a:lnTo>
                  <a:lnTo>
                    <a:pt x="448056" y="269367"/>
                  </a:lnTo>
                  <a:lnTo>
                    <a:pt x="448056" y="250190"/>
                  </a:lnTo>
                  <a:close/>
                </a:path>
                <a:path w="1434465" h="1299210">
                  <a:moveTo>
                    <a:pt x="550164" y="259588"/>
                  </a:moveTo>
                  <a:lnTo>
                    <a:pt x="546671" y="249047"/>
                  </a:lnTo>
                  <a:lnTo>
                    <a:pt x="540804" y="243713"/>
                  </a:lnTo>
                  <a:lnTo>
                    <a:pt x="538226" y="241376"/>
                  </a:lnTo>
                  <a:lnTo>
                    <a:pt x="538226" y="259588"/>
                  </a:lnTo>
                  <a:lnTo>
                    <a:pt x="535787" y="265353"/>
                  </a:lnTo>
                  <a:lnTo>
                    <a:pt x="529094" y="270573"/>
                  </a:lnTo>
                  <a:lnTo>
                    <a:pt x="518985" y="274383"/>
                  </a:lnTo>
                  <a:lnTo>
                    <a:pt x="506349" y="275844"/>
                  </a:lnTo>
                  <a:lnTo>
                    <a:pt x="493483" y="274383"/>
                  </a:lnTo>
                  <a:lnTo>
                    <a:pt x="483260" y="270573"/>
                  </a:lnTo>
                  <a:lnTo>
                    <a:pt x="476516" y="265353"/>
                  </a:lnTo>
                  <a:lnTo>
                    <a:pt x="474091" y="259588"/>
                  </a:lnTo>
                  <a:lnTo>
                    <a:pt x="476516" y="254012"/>
                  </a:lnTo>
                  <a:lnTo>
                    <a:pt x="483260" y="248894"/>
                  </a:lnTo>
                  <a:lnTo>
                    <a:pt x="493483" y="245160"/>
                  </a:lnTo>
                  <a:lnTo>
                    <a:pt x="506349" y="243713"/>
                  </a:lnTo>
                  <a:lnTo>
                    <a:pt x="518985" y="245160"/>
                  </a:lnTo>
                  <a:lnTo>
                    <a:pt x="529094" y="248894"/>
                  </a:lnTo>
                  <a:lnTo>
                    <a:pt x="535787" y="254012"/>
                  </a:lnTo>
                  <a:lnTo>
                    <a:pt x="538226" y="259588"/>
                  </a:lnTo>
                  <a:lnTo>
                    <a:pt x="538226" y="241376"/>
                  </a:lnTo>
                  <a:lnTo>
                    <a:pt x="537210" y="240449"/>
                  </a:lnTo>
                  <a:lnTo>
                    <a:pt x="523265" y="234657"/>
                  </a:lnTo>
                  <a:lnTo>
                    <a:pt x="506349" y="232537"/>
                  </a:lnTo>
                  <a:lnTo>
                    <a:pt x="489204" y="234657"/>
                  </a:lnTo>
                  <a:lnTo>
                    <a:pt x="475145" y="240449"/>
                  </a:lnTo>
                  <a:lnTo>
                    <a:pt x="465645" y="249047"/>
                  </a:lnTo>
                  <a:lnTo>
                    <a:pt x="462153" y="259588"/>
                  </a:lnTo>
                  <a:lnTo>
                    <a:pt x="465645" y="270344"/>
                  </a:lnTo>
                  <a:lnTo>
                    <a:pt x="475145" y="279006"/>
                  </a:lnTo>
                  <a:lnTo>
                    <a:pt x="489204" y="284797"/>
                  </a:lnTo>
                  <a:lnTo>
                    <a:pt x="506349" y="286893"/>
                  </a:lnTo>
                  <a:lnTo>
                    <a:pt x="523265" y="284797"/>
                  </a:lnTo>
                  <a:lnTo>
                    <a:pt x="537197" y="279006"/>
                  </a:lnTo>
                  <a:lnTo>
                    <a:pt x="540651" y="275844"/>
                  </a:lnTo>
                  <a:lnTo>
                    <a:pt x="546671" y="270344"/>
                  </a:lnTo>
                  <a:lnTo>
                    <a:pt x="550164" y="259588"/>
                  </a:lnTo>
                  <a:close/>
                </a:path>
                <a:path w="1434465" h="1299210">
                  <a:moveTo>
                    <a:pt x="587514" y="265353"/>
                  </a:moveTo>
                  <a:lnTo>
                    <a:pt x="587362" y="260362"/>
                  </a:lnTo>
                  <a:lnTo>
                    <a:pt x="586536" y="252082"/>
                  </a:lnTo>
                  <a:lnTo>
                    <a:pt x="585152" y="243992"/>
                  </a:lnTo>
                  <a:lnTo>
                    <a:pt x="583184" y="235966"/>
                  </a:lnTo>
                  <a:lnTo>
                    <a:pt x="559308" y="268859"/>
                  </a:lnTo>
                  <a:lnTo>
                    <a:pt x="552272" y="280149"/>
                  </a:lnTo>
                  <a:lnTo>
                    <a:pt x="540359" y="289140"/>
                  </a:lnTo>
                  <a:lnTo>
                    <a:pt x="524637" y="295046"/>
                  </a:lnTo>
                  <a:lnTo>
                    <a:pt x="505968" y="297180"/>
                  </a:lnTo>
                  <a:lnTo>
                    <a:pt x="494055" y="296265"/>
                  </a:lnTo>
                  <a:lnTo>
                    <a:pt x="483120" y="293674"/>
                  </a:lnTo>
                  <a:lnTo>
                    <a:pt x="473443" y="289737"/>
                  </a:lnTo>
                  <a:lnTo>
                    <a:pt x="465328" y="284734"/>
                  </a:lnTo>
                  <a:lnTo>
                    <a:pt x="448056" y="284734"/>
                  </a:lnTo>
                  <a:lnTo>
                    <a:pt x="439928" y="289737"/>
                  </a:lnTo>
                  <a:lnTo>
                    <a:pt x="430199" y="293674"/>
                  </a:lnTo>
                  <a:lnTo>
                    <a:pt x="419150" y="296265"/>
                  </a:lnTo>
                  <a:lnTo>
                    <a:pt x="407035" y="297180"/>
                  </a:lnTo>
                  <a:lnTo>
                    <a:pt x="388810" y="295046"/>
                  </a:lnTo>
                  <a:lnTo>
                    <a:pt x="373265" y="289115"/>
                  </a:lnTo>
                  <a:lnTo>
                    <a:pt x="361365" y="280149"/>
                  </a:lnTo>
                  <a:lnTo>
                    <a:pt x="354076" y="268859"/>
                  </a:lnTo>
                  <a:lnTo>
                    <a:pt x="330200" y="236347"/>
                  </a:lnTo>
                  <a:lnTo>
                    <a:pt x="328256" y="243992"/>
                  </a:lnTo>
                  <a:lnTo>
                    <a:pt x="326821" y="252133"/>
                  </a:lnTo>
                  <a:lnTo>
                    <a:pt x="326009" y="260362"/>
                  </a:lnTo>
                  <a:lnTo>
                    <a:pt x="325856" y="265353"/>
                  </a:lnTo>
                  <a:lnTo>
                    <a:pt x="325856" y="269367"/>
                  </a:lnTo>
                  <a:lnTo>
                    <a:pt x="336054" y="318300"/>
                  </a:lnTo>
                  <a:lnTo>
                    <a:pt x="364134" y="358571"/>
                  </a:lnTo>
                  <a:lnTo>
                    <a:pt x="405688" y="385686"/>
                  </a:lnTo>
                  <a:lnTo>
                    <a:pt x="456438" y="395605"/>
                  </a:lnTo>
                  <a:lnTo>
                    <a:pt x="507517" y="385686"/>
                  </a:lnTo>
                  <a:lnTo>
                    <a:pt x="549224" y="358571"/>
                  </a:lnTo>
                  <a:lnTo>
                    <a:pt x="577316" y="318300"/>
                  </a:lnTo>
                  <a:lnTo>
                    <a:pt x="581723" y="297180"/>
                  </a:lnTo>
                  <a:lnTo>
                    <a:pt x="587514" y="269367"/>
                  </a:lnTo>
                  <a:lnTo>
                    <a:pt x="587514" y="265353"/>
                  </a:lnTo>
                  <a:close/>
                </a:path>
                <a:path w="1434465" h="1299210">
                  <a:moveTo>
                    <a:pt x="625983" y="443484"/>
                  </a:moveTo>
                  <a:lnTo>
                    <a:pt x="589572" y="406349"/>
                  </a:lnTo>
                  <a:lnTo>
                    <a:pt x="541274" y="384048"/>
                  </a:lnTo>
                  <a:lnTo>
                    <a:pt x="523354" y="397598"/>
                  </a:lnTo>
                  <a:lnTo>
                    <a:pt x="503008" y="407835"/>
                  </a:lnTo>
                  <a:lnTo>
                    <a:pt x="480618" y="414312"/>
                  </a:lnTo>
                  <a:lnTo>
                    <a:pt x="456565" y="416560"/>
                  </a:lnTo>
                  <a:lnTo>
                    <a:pt x="432638" y="414312"/>
                  </a:lnTo>
                  <a:lnTo>
                    <a:pt x="410286" y="407835"/>
                  </a:lnTo>
                  <a:lnTo>
                    <a:pt x="389851" y="397598"/>
                  </a:lnTo>
                  <a:lnTo>
                    <a:pt x="371729" y="384048"/>
                  </a:lnTo>
                  <a:lnTo>
                    <a:pt x="348716" y="392087"/>
                  </a:lnTo>
                  <a:lnTo>
                    <a:pt x="327609" y="403720"/>
                  </a:lnTo>
                  <a:lnTo>
                    <a:pt x="308800" y="418579"/>
                  </a:lnTo>
                  <a:lnTo>
                    <a:pt x="292735" y="436245"/>
                  </a:lnTo>
                  <a:lnTo>
                    <a:pt x="318325" y="447738"/>
                  </a:lnTo>
                  <a:lnTo>
                    <a:pt x="356082" y="460489"/>
                  </a:lnTo>
                  <a:lnTo>
                    <a:pt x="404863" y="470839"/>
                  </a:lnTo>
                  <a:lnTo>
                    <a:pt x="463550" y="475107"/>
                  </a:lnTo>
                  <a:lnTo>
                    <a:pt x="504012" y="473113"/>
                  </a:lnTo>
                  <a:lnTo>
                    <a:pt x="544614" y="467156"/>
                  </a:lnTo>
                  <a:lnTo>
                    <a:pt x="585292" y="457276"/>
                  </a:lnTo>
                  <a:lnTo>
                    <a:pt x="625983" y="443484"/>
                  </a:lnTo>
                  <a:close/>
                </a:path>
                <a:path w="1434465" h="1299210">
                  <a:moveTo>
                    <a:pt x="649478" y="585089"/>
                  </a:moveTo>
                  <a:lnTo>
                    <a:pt x="603110" y="596417"/>
                  </a:lnTo>
                  <a:lnTo>
                    <a:pt x="556869" y="604608"/>
                  </a:lnTo>
                  <a:lnTo>
                    <a:pt x="510895" y="609574"/>
                  </a:lnTo>
                  <a:lnTo>
                    <a:pt x="465328" y="611251"/>
                  </a:lnTo>
                  <a:lnTo>
                    <a:pt x="401942" y="607999"/>
                  </a:lnTo>
                  <a:lnTo>
                    <a:pt x="346773" y="599681"/>
                  </a:lnTo>
                  <a:lnTo>
                    <a:pt x="300545" y="588492"/>
                  </a:lnTo>
                  <a:lnTo>
                    <a:pt x="264033" y="576580"/>
                  </a:lnTo>
                  <a:lnTo>
                    <a:pt x="264033" y="633095"/>
                  </a:lnTo>
                  <a:lnTo>
                    <a:pt x="309410" y="647306"/>
                  </a:lnTo>
                  <a:lnTo>
                    <a:pt x="375666" y="660400"/>
                  </a:lnTo>
                  <a:lnTo>
                    <a:pt x="424649" y="666038"/>
                  </a:lnTo>
                  <a:lnTo>
                    <a:pt x="469265" y="667766"/>
                  </a:lnTo>
                  <a:lnTo>
                    <a:pt x="540270" y="663181"/>
                  </a:lnTo>
                  <a:lnTo>
                    <a:pt x="593420" y="652907"/>
                  </a:lnTo>
                  <a:lnTo>
                    <a:pt x="627443" y="642264"/>
                  </a:lnTo>
                  <a:lnTo>
                    <a:pt x="641096" y="636524"/>
                  </a:lnTo>
                  <a:lnTo>
                    <a:pt x="648589" y="633095"/>
                  </a:lnTo>
                  <a:lnTo>
                    <a:pt x="649478" y="633095"/>
                  </a:lnTo>
                  <a:lnTo>
                    <a:pt x="649478" y="611251"/>
                  </a:lnTo>
                  <a:lnTo>
                    <a:pt x="649478" y="585089"/>
                  </a:lnTo>
                  <a:close/>
                </a:path>
                <a:path w="1434465" h="1299210">
                  <a:moveTo>
                    <a:pt x="649478" y="514985"/>
                  </a:moveTo>
                  <a:lnTo>
                    <a:pt x="648957" y="510959"/>
                  </a:lnTo>
                  <a:lnTo>
                    <a:pt x="648589" y="506857"/>
                  </a:lnTo>
                  <a:lnTo>
                    <a:pt x="644144" y="484124"/>
                  </a:lnTo>
                  <a:lnTo>
                    <a:pt x="598436" y="499706"/>
                  </a:lnTo>
                  <a:lnTo>
                    <a:pt x="552831" y="510959"/>
                  </a:lnTo>
                  <a:lnTo>
                    <a:pt x="507403" y="517779"/>
                  </a:lnTo>
                  <a:lnTo>
                    <a:pt x="462280" y="520065"/>
                  </a:lnTo>
                  <a:lnTo>
                    <a:pt x="397637" y="515277"/>
                  </a:lnTo>
                  <a:lnTo>
                    <a:pt x="343560" y="503542"/>
                  </a:lnTo>
                  <a:lnTo>
                    <a:pt x="301142" y="488835"/>
                  </a:lnTo>
                  <a:lnTo>
                    <a:pt x="271526" y="475107"/>
                  </a:lnTo>
                  <a:lnTo>
                    <a:pt x="268312" y="485838"/>
                  </a:lnTo>
                  <a:lnTo>
                    <a:pt x="265963" y="496722"/>
                  </a:lnTo>
                  <a:lnTo>
                    <a:pt x="264515" y="507809"/>
                  </a:lnTo>
                  <a:lnTo>
                    <a:pt x="264083" y="517779"/>
                  </a:lnTo>
                  <a:lnTo>
                    <a:pt x="264033" y="528701"/>
                  </a:lnTo>
                  <a:lnTo>
                    <a:pt x="296100" y="540308"/>
                  </a:lnTo>
                  <a:lnTo>
                    <a:pt x="341312" y="552602"/>
                  </a:lnTo>
                  <a:lnTo>
                    <a:pt x="398513" y="562330"/>
                  </a:lnTo>
                  <a:lnTo>
                    <a:pt x="466598" y="566293"/>
                  </a:lnTo>
                  <a:lnTo>
                    <a:pt x="512305" y="564603"/>
                  </a:lnTo>
                  <a:lnTo>
                    <a:pt x="558025" y="559485"/>
                  </a:lnTo>
                  <a:lnTo>
                    <a:pt x="603745" y="550926"/>
                  </a:lnTo>
                  <a:lnTo>
                    <a:pt x="649478" y="538861"/>
                  </a:lnTo>
                  <a:lnTo>
                    <a:pt x="649478" y="520065"/>
                  </a:lnTo>
                  <a:lnTo>
                    <a:pt x="649478" y="514985"/>
                  </a:lnTo>
                  <a:close/>
                </a:path>
                <a:path w="1434465" h="1299210">
                  <a:moveTo>
                    <a:pt x="668248" y="195122"/>
                  </a:moveTo>
                  <a:lnTo>
                    <a:pt x="662724" y="193167"/>
                  </a:lnTo>
                  <a:lnTo>
                    <a:pt x="639724" y="185064"/>
                  </a:lnTo>
                  <a:lnTo>
                    <a:pt x="597636" y="181406"/>
                  </a:lnTo>
                  <a:lnTo>
                    <a:pt x="561594" y="193167"/>
                  </a:lnTo>
                  <a:lnTo>
                    <a:pt x="541172" y="171970"/>
                  </a:lnTo>
                  <a:lnTo>
                    <a:pt x="516318" y="155803"/>
                  </a:lnTo>
                  <a:lnTo>
                    <a:pt x="487832" y="145491"/>
                  </a:lnTo>
                  <a:lnTo>
                    <a:pt x="456565" y="141859"/>
                  </a:lnTo>
                  <a:lnTo>
                    <a:pt x="418731" y="147281"/>
                  </a:lnTo>
                  <a:lnTo>
                    <a:pt x="385216" y="162433"/>
                  </a:lnTo>
                  <a:lnTo>
                    <a:pt x="357657" y="185686"/>
                  </a:lnTo>
                  <a:lnTo>
                    <a:pt x="337693" y="215392"/>
                  </a:lnTo>
                  <a:lnTo>
                    <a:pt x="371221" y="231267"/>
                  </a:lnTo>
                  <a:lnTo>
                    <a:pt x="378841" y="227507"/>
                  </a:lnTo>
                  <a:lnTo>
                    <a:pt x="387502" y="224663"/>
                  </a:lnTo>
                  <a:lnTo>
                    <a:pt x="396963" y="222885"/>
                  </a:lnTo>
                  <a:lnTo>
                    <a:pt x="407035" y="222250"/>
                  </a:lnTo>
                  <a:lnTo>
                    <a:pt x="418503" y="223037"/>
                  </a:lnTo>
                  <a:lnTo>
                    <a:pt x="429006" y="225272"/>
                  </a:lnTo>
                  <a:lnTo>
                    <a:pt x="438353" y="228790"/>
                  </a:lnTo>
                  <a:lnTo>
                    <a:pt x="446405" y="233426"/>
                  </a:lnTo>
                  <a:lnTo>
                    <a:pt x="467106" y="233426"/>
                  </a:lnTo>
                  <a:lnTo>
                    <a:pt x="475068" y="228790"/>
                  </a:lnTo>
                  <a:lnTo>
                    <a:pt x="484339" y="225272"/>
                  </a:lnTo>
                  <a:lnTo>
                    <a:pt x="494715" y="223037"/>
                  </a:lnTo>
                  <a:lnTo>
                    <a:pt x="505968" y="222250"/>
                  </a:lnTo>
                  <a:lnTo>
                    <a:pt x="516204" y="222885"/>
                  </a:lnTo>
                  <a:lnTo>
                    <a:pt x="525729" y="224663"/>
                  </a:lnTo>
                  <a:lnTo>
                    <a:pt x="534416" y="227507"/>
                  </a:lnTo>
                  <a:lnTo>
                    <a:pt x="542163" y="231267"/>
                  </a:lnTo>
                  <a:lnTo>
                    <a:pt x="561263" y="222250"/>
                  </a:lnTo>
                  <a:lnTo>
                    <a:pt x="573913" y="216281"/>
                  </a:lnTo>
                  <a:lnTo>
                    <a:pt x="575691" y="215900"/>
                  </a:lnTo>
                  <a:lnTo>
                    <a:pt x="577977" y="215900"/>
                  </a:lnTo>
                  <a:lnTo>
                    <a:pt x="580136" y="215392"/>
                  </a:lnTo>
                  <a:lnTo>
                    <a:pt x="593940" y="230339"/>
                  </a:lnTo>
                  <a:lnTo>
                    <a:pt x="610654" y="248627"/>
                  </a:lnTo>
                  <a:lnTo>
                    <a:pt x="628116" y="268173"/>
                  </a:lnTo>
                  <a:lnTo>
                    <a:pt x="644144" y="286893"/>
                  </a:lnTo>
                  <a:lnTo>
                    <a:pt x="652881" y="289140"/>
                  </a:lnTo>
                  <a:lnTo>
                    <a:pt x="650252" y="268401"/>
                  </a:lnTo>
                  <a:lnTo>
                    <a:pt x="637832" y="237553"/>
                  </a:lnTo>
                  <a:lnTo>
                    <a:pt x="621588" y="215392"/>
                  </a:lnTo>
                  <a:lnTo>
                    <a:pt x="617220" y="209423"/>
                  </a:lnTo>
                  <a:lnTo>
                    <a:pt x="652767" y="204038"/>
                  </a:lnTo>
                  <a:lnTo>
                    <a:pt x="663575" y="202565"/>
                  </a:lnTo>
                  <a:lnTo>
                    <a:pt x="668248" y="195122"/>
                  </a:lnTo>
                  <a:close/>
                </a:path>
                <a:path w="1434465" h="1299210">
                  <a:moveTo>
                    <a:pt x="1434465" y="135382"/>
                  </a:moveTo>
                  <a:lnTo>
                    <a:pt x="1427340" y="92684"/>
                  </a:lnTo>
                  <a:lnTo>
                    <a:pt x="1426603" y="91313"/>
                  </a:lnTo>
                  <a:lnTo>
                    <a:pt x="1407515" y="55524"/>
                  </a:lnTo>
                  <a:lnTo>
                    <a:pt x="1377340" y="26187"/>
                  </a:lnTo>
                  <a:lnTo>
                    <a:pt x="1340612" y="7670"/>
                  </a:lnTo>
                  <a:lnTo>
                    <a:pt x="1340612" y="135382"/>
                  </a:lnTo>
                  <a:lnTo>
                    <a:pt x="1340612" y="791210"/>
                  </a:lnTo>
                  <a:lnTo>
                    <a:pt x="758825" y="791210"/>
                  </a:lnTo>
                  <a:lnTo>
                    <a:pt x="758825" y="904367"/>
                  </a:lnTo>
                  <a:lnTo>
                    <a:pt x="755561" y="920064"/>
                  </a:lnTo>
                  <a:lnTo>
                    <a:pt x="746645" y="932903"/>
                  </a:lnTo>
                  <a:lnTo>
                    <a:pt x="733374" y="941578"/>
                  </a:lnTo>
                  <a:lnTo>
                    <a:pt x="717042" y="944753"/>
                  </a:lnTo>
                  <a:lnTo>
                    <a:pt x="700900" y="941578"/>
                  </a:lnTo>
                  <a:lnTo>
                    <a:pt x="687705" y="932903"/>
                  </a:lnTo>
                  <a:lnTo>
                    <a:pt x="678776" y="920064"/>
                  </a:lnTo>
                  <a:lnTo>
                    <a:pt x="675513" y="904367"/>
                  </a:lnTo>
                  <a:lnTo>
                    <a:pt x="678776" y="888707"/>
                  </a:lnTo>
                  <a:lnTo>
                    <a:pt x="687705" y="875906"/>
                  </a:lnTo>
                  <a:lnTo>
                    <a:pt x="700900" y="867283"/>
                  </a:lnTo>
                  <a:lnTo>
                    <a:pt x="717042" y="864108"/>
                  </a:lnTo>
                  <a:lnTo>
                    <a:pt x="733374" y="867283"/>
                  </a:lnTo>
                  <a:lnTo>
                    <a:pt x="746645" y="875906"/>
                  </a:lnTo>
                  <a:lnTo>
                    <a:pt x="755561" y="888707"/>
                  </a:lnTo>
                  <a:lnTo>
                    <a:pt x="758825" y="904367"/>
                  </a:lnTo>
                  <a:lnTo>
                    <a:pt x="758825" y="791210"/>
                  </a:lnTo>
                  <a:lnTo>
                    <a:pt x="93853" y="791210"/>
                  </a:lnTo>
                  <a:lnTo>
                    <a:pt x="93853" y="135382"/>
                  </a:lnTo>
                  <a:lnTo>
                    <a:pt x="97434" y="118275"/>
                  </a:lnTo>
                  <a:lnTo>
                    <a:pt x="107175" y="104254"/>
                  </a:lnTo>
                  <a:lnTo>
                    <a:pt x="121602" y="94792"/>
                  </a:lnTo>
                  <a:lnTo>
                    <a:pt x="139192" y="91313"/>
                  </a:lnTo>
                  <a:lnTo>
                    <a:pt x="1295273" y="91313"/>
                  </a:lnTo>
                  <a:lnTo>
                    <a:pt x="1312849" y="94792"/>
                  </a:lnTo>
                  <a:lnTo>
                    <a:pt x="1327277" y="104254"/>
                  </a:lnTo>
                  <a:lnTo>
                    <a:pt x="1337017" y="118275"/>
                  </a:lnTo>
                  <a:lnTo>
                    <a:pt x="1340612" y="135382"/>
                  </a:lnTo>
                  <a:lnTo>
                    <a:pt x="1340612" y="7670"/>
                  </a:lnTo>
                  <a:lnTo>
                    <a:pt x="1339151" y="6934"/>
                  </a:lnTo>
                  <a:lnTo>
                    <a:pt x="1295273" y="0"/>
                  </a:lnTo>
                  <a:lnTo>
                    <a:pt x="139192" y="0"/>
                  </a:lnTo>
                  <a:lnTo>
                    <a:pt x="95300" y="6934"/>
                  </a:lnTo>
                  <a:lnTo>
                    <a:pt x="57111" y="26187"/>
                  </a:lnTo>
                  <a:lnTo>
                    <a:pt x="26936" y="55524"/>
                  </a:lnTo>
                  <a:lnTo>
                    <a:pt x="7112" y="92684"/>
                  </a:lnTo>
                  <a:lnTo>
                    <a:pt x="0" y="135382"/>
                  </a:lnTo>
                  <a:lnTo>
                    <a:pt x="0" y="908812"/>
                  </a:lnTo>
                  <a:lnTo>
                    <a:pt x="7112" y="951674"/>
                  </a:lnTo>
                  <a:lnTo>
                    <a:pt x="26936" y="988847"/>
                  </a:lnTo>
                  <a:lnTo>
                    <a:pt x="57111" y="1018120"/>
                  </a:lnTo>
                  <a:lnTo>
                    <a:pt x="95300" y="1037310"/>
                  </a:lnTo>
                  <a:lnTo>
                    <a:pt x="139192" y="1044194"/>
                  </a:lnTo>
                  <a:lnTo>
                    <a:pt x="530733" y="1044194"/>
                  </a:lnTo>
                  <a:lnTo>
                    <a:pt x="529069" y="1078115"/>
                  </a:lnTo>
                  <a:lnTo>
                    <a:pt x="522084" y="1116850"/>
                  </a:lnTo>
                  <a:lnTo>
                    <a:pt x="507326" y="1157147"/>
                  </a:lnTo>
                  <a:lnTo>
                    <a:pt x="482346" y="1195743"/>
                  </a:lnTo>
                  <a:lnTo>
                    <a:pt x="444690" y="1229372"/>
                  </a:lnTo>
                  <a:lnTo>
                    <a:pt x="391922" y="1254760"/>
                  </a:lnTo>
                  <a:lnTo>
                    <a:pt x="384632" y="1258570"/>
                  </a:lnTo>
                  <a:lnTo>
                    <a:pt x="379412" y="1264450"/>
                  </a:lnTo>
                  <a:lnTo>
                    <a:pt x="376555" y="1271803"/>
                  </a:lnTo>
                  <a:lnTo>
                    <a:pt x="376428" y="1280033"/>
                  </a:lnTo>
                  <a:lnTo>
                    <a:pt x="379183" y="1287589"/>
                  </a:lnTo>
                  <a:lnTo>
                    <a:pt x="384378" y="1293533"/>
                  </a:lnTo>
                  <a:lnTo>
                    <a:pt x="391401" y="1297432"/>
                  </a:lnTo>
                  <a:lnTo>
                    <a:pt x="399669" y="1298829"/>
                  </a:lnTo>
                  <a:lnTo>
                    <a:pt x="1034796" y="1298829"/>
                  </a:lnTo>
                  <a:lnTo>
                    <a:pt x="1043051" y="1297432"/>
                  </a:lnTo>
                  <a:lnTo>
                    <a:pt x="1050074" y="1293533"/>
                  </a:lnTo>
                  <a:lnTo>
                    <a:pt x="1055268" y="1287589"/>
                  </a:lnTo>
                  <a:lnTo>
                    <a:pt x="1058037" y="1280033"/>
                  </a:lnTo>
                  <a:lnTo>
                    <a:pt x="1057846" y="1271803"/>
                  </a:lnTo>
                  <a:lnTo>
                    <a:pt x="1055001" y="1264450"/>
                  </a:lnTo>
                  <a:lnTo>
                    <a:pt x="1049794" y="1258570"/>
                  </a:lnTo>
                  <a:lnTo>
                    <a:pt x="1042543" y="1254760"/>
                  </a:lnTo>
                  <a:lnTo>
                    <a:pt x="989761" y="1229372"/>
                  </a:lnTo>
                  <a:lnTo>
                    <a:pt x="952106" y="1195743"/>
                  </a:lnTo>
                  <a:lnTo>
                    <a:pt x="927125" y="1157147"/>
                  </a:lnTo>
                  <a:lnTo>
                    <a:pt x="912368" y="1116850"/>
                  </a:lnTo>
                  <a:lnTo>
                    <a:pt x="905383" y="1078115"/>
                  </a:lnTo>
                  <a:lnTo>
                    <a:pt x="903732" y="1044194"/>
                  </a:lnTo>
                  <a:lnTo>
                    <a:pt x="1295273" y="1044194"/>
                  </a:lnTo>
                  <a:lnTo>
                    <a:pt x="1339151" y="1037310"/>
                  </a:lnTo>
                  <a:lnTo>
                    <a:pt x="1377340" y="1018120"/>
                  </a:lnTo>
                  <a:lnTo>
                    <a:pt x="1407515" y="988847"/>
                  </a:lnTo>
                  <a:lnTo>
                    <a:pt x="1427340" y="951674"/>
                  </a:lnTo>
                  <a:lnTo>
                    <a:pt x="1428483" y="944753"/>
                  </a:lnTo>
                  <a:lnTo>
                    <a:pt x="1434465" y="908812"/>
                  </a:lnTo>
                  <a:lnTo>
                    <a:pt x="1434465" y="864108"/>
                  </a:lnTo>
                  <a:lnTo>
                    <a:pt x="1434465" y="791210"/>
                  </a:lnTo>
                  <a:lnTo>
                    <a:pt x="1434465" y="13538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86797" y="4023409"/>
              <a:ext cx="883285" cy="414655"/>
            </a:xfrm>
            <a:custGeom>
              <a:avLst/>
              <a:gdLst/>
              <a:ahLst/>
              <a:cxnLst/>
              <a:rect l="l" t="t" r="r" b="b"/>
              <a:pathLst>
                <a:path w="883284" h="414654">
                  <a:moveTo>
                    <a:pt x="819435" y="0"/>
                  </a:moveTo>
                  <a:lnTo>
                    <a:pt x="22556" y="231090"/>
                  </a:lnTo>
                  <a:lnTo>
                    <a:pt x="0" y="257933"/>
                  </a:lnTo>
                  <a:lnTo>
                    <a:pt x="1093" y="270460"/>
                  </a:lnTo>
                  <a:lnTo>
                    <a:pt x="36653" y="391999"/>
                  </a:lnTo>
                  <a:lnTo>
                    <a:pt x="42537" y="403103"/>
                  </a:lnTo>
                  <a:lnTo>
                    <a:pt x="51909" y="410827"/>
                  </a:lnTo>
                  <a:lnTo>
                    <a:pt x="63496" y="414502"/>
                  </a:lnTo>
                  <a:lnTo>
                    <a:pt x="76023" y="413462"/>
                  </a:lnTo>
                  <a:lnTo>
                    <a:pt x="860375" y="183338"/>
                  </a:lnTo>
                  <a:lnTo>
                    <a:pt x="871497" y="177474"/>
                  </a:lnTo>
                  <a:lnTo>
                    <a:pt x="879250" y="168146"/>
                  </a:lnTo>
                  <a:lnTo>
                    <a:pt x="882931" y="156602"/>
                  </a:lnTo>
                  <a:lnTo>
                    <a:pt x="881838" y="144095"/>
                  </a:lnTo>
                  <a:lnTo>
                    <a:pt x="846278" y="22556"/>
                  </a:lnTo>
                  <a:lnTo>
                    <a:pt x="840394" y="11433"/>
                  </a:lnTo>
                  <a:lnTo>
                    <a:pt x="831022" y="3681"/>
                  </a:lnTo>
                  <a:lnTo>
                    <a:pt x="819435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59265" y="4118610"/>
              <a:ext cx="541781" cy="2880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45624" y="4085336"/>
              <a:ext cx="158623" cy="1551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076827" y="5696203"/>
            <a:ext cx="2557780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Whitelist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b="1" spc="-55" dirty="0">
                <a:solidFill>
                  <a:srgbClr val="585858"/>
                </a:solidFill>
                <a:latin typeface="Arial"/>
                <a:cs typeface="Arial"/>
              </a:rPr>
              <a:t>Bl</a:t>
            </a:r>
            <a:r>
              <a:rPr sz="1600" b="1" spc="-6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55" dirty="0">
                <a:solidFill>
                  <a:srgbClr val="585858"/>
                </a:solidFill>
                <a:latin typeface="Arial"/>
                <a:cs typeface="Arial"/>
              </a:rPr>
              <a:t>ckli</a:t>
            </a:r>
            <a:r>
              <a:rPr sz="1600" b="1" spc="-70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600" b="1" spc="85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45705" y="5396890"/>
            <a:ext cx="856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585858"/>
                </a:solidFill>
                <a:latin typeface="Arial"/>
                <a:cs typeface="Arial"/>
              </a:rPr>
              <a:t>Người</a:t>
            </a:r>
            <a:r>
              <a:rPr sz="1600" b="1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Arial"/>
                <a:cs typeface="Arial"/>
              </a:rPr>
              <a:t>lạ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1232"/>
            <a:ext cx="9021813" cy="132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3555" y="525526"/>
            <a:ext cx="2433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15" dirty="0">
                <a:latin typeface="Arial"/>
                <a:cs typeface="Arial"/>
              </a:rPr>
              <a:t>Dữ </a:t>
            </a:r>
            <a:r>
              <a:rPr sz="3200" b="0" spc="-60" dirty="0">
                <a:latin typeface="Arial"/>
                <a:cs typeface="Arial"/>
              </a:rPr>
              <a:t>liệu </a:t>
            </a:r>
            <a:r>
              <a:rPr sz="3200" b="0" spc="-120" dirty="0">
                <a:latin typeface="Arial"/>
                <a:cs typeface="Arial"/>
              </a:rPr>
              <a:t>lưu</a:t>
            </a:r>
            <a:r>
              <a:rPr sz="3200" b="0" spc="-465" dirty="0">
                <a:latin typeface="Arial"/>
                <a:cs typeface="Arial"/>
              </a:rPr>
              <a:t> </a:t>
            </a:r>
            <a:r>
              <a:rPr sz="3200" b="0" spc="-75" dirty="0">
                <a:latin typeface="Arial"/>
                <a:cs typeface="Arial"/>
              </a:rPr>
              <a:t>trữ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0157" y="3136439"/>
            <a:ext cx="2973070" cy="2595880"/>
            <a:chOff x="1510157" y="3136439"/>
            <a:chExt cx="2973070" cy="2595880"/>
          </a:xfrm>
        </p:grpSpPr>
        <p:sp>
          <p:nvSpPr>
            <p:cNvPr id="5" name="object 5"/>
            <p:cNvSpPr/>
            <p:nvPr/>
          </p:nvSpPr>
          <p:spPr>
            <a:xfrm>
              <a:off x="2258625" y="3136439"/>
              <a:ext cx="1492516" cy="20473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5980" y="3258311"/>
              <a:ext cx="348995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2142" y="3284600"/>
              <a:ext cx="243204" cy="328930"/>
            </a:xfrm>
            <a:custGeom>
              <a:avLst/>
              <a:gdLst/>
              <a:ahLst/>
              <a:cxnLst/>
              <a:rect l="l" t="t" r="r" b="b"/>
              <a:pathLst>
                <a:path w="243205" h="328929">
                  <a:moveTo>
                    <a:pt x="242950" y="0"/>
                  </a:moveTo>
                  <a:lnTo>
                    <a:pt x="0" y="0"/>
                  </a:lnTo>
                  <a:lnTo>
                    <a:pt x="0" y="328675"/>
                  </a:lnTo>
                  <a:lnTo>
                    <a:pt x="22097" y="298703"/>
                  </a:lnTo>
                  <a:lnTo>
                    <a:pt x="22097" y="22098"/>
                  </a:lnTo>
                  <a:lnTo>
                    <a:pt x="226568" y="22098"/>
                  </a:lnTo>
                  <a:lnTo>
                    <a:pt x="24295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9396" y="3258311"/>
              <a:ext cx="350520" cy="435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6447" y="3284981"/>
              <a:ext cx="243204" cy="328930"/>
            </a:xfrm>
            <a:custGeom>
              <a:avLst/>
              <a:gdLst/>
              <a:ahLst/>
              <a:cxnLst/>
              <a:rect l="l" t="t" r="r" b="b"/>
              <a:pathLst>
                <a:path w="243204" h="328929">
                  <a:moveTo>
                    <a:pt x="242824" y="0"/>
                  </a:moveTo>
                  <a:lnTo>
                    <a:pt x="0" y="0"/>
                  </a:lnTo>
                  <a:lnTo>
                    <a:pt x="16255" y="22097"/>
                  </a:lnTo>
                  <a:lnTo>
                    <a:pt x="220725" y="22097"/>
                  </a:lnTo>
                  <a:lnTo>
                    <a:pt x="220725" y="298703"/>
                  </a:lnTo>
                  <a:lnTo>
                    <a:pt x="242824" y="328548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9396" y="4312919"/>
              <a:ext cx="350520" cy="435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6447" y="4339335"/>
              <a:ext cx="243204" cy="328930"/>
            </a:xfrm>
            <a:custGeom>
              <a:avLst/>
              <a:gdLst/>
              <a:ahLst/>
              <a:cxnLst/>
              <a:rect l="l" t="t" r="r" b="b"/>
              <a:pathLst>
                <a:path w="243204" h="328929">
                  <a:moveTo>
                    <a:pt x="242824" y="0"/>
                  </a:moveTo>
                  <a:lnTo>
                    <a:pt x="220725" y="29844"/>
                  </a:lnTo>
                  <a:lnTo>
                    <a:pt x="220725" y="306450"/>
                  </a:lnTo>
                  <a:lnTo>
                    <a:pt x="16255" y="306450"/>
                  </a:lnTo>
                  <a:lnTo>
                    <a:pt x="0" y="328549"/>
                  </a:lnTo>
                  <a:lnTo>
                    <a:pt x="242824" y="328549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9028" y="4312919"/>
              <a:ext cx="348995" cy="4358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4809" y="4339208"/>
              <a:ext cx="243204" cy="328930"/>
            </a:xfrm>
            <a:custGeom>
              <a:avLst/>
              <a:gdLst/>
              <a:ahLst/>
              <a:cxnLst/>
              <a:rect l="l" t="t" r="r" b="b"/>
              <a:pathLst>
                <a:path w="243205" h="328929">
                  <a:moveTo>
                    <a:pt x="0" y="0"/>
                  </a:moveTo>
                  <a:lnTo>
                    <a:pt x="0" y="328549"/>
                  </a:lnTo>
                  <a:lnTo>
                    <a:pt x="242824" y="328549"/>
                  </a:lnTo>
                  <a:lnTo>
                    <a:pt x="226568" y="306451"/>
                  </a:lnTo>
                  <a:lnTo>
                    <a:pt x="22098" y="306451"/>
                  </a:lnTo>
                  <a:lnTo>
                    <a:pt x="22098" y="29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0157" y="3649725"/>
              <a:ext cx="2973070" cy="714375"/>
            </a:xfrm>
            <a:custGeom>
              <a:avLst/>
              <a:gdLst/>
              <a:ahLst/>
              <a:cxnLst/>
              <a:rect l="l" t="t" r="r" b="b"/>
              <a:pathLst>
                <a:path w="2973070" h="714375">
                  <a:moveTo>
                    <a:pt x="891286" y="672465"/>
                  </a:moveTo>
                  <a:lnTo>
                    <a:pt x="888365" y="669544"/>
                  </a:lnTo>
                  <a:lnTo>
                    <a:pt x="74917" y="669544"/>
                  </a:lnTo>
                  <a:lnTo>
                    <a:pt x="73202" y="661047"/>
                  </a:lnTo>
                  <a:lnTo>
                    <a:pt x="65049" y="648944"/>
                  </a:lnTo>
                  <a:lnTo>
                    <a:pt x="52946" y="640791"/>
                  </a:lnTo>
                  <a:lnTo>
                    <a:pt x="38100" y="637794"/>
                  </a:lnTo>
                  <a:lnTo>
                    <a:pt x="23241" y="640791"/>
                  </a:lnTo>
                  <a:lnTo>
                    <a:pt x="11137" y="648944"/>
                  </a:lnTo>
                  <a:lnTo>
                    <a:pt x="2984" y="661047"/>
                  </a:lnTo>
                  <a:lnTo>
                    <a:pt x="0" y="675894"/>
                  </a:lnTo>
                  <a:lnTo>
                    <a:pt x="2984" y="690753"/>
                  </a:lnTo>
                  <a:lnTo>
                    <a:pt x="11137" y="702856"/>
                  </a:lnTo>
                  <a:lnTo>
                    <a:pt x="23241" y="711009"/>
                  </a:lnTo>
                  <a:lnTo>
                    <a:pt x="38100" y="713994"/>
                  </a:lnTo>
                  <a:lnTo>
                    <a:pt x="52946" y="711009"/>
                  </a:lnTo>
                  <a:lnTo>
                    <a:pt x="65049" y="702856"/>
                  </a:lnTo>
                  <a:lnTo>
                    <a:pt x="73202" y="690753"/>
                  </a:lnTo>
                  <a:lnTo>
                    <a:pt x="74917" y="682244"/>
                  </a:lnTo>
                  <a:lnTo>
                    <a:pt x="888365" y="682244"/>
                  </a:lnTo>
                  <a:lnTo>
                    <a:pt x="891286" y="679450"/>
                  </a:lnTo>
                  <a:lnTo>
                    <a:pt x="891286" y="672465"/>
                  </a:lnTo>
                  <a:close/>
                </a:path>
                <a:path w="2973070" h="714375">
                  <a:moveTo>
                    <a:pt x="891286" y="408051"/>
                  </a:moveTo>
                  <a:lnTo>
                    <a:pt x="888365" y="405130"/>
                  </a:lnTo>
                  <a:lnTo>
                    <a:pt x="74904" y="405130"/>
                  </a:lnTo>
                  <a:lnTo>
                    <a:pt x="73202" y="396697"/>
                  </a:lnTo>
                  <a:lnTo>
                    <a:pt x="65049" y="384581"/>
                  </a:lnTo>
                  <a:lnTo>
                    <a:pt x="52946" y="376389"/>
                  </a:lnTo>
                  <a:lnTo>
                    <a:pt x="38100" y="373380"/>
                  </a:lnTo>
                  <a:lnTo>
                    <a:pt x="23241" y="376389"/>
                  </a:lnTo>
                  <a:lnTo>
                    <a:pt x="11137" y="384581"/>
                  </a:lnTo>
                  <a:lnTo>
                    <a:pt x="2984" y="396697"/>
                  </a:lnTo>
                  <a:lnTo>
                    <a:pt x="0" y="411480"/>
                  </a:lnTo>
                  <a:lnTo>
                    <a:pt x="2984" y="426339"/>
                  </a:lnTo>
                  <a:lnTo>
                    <a:pt x="11137" y="438442"/>
                  </a:lnTo>
                  <a:lnTo>
                    <a:pt x="23241" y="446595"/>
                  </a:lnTo>
                  <a:lnTo>
                    <a:pt x="38100" y="449580"/>
                  </a:lnTo>
                  <a:lnTo>
                    <a:pt x="52946" y="446595"/>
                  </a:lnTo>
                  <a:lnTo>
                    <a:pt x="65049" y="438442"/>
                  </a:lnTo>
                  <a:lnTo>
                    <a:pt x="73202" y="426339"/>
                  </a:lnTo>
                  <a:lnTo>
                    <a:pt x="74917" y="417830"/>
                  </a:lnTo>
                  <a:lnTo>
                    <a:pt x="888365" y="417830"/>
                  </a:lnTo>
                  <a:lnTo>
                    <a:pt x="891286" y="415036"/>
                  </a:lnTo>
                  <a:lnTo>
                    <a:pt x="891286" y="408051"/>
                  </a:lnTo>
                  <a:close/>
                </a:path>
                <a:path w="2973070" h="714375">
                  <a:moveTo>
                    <a:pt x="891286" y="96012"/>
                  </a:moveTo>
                  <a:lnTo>
                    <a:pt x="888365" y="93091"/>
                  </a:lnTo>
                  <a:lnTo>
                    <a:pt x="74904" y="93091"/>
                  </a:lnTo>
                  <a:lnTo>
                    <a:pt x="73202" y="84658"/>
                  </a:lnTo>
                  <a:lnTo>
                    <a:pt x="65049" y="72542"/>
                  </a:lnTo>
                  <a:lnTo>
                    <a:pt x="52946" y="64350"/>
                  </a:lnTo>
                  <a:lnTo>
                    <a:pt x="38100" y="61341"/>
                  </a:lnTo>
                  <a:lnTo>
                    <a:pt x="23241" y="64350"/>
                  </a:lnTo>
                  <a:lnTo>
                    <a:pt x="11137" y="72542"/>
                  </a:lnTo>
                  <a:lnTo>
                    <a:pt x="2984" y="84658"/>
                  </a:lnTo>
                  <a:lnTo>
                    <a:pt x="0" y="99441"/>
                  </a:lnTo>
                  <a:lnTo>
                    <a:pt x="2984" y="114300"/>
                  </a:lnTo>
                  <a:lnTo>
                    <a:pt x="11137" y="126403"/>
                  </a:lnTo>
                  <a:lnTo>
                    <a:pt x="23241" y="134556"/>
                  </a:lnTo>
                  <a:lnTo>
                    <a:pt x="38100" y="137541"/>
                  </a:lnTo>
                  <a:lnTo>
                    <a:pt x="52946" y="134556"/>
                  </a:lnTo>
                  <a:lnTo>
                    <a:pt x="65049" y="126403"/>
                  </a:lnTo>
                  <a:lnTo>
                    <a:pt x="73202" y="114300"/>
                  </a:lnTo>
                  <a:lnTo>
                    <a:pt x="74917" y="105791"/>
                  </a:lnTo>
                  <a:lnTo>
                    <a:pt x="888365" y="105791"/>
                  </a:lnTo>
                  <a:lnTo>
                    <a:pt x="891286" y="102997"/>
                  </a:lnTo>
                  <a:lnTo>
                    <a:pt x="891286" y="96012"/>
                  </a:lnTo>
                  <a:close/>
                </a:path>
                <a:path w="2973070" h="714375">
                  <a:moveTo>
                    <a:pt x="2972943" y="614553"/>
                  </a:moveTo>
                  <a:lnTo>
                    <a:pt x="2971647" y="608203"/>
                  </a:lnTo>
                  <a:lnTo>
                    <a:pt x="2969933" y="599706"/>
                  </a:lnTo>
                  <a:lnTo>
                    <a:pt x="2961741" y="587603"/>
                  </a:lnTo>
                  <a:lnTo>
                    <a:pt x="2949625" y="579450"/>
                  </a:lnTo>
                  <a:lnTo>
                    <a:pt x="2934843" y="576453"/>
                  </a:lnTo>
                  <a:lnTo>
                    <a:pt x="2919984" y="579450"/>
                  </a:lnTo>
                  <a:lnTo>
                    <a:pt x="2907881" y="587603"/>
                  </a:lnTo>
                  <a:lnTo>
                    <a:pt x="2899727" y="599706"/>
                  </a:lnTo>
                  <a:lnTo>
                    <a:pt x="2898013" y="608203"/>
                  </a:lnTo>
                  <a:lnTo>
                    <a:pt x="2084578" y="608203"/>
                  </a:lnTo>
                  <a:lnTo>
                    <a:pt x="2081657" y="610997"/>
                  </a:lnTo>
                  <a:lnTo>
                    <a:pt x="2081657" y="618109"/>
                  </a:lnTo>
                  <a:lnTo>
                    <a:pt x="2084578" y="620903"/>
                  </a:lnTo>
                  <a:lnTo>
                    <a:pt x="2898013" y="620903"/>
                  </a:lnTo>
                  <a:lnTo>
                    <a:pt x="2899727" y="629412"/>
                  </a:lnTo>
                  <a:lnTo>
                    <a:pt x="2907881" y="641515"/>
                  </a:lnTo>
                  <a:lnTo>
                    <a:pt x="2919984" y="649668"/>
                  </a:lnTo>
                  <a:lnTo>
                    <a:pt x="2934843" y="652653"/>
                  </a:lnTo>
                  <a:lnTo>
                    <a:pt x="2949625" y="649668"/>
                  </a:lnTo>
                  <a:lnTo>
                    <a:pt x="2961741" y="641515"/>
                  </a:lnTo>
                  <a:lnTo>
                    <a:pt x="2969933" y="629412"/>
                  </a:lnTo>
                  <a:lnTo>
                    <a:pt x="2971647" y="620903"/>
                  </a:lnTo>
                  <a:lnTo>
                    <a:pt x="2972943" y="614553"/>
                  </a:lnTo>
                  <a:close/>
                </a:path>
                <a:path w="2973070" h="714375">
                  <a:moveTo>
                    <a:pt x="2972943" y="350139"/>
                  </a:moveTo>
                  <a:lnTo>
                    <a:pt x="2971647" y="343789"/>
                  </a:lnTo>
                  <a:lnTo>
                    <a:pt x="2969933" y="335356"/>
                  </a:lnTo>
                  <a:lnTo>
                    <a:pt x="2961741" y="323240"/>
                  </a:lnTo>
                  <a:lnTo>
                    <a:pt x="2949625" y="315048"/>
                  </a:lnTo>
                  <a:lnTo>
                    <a:pt x="2934843" y="312039"/>
                  </a:lnTo>
                  <a:lnTo>
                    <a:pt x="2919984" y="315048"/>
                  </a:lnTo>
                  <a:lnTo>
                    <a:pt x="2907881" y="323240"/>
                  </a:lnTo>
                  <a:lnTo>
                    <a:pt x="2899727" y="335356"/>
                  </a:lnTo>
                  <a:lnTo>
                    <a:pt x="2898025" y="343789"/>
                  </a:lnTo>
                  <a:lnTo>
                    <a:pt x="2084578" y="343789"/>
                  </a:lnTo>
                  <a:lnTo>
                    <a:pt x="2081657" y="346710"/>
                  </a:lnTo>
                  <a:lnTo>
                    <a:pt x="2081657" y="353695"/>
                  </a:lnTo>
                  <a:lnTo>
                    <a:pt x="2084578" y="356489"/>
                  </a:lnTo>
                  <a:lnTo>
                    <a:pt x="2898013" y="356489"/>
                  </a:lnTo>
                  <a:lnTo>
                    <a:pt x="2899727" y="364998"/>
                  </a:lnTo>
                  <a:lnTo>
                    <a:pt x="2907881" y="377101"/>
                  </a:lnTo>
                  <a:lnTo>
                    <a:pt x="2919984" y="385254"/>
                  </a:lnTo>
                  <a:lnTo>
                    <a:pt x="2934843" y="388239"/>
                  </a:lnTo>
                  <a:lnTo>
                    <a:pt x="2949625" y="385254"/>
                  </a:lnTo>
                  <a:lnTo>
                    <a:pt x="2961741" y="377101"/>
                  </a:lnTo>
                  <a:lnTo>
                    <a:pt x="2969933" y="364998"/>
                  </a:lnTo>
                  <a:lnTo>
                    <a:pt x="2971647" y="356489"/>
                  </a:lnTo>
                  <a:lnTo>
                    <a:pt x="2972943" y="350139"/>
                  </a:lnTo>
                  <a:close/>
                </a:path>
                <a:path w="2973070" h="714375">
                  <a:moveTo>
                    <a:pt x="2972943" y="38100"/>
                  </a:moveTo>
                  <a:lnTo>
                    <a:pt x="2971647" y="31750"/>
                  </a:lnTo>
                  <a:lnTo>
                    <a:pt x="2969933" y="23317"/>
                  </a:lnTo>
                  <a:lnTo>
                    <a:pt x="2961741" y="11201"/>
                  </a:lnTo>
                  <a:lnTo>
                    <a:pt x="2949625" y="3009"/>
                  </a:lnTo>
                  <a:lnTo>
                    <a:pt x="2934843" y="0"/>
                  </a:lnTo>
                  <a:lnTo>
                    <a:pt x="2919984" y="3009"/>
                  </a:lnTo>
                  <a:lnTo>
                    <a:pt x="2907881" y="11201"/>
                  </a:lnTo>
                  <a:lnTo>
                    <a:pt x="2899727" y="23317"/>
                  </a:lnTo>
                  <a:lnTo>
                    <a:pt x="2898025" y="31750"/>
                  </a:lnTo>
                  <a:lnTo>
                    <a:pt x="2084578" y="31750"/>
                  </a:lnTo>
                  <a:lnTo>
                    <a:pt x="2081657" y="34671"/>
                  </a:lnTo>
                  <a:lnTo>
                    <a:pt x="2081657" y="41656"/>
                  </a:lnTo>
                  <a:lnTo>
                    <a:pt x="2084578" y="44450"/>
                  </a:lnTo>
                  <a:lnTo>
                    <a:pt x="2898013" y="44450"/>
                  </a:lnTo>
                  <a:lnTo>
                    <a:pt x="2899727" y="52959"/>
                  </a:lnTo>
                  <a:lnTo>
                    <a:pt x="2907881" y="65062"/>
                  </a:lnTo>
                  <a:lnTo>
                    <a:pt x="2919984" y="73215"/>
                  </a:lnTo>
                  <a:lnTo>
                    <a:pt x="2934843" y="76200"/>
                  </a:lnTo>
                  <a:lnTo>
                    <a:pt x="2949625" y="73215"/>
                  </a:lnTo>
                  <a:lnTo>
                    <a:pt x="2961741" y="65062"/>
                  </a:lnTo>
                  <a:lnTo>
                    <a:pt x="2969933" y="52959"/>
                  </a:lnTo>
                  <a:lnTo>
                    <a:pt x="2971647" y="44450"/>
                  </a:lnTo>
                  <a:lnTo>
                    <a:pt x="2972943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49078" y="4920233"/>
              <a:ext cx="812800" cy="812165"/>
            </a:xfrm>
            <a:custGeom>
              <a:avLst/>
              <a:gdLst/>
              <a:ahLst/>
              <a:cxnLst/>
              <a:rect l="l" t="t" r="r" b="b"/>
              <a:pathLst>
                <a:path w="812800" h="812164">
                  <a:moveTo>
                    <a:pt x="662536" y="542544"/>
                  </a:moveTo>
                  <a:lnTo>
                    <a:pt x="423989" y="542544"/>
                  </a:lnTo>
                  <a:lnTo>
                    <a:pt x="676338" y="794626"/>
                  </a:lnTo>
                  <a:lnTo>
                    <a:pt x="685270" y="801955"/>
                  </a:lnTo>
                  <a:lnTo>
                    <a:pt x="695309" y="807318"/>
                  </a:lnTo>
                  <a:lnTo>
                    <a:pt x="706181" y="810612"/>
                  </a:lnTo>
                  <a:lnTo>
                    <a:pt x="717613" y="811733"/>
                  </a:lnTo>
                  <a:lnTo>
                    <a:pt x="729099" y="810612"/>
                  </a:lnTo>
                  <a:lnTo>
                    <a:pt x="795718" y="758012"/>
                  </a:lnTo>
                  <a:lnTo>
                    <a:pt x="812736" y="716724"/>
                  </a:lnTo>
                  <a:lnTo>
                    <a:pt x="811613" y="705281"/>
                  </a:lnTo>
                  <a:lnTo>
                    <a:pt x="808323" y="694416"/>
                  </a:lnTo>
                  <a:lnTo>
                    <a:pt x="802985" y="684409"/>
                  </a:lnTo>
                  <a:lnTo>
                    <a:pt x="795718" y="675538"/>
                  </a:lnTo>
                  <a:lnTo>
                    <a:pt x="662536" y="542544"/>
                  </a:lnTo>
                  <a:close/>
                </a:path>
                <a:path w="812800" h="812164">
                  <a:moveTo>
                    <a:pt x="288353" y="0"/>
                  </a:moveTo>
                  <a:lnTo>
                    <a:pt x="242818" y="3551"/>
                  </a:lnTo>
                  <a:lnTo>
                    <a:pt x="199002" y="14028"/>
                  </a:lnTo>
                  <a:lnTo>
                    <a:pt x="157557" y="31162"/>
                  </a:lnTo>
                  <a:lnTo>
                    <a:pt x="119136" y="54685"/>
                  </a:lnTo>
                  <a:lnTo>
                    <a:pt x="84391" y="84328"/>
                  </a:lnTo>
                  <a:lnTo>
                    <a:pt x="54010" y="119985"/>
                  </a:lnTo>
                  <a:lnTo>
                    <a:pt x="30380" y="159032"/>
                  </a:lnTo>
                  <a:lnTo>
                    <a:pt x="13502" y="200621"/>
                  </a:lnTo>
                  <a:lnTo>
                    <a:pt x="3375" y="243905"/>
                  </a:lnTo>
                  <a:lnTo>
                    <a:pt x="0" y="288036"/>
                  </a:lnTo>
                  <a:lnTo>
                    <a:pt x="3375" y="332166"/>
                  </a:lnTo>
                  <a:lnTo>
                    <a:pt x="13502" y="375450"/>
                  </a:lnTo>
                  <a:lnTo>
                    <a:pt x="30380" y="417039"/>
                  </a:lnTo>
                  <a:lnTo>
                    <a:pt x="54010" y="456086"/>
                  </a:lnTo>
                  <a:lnTo>
                    <a:pt x="84391" y="491744"/>
                  </a:lnTo>
                  <a:lnTo>
                    <a:pt x="119136" y="521448"/>
                  </a:lnTo>
                  <a:lnTo>
                    <a:pt x="157557" y="545008"/>
                  </a:lnTo>
                  <a:lnTo>
                    <a:pt x="199002" y="562161"/>
                  </a:lnTo>
                  <a:lnTo>
                    <a:pt x="242818" y="572646"/>
                  </a:lnTo>
                  <a:lnTo>
                    <a:pt x="288353" y="576199"/>
                  </a:lnTo>
                  <a:lnTo>
                    <a:pt x="324048" y="574030"/>
                  </a:lnTo>
                  <a:lnTo>
                    <a:pt x="358743" y="567610"/>
                  </a:lnTo>
                  <a:lnTo>
                    <a:pt x="392152" y="557071"/>
                  </a:lnTo>
                  <a:lnTo>
                    <a:pt x="423989" y="542544"/>
                  </a:lnTo>
                  <a:lnTo>
                    <a:pt x="662536" y="542544"/>
                  </a:lnTo>
                  <a:lnTo>
                    <a:pt x="602762" y="482854"/>
                  </a:lnTo>
                  <a:lnTo>
                    <a:pt x="288353" y="482854"/>
                  </a:lnTo>
                  <a:lnTo>
                    <a:pt x="250033" y="479105"/>
                  </a:lnTo>
                  <a:lnTo>
                    <a:pt x="180250" y="450224"/>
                  </a:lnTo>
                  <a:lnTo>
                    <a:pt x="150431" y="425831"/>
                  </a:lnTo>
                  <a:lnTo>
                    <a:pt x="122486" y="390644"/>
                  </a:lnTo>
                  <a:lnTo>
                    <a:pt x="103856" y="351289"/>
                  </a:lnTo>
                  <a:lnTo>
                    <a:pt x="94541" y="309431"/>
                  </a:lnTo>
                  <a:lnTo>
                    <a:pt x="94541" y="266733"/>
                  </a:lnTo>
                  <a:lnTo>
                    <a:pt x="103856" y="224859"/>
                  </a:lnTo>
                  <a:lnTo>
                    <a:pt x="122486" y="185474"/>
                  </a:lnTo>
                  <a:lnTo>
                    <a:pt x="150431" y="150241"/>
                  </a:lnTo>
                  <a:lnTo>
                    <a:pt x="180250" y="125866"/>
                  </a:lnTo>
                  <a:lnTo>
                    <a:pt x="250033" y="97073"/>
                  </a:lnTo>
                  <a:lnTo>
                    <a:pt x="288353" y="93345"/>
                  </a:lnTo>
                  <a:lnTo>
                    <a:pt x="499969" y="93345"/>
                  </a:lnTo>
                  <a:lnTo>
                    <a:pt x="492315" y="84328"/>
                  </a:lnTo>
                  <a:lnTo>
                    <a:pt x="457582" y="54685"/>
                  </a:lnTo>
                  <a:lnTo>
                    <a:pt x="419185" y="31162"/>
                  </a:lnTo>
                  <a:lnTo>
                    <a:pt x="377759" y="14028"/>
                  </a:lnTo>
                  <a:lnTo>
                    <a:pt x="333937" y="3551"/>
                  </a:lnTo>
                  <a:lnTo>
                    <a:pt x="288353" y="0"/>
                  </a:lnTo>
                  <a:close/>
                </a:path>
                <a:path w="812800" h="812164">
                  <a:moveTo>
                    <a:pt x="499969" y="93345"/>
                  </a:moveTo>
                  <a:lnTo>
                    <a:pt x="288353" y="93345"/>
                  </a:lnTo>
                  <a:lnTo>
                    <a:pt x="326691" y="97073"/>
                  </a:lnTo>
                  <a:lnTo>
                    <a:pt x="363029" y="108029"/>
                  </a:lnTo>
                  <a:lnTo>
                    <a:pt x="426275" y="150241"/>
                  </a:lnTo>
                  <a:lnTo>
                    <a:pt x="454220" y="185474"/>
                  </a:lnTo>
                  <a:lnTo>
                    <a:pt x="472850" y="224859"/>
                  </a:lnTo>
                  <a:lnTo>
                    <a:pt x="482165" y="266733"/>
                  </a:lnTo>
                  <a:lnTo>
                    <a:pt x="482165" y="309431"/>
                  </a:lnTo>
                  <a:lnTo>
                    <a:pt x="472850" y="351289"/>
                  </a:lnTo>
                  <a:lnTo>
                    <a:pt x="454220" y="390644"/>
                  </a:lnTo>
                  <a:lnTo>
                    <a:pt x="426275" y="425831"/>
                  </a:lnTo>
                  <a:lnTo>
                    <a:pt x="396509" y="450224"/>
                  </a:lnTo>
                  <a:lnTo>
                    <a:pt x="326691" y="479105"/>
                  </a:lnTo>
                  <a:lnTo>
                    <a:pt x="288353" y="482854"/>
                  </a:lnTo>
                  <a:lnTo>
                    <a:pt x="602762" y="482854"/>
                  </a:lnTo>
                  <a:lnTo>
                    <a:pt x="543115" y="423291"/>
                  </a:lnTo>
                  <a:lnTo>
                    <a:pt x="561325" y="381238"/>
                  </a:lnTo>
                  <a:lnTo>
                    <a:pt x="572521" y="337306"/>
                  </a:lnTo>
                  <a:lnTo>
                    <a:pt x="576702" y="292388"/>
                  </a:lnTo>
                  <a:lnTo>
                    <a:pt x="573865" y="247380"/>
                  </a:lnTo>
                  <a:lnTo>
                    <a:pt x="564009" y="203175"/>
                  </a:lnTo>
                  <a:lnTo>
                    <a:pt x="547133" y="160668"/>
                  </a:lnTo>
                  <a:lnTo>
                    <a:pt x="523236" y="120754"/>
                  </a:lnTo>
                  <a:lnTo>
                    <a:pt x="499969" y="93345"/>
                  </a:lnTo>
                  <a:close/>
                </a:path>
              </a:pathLst>
            </a:custGeom>
            <a:solidFill>
              <a:srgbClr val="778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85208" y="3455898"/>
            <a:ext cx="566420" cy="94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44400"/>
              </a:lnSpc>
              <a:spcBef>
                <a:spcPts val="95"/>
              </a:spcBef>
            </a:pPr>
            <a:r>
              <a:rPr sz="1400" spc="-35" dirty="0">
                <a:solidFill>
                  <a:srgbClr val="171717"/>
                </a:solidFill>
                <a:latin typeface="Arial"/>
                <a:cs typeface="Arial"/>
              </a:rPr>
              <a:t>Age  </a:t>
            </a:r>
            <a:r>
              <a:rPr sz="1400" spc="-114" dirty="0">
                <a:solidFill>
                  <a:srgbClr val="171717"/>
                </a:solidFill>
                <a:latin typeface="Arial"/>
                <a:cs typeface="Arial"/>
              </a:rPr>
              <a:t>Glas</a:t>
            </a:r>
            <a:r>
              <a:rPr sz="1400" spc="-12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1400" spc="-90" dirty="0">
                <a:solidFill>
                  <a:srgbClr val="171717"/>
                </a:solidFill>
                <a:latin typeface="Arial"/>
                <a:cs typeface="Arial"/>
              </a:rPr>
              <a:t>es  </a:t>
            </a:r>
            <a:r>
              <a:rPr sz="1400" spc="-85" dirty="0">
                <a:solidFill>
                  <a:srgbClr val="171717"/>
                </a:solidFill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580" y="3455898"/>
            <a:ext cx="876300" cy="94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44400"/>
              </a:lnSpc>
              <a:spcBef>
                <a:spcPts val="95"/>
              </a:spcBef>
            </a:pPr>
            <a:r>
              <a:rPr sz="1400" spc="-55" dirty="0">
                <a:solidFill>
                  <a:srgbClr val="171717"/>
                </a:solidFill>
                <a:latin typeface="Arial"/>
                <a:cs typeface="Arial"/>
              </a:rPr>
              <a:t>Gender  </a:t>
            </a:r>
            <a:r>
              <a:rPr sz="1400" spc="-23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1400" spc="-40" dirty="0">
                <a:solidFill>
                  <a:srgbClr val="171717"/>
                </a:solidFill>
                <a:latin typeface="Arial"/>
                <a:cs typeface="Arial"/>
              </a:rPr>
              <a:t>xp</a:t>
            </a:r>
            <a:r>
              <a:rPr sz="1400" spc="-45" dirty="0">
                <a:solidFill>
                  <a:srgbClr val="171717"/>
                </a:solidFill>
                <a:latin typeface="Arial"/>
                <a:cs typeface="Arial"/>
              </a:rPr>
              <a:t>r</a:t>
            </a:r>
            <a:r>
              <a:rPr sz="1400" spc="-120" dirty="0">
                <a:solidFill>
                  <a:srgbClr val="171717"/>
                </a:solidFill>
                <a:latin typeface="Arial"/>
                <a:cs typeface="Arial"/>
              </a:rPr>
              <a:t>es</a:t>
            </a:r>
            <a:r>
              <a:rPr sz="1400" spc="-160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1400" spc="-10" dirty="0">
                <a:solidFill>
                  <a:srgbClr val="171717"/>
                </a:solidFill>
                <a:latin typeface="Arial"/>
                <a:cs typeface="Arial"/>
              </a:rPr>
              <a:t>io</a:t>
            </a:r>
            <a:r>
              <a:rPr sz="1400" spc="-3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1400" spc="-110" dirty="0">
                <a:solidFill>
                  <a:srgbClr val="171717"/>
                </a:solidFill>
                <a:latin typeface="Arial"/>
                <a:cs typeface="Arial"/>
              </a:rPr>
              <a:t>s  </a:t>
            </a:r>
            <a:r>
              <a:rPr sz="1400" spc="-70" dirty="0">
                <a:solidFill>
                  <a:srgbClr val="171717"/>
                </a:solidFill>
                <a:latin typeface="Arial"/>
                <a:cs typeface="Arial"/>
              </a:rPr>
              <a:t>Beard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80048" y="2920504"/>
            <a:ext cx="5840983" cy="27084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22654" y="1156995"/>
            <a:ext cx="4821555" cy="1275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695"/>
              </a:spcBef>
              <a:buChar char="•"/>
              <a:tabLst>
                <a:tab pos="299720" algn="l"/>
              </a:tabLst>
            </a:pP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Nâng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cao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độ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chính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xác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hiệu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quả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tìm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kiếm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299720" algn="l"/>
              </a:tabLst>
            </a:pP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Tìm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kiếm</a:t>
            </a:r>
            <a:r>
              <a:rPr sz="1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mục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tiêu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nhanh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chóng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Arial"/>
                <a:cs typeface="Arial"/>
              </a:rPr>
              <a:t>với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năng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phân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tích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đặc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tuổi,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giới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Arial"/>
                <a:cs typeface="Arial"/>
              </a:rPr>
              <a:t>tính,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kính,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mặt 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nạ,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râu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18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biểu</a:t>
            </a:r>
            <a:r>
              <a:rPr sz="1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cảm.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7679" y="585513"/>
            <a:ext cx="801838" cy="3829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2160</Words>
  <Application>Microsoft Office PowerPoint</Application>
  <PresentationFormat>Màn hình rộng</PresentationFormat>
  <Paragraphs>383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3" baseType="lpstr">
      <vt:lpstr>Arial</vt:lpstr>
      <vt:lpstr>Calibri</vt:lpstr>
      <vt:lpstr>Carlito</vt:lpstr>
      <vt:lpstr>Roboto</vt:lpstr>
      <vt:lpstr>RobotoBlack</vt:lpstr>
      <vt:lpstr>Times New Roman</vt:lpstr>
      <vt:lpstr>Wingdings</vt:lpstr>
      <vt:lpstr>Office Theme</vt:lpstr>
      <vt:lpstr>Nghiên cứu và lập trình Python, ứng dụng lập trình nhận diện khuôn mặt</vt:lpstr>
      <vt:lpstr>NHẬN DIỆN  KHUÔN MẶT</vt:lpstr>
      <vt:lpstr>NỘI DUNG</vt:lpstr>
      <vt:lpstr>Bản trình bày PowerPoint</vt:lpstr>
      <vt:lpstr>Thách thức</vt:lpstr>
      <vt:lpstr>Bản trình bày PowerPoint</vt:lpstr>
      <vt:lpstr>QUY TRÌNH NHẬN DIỆN KHUÔN MẶT</vt:lpstr>
      <vt:lpstr>NHẬN DIỆN KHUÔN MẶT</vt:lpstr>
      <vt:lpstr>Dữ liệu lưu trữ</vt:lpstr>
      <vt:lpstr>Dữ liệu lưu trữ và tìm kiếm khuôn mặt</vt:lpstr>
      <vt:lpstr>Dữ liệu lưu trữ và tìm kiếm khuôn mặt</vt:lpstr>
      <vt:lpstr>Phân tích báo cáo thống kê dựa trên đặc điểm khuôn mặt</vt:lpstr>
      <vt:lpstr>Bản trình bày PowerPoint</vt:lpstr>
      <vt:lpstr>Ứng dụng</vt:lpstr>
      <vt:lpstr>Ứng dụng</vt:lpstr>
      <vt:lpstr>Ứng dụng nhận diện khuôn mặt trong cửa hàng</vt:lpstr>
      <vt:lpstr>Ứng dụng nhận diện khuôn mặt cho trường học</vt:lpstr>
      <vt:lpstr>Ứng dụng nhận diện khuôn mặt cho ngân hàng</vt:lpstr>
      <vt:lpstr>Ứng dụng nhận diện khuôn mặt cho công ty</vt:lpstr>
      <vt:lpstr>Hệ thống giải pháp</vt:lpstr>
      <vt:lpstr>Giải pháp khuyến nghị</vt:lpstr>
      <vt:lpstr>Giải pháp khuyến nghị</vt:lpstr>
      <vt:lpstr>Giải pháp khuyến nghị</vt:lpstr>
      <vt:lpstr>Môi trường cài đặt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刘桦楠</dc:creator>
  <cp:lastModifiedBy>s Owl</cp:lastModifiedBy>
  <cp:revision>3</cp:revision>
  <dcterms:created xsi:type="dcterms:W3CDTF">2021-05-04T05:10:43Z</dcterms:created>
  <dcterms:modified xsi:type="dcterms:W3CDTF">2021-05-04T05:35:59Z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2021-05-04T00:00:00Z</vt:filetime>
  </property>
</Properties>
</file>