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 autoAdjust="0"/>
    <p:restoredTop sz="94802" autoAdjust="0"/>
  </p:normalViewPr>
  <p:slideViewPr>
    <p:cSldViewPr>
      <p:cViewPr varScale="1">
        <p:scale>
          <a:sx n="71" d="100"/>
          <a:sy n="71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074E2-DC9E-4D86-A71D-2B0E08E2B7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9C898A5-D300-4652-BFF7-D28A66720AF3}">
      <dgm:prSet phldrT="[Văn bản]" custT="1"/>
      <dgm:spPr/>
      <dgm:t>
        <a:bodyPr/>
        <a:lstStyle/>
        <a:p>
          <a:r>
            <a:rPr lang="vi-VN" sz="4400" dirty="0"/>
            <a:t>1. </a:t>
          </a:r>
          <a:r>
            <a:rPr lang="vi-VN" sz="4400" dirty="0" err="1"/>
            <a:t>Giới</a:t>
          </a:r>
          <a:r>
            <a:rPr lang="vi-VN" sz="4400" dirty="0"/>
            <a:t> </a:t>
          </a:r>
          <a:r>
            <a:rPr lang="vi-VN" sz="4400" dirty="0" err="1"/>
            <a:t>thiệu</a:t>
          </a:r>
          <a:r>
            <a:rPr lang="vi-VN" sz="4400" dirty="0"/>
            <a:t> </a:t>
          </a:r>
          <a:r>
            <a:rPr lang="vi-VN" sz="4400" dirty="0" err="1"/>
            <a:t>về</a:t>
          </a:r>
          <a:r>
            <a:rPr lang="vi-VN" sz="4400" dirty="0"/>
            <a:t> cơ </a:t>
          </a:r>
          <a:r>
            <a:rPr lang="vi-VN" sz="4400" dirty="0" err="1"/>
            <a:t>sở</a:t>
          </a:r>
          <a:r>
            <a:rPr lang="vi-VN" sz="4400" dirty="0"/>
            <a:t> </a:t>
          </a:r>
          <a:r>
            <a:rPr lang="vi-VN" sz="4400" dirty="0" err="1"/>
            <a:t>dữ</a:t>
          </a:r>
          <a:r>
            <a:rPr lang="vi-VN" sz="4400" dirty="0"/>
            <a:t> </a:t>
          </a:r>
          <a:r>
            <a:rPr lang="vi-VN" sz="4400" dirty="0" err="1"/>
            <a:t>liệu</a:t>
          </a:r>
          <a:endParaRPr lang="vi-VN" sz="4400" dirty="0"/>
        </a:p>
      </dgm:t>
    </dgm:pt>
    <dgm:pt modelId="{32FA072E-D681-4DE4-B500-06A3DCE69DB4}" type="parTrans" cxnId="{C37536AB-36CB-41A5-BB99-143E0F056972}">
      <dgm:prSet/>
      <dgm:spPr/>
      <dgm:t>
        <a:bodyPr/>
        <a:lstStyle/>
        <a:p>
          <a:endParaRPr lang="vi-VN"/>
        </a:p>
      </dgm:t>
    </dgm:pt>
    <dgm:pt modelId="{D4D42656-962F-4EE1-A165-7CCF688C785E}" type="sibTrans" cxnId="{C37536AB-36CB-41A5-BB99-143E0F056972}">
      <dgm:prSet/>
      <dgm:spPr/>
      <dgm:t>
        <a:bodyPr/>
        <a:lstStyle/>
        <a:p>
          <a:endParaRPr lang="vi-VN"/>
        </a:p>
      </dgm:t>
    </dgm:pt>
    <dgm:pt modelId="{1C23AF85-4F06-41EB-BAD7-9D717612D6CF}">
      <dgm:prSet phldrT="[Văn bản]" custT="1"/>
      <dgm:spPr/>
      <dgm:t>
        <a:bodyPr/>
        <a:lstStyle/>
        <a:p>
          <a:r>
            <a:rPr lang="vi-VN" sz="4400" dirty="0"/>
            <a:t>2. Mô </a:t>
          </a:r>
          <a:r>
            <a:rPr lang="vi-VN" sz="4400" dirty="0" err="1"/>
            <a:t>tả</a:t>
          </a:r>
          <a:r>
            <a:rPr lang="vi-VN" sz="4400" dirty="0"/>
            <a:t> </a:t>
          </a:r>
          <a:r>
            <a:rPr lang="vi-VN" sz="4400" dirty="0" err="1"/>
            <a:t>hoạt</a:t>
          </a:r>
          <a:r>
            <a:rPr lang="vi-VN" sz="4400" dirty="0"/>
            <a:t> </a:t>
          </a:r>
          <a:r>
            <a:rPr lang="vi-VN" sz="4400" dirty="0" err="1"/>
            <a:t>động</a:t>
          </a:r>
          <a:r>
            <a:rPr lang="vi-VN" sz="4400" dirty="0"/>
            <a:t> cơ </a:t>
          </a:r>
          <a:r>
            <a:rPr lang="vi-VN" sz="4400" dirty="0" err="1"/>
            <a:t>sở</a:t>
          </a:r>
          <a:r>
            <a:rPr lang="vi-VN" sz="4400" dirty="0"/>
            <a:t> </a:t>
          </a:r>
          <a:r>
            <a:rPr lang="vi-VN" sz="4400" dirty="0" err="1"/>
            <a:t>dữ</a:t>
          </a:r>
          <a:r>
            <a:rPr lang="vi-VN" sz="4400" dirty="0"/>
            <a:t> </a:t>
          </a:r>
          <a:r>
            <a:rPr lang="vi-VN" sz="4400" dirty="0" err="1"/>
            <a:t>liệu</a:t>
          </a:r>
          <a:endParaRPr lang="vi-VN" sz="4400" dirty="0"/>
        </a:p>
      </dgm:t>
    </dgm:pt>
    <dgm:pt modelId="{808A49D3-1D26-4FD3-9B34-96B0034099FA}" type="parTrans" cxnId="{5CB0823A-B163-4B9F-AEAC-32CF030C8DB8}">
      <dgm:prSet/>
      <dgm:spPr/>
      <dgm:t>
        <a:bodyPr/>
        <a:lstStyle/>
        <a:p>
          <a:endParaRPr lang="vi-VN"/>
        </a:p>
      </dgm:t>
    </dgm:pt>
    <dgm:pt modelId="{95E2833D-B467-48D9-8192-4DE01B25A177}" type="sibTrans" cxnId="{5CB0823A-B163-4B9F-AEAC-32CF030C8DB8}">
      <dgm:prSet/>
      <dgm:spPr/>
      <dgm:t>
        <a:bodyPr/>
        <a:lstStyle/>
        <a:p>
          <a:endParaRPr lang="vi-VN"/>
        </a:p>
      </dgm:t>
    </dgm:pt>
    <dgm:pt modelId="{274C250E-CA51-41C0-B19C-A36E5D1DC39C}">
      <dgm:prSet phldrT="[Văn bản]" custT="1"/>
      <dgm:spPr/>
      <dgm:t>
        <a:bodyPr/>
        <a:lstStyle/>
        <a:p>
          <a:r>
            <a:rPr lang="vi-VN" sz="4400" dirty="0"/>
            <a:t>3. </a:t>
          </a:r>
          <a:r>
            <a:rPr lang="vi-VN" sz="4400" dirty="0" err="1"/>
            <a:t>Phần</a:t>
          </a:r>
          <a:r>
            <a:rPr lang="vi-VN" sz="4400" dirty="0"/>
            <a:t> </a:t>
          </a:r>
          <a:r>
            <a:rPr lang="vi-VN" sz="4400" dirty="0" err="1"/>
            <a:t>trình</a:t>
          </a:r>
          <a:r>
            <a:rPr lang="vi-VN" sz="4400" dirty="0"/>
            <a:t> </a:t>
          </a:r>
          <a:r>
            <a:rPr lang="vi-VN" sz="4400" dirty="0" err="1"/>
            <a:t>bày</a:t>
          </a:r>
          <a:r>
            <a:rPr lang="vi-VN" sz="4400" dirty="0"/>
            <a:t>.</a:t>
          </a:r>
        </a:p>
      </dgm:t>
    </dgm:pt>
    <dgm:pt modelId="{D9E77DEF-627A-4A8D-A3BD-35ED5BEE42C4}" type="parTrans" cxnId="{8FF19E04-E5AE-4D02-8DB6-7F12AE06A970}">
      <dgm:prSet/>
      <dgm:spPr/>
      <dgm:t>
        <a:bodyPr/>
        <a:lstStyle/>
        <a:p>
          <a:endParaRPr lang="vi-VN"/>
        </a:p>
      </dgm:t>
    </dgm:pt>
    <dgm:pt modelId="{56FC2458-4E0D-4DAB-8ECC-A214CDE3B4AF}" type="sibTrans" cxnId="{8FF19E04-E5AE-4D02-8DB6-7F12AE06A970}">
      <dgm:prSet/>
      <dgm:spPr/>
      <dgm:t>
        <a:bodyPr/>
        <a:lstStyle/>
        <a:p>
          <a:endParaRPr lang="vi-VN"/>
        </a:p>
      </dgm:t>
    </dgm:pt>
    <dgm:pt modelId="{7B82E894-CD52-46F0-85AE-72632860BFDD}" type="pres">
      <dgm:prSet presAssocID="{C21074E2-DC9E-4D86-A71D-2B0E08E2B7B4}" presName="linear" presStyleCnt="0">
        <dgm:presLayoutVars>
          <dgm:dir/>
          <dgm:animLvl val="lvl"/>
          <dgm:resizeHandles val="exact"/>
        </dgm:presLayoutVars>
      </dgm:prSet>
      <dgm:spPr/>
    </dgm:pt>
    <dgm:pt modelId="{8AADAEB6-8B09-469B-8211-6C70B57B04C5}" type="pres">
      <dgm:prSet presAssocID="{49C898A5-D300-4652-BFF7-D28A66720AF3}" presName="parentLin" presStyleCnt="0"/>
      <dgm:spPr/>
    </dgm:pt>
    <dgm:pt modelId="{208EE70A-411B-4519-BE9E-154DC04BA989}" type="pres">
      <dgm:prSet presAssocID="{49C898A5-D300-4652-BFF7-D28A66720AF3}" presName="parentLeftMargin" presStyleLbl="node1" presStyleIdx="0" presStyleCnt="3"/>
      <dgm:spPr/>
    </dgm:pt>
    <dgm:pt modelId="{CE1FB6E7-07B0-469A-AE95-64C30CFCCBE9}" type="pres">
      <dgm:prSet presAssocID="{49C898A5-D300-4652-BFF7-D28A66720AF3}" presName="parentText" presStyleLbl="node1" presStyleIdx="0" presStyleCnt="3" custScaleX="118658">
        <dgm:presLayoutVars>
          <dgm:chMax val="0"/>
          <dgm:bulletEnabled val="1"/>
        </dgm:presLayoutVars>
      </dgm:prSet>
      <dgm:spPr/>
    </dgm:pt>
    <dgm:pt modelId="{0FA1789C-A41F-4F9A-944C-FDC0149080E5}" type="pres">
      <dgm:prSet presAssocID="{49C898A5-D300-4652-BFF7-D28A66720AF3}" presName="negativeSpace" presStyleCnt="0"/>
      <dgm:spPr/>
    </dgm:pt>
    <dgm:pt modelId="{AE16EDDD-8254-4BA2-992A-99E5B3D99038}" type="pres">
      <dgm:prSet presAssocID="{49C898A5-D300-4652-BFF7-D28A66720AF3}" presName="childText" presStyleLbl="conFgAcc1" presStyleIdx="0" presStyleCnt="3">
        <dgm:presLayoutVars>
          <dgm:bulletEnabled val="1"/>
        </dgm:presLayoutVars>
      </dgm:prSet>
      <dgm:spPr/>
    </dgm:pt>
    <dgm:pt modelId="{91C0DE6E-03C0-4662-8A3E-0128A225EBA5}" type="pres">
      <dgm:prSet presAssocID="{D4D42656-962F-4EE1-A165-7CCF688C785E}" presName="spaceBetweenRectangles" presStyleCnt="0"/>
      <dgm:spPr/>
    </dgm:pt>
    <dgm:pt modelId="{DDA2EDAD-21BF-4390-9539-4D4D455E04C5}" type="pres">
      <dgm:prSet presAssocID="{1C23AF85-4F06-41EB-BAD7-9D717612D6CF}" presName="parentLin" presStyleCnt="0"/>
      <dgm:spPr/>
    </dgm:pt>
    <dgm:pt modelId="{0D8D93BE-8697-4D62-A8C5-0EC6FADD77C2}" type="pres">
      <dgm:prSet presAssocID="{1C23AF85-4F06-41EB-BAD7-9D717612D6CF}" presName="parentLeftMargin" presStyleLbl="node1" presStyleIdx="0" presStyleCnt="3"/>
      <dgm:spPr/>
    </dgm:pt>
    <dgm:pt modelId="{FD1D3845-0DB9-4706-B01B-EB10E7FFF877}" type="pres">
      <dgm:prSet presAssocID="{1C23AF85-4F06-41EB-BAD7-9D717612D6CF}" presName="parentText" presStyleLbl="node1" presStyleIdx="1" presStyleCnt="3" custScaleX="134489">
        <dgm:presLayoutVars>
          <dgm:chMax val="0"/>
          <dgm:bulletEnabled val="1"/>
        </dgm:presLayoutVars>
      </dgm:prSet>
      <dgm:spPr/>
    </dgm:pt>
    <dgm:pt modelId="{3F8C0FC9-465B-4088-9A35-FA2391FB2062}" type="pres">
      <dgm:prSet presAssocID="{1C23AF85-4F06-41EB-BAD7-9D717612D6CF}" presName="negativeSpace" presStyleCnt="0"/>
      <dgm:spPr/>
    </dgm:pt>
    <dgm:pt modelId="{44A715D2-128C-4CBF-BF93-3435986BB63E}" type="pres">
      <dgm:prSet presAssocID="{1C23AF85-4F06-41EB-BAD7-9D717612D6CF}" presName="childText" presStyleLbl="conFgAcc1" presStyleIdx="1" presStyleCnt="3">
        <dgm:presLayoutVars>
          <dgm:bulletEnabled val="1"/>
        </dgm:presLayoutVars>
      </dgm:prSet>
      <dgm:spPr/>
    </dgm:pt>
    <dgm:pt modelId="{9448478E-8707-43D9-9BAC-A2DB4C722709}" type="pres">
      <dgm:prSet presAssocID="{95E2833D-B467-48D9-8192-4DE01B25A177}" presName="spaceBetweenRectangles" presStyleCnt="0"/>
      <dgm:spPr/>
    </dgm:pt>
    <dgm:pt modelId="{03A7E128-FB0F-4D40-AED7-02977F3B44B4}" type="pres">
      <dgm:prSet presAssocID="{274C250E-CA51-41C0-B19C-A36E5D1DC39C}" presName="parentLin" presStyleCnt="0"/>
      <dgm:spPr/>
    </dgm:pt>
    <dgm:pt modelId="{D74FA2EB-6874-4237-AAB8-66492F6BD5F6}" type="pres">
      <dgm:prSet presAssocID="{274C250E-CA51-41C0-B19C-A36E5D1DC39C}" presName="parentLeftMargin" presStyleLbl="node1" presStyleIdx="1" presStyleCnt="3"/>
      <dgm:spPr/>
    </dgm:pt>
    <dgm:pt modelId="{1100CCD2-F2C3-4ABF-AD77-5338AF69A162}" type="pres">
      <dgm:prSet presAssocID="{274C250E-CA51-41C0-B19C-A36E5D1DC39C}" presName="parentText" presStyleLbl="node1" presStyleIdx="2" presStyleCnt="3" custScaleX="118657">
        <dgm:presLayoutVars>
          <dgm:chMax val="0"/>
          <dgm:bulletEnabled val="1"/>
        </dgm:presLayoutVars>
      </dgm:prSet>
      <dgm:spPr/>
    </dgm:pt>
    <dgm:pt modelId="{B1AB1DC2-9AB9-443E-AF97-EACE2A8B7EC6}" type="pres">
      <dgm:prSet presAssocID="{274C250E-CA51-41C0-B19C-A36E5D1DC39C}" presName="negativeSpace" presStyleCnt="0"/>
      <dgm:spPr/>
    </dgm:pt>
    <dgm:pt modelId="{368326B9-0615-46A2-AC59-12FF905A08D0}" type="pres">
      <dgm:prSet presAssocID="{274C250E-CA51-41C0-B19C-A36E5D1DC39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F19E04-E5AE-4D02-8DB6-7F12AE06A970}" srcId="{C21074E2-DC9E-4D86-A71D-2B0E08E2B7B4}" destId="{274C250E-CA51-41C0-B19C-A36E5D1DC39C}" srcOrd="2" destOrd="0" parTransId="{D9E77DEF-627A-4A8D-A3BD-35ED5BEE42C4}" sibTransId="{56FC2458-4E0D-4DAB-8ECC-A214CDE3B4AF}"/>
    <dgm:cxn modelId="{466C7239-0951-4A6A-B13D-87F8F8B0A8E1}" type="presOf" srcId="{49C898A5-D300-4652-BFF7-D28A66720AF3}" destId="{208EE70A-411B-4519-BE9E-154DC04BA989}" srcOrd="0" destOrd="0" presId="urn:microsoft.com/office/officeart/2005/8/layout/list1"/>
    <dgm:cxn modelId="{5CB0823A-B163-4B9F-AEAC-32CF030C8DB8}" srcId="{C21074E2-DC9E-4D86-A71D-2B0E08E2B7B4}" destId="{1C23AF85-4F06-41EB-BAD7-9D717612D6CF}" srcOrd="1" destOrd="0" parTransId="{808A49D3-1D26-4FD3-9B34-96B0034099FA}" sibTransId="{95E2833D-B467-48D9-8192-4DE01B25A177}"/>
    <dgm:cxn modelId="{A09B893C-98EC-4E57-9E30-A60E9C975784}" type="presOf" srcId="{49C898A5-D300-4652-BFF7-D28A66720AF3}" destId="{CE1FB6E7-07B0-469A-AE95-64C30CFCCBE9}" srcOrd="1" destOrd="0" presId="urn:microsoft.com/office/officeart/2005/8/layout/list1"/>
    <dgm:cxn modelId="{01047B40-BE55-40C0-8C38-B9B0FD18EEC2}" type="presOf" srcId="{1C23AF85-4F06-41EB-BAD7-9D717612D6CF}" destId="{0D8D93BE-8697-4D62-A8C5-0EC6FADD77C2}" srcOrd="0" destOrd="0" presId="urn:microsoft.com/office/officeart/2005/8/layout/list1"/>
    <dgm:cxn modelId="{DD4E4E4E-3847-44BB-BB1A-7C051B118F95}" type="presOf" srcId="{1C23AF85-4F06-41EB-BAD7-9D717612D6CF}" destId="{FD1D3845-0DB9-4706-B01B-EB10E7FFF877}" srcOrd="1" destOrd="0" presId="urn:microsoft.com/office/officeart/2005/8/layout/list1"/>
    <dgm:cxn modelId="{1F8D068D-0ACE-4ADF-AE03-567F3A796336}" type="presOf" srcId="{274C250E-CA51-41C0-B19C-A36E5D1DC39C}" destId="{D74FA2EB-6874-4237-AAB8-66492F6BD5F6}" srcOrd="0" destOrd="0" presId="urn:microsoft.com/office/officeart/2005/8/layout/list1"/>
    <dgm:cxn modelId="{C37536AB-36CB-41A5-BB99-143E0F056972}" srcId="{C21074E2-DC9E-4D86-A71D-2B0E08E2B7B4}" destId="{49C898A5-D300-4652-BFF7-D28A66720AF3}" srcOrd="0" destOrd="0" parTransId="{32FA072E-D681-4DE4-B500-06A3DCE69DB4}" sibTransId="{D4D42656-962F-4EE1-A165-7CCF688C785E}"/>
    <dgm:cxn modelId="{ABE697C2-5B57-4CD4-8470-E65B117C6EDB}" type="presOf" srcId="{274C250E-CA51-41C0-B19C-A36E5D1DC39C}" destId="{1100CCD2-F2C3-4ABF-AD77-5338AF69A162}" srcOrd="1" destOrd="0" presId="urn:microsoft.com/office/officeart/2005/8/layout/list1"/>
    <dgm:cxn modelId="{37B088FF-2B55-4AF2-A8C8-690A8ADE7AEF}" type="presOf" srcId="{C21074E2-DC9E-4D86-A71D-2B0E08E2B7B4}" destId="{7B82E894-CD52-46F0-85AE-72632860BFDD}" srcOrd="0" destOrd="0" presId="urn:microsoft.com/office/officeart/2005/8/layout/list1"/>
    <dgm:cxn modelId="{0B71AA1B-9934-4D30-95B2-E7937FA37B1C}" type="presParOf" srcId="{7B82E894-CD52-46F0-85AE-72632860BFDD}" destId="{8AADAEB6-8B09-469B-8211-6C70B57B04C5}" srcOrd="0" destOrd="0" presId="urn:microsoft.com/office/officeart/2005/8/layout/list1"/>
    <dgm:cxn modelId="{CD6EBAD4-933A-4249-A3DD-A8863A4A8C2C}" type="presParOf" srcId="{8AADAEB6-8B09-469B-8211-6C70B57B04C5}" destId="{208EE70A-411B-4519-BE9E-154DC04BA989}" srcOrd="0" destOrd="0" presId="urn:microsoft.com/office/officeart/2005/8/layout/list1"/>
    <dgm:cxn modelId="{859A12A1-FE75-4613-B49C-6EEEB1F0B985}" type="presParOf" srcId="{8AADAEB6-8B09-469B-8211-6C70B57B04C5}" destId="{CE1FB6E7-07B0-469A-AE95-64C30CFCCBE9}" srcOrd="1" destOrd="0" presId="urn:microsoft.com/office/officeart/2005/8/layout/list1"/>
    <dgm:cxn modelId="{8A6BBCB2-149F-4317-9460-A7371D2EC78D}" type="presParOf" srcId="{7B82E894-CD52-46F0-85AE-72632860BFDD}" destId="{0FA1789C-A41F-4F9A-944C-FDC0149080E5}" srcOrd="1" destOrd="0" presId="urn:microsoft.com/office/officeart/2005/8/layout/list1"/>
    <dgm:cxn modelId="{C657CCA0-4BCA-48D3-A06F-89CB75C37E7C}" type="presParOf" srcId="{7B82E894-CD52-46F0-85AE-72632860BFDD}" destId="{AE16EDDD-8254-4BA2-992A-99E5B3D99038}" srcOrd="2" destOrd="0" presId="urn:microsoft.com/office/officeart/2005/8/layout/list1"/>
    <dgm:cxn modelId="{57112D81-6DD2-4CBC-8EE5-4BA94371E323}" type="presParOf" srcId="{7B82E894-CD52-46F0-85AE-72632860BFDD}" destId="{91C0DE6E-03C0-4662-8A3E-0128A225EBA5}" srcOrd="3" destOrd="0" presId="urn:microsoft.com/office/officeart/2005/8/layout/list1"/>
    <dgm:cxn modelId="{ECC29C44-4A6E-4C47-A8FC-19863732999D}" type="presParOf" srcId="{7B82E894-CD52-46F0-85AE-72632860BFDD}" destId="{DDA2EDAD-21BF-4390-9539-4D4D455E04C5}" srcOrd="4" destOrd="0" presId="urn:microsoft.com/office/officeart/2005/8/layout/list1"/>
    <dgm:cxn modelId="{093FA908-6ACF-477A-848E-3EA0EEE808ED}" type="presParOf" srcId="{DDA2EDAD-21BF-4390-9539-4D4D455E04C5}" destId="{0D8D93BE-8697-4D62-A8C5-0EC6FADD77C2}" srcOrd="0" destOrd="0" presId="urn:microsoft.com/office/officeart/2005/8/layout/list1"/>
    <dgm:cxn modelId="{E0B05758-A39E-465E-9CB4-1875F2AA3A4A}" type="presParOf" srcId="{DDA2EDAD-21BF-4390-9539-4D4D455E04C5}" destId="{FD1D3845-0DB9-4706-B01B-EB10E7FFF877}" srcOrd="1" destOrd="0" presId="urn:microsoft.com/office/officeart/2005/8/layout/list1"/>
    <dgm:cxn modelId="{9777C198-B691-4385-9440-C1D09E145A62}" type="presParOf" srcId="{7B82E894-CD52-46F0-85AE-72632860BFDD}" destId="{3F8C0FC9-465B-4088-9A35-FA2391FB2062}" srcOrd="5" destOrd="0" presId="urn:microsoft.com/office/officeart/2005/8/layout/list1"/>
    <dgm:cxn modelId="{1E331C27-CD68-4FD5-93C1-39CC1288B773}" type="presParOf" srcId="{7B82E894-CD52-46F0-85AE-72632860BFDD}" destId="{44A715D2-128C-4CBF-BF93-3435986BB63E}" srcOrd="6" destOrd="0" presId="urn:microsoft.com/office/officeart/2005/8/layout/list1"/>
    <dgm:cxn modelId="{B2A77343-2AD5-4C6F-AB23-58B72FDE9B1B}" type="presParOf" srcId="{7B82E894-CD52-46F0-85AE-72632860BFDD}" destId="{9448478E-8707-43D9-9BAC-A2DB4C722709}" srcOrd="7" destOrd="0" presId="urn:microsoft.com/office/officeart/2005/8/layout/list1"/>
    <dgm:cxn modelId="{CFFDB47E-2D21-481E-8489-214329962B4A}" type="presParOf" srcId="{7B82E894-CD52-46F0-85AE-72632860BFDD}" destId="{03A7E128-FB0F-4D40-AED7-02977F3B44B4}" srcOrd="8" destOrd="0" presId="urn:microsoft.com/office/officeart/2005/8/layout/list1"/>
    <dgm:cxn modelId="{E1155343-3203-4C1F-BD35-1A24C8F414AE}" type="presParOf" srcId="{03A7E128-FB0F-4D40-AED7-02977F3B44B4}" destId="{D74FA2EB-6874-4237-AAB8-66492F6BD5F6}" srcOrd="0" destOrd="0" presId="urn:microsoft.com/office/officeart/2005/8/layout/list1"/>
    <dgm:cxn modelId="{1CDB3D18-C791-4B58-84B5-1ADE2B0BEADE}" type="presParOf" srcId="{03A7E128-FB0F-4D40-AED7-02977F3B44B4}" destId="{1100CCD2-F2C3-4ABF-AD77-5338AF69A162}" srcOrd="1" destOrd="0" presId="urn:microsoft.com/office/officeart/2005/8/layout/list1"/>
    <dgm:cxn modelId="{2D45E4B8-40F1-44AF-B2F5-5417063C4AD9}" type="presParOf" srcId="{7B82E894-CD52-46F0-85AE-72632860BFDD}" destId="{B1AB1DC2-9AB9-443E-AF97-EACE2A8B7EC6}" srcOrd="9" destOrd="0" presId="urn:microsoft.com/office/officeart/2005/8/layout/list1"/>
    <dgm:cxn modelId="{17D7E202-BD98-42F4-B720-19DA6DD6A2CB}" type="presParOf" srcId="{7B82E894-CD52-46F0-85AE-72632860BFDD}" destId="{368326B9-0615-46A2-AC59-12FF905A08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6EDDD-8254-4BA2-992A-99E5B3D99038}">
      <dsp:nvSpPr>
        <dsp:cNvPr id="0" name=""/>
        <dsp:cNvSpPr/>
      </dsp:nvSpPr>
      <dsp:spPr>
        <a:xfrm>
          <a:off x="0" y="571173"/>
          <a:ext cx="9626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FB6E7-07B0-469A-AE95-64C30CFCCBE9}">
      <dsp:nvSpPr>
        <dsp:cNvPr id="0" name=""/>
        <dsp:cNvSpPr/>
      </dsp:nvSpPr>
      <dsp:spPr>
        <a:xfrm>
          <a:off x="481330" y="25053"/>
          <a:ext cx="7995911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04" tIns="0" rIns="254704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1. </a:t>
          </a:r>
          <a:r>
            <a:rPr lang="vi-VN" sz="4400" kern="1200" dirty="0" err="1"/>
            <a:t>Giới</a:t>
          </a:r>
          <a:r>
            <a:rPr lang="vi-VN" sz="4400" kern="1200" dirty="0"/>
            <a:t> </a:t>
          </a:r>
          <a:r>
            <a:rPr lang="vi-VN" sz="4400" kern="1200" dirty="0" err="1"/>
            <a:t>thiệu</a:t>
          </a:r>
          <a:r>
            <a:rPr lang="vi-VN" sz="4400" kern="1200" dirty="0"/>
            <a:t> </a:t>
          </a:r>
          <a:r>
            <a:rPr lang="vi-VN" sz="4400" kern="1200" dirty="0" err="1"/>
            <a:t>về</a:t>
          </a:r>
          <a:r>
            <a:rPr lang="vi-VN" sz="4400" kern="1200" dirty="0"/>
            <a:t> cơ </a:t>
          </a:r>
          <a:r>
            <a:rPr lang="vi-VN" sz="4400" kern="1200" dirty="0" err="1"/>
            <a:t>sở</a:t>
          </a:r>
          <a:r>
            <a:rPr lang="vi-VN" sz="4400" kern="1200" dirty="0"/>
            <a:t> </a:t>
          </a:r>
          <a:r>
            <a:rPr lang="vi-VN" sz="4400" kern="1200" dirty="0" err="1"/>
            <a:t>dữ</a:t>
          </a:r>
          <a:r>
            <a:rPr lang="vi-VN" sz="4400" kern="1200" dirty="0"/>
            <a:t> </a:t>
          </a:r>
          <a:r>
            <a:rPr lang="vi-VN" sz="4400" kern="1200" dirty="0" err="1"/>
            <a:t>liệu</a:t>
          </a:r>
          <a:endParaRPr lang="vi-VN" sz="4400" kern="1200" dirty="0"/>
        </a:p>
      </dsp:txBody>
      <dsp:txXfrm>
        <a:off x="534649" y="78372"/>
        <a:ext cx="7889273" cy="985602"/>
      </dsp:txXfrm>
    </dsp:sp>
    <dsp:sp modelId="{44A715D2-128C-4CBF-BF93-3435986BB63E}">
      <dsp:nvSpPr>
        <dsp:cNvPr id="0" name=""/>
        <dsp:cNvSpPr/>
      </dsp:nvSpPr>
      <dsp:spPr>
        <a:xfrm>
          <a:off x="0" y="2249493"/>
          <a:ext cx="9626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D3845-0DB9-4706-B01B-EB10E7FFF877}">
      <dsp:nvSpPr>
        <dsp:cNvPr id="0" name=""/>
        <dsp:cNvSpPr/>
      </dsp:nvSpPr>
      <dsp:spPr>
        <a:xfrm>
          <a:off x="481330" y="1703373"/>
          <a:ext cx="9062702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04" tIns="0" rIns="254704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2. Mô </a:t>
          </a:r>
          <a:r>
            <a:rPr lang="vi-VN" sz="4400" kern="1200" dirty="0" err="1"/>
            <a:t>tả</a:t>
          </a:r>
          <a:r>
            <a:rPr lang="vi-VN" sz="4400" kern="1200" dirty="0"/>
            <a:t> </a:t>
          </a:r>
          <a:r>
            <a:rPr lang="vi-VN" sz="4400" kern="1200" dirty="0" err="1"/>
            <a:t>hoạt</a:t>
          </a:r>
          <a:r>
            <a:rPr lang="vi-VN" sz="4400" kern="1200" dirty="0"/>
            <a:t> </a:t>
          </a:r>
          <a:r>
            <a:rPr lang="vi-VN" sz="4400" kern="1200" dirty="0" err="1"/>
            <a:t>động</a:t>
          </a:r>
          <a:r>
            <a:rPr lang="vi-VN" sz="4400" kern="1200" dirty="0"/>
            <a:t> cơ </a:t>
          </a:r>
          <a:r>
            <a:rPr lang="vi-VN" sz="4400" kern="1200" dirty="0" err="1"/>
            <a:t>sở</a:t>
          </a:r>
          <a:r>
            <a:rPr lang="vi-VN" sz="4400" kern="1200" dirty="0"/>
            <a:t> </a:t>
          </a:r>
          <a:r>
            <a:rPr lang="vi-VN" sz="4400" kern="1200" dirty="0" err="1"/>
            <a:t>dữ</a:t>
          </a:r>
          <a:r>
            <a:rPr lang="vi-VN" sz="4400" kern="1200" dirty="0"/>
            <a:t> </a:t>
          </a:r>
          <a:r>
            <a:rPr lang="vi-VN" sz="4400" kern="1200" dirty="0" err="1"/>
            <a:t>liệu</a:t>
          </a:r>
          <a:endParaRPr lang="vi-VN" sz="4400" kern="1200" dirty="0"/>
        </a:p>
      </dsp:txBody>
      <dsp:txXfrm>
        <a:off x="534649" y="1756692"/>
        <a:ext cx="8956064" cy="985602"/>
      </dsp:txXfrm>
    </dsp:sp>
    <dsp:sp modelId="{368326B9-0615-46A2-AC59-12FF905A08D0}">
      <dsp:nvSpPr>
        <dsp:cNvPr id="0" name=""/>
        <dsp:cNvSpPr/>
      </dsp:nvSpPr>
      <dsp:spPr>
        <a:xfrm>
          <a:off x="0" y="3927813"/>
          <a:ext cx="9626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0CCD2-F2C3-4ABF-AD77-5338AF69A162}">
      <dsp:nvSpPr>
        <dsp:cNvPr id="0" name=""/>
        <dsp:cNvSpPr/>
      </dsp:nvSpPr>
      <dsp:spPr>
        <a:xfrm>
          <a:off x="481330" y="3381693"/>
          <a:ext cx="7995844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704" tIns="0" rIns="254704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400" kern="1200" dirty="0"/>
            <a:t>3. </a:t>
          </a:r>
          <a:r>
            <a:rPr lang="vi-VN" sz="4400" kern="1200" dirty="0" err="1"/>
            <a:t>Phần</a:t>
          </a:r>
          <a:r>
            <a:rPr lang="vi-VN" sz="4400" kern="1200" dirty="0"/>
            <a:t> </a:t>
          </a:r>
          <a:r>
            <a:rPr lang="vi-VN" sz="4400" kern="1200" dirty="0" err="1"/>
            <a:t>trình</a:t>
          </a:r>
          <a:r>
            <a:rPr lang="vi-VN" sz="4400" kern="1200" dirty="0"/>
            <a:t> </a:t>
          </a:r>
          <a:r>
            <a:rPr lang="vi-VN" sz="4400" kern="1200" dirty="0" err="1"/>
            <a:t>bày</a:t>
          </a:r>
          <a:r>
            <a:rPr lang="vi-VN" sz="4400" kern="1200" dirty="0"/>
            <a:t>.</a:t>
          </a:r>
        </a:p>
      </dsp:txBody>
      <dsp:txXfrm>
        <a:off x="534649" y="3435012"/>
        <a:ext cx="7889206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98157-852B-4C5E-8729-EF04019B2523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8B96E-DFA7-41EB-A16D-4572326A6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659214" y="1997839"/>
            <a:ext cx="1049983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3600" b="1" dirty="0">
                <a:solidFill>
                  <a:srgbClr val="FF0000"/>
                </a:solidFill>
              </a:rPr>
              <a:t>HỆ CƠ SỞ DỮ LIỆU PHÂN TÁN: </a:t>
            </a:r>
          </a:p>
          <a:p>
            <a:pPr algn="ctr"/>
            <a:endParaRPr lang="en-US" sz="3600" dirty="0">
              <a:solidFill>
                <a:srgbClr val="FF0000"/>
              </a:solidFill>
            </a:endParaRPr>
          </a:p>
          <a:p>
            <a:pPr algn="ctr"/>
            <a:r>
              <a:rPr lang="vi-VN" sz="3600" dirty="0"/>
              <a:t>HỆ THỐNG QUẢN LÍ VÀ BÁN XE ĐẠP </a:t>
            </a:r>
            <a:r>
              <a:rPr lang="vi-VN" sz="3600" dirty="0" err="1"/>
              <a:t>Bike_Store</a:t>
            </a:r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5" name="Picture 6" descr="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2400" y="5200650"/>
            <a:ext cx="3149600" cy="1657350"/>
          </a:xfrm>
          <a:prstGeom prst="rect">
            <a:avLst/>
          </a:prstGeom>
          <a:noFill/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518F13C-9A65-4259-A8C7-8E1940C47E94}"/>
              </a:ext>
            </a:extLst>
          </p:cNvPr>
          <p:cNvSpPr txBox="1"/>
          <p:nvPr/>
        </p:nvSpPr>
        <p:spPr>
          <a:xfrm>
            <a:off x="659214" y="5182721"/>
            <a:ext cx="4648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0" i="0" u="none" strike="noStrike" dirty="0" err="1">
                <a:solidFill>
                  <a:schemeClr val="accent1"/>
                </a:solidFill>
                <a:effectLst/>
                <a:latin typeface="Inter"/>
              </a:rPr>
              <a:t>Họ</a:t>
            </a:r>
            <a:r>
              <a:rPr lang="vi-VN" sz="2000" b="0" i="0" u="none" strike="noStrike" dirty="0">
                <a:solidFill>
                  <a:schemeClr val="accent1"/>
                </a:solidFill>
                <a:effectLst/>
                <a:latin typeface="Inter"/>
              </a:rPr>
              <a:t> </a:t>
            </a:r>
            <a:r>
              <a:rPr lang="vi-VN" sz="2000" b="0" i="0" u="none" strike="noStrike" dirty="0" err="1">
                <a:solidFill>
                  <a:schemeClr val="accent1"/>
                </a:solidFill>
                <a:effectLst/>
                <a:latin typeface="Inter"/>
              </a:rPr>
              <a:t>và</a:t>
            </a:r>
            <a:r>
              <a:rPr lang="vi-VN" sz="2000" b="0" i="0" u="none" strike="noStrike" dirty="0">
                <a:solidFill>
                  <a:schemeClr val="accent1"/>
                </a:solidFill>
                <a:effectLst/>
                <a:latin typeface="Inter"/>
              </a:rPr>
              <a:t> tên sinh viên: </a:t>
            </a:r>
            <a:r>
              <a:rPr lang="vi-VN" sz="20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Phạm</a:t>
            </a:r>
            <a:r>
              <a:rPr lang="vi-VN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 Trung </a:t>
            </a:r>
            <a:r>
              <a:rPr lang="vi-VN" sz="20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Hiếu</a:t>
            </a:r>
            <a:endParaRPr lang="vi-VN" sz="20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ter"/>
            </a:endParaRPr>
          </a:p>
          <a:p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nter"/>
              </a:rPr>
              <a:t>		</a:t>
            </a:r>
            <a:endParaRPr lang="vi-V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C3F95C27-676D-42AA-939F-872C267A0BEA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D7304AC6-5E8A-4BAA-9CC2-6547300F8FFA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Hình chữ nhật: Góc Tròn 4">
              <a:extLst>
                <a:ext uri="{FF2B5EF4-FFF2-40B4-BE49-F238E27FC236}">
                  <a16:creationId xmlns:a16="http://schemas.microsoft.com/office/drawing/2014/main" id="{148714CF-00DD-40DA-8B8A-C9BDF81A8801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3232F0D-82A1-4BFB-9283-F36A41C7F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3242"/>
          <a:stretch/>
        </p:blipFill>
        <p:spPr>
          <a:xfrm>
            <a:off x="457199" y="2072699"/>
            <a:ext cx="7716327" cy="2819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EEF794C-0700-49A2-9C78-6029DA797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41745"/>
          <a:stretch/>
        </p:blipFill>
        <p:spPr>
          <a:xfrm>
            <a:off x="6324600" y="3733736"/>
            <a:ext cx="7668695" cy="45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EEB1B4B8-8023-45F1-9A3D-2B8751A6EC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38211"/>
          <a:stretch/>
        </p:blipFill>
        <p:spPr>
          <a:xfrm>
            <a:off x="6324600" y="2676463"/>
            <a:ext cx="7668695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EFAA3F8-4ACD-4DD9-BA4C-39CD4551030A}"/>
              </a:ext>
            </a:extLst>
          </p:cNvPr>
          <p:cNvSpPr txBox="1"/>
          <p:nvPr/>
        </p:nvSpPr>
        <p:spPr>
          <a:xfrm>
            <a:off x="762000" y="5293773"/>
            <a:ext cx="10311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Tương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oder_id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chia ra 2 SERVER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theo </a:t>
            </a:r>
            <a:r>
              <a:rPr lang="vi-VN" dirty="0" err="1"/>
              <a:t>id</a:t>
            </a:r>
            <a:r>
              <a:rPr lang="vi-VN" dirty="0"/>
              <a:t> </a:t>
            </a:r>
            <a:r>
              <a:rPr lang="vi-VN" dirty="0" err="1"/>
              <a:t>chẵn</a:t>
            </a:r>
            <a:r>
              <a:rPr lang="vi-VN" dirty="0"/>
              <a:t> </a:t>
            </a:r>
            <a:r>
              <a:rPr lang="vi-VN" dirty="0" err="1"/>
              <a:t>lẻ</a:t>
            </a:r>
            <a:r>
              <a:rPr lang="vi-VN" dirty="0"/>
              <a:t>.</a:t>
            </a:r>
          </a:p>
          <a:p>
            <a:r>
              <a:rPr lang="vi-VN" dirty="0"/>
              <a:t>SERVER0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order</a:t>
            </a:r>
            <a:r>
              <a:rPr lang="vi-VN" dirty="0"/>
              <a:t>, tinh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order</a:t>
            </a:r>
            <a:r>
              <a:rPr lang="vi-VN" dirty="0"/>
              <a:t>,… SERVER1, 2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quyền</a:t>
            </a:r>
            <a:r>
              <a:rPr lang="vi-VN" dirty="0"/>
              <a:t> tương </a:t>
            </a:r>
            <a:r>
              <a:rPr lang="vi-VN" dirty="0" err="1"/>
              <a:t>tự</a:t>
            </a:r>
            <a:r>
              <a:rPr lang="vi-VN" dirty="0"/>
              <a:t>.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A8DDC14D-0400-443B-9817-D0BD45AA5665}"/>
              </a:ext>
            </a:extLst>
          </p:cNvPr>
          <p:cNvCxnSpPr/>
          <p:nvPr/>
        </p:nvCxnSpPr>
        <p:spPr>
          <a:xfrm>
            <a:off x="6324600" y="3429000"/>
            <a:ext cx="251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6C91CDC-8610-485A-9474-710A11CD33CE}"/>
              </a:ext>
            </a:extLst>
          </p:cNvPr>
          <p:cNvCxnSpPr/>
          <p:nvPr/>
        </p:nvCxnSpPr>
        <p:spPr>
          <a:xfrm flipV="1">
            <a:off x="8839200" y="3124200"/>
            <a:ext cx="0" cy="358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B2E31E64-6CE2-4E1D-94F8-176E890AF328}"/>
              </a:ext>
            </a:extLst>
          </p:cNvPr>
          <p:cNvCxnSpPr/>
          <p:nvPr/>
        </p:nvCxnSpPr>
        <p:spPr>
          <a:xfrm>
            <a:off x="8839200" y="3482596"/>
            <a:ext cx="0" cy="25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4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561FD0FA-8C53-4354-9B47-04E33E881574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1BEC64D3-43C5-431B-91D2-2CF8A2DFFA91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Hình chữ nhật: Góc Tròn 4">
              <a:extLst>
                <a:ext uri="{FF2B5EF4-FFF2-40B4-BE49-F238E27FC236}">
                  <a16:creationId xmlns:a16="http://schemas.microsoft.com/office/drawing/2014/main" id="{2D47001A-CF99-440B-999B-9E22A8FD0D0F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F540933-F79B-4E73-92AF-F57F05D9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6858957" cy="449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26D413C-ABCC-43A7-9E82-974F31589BD7}"/>
              </a:ext>
            </a:extLst>
          </p:cNvPr>
          <p:cNvSpPr txBox="1"/>
          <p:nvPr/>
        </p:nvSpPr>
        <p:spPr>
          <a:xfrm>
            <a:off x="7800109" y="2967335"/>
            <a:ext cx="3783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Staff</a:t>
            </a:r>
            <a:r>
              <a:rPr lang="vi-VN" dirty="0"/>
              <a:t> ở SERVER0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ở 2 </a:t>
            </a:r>
            <a:r>
              <a:rPr lang="vi-VN" dirty="0" err="1"/>
              <a:t>Store</a:t>
            </a:r>
            <a:r>
              <a:rPr lang="vi-VN" dirty="0"/>
              <a:t>, </a:t>
            </a:r>
            <a:r>
              <a:rPr lang="vi-VN" dirty="0" err="1"/>
              <a:t>Store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chia ra cho 2 SERVER1 </a:t>
            </a:r>
            <a:r>
              <a:rPr lang="vi-VN" dirty="0" err="1"/>
              <a:t>và</a:t>
            </a:r>
            <a:r>
              <a:rPr lang="vi-VN" dirty="0"/>
              <a:t> SERVER2.</a:t>
            </a:r>
          </a:p>
        </p:txBody>
      </p:sp>
    </p:spTree>
    <p:extLst>
      <p:ext uri="{BB962C8B-B14F-4D97-AF65-F5344CB8AC3E}">
        <p14:creationId xmlns:p14="http://schemas.microsoft.com/office/powerpoint/2010/main" val="417859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769DCE3B-AACF-481A-9C60-C0A87D01ABF8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DB6043AA-810B-4991-A707-1224DE2477B3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Hình chữ nhật: Góc Tròn 4">
              <a:extLst>
                <a:ext uri="{FF2B5EF4-FFF2-40B4-BE49-F238E27FC236}">
                  <a16:creationId xmlns:a16="http://schemas.microsoft.com/office/drawing/2014/main" id="{22FA9AFF-ACFE-440C-91A7-48F7140247BD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6B92FF6-74AD-4D20-9D17-08968E5F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6782747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3ECDF51B-12B3-4CB0-BCF2-2F9B5EFC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05607"/>
            <a:ext cx="6754168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3362C7C-DEE8-4EA5-8412-83A65E8D1E71}"/>
              </a:ext>
            </a:extLst>
          </p:cNvPr>
          <p:cNvSpPr txBox="1"/>
          <p:nvPr/>
        </p:nvSpPr>
        <p:spPr>
          <a:xfrm>
            <a:off x="838201" y="510540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Ở SERVER1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theo </a:t>
            </a:r>
            <a:r>
              <a:rPr lang="vi-VN" dirty="0" err="1"/>
              <a:t>story_id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ST1 </a:t>
            </a:r>
            <a:r>
              <a:rPr lang="vi-VN" dirty="0" err="1"/>
              <a:t>và</a:t>
            </a:r>
            <a:r>
              <a:rPr lang="vi-VN" dirty="0"/>
              <a:t> SERVER2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theo </a:t>
            </a:r>
            <a:r>
              <a:rPr lang="vi-VN" dirty="0" err="1"/>
              <a:t>story_id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ST2.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SERVER1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Staff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story_id</a:t>
            </a:r>
            <a:r>
              <a:rPr lang="vi-VN" dirty="0"/>
              <a:t> ST2 </a:t>
            </a:r>
            <a:r>
              <a:rPr lang="vi-VN" dirty="0" err="1"/>
              <a:t>và</a:t>
            </a:r>
            <a:r>
              <a:rPr lang="vi-VN" dirty="0"/>
              <a:t> SERVER2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Staff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store_id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ST1.</a:t>
            </a:r>
          </a:p>
        </p:txBody>
      </p:sp>
    </p:spTree>
    <p:extLst>
      <p:ext uri="{BB962C8B-B14F-4D97-AF65-F5344CB8AC3E}">
        <p14:creationId xmlns:p14="http://schemas.microsoft.com/office/powerpoint/2010/main" val="392455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6C36259D-1903-4279-A4F6-C6C80816D542}"/>
              </a:ext>
            </a:extLst>
          </p:cNvPr>
          <p:cNvCxnSpPr/>
          <p:nvPr/>
        </p:nvCxnSpPr>
        <p:spPr>
          <a:xfrm>
            <a:off x="8610600" y="4191000"/>
            <a:ext cx="0" cy="292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30F808E6-6335-42FD-A5BB-BCED03F9138B}"/>
              </a:ext>
            </a:extLst>
          </p:cNvPr>
          <p:cNvCxnSpPr/>
          <p:nvPr/>
        </p:nvCxnSpPr>
        <p:spPr>
          <a:xfrm>
            <a:off x="3276600" y="4179981"/>
            <a:ext cx="0" cy="292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A0FD3F3E-17FE-4D1E-B819-F23C144C7303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8031ADC3-C066-43BF-86C0-994F1EBF45C0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Hình chữ nhật: Góc Tròn 4">
              <a:extLst>
                <a:ext uri="{FF2B5EF4-FFF2-40B4-BE49-F238E27FC236}">
                  <a16:creationId xmlns:a16="http://schemas.microsoft.com/office/drawing/2014/main" id="{08AD4631-3831-4E05-AC54-618C08200C17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4308743-FDFA-4BCA-B4CC-1BC5CF8F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1304433"/>
            <a:ext cx="6963747" cy="269595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3DE3C0B-EEE0-469E-94DC-80EDE5CF8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61" b="-19386"/>
          <a:stretch/>
        </p:blipFill>
        <p:spPr>
          <a:xfrm>
            <a:off x="381000" y="4316506"/>
            <a:ext cx="5562600" cy="7620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C2A10D78-B66B-4760-9D35-6D3A4DB5B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510"/>
          <a:stretch/>
        </p:blipFill>
        <p:spPr>
          <a:xfrm>
            <a:off x="4945876" y="4483163"/>
            <a:ext cx="6887536" cy="428685"/>
          </a:xfrm>
          <a:prstGeom prst="rect">
            <a:avLst/>
          </a:prstGeom>
        </p:spPr>
      </p:pic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F1AD7660-34F4-46B8-9FC3-6CE380EAA47B}"/>
              </a:ext>
            </a:extLst>
          </p:cNvPr>
          <p:cNvCxnSpPr>
            <a:stCxn id="6" idx="2"/>
          </p:cNvCxnSpPr>
          <p:nvPr/>
        </p:nvCxnSpPr>
        <p:spPr>
          <a:xfrm flipH="1">
            <a:off x="6095999" y="4000384"/>
            <a:ext cx="1" cy="190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7B05FD1C-61BF-4E47-AB93-AF2265687A7D}"/>
              </a:ext>
            </a:extLst>
          </p:cNvPr>
          <p:cNvCxnSpPr/>
          <p:nvPr/>
        </p:nvCxnSpPr>
        <p:spPr>
          <a:xfrm flipH="1">
            <a:off x="3276600" y="4191000"/>
            <a:ext cx="2819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FBA088B8-C71F-4E96-8C33-E0D3C4F72BF2}"/>
              </a:ext>
            </a:extLst>
          </p:cNvPr>
          <p:cNvCxnSpPr/>
          <p:nvPr/>
        </p:nvCxnSpPr>
        <p:spPr>
          <a:xfrm>
            <a:off x="6096000" y="4191000"/>
            <a:ext cx="251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496CFD9C-10D9-4426-9B4A-E808F8D1D74C}"/>
              </a:ext>
            </a:extLst>
          </p:cNvPr>
          <p:cNvSpPr txBox="1"/>
          <p:nvPr/>
        </p:nvSpPr>
        <p:spPr>
          <a:xfrm>
            <a:off x="2587232" y="5493981"/>
            <a:ext cx="8114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Ở SERVER0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2 </a:t>
            </a:r>
            <a:r>
              <a:rPr lang="vi-VN" dirty="0" err="1"/>
              <a:t>Store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SERVER con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lsy</a:t>
            </a:r>
            <a:r>
              <a:rPr lang="vi-VN" dirty="0"/>
              <a:t> 1 </a:t>
            </a:r>
            <a:r>
              <a:rPr lang="vi-VN" dirty="0" err="1"/>
              <a:t>Store</a:t>
            </a:r>
            <a:r>
              <a:rPr lang="vi-VN" dirty="0"/>
              <a:t>.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thêm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Store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SERVER con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85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29F751CA-C2BD-445E-8626-C5863FB4D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049975"/>
              </p:ext>
            </p:extLst>
          </p:nvPr>
        </p:nvGraphicFramePr>
        <p:xfrm>
          <a:off x="1828800" y="1143000"/>
          <a:ext cx="9626600" cy="488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9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0487D1FB-38A1-4279-9B31-88FB95515168}"/>
              </a:ext>
            </a:extLst>
          </p:cNvPr>
          <p:cNvGrpSpPr/>
          <p:nvPr/>
        </p:nvGrpSpPr>
        <p:grpSpPr>
          <a:xfrm>
            <a:off x="2438400" y="457200"/>
            <a:ext cx="8763000" cy="762000"/>
            <a:chOff x="481330" y="11013"/>
            <a:chExt cx="7995911" cy="1682640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12122572-A0B5-4FCE-BA86-A80791C46493}"/>
                </a:ext>
              </a:extLst>
            </p:cNvPr>
            <p:cNvSpPr/>
            <p:nvPr/>
          </p:nvSpPr>
          <p:spPr>
            <a:xfrm>
              <a:off x="481330" y="1101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Hình chữ nhật: Góc Tròn 4">
              <a:extLst>
                <a:ext uri="{FF2B5EF4-FFF2-40B4-BE49-F238E27FC236}">
                  <a16:creationId xmlns:a16="http://schemas.microsoft.com/office/drawing/2014/main" id="{188E0432-6BE8-41A3-AD17-5476E85D117D}"/>
                </a:ext>
              </a:extLst>
            </p:cNvPr>
            <p:cNvSpPr txBox="1"/>
            <p:nvPr/>
          </p:nvSpPr>
          <p:spPr>
            <a:xfrm>
              <a:off x="563470" y="9315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1. </a:t>
              </a:r>
              <a:r>
                <a:rPr lang="vi-VN" sz="4400" kern="1200" dirty="0" err="1"/>
                <a:t>Giới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thiệu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về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2DA5F20-EFFB-4E87-93D4-EBDA55D7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25" y="1600200"/>
            <a:ext cx="2753109" cy="4763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6DEFD146-EBA7-47F4-900C-FEB28531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079812"/>
            <a:ext cx="2953162" cy="316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1EA4B41-F646-4C35-B4A6-09283A76D2A9}"/>
              </a:ext>
            </a:extLst>
          </p:cNvPr>
          <p:cNvSpPr txBox="1"/>
          <p:nvPr/>
        </p:nvSpPr>
        <p:spPr>
          <a:xfrm>
            <a:off x="685800" y="20574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Database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1 SERVER chinh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2 SERVER con </a:t>
            </a:r>
            <a:r>
              <a:rPr lang="vi-VN" dirty="0" err="1"/>
              <a:t>được</a:t>
            </a:r>
            <a:r>
              <a:rPr lang="vi-VN" dirty="0"/>
              <a:t> phân chia theo ID-</a:t>
            </a:r>
            <a:r>
              <a:rPr lang="vi-VN" dirty="0" err="1"/>
              <a:t>Staff</a:t>
            </a:r>
            <a:r>
              <a:rPr lang="vi-VN" dirty="0"/>
              <a:t>, ID-</a:t>
            </a:r>
            <a:r>
              <a:rPr lang="vi-VN" dirty="0" err="1"/>
              <a:t>Order</a:t>
            </a:r>
            <a:r>
              <a:rPr lang="vi-VN" dirty="0"/>
              <a:t>, ….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7A21DD7-3481-45A5-9C3D-29B7030464AB}"/>
              </a:ext>
            </a:extLst>
          </p:cNvPr>
          <p:cNvSpPr txBox="1"/>
          <p:nvPr/>
        </p:nvSpPr>
        <p:spPr>
          <a:xfrm>
            <a:off x="4089423" y="120127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SERVER </a:t>
            </a:r>
            <a:r>
              <a:rPr lang="vi-VN" b="1" dirty="0" err="1"/>
              <a:t>chính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bảng</a:t>
            </a:r>
            <a:endParaRPr lang="vi-VN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BC2114B-82D1-4B94-B074-6D1446812BD9}"/>
              </a:ext>
            </a:extLst>
          </p:cNvPr>
          <p:cNvSpPr txBox="1"/>
          <p:nvPr/>
        </p:nvSpPr>
        <p:spPr>
          <a:xfrm>
            <a:off x="7307180" y="5313809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2 SERVER con </a:t>
            </a:r>
            <a:r>
              <a:rPr lang="vi-VN" b="1" dirty="0" err="1"/>
              <a:t>là</a:t>
            </a:r>
            <a:r>
              <a:rPr lang="vi-VN" b="1" dirty="0"/>
              <a:t> SERVER1 </a:t>
            </a:r>
            <a:r>
              <a:rPr lang="vi-VN" b="1" dirty="0" err="1"/>
              <a:t>và</a:t>
            </a:r>
            <a:r>
              <a:rPr lang="vi-VN" b="1" dirty="0"/>
              <a:t> SERVER2</a:t>
            </a:r>
          </a:p>
        </p:txBody>
      </p:sp>
      <p:sp>
        <p:nvSpPr>
          <p:cNvPr id="17" name="Mũi tên: Phải 16">
            <a:extLst>
              <a:ext uri="{FF2B5EF4-FFF2-40B4-BE49-F238E27FC236}">
                <a16:creationId xmlns:a16="http://schemas.microsoft.com/office/drawing/2014/main" id="{8AD31D66-3958-4614-AB18-F93CA2766902}"/>
              </a:ext>
            </a:extLst>
          </p:cNvPr>
          <p:cNvSpPr/>
          <p:nvPr/>
        </p:nvSpPr>
        <p:spPr>
          <a:xfrm>
            <a:off x="7154780" y="3597090"/>
            <a:ext cx="6176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B4F0984A-BE19-4726-96EF-68C8D986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1" y="1352099"/>
            <a:ext cx="6170822" cy="4458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CD6D9A02-B6ED-487B-97AB-58DB8BB6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352099"/>
            <a:ext cx="4584294" cy="4153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601AD1B-A323-4904-A463-895E05795F39}"/>
              </a:ext>
            </a:extLst>
          </p:cNvPr>
          <p:cNvSpPr txBox="1"/>
          <p:nvPr/>
        </p:nvSpPr>
        <p:spPr>
          <a:xfrm>
            <a:off x="2501526" y="5761162"/>
            <a:ext cx="769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err="1"/>
              <a:t>Bảng</a:t>
            </a:r>
            <a:r>
              <a:rPr lang="vi-VN" b="1" dirty="0"/>
              <a:t> </a:t>
            </a:r>
            <a:r>
              <a:rPr lang="vi-VN" b="1" dirty="0" err="1"/>
              <a:t>Staff</a:t>
            </a:r>
            <a:r>
              <a:rPr lang="vi-VN" b="1" dirty="0"/>
              <a:t> </a:t>
            </a:r>
            <a:r>
              <a:rPr lang="vi-VN" b="1" dirty="0" err="1"/>
              <a:t>tại</a:t>
            </a:r>
            <a:r>
              <a:rPr lang="vi-VN" b="1" dirty="0"/>
              <a:t> SERVER0 (SERVER </a:t>
            </a:r>
            <a:r>
              <a:rPr lang="vi-VN" b="1" dirty="0" err="1"/>
              <a:t>chính</a:t>
            </a:r>
            <a:r>
              <a:rPr lang="vi-VN" b="1" dirty="0"/>
              <a:t>)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bảng</a:t>
            </a:r>
            <a:r>
              <a:rPr lang="vi-VN" b="1" dirty="0"/>
              <a:t> </a:t>
            </a:r>
            <a:r>
              <a:rPr lang="vi-VN" b="1" dirty="0" err="1"/>
              <a:t>Staff</a:t>
            </a:r>
            <a:r>
              <a:rPr lang="vi-VN" b="1" dirty="0"/>
              <a:t> </a:t>
            </a:r>
            <a:r>
              <a:rPr lang="vi-VN" b="1" dirty="0" err="1"/>
              <a:t>tại</a:t>
            </a:r>
            <a:r>
              <a:rPr lang="vi-VN" b="1" dirty="0"/>
              <a:t> SERVER1.</a:t>
            </a:r>
          </a:p>
        </p:txBody>
      </p: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A860AD39-3FA5-4122-9C50-2593F380DE5A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12" name="Hình chữ nhật: Góc Tròn 11">
              <a:extLst>
                <a:ext uri="{FF2B5EF4-FFF2-40B4-BE49-F238E27FC236}">
                  <a16:creationId xmlns:a16="http://schemas.microsoft.com/office/drawing/2014/main" id="{0D481AA0-416E-4AA3-A1F0-1D18C0AB0630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Hình chữ nhật: Góc Tròn 4">
              <a:extLst>
                <a:ext uri="{FF2B5EF4-FFF2-40B4-BE49-F238E27FC236}">
                  <a16:creationId xmlns:a16="http://schemas.microsoft.com/office/drawing/2014/main" id="{881B25B3-509A-42D9-882D-785823213A5E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471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>
            <a:extLst>
              <a:ext uri="{FF2B5EF4-FFF2-40B4-BE49-F238E27FC236}">
                <a16:creationId xmlns:a16="http://schemas.microsoft.com/office/drawing/2014/main" id="{FF558B66-B437-44DA-9625-E1DAB833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4505954" cy="2426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7543287-55BB-46AC-962B-AF253E56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46" y="1457007"/>
            <a:ext cx="4505954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AC466B8-6A3A-4FA8-AC74-6503DE047406}"/>
              </a:ext>
            </a:extLst>
          </p:cNvPr>
          <p:cNvSpPr txBox="1"/>
          <p:nvPr/>
        </p:nvSpPr>
        <p:spPr>
          <a:xfrm>
            <a:off x="1364815" y="3959053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err="1"/>
              <a:t>Bảng</a:t>
            </a:r>
            <a:r>
              <a:rPr lang="vi-VN" b="1" dirty="0"/>
              <a:t> Thương </a:t>
            </a:r>
            <a:r>
              <a:rPr lang="vi-VN" b="1" dirty="0" err="1"/>
              <a:t>hiệu</a:t>
            </a:r>
            <a:r>
              <a:rPr lang="vi-VN" b="1" dirty="0"/>
              <a:t> (</a:t>
            </a:r>
            <a:r>
              <a:rPr lang="vi-VN" b="1" dirty="0" err="1"/>
              <a:t>Brands</a:t>
            </a:r>
            <a:r>
              <a:rPr lang="vi-VN" b="1" dirty="0"/>
              <a:t>).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047B484-2235-4BF9-BD67-CDB61721CCBC}"/>
              </a:ext>
            </a:extLst>
          </p:cNvPr>
          <p:cNvSpPr txBox="1"/>
          <p:nvPr/>
        </p:nvSpPr>
        <p:spPr>
          <a:xfrm>
            <a:off x="7878569" y="377438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err="1"/>
              <a:t>Bảng</a:t>
            </a:r>
            <a:r>
              <a:rPr lang="vi-VN" b="1" dirty="0"/>
              <a:t> </a:t>
            </a:r>
            <a:r>
              <a:rPr lang="vi-VN" b="1" dirty="0" err="1"/>
              <a:t>Mẫu</a:t>
            </a:r>
            <a:r>
              <a:rPr lang="vi-VN" b="1" dirty="0"/>
              <a:t> xe (</a:t>
            </a:r>
            <a:r>
              <a:rPr lang="vi-VN" b="1" dirty="0" err="1"/>
              <a:t>Categories</a:t>
            </a:r>
            <a:r>
              <a:rPr lang="vi-VN" b="1" dirty="0"/>
              <a:t>).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A6584F5-4F67-419F-AF13-628E52B037CB}"/>
              </a:ext>
            </a:extLst>
          </p:cNvPr>
          <p:cNvSpPr txBox="1"/>
          <p:nvPr/>
        </p:nvSpPr>
        <p:spPr>
          <a:xfrm>
            <a:off x="3810000" y="4572000"/>
            <a:ext cx="68467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brand_id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brand_name</a:t>
            </a:r>
            <a:r>
              <a:rPr lang="vi-VN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categories_id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categories_name</a:t>
            </a:r>
            <a:r>
              <a:rPr lang="vi-VN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/>
              <a:t>Tương </a:t>
            </a:r>
            <a:r>
              <a:rPr lang="vi-VN" dirty="0" err="1"/>
              <a:t>tự</a:t>
            </a:r>
            <a:r>
              <a:rPr lang="vi-VN" dirty="0"/>
              <a:t> ở 2 SERVER1, 2: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vi-VN" dirty="0" err="1"/>
              <a:t>Các</a:t>
            </a:r>
            <a:r>
              <a:rPr lang="vi-VN" dirty="0"/>
              <a:t> SERVER 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SERVER.</a:t>
            </a: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EB73133D-B809-402C-99B1-584357CC8016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17" name="Hình chữ nhật: Góc Tròn 16">
              <a:extLst>
                <a:ext uri="{FF2B5EF4-FFF2-40B4-BE49-F238E27FC236}">
                  <a16:creationId xmlns:a16="http://schemas.microsoft.com/office/drawing/2014/main" id="{A841EC4D-6935-4222-B58C-B6120C43F1E6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Hình chữ nhật: Góc Tròn 4">
              <a:extLst>
                <a:ext uri="{FF2B5EF4-FFF2-40B4-BE49-F238E27FC236}">
                  <a16:creationId xmlns:a16="http://schemas.microsoft.com/office/drawing/2014/main" id="{E599E86E-0E72-43AE-8266-E8888C603B5C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6812ACF9-97FC-44AE-8B57-044F03CE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76" y="1256398"/>
            <a:ext cx="7467600" cy="373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C1E1204-479F-4083-9088-3AC0B17285E2}"/>
              </a:ext>
            </a:extLst>
          </p:cNvPr>
          <p:cNvSpPr txBox="1"/>
          <p:nvPr/>
        </p:nvSpPr>
        <p:spPr>
          <a:xfrm>
            <a:off x="1905000" y="4953000"/>
            <a:ext cx="9620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err="1"/>
              <a:t>Bảng</a:t>
            </a:r>
            <a:r>
              <a:rPr lang="vi-VN" b="1" dirty="0"/>
              <a:t> </a:t>
            </a:r>
            <a:r>
              <a:rPr lang="vi-VN" b="1" dirty="0" err="1"/>
              <a:t>Product</a:t>
            </a:r>
            <a:r>
              <a:rPr lang="vi-VN" b="1" dirty="0"/>
              <a:t> </a:t>
            </a:r>
            <a:r>
              <a:rPr lang="vi-VN" b="1" dirty="0" err="1"/>
              <a:t>sẽ</a:t>
            </a:r>
            <a:r>
              <a:rPr lang="vi-VN" b="1" dirty="0"/>
              <a:t> bao </a:t>
            </a:r>
            <a:r>
              <a:rPr lang="vi-VN" b="1" dirty="0" err="1"/>
              <a:t>gồm</a:t>
            </a:r>
            <a:r>
              <a:rPr lang="vi-VN" b="1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err="1"/>
              <a:t>product-id</a:t>
            </a:r>
            <a:r>
              <a:rPr lang="vi-VN" dirty="0"/>
              <a:t>, </a:t>
            </a:r>
            <a:r>
              <a:rPr lang="vi-VN" dirty="0" err="1"/>
              <a:t>product_name</a:t>
            </a:r>
            <a:r>
              <a:rPr lang="vi-VN" dirty="0"/>
              <a:t>, </a:t>
            </a:r>
            <a:r>
              <a:rPr lang="vi-VN" dirty="0" err="1"/>
              <a:t>model_yeah</a:t>
            </a:r>
            <a:r>
              <a:rPr lang="vi-VN" dirty="0"/>
              <a:t>, </a:t>
            </a:r>
            <a:r>
              <a:rPr lang="vi-VN" dirty="0" err="1"/>
              <a:t>list_price</a:t>
            </a:r>
            <a:r>
              <a:rPr lang="vi-VN" dirty="0"/>
              <a:t>, </a:t>
            </a:r>
            <a:r>
              <a:rPr lang="vi-VN" dirty="0" err="1"/>
              <a:t>quantity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rowguid</a:t>
            </a:r>
            <a:r>
              <a:rPr lang="vi-V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ở SERVER0, </a:t>
            </a:r>
            <a:r>
              <a:rPr lang="vi-VN" dirty="0" err="1"/>
              <a:t>bảng</a:t>
            </a:r>
            <a:r>
              <a:rPr lang="vi-VN" dirty="0"/>
              <a:t> ở SERVER1 </a:t>
            </a:r>
            <a:r>
              <a:rPr lang="vi-VN" dirty="0" err="1"/>
              <a:t>và</a:t>
            </a:r>
            <a:r>
              <a:rPr lang="vi-VN" dirty="0"/>
              <a:t> SERVER2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chia theo </a:t>
            </a:r>
            <a:r>
              <a:rPr lang="vi-VN" dirty="0" err="1"/>
              <a:t>product_id</a:t>
            </a:r>
            <a:r>
              <a:rPr lang="vi-V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thanh viên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lí</a:t>
            </a:r>
            <a:r>
              <a:rPr lang="vi-VN" dirty="0"/>
              <a:t> 1 SERVER riêng.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1D05CF77-9453-4CC9-BB1E-CE149B4220C2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13" name="Hình chữ nhật: Góc Tròn 12">
              <a:extLst>
                <a:ext uri="{FF2B5EF4-FFF2-40B4-BE49-F238E27FC236}">
                  <a16:creationId xmlns:a16="http://schemas.microsoft.com/office/drawing/2014/main" id="{388FFE65-9564-4806-AA76-88672D6F5E89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Hình chữ nhật: Góc Tròn 4">
              <a:extLst>
                <a:ext uri="{FF2B5EF4-FFF2-40B4-BE49-F238E27FC236}">
                  <a16:creationId xmlns:a16="http://schemas.microsoft.com/office/drawing/2014/main" id="{F81551BB-3A9A-4333-AB4B-1CCC795931F0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467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EA9AE275-4ACE-4117-811A-3A084DC4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3" y="1524000"/>
            <a:ext cx="5210902" cy="314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D5093B0-730B-4CE4-9A66-0BB9246F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7" y="1524000"/>
            <a:ext cx="5172797" cy="270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5216227-23DC-435C-A541-F2E48197C22C}"/>
              </a:ext>
            </a:extLst>
          </p:cNvPr>
          <p:cNvSpPr txBox="1"/>
          <p:nvPr/>
        </p:nvSpPr>
        <p:spPr>
          <a:xfrm>
            <a:off x="1371600" y="4689229"/>
            <a:ext cx="104910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SERVER1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id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lẻ</a:t>
            </a:r>
            <a:r>
              <a:rPr lang="vi-V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SERVER2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lí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id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chẵn</a:t>
            </a:r>
            <a:r>
              <a:rPr lang="vi-V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Cả</a:t>
            </a:r>
            <a:r>
              <a:rPr lang="vi-VN" dirty="0"/>
              <a:t> hai SERVER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lên SERVER0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Với</a:t>
            </a:r>
            <a:r>
              <a:rPr lang="vi-VN" dirty="0"/>
              <a:t> SERVER1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product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product_id</a:t>
            </a:r>
            <a:r>
              <a:rPr lang="vi-VN" dirty="0"/>
              <a:t>, </a:t>
            </a:r>
            <a:r>
              <a:rPr lang="vi-VN" dirty="0" err="1"/>
              <a:t>store_id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categories_í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lẻ</a:t>
            </a:r>
            <a:r>
              <a:rPr lang="vi-V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ở SERVER2.</a:t>
            </a:r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0D64C8F3-6743-4CDD-9DB3-A287962F2A9B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1AE96885-6335-4009-A56D-6375A74C0A15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ình chữ nhật: Góc Tròn 4">
              <a:extLst>
                <a:ext uri="{FF2B5EF4-FFF2-40B4-BE49-F238E27FC236}">
                  <a16:creationId xmlns:a16="http://schemas.microsoft.com/office/drawing/2014/main" id="{A14CE691-F97B-4510-B839-F3CC1FC32F3F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205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8F75A1D4-EBE3-48CB-8F03-DC37A3A4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53" y="1458111"/>
            <a:ext cx="8686800" cy="3488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82459D0-4E14-4172-BF72-EB7C570C8771}"/>
              </a:ext>
            </a:extLst>
          </p:cNvPr>
          <p:cNvSpPr txBox="1"/>
          <p:nvPr/>
        </p:nvSpPr>
        <p:spPr>
          <a:xfrm>
            <a:off x="1752600" y="518600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Customers</a:t>
            </a:r>
            <a:r>
              <a:rPr lang="vi-VN" dirty="0"/>
              <a:t> (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)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ở 2 SERVER con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đưa lên </a:t>
            </a:r>
            <a:r>
              <a:rPr lang="vi-VN" dirty="0" err="1"/>
              <a:t>giống</a:t>
            </a:r>
            <a:r>
              <a:rPr lang="vi-VN" dirty="0"/>
              <a:t> nhau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kể</a:t>
            </a:r>
            <a:r>
              <a:rPr lang="vi-VN" dirty="0"/>
              <a:t> </a:t>
            </a:r>
            <a:r>
              <a:rPr lang="vi-VN" dirty="0" err="1"/>
              <a:t>id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chẵn</a:t>
            </a:r>
            <a:r>
              <a:rPr lang="vi-VN" dirty="0"/>
              <a:t> hay </a:t>
            </a:r>
            <a:r>
              <a:rPr lang="vi-VN" dirty="0" err="1"/>
              <a:t>lẻ</a:t>
            </a:r>
            <a:r>
              <a:rPr lang="vi-VN" dirty="0"/>
              <a:t>.</a:t>
            </a:r>
          </a:p>
        </p:txBody>
      </p:sp>
      <p:grpSp>
        <p:nvGrpSpPr>
          <p:cNvPr id="10" name="Nhóm 9">
            <a:extLst>
              <a:ext uri="{FF2B5EF4-FFF2-40B4-BE49-F238E27FC236}">
                <a16:creationId xmlns:a16="http://schemas.microsoft.com/office/drawing/2014/main" id="{9A400BE5-90D2-4572-83DA-10FBD5E9098F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AA31D2DD-B3A3-41A6-8BC0-83408C2099DE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Hình chữ nhật: Góc Tròn 4">
              <a:extLst>
                <a:ext uri="{FF2B5EF4-FFF2-40B4-BE49-F238E27FC236}">
                  <a16:creationId xmlns:a16="http://schemas.microsoft.com/office/drawing/2014/main" id="{D9333304-AA8A-4C70-A55A-9CEBD5C5EE31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89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Nhóm 4">
            <a:extLst>
              <a:ext uri="{FF2B5EF4-FFF2-40B4-BE49-F238E27FC236}">
                <a16:creationId xmlns:a16="http://schemas.microsoft.com/office/drawing/2014/main" id="{D5FD1B15-19C4-45D9-8717-C9E466FE2DC7}"/>
              </a:ext>
            </a:extLst>
          </p:cNvPr>
          <p:cNvGrpSpPr/>
          <p:nvPr/>
        </p:nvGrpSpPr>
        <p:grpSpPr>
          <a:xfrm>
            <a:off x="2209962" y="383148"/>
            <a:ext cx="9346407" cy="836052"/>
            <a:chOff x="481330" y="2596533"/>
            <a:chExt cx="7995911" cy="1682640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39A2BE39-2C3C-4F09-84C3-7547DF0C8B4C}"/>
                </a:ext>
              </a:extLst>
            </p:cNvPr>
            <p:cNvSpPr/>
            <p:nvPr/>
          </p:nvSpPr>
          <p:spPr>
            <a:xfrm>
              <a:off x="481330" y="2596533"/>
              <a:ext cx="7995911" cy="168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Hình chữ nhật: Góc Tròn 4">
              <a:extLst>
                <a:ext uri="{FF2B5EF4-FFF2-40B4-BE49-F238E27FC236}">
                  <a16:creationId xmlns:a16="http://schemas.microsoft.com/office/drawing/2014/main" id="{523CDE16-ECA3-4152-A62B-A016E70B7239}"/>
                </a:ext>
              </a:extLst>
            </p:cNvPr>
            <p:cNvSpPr txBox="1"/>
            <p:nvPr/>
          </p:nvSpPr>
          <p:spPr>
            <a:xfrm>
              <a:off x="563470" y="2678673"/>
              <a:ext cx="7831631" cy="1518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704" tIns="0" rIns="254704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4400" kern="1200" dirty="0"/>
                <a:t>2. Mô </a:t>
              </a:r>
              <a:r>
                <a:rPr lang="vi-VN" sz="4400" kern="1200" dirty="0" err="1"/>
                <a:t>tả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hoạt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động</a:t>
              </a:r>
              <a:r>
                <a:rPr lang="vi-VN" sz="4400" kern="1200" dirty="0"/>
                <a:t> cơ </a:t>
              </a:r>
              <a:r>
                <a:rPr lang="vi-VN" sz="4400" kern="1200" dirty="0" err="1"/>
                <a:t>sở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dữ</a:t>
              </a:r>
              <a:r>
                <a:rPr lang="vi-VN" sz="4400" kern="1200" dirty="0"/>
                <a:t> </a:t>
              </a:r>
              <a:r>
                <a:rPr lang="vi-VN" sz="4400" kern="1200" dirty="0" err="1"/>
                <a:t>liệu</a:t>
              </a:r>
              <a:endParaRPr lang="vi-VN" sz="4400" kern="1200" dirty="0"/>
            </a:p>
          </p:txBody>
        </p:sp>
      </p:grpSp>
      <p:pic>
        <p:nvPicPr>
          <p:cNvPr id="9" name="Hình ảnh 8">
            <a:extLst>
              <a:ext uri="{FF2B5EF4-FFF2-40B4-BE49-F238E27FC236}">
                <a16:creationId xmlns:a16="http://schemas.microsoft.com/office/drawing/2014/main" id="{7D3E294C-F274-46BB-BA4A-C6290688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3893"/>
            <a:ext cx="5858693" cy="261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8BD05F85-B0C5-43A0-8CBA-6D7FD52B5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8223"/>
          <a:stretch/>
        </p:blipFill>
        <p:spPr>
          <a:xfrm>
            <a:off x="6611472" y="2123893"/>
            <a:ext cx="5830114" cy="5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8C53CE35-2833-4F42-9984-F32B6C36F8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2516"/>
          <a:stretch/>
        </p:blipFill>
        <p:spPr>
          <a:xfrm>
            <a:off x="6656294" y="4240932"/>
            <a:ext cx="5562600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CEF07B6B-925A-4A1B-A35F-ECE6615B0548}"/>
              </a:ext>
            </a:extLst>
          </p:cNvPr>
          <p:cNvCxnSpPr>
            <a:stCxn id="9" idx="3"/>
          </p:cNvCxnSpPr>
          <p:nvPr/>
        </p:nvCxnSpPr>
        <p:spPr>
          <a:xfrm>
            <a:off x="6315893" y="3429000"/>
            <a:ext cx="2828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1BD57021-CAF9-4B56-8F49-EA29248A25A6}"/>
              </a:ext>
            </a:extLst>
          </p:cNvPr>
          <p:cNvCxnSpPr/>
          <p:nvPr/>
        </p:nvCxnSpPr>
        <p:spPr>
          <a:xfrm flipV="1">
            <a:off x="9144000" y="2695473"/>
            <a:ext cx="0" cy="73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F0368FD2-5D8F-4D55-B6A5-CFABF830C5FF}"/>
              </a:ext>
            </a:extLst>
          </p:cNvPr>
          <p:cNvCxnSpPr/>
          <p:nvPr/>
        </p:nvCxnSpPr>
        <p:spPr>
          <a:xfrm>
            <a:off x="9144000" y="3429000"/>
            <a:ext cx="0" cy="895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436C4FBA-A54E-4044-8479-70DDBA76CC1B}"/>
              </a:ext>
            </a:extLst>
          </p:cNvPr>
          <p:cNvSpPr txBox="1"/>
          <p:nvPr/>
        </p:nvSpPr>
        <p:spPr>
          <a:xfrm>
            <a:off x="1318089" y="5179276"/>
            <a:ext cx="955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item</a:t>
            </a:r>
            <a:r>
              <a:rPr lang="vi-VN" dirty="0"/>
              <a:t> (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)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bán</a:t>
            </a:r>
            <a:r>
              <a:rPr lang="vi-VN" dirty="0"/>
              <a:t> ra, </a:t>
            </a:r>
            <a:r>
              <a:rPr lang="vi-VN" dirty="0" err="1"/>
              <a:t>sẽ</a:t>
            </a:r>
            <a:r>
              <a:rPr lang="vi-VN" dirty="0"/>
              <a:t> phân chia ra 2 SERVER theo </a:t>
            </a:r>
            <a:r>
              <a:rPr lang="vi-VN" dirty="0" err="1"/>
              <a:t>id</a:t>
            </a:r>
            <a:r>
              <a:rPr lang="vi-VN" dirty="0"/>
              <a:t> </a:t>
            </a:r>
            <a:r>
              <a:rPr lang="vi-VN" dirty="0" err="1"/>
              <a:t>chẵn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lẻ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3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602</Words>
  <Application>Microsoft Office PowerPoint</Application>
  <PresentationFormat>Màn hình rộng</PresentationFormat>
  <Paragraphs>48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Inter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s Owl</cp:lastModifiedBy>
  <cp:revision>66</cp:revision>
  <dcterms:created xsi:type="dcterms:W3CDTF">2020-05-27T05:21:30Z</dcterms:created>
  <dcterms:modified xsi:type="dcterms:W3CDTF">2022-06-12T08:54:49Z</dcterms:modified>
</cp:coreProperties>
</file>