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68" r:id="rId2"/>
  </p:sldMasterIdLst>
  <p:notesMasterIdLst>
    <p:notesMasterId r:id="rId15"/>
  </p:notesMasterIdLst>
  <p:sldIdLst>
    <p:sldId id="315" r:id="rId3"/>
    <p:sldId id="260" r:id="rId4"/>
    <p:sldId id="331" r:id="rId5"/>
    <p:sldId id="339" r:id="rId6"/>
    <p:sldId id="332" r:id="rId7"/>
    <p:sldId id="333" r:id="rId8"/>
    <p:sldId id="334" r:id="rId9"/>
    <p:sldId id="335" r:id="rId10"/>
    <p:sldId id="336" r:id="rId11"/>
    <p:sldId id="338" r:id="rId12"/>
    <p:sldId id="340" r:id="rId13"/>
    <p:sldId id="30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A971AD"/>
    <a:srgbClr val="FFCC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12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AF192-331A-410F-BD3B-13D184964D1A}" type="datetimeFigureOut">
              <a:rPr lang="en-US" smtClean="0"/>
              <a:t>21/05/2022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553F5-4B3F-44A6-BF19-EE97EFACB893}" type="slidenum">
              <a:rPr lang="en-US" smtClean="0"/>
              <a:t>‹#›</a:t>
            </a:fld>
            <a:endParaRPr lang="en-US"/>
          </a:p>
        </p:txBody>
      </p:sp>
    </p:spTree>
    <p:extLst>
      <p:ext uri="{BB962C8B-B14F-4D97-AF65-F5344CB8AC3E}">
        <p14:creationId xmlns:p14="http://schemas.microsoft.com/office/powerpoint/2010/main" val="1967604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800" dirty="0">
                <a:latin typeface="Times  New Roman"/>
              </a:rPr>
              <a:t>Kính thưa các thầy cô trong hội đồng cùng tất cả các bạn sinh viên có mặt trong buổi báo cáo khóa luận tốt nghiệp ngày hôm nay. Em tên là Trần Thị Hồng, sinh viên lớp M-K71. Sau một năm làm nghiên cứu khoa học, </a:t>
            </a:r>
            <a:r>
              <a:rPr lang="vi-VN" sz="800" baseline="0" dirty="0">
                <a:latin typeface="Times  New Roman"/>
              </a:rPr>
              <a:t>em xin được trình bày về đề tài khóa luận tốt nghiệp của em với nội dung : “Nghiên cứu....” dưới sự hướng dẫn của giáo sư, tiến sĩ Nguyễn Ngọc Chiến.</a:t>
            </a:r>
            <a:endParaRPr lang="en-US" sz="800" dirty="0">
              <a:latin typeface="Times  New Roman"/>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ED498D-6977-40EC-8E5E-7EB644D5E7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15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9144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1790700" y="2"/>
            <a:ext cx="55626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000250" y="0"/>
            <a:ext cx="51435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4343839" y="3949699"/>
            <a:ext cx="456323"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2345436" y="1124712"/>
            <a:ext cx="4457700" cy="2596896"/>
          </a:xfrm>
        </p:spPr>
        <p:txBody>
          <a:bodyPr vert="horz" lIns="91440" tIns="45720" rIns="91440" bIns="45720" rtlCol="0" anchor="b" anchorCtr="1">
            <a:noAutofit/>
          </a:bodyPr>
          <a:lstStyle>
            <a:lvl1pPr algn="ctr">
              <a:defRPr lang="en-GB" sz="405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2688336" y="4315968"/>
            <a:ext cx="3771900" cy="886968"/>
          </a:xfrm>
        </p:spPr>
        <p:txBody>
          <a:bodyPr vert="horz" lIns="91440" tIns="45720" rIns="91440" bIns="45720" rtlCol="0" anchor="t" anchorCtr="0">
            <a:noAutofit/>
          </a:bodyPr>
          <a:lstStyle>
            <a:lvl1pPr marL="0" indent="0" algn="ctr">
              <a:buNone/>
              <a:defRPr lang="en-GB" sz="1350" b="1" spc="225" dirty="0">
                <a:solidFill>
                  <a:schemeClr val="bg1"/>
                </a:solidFill>
                <a:latin typeface="+mn-lt"/>
                <a:cs typeface="Arial" panose="020B0604020202020204" pitchFamily="34" charset="0"/>
              </a:defRPr>
            </a:lvl1pPr>
          </a:lstStyle>
          <a:p>
            <a:pPr marL="171450" lvl="0" indent="-171450" algn="ctr"/>
            <a:r>
              <a:rPr lang="en-US" noProof="0"/>
              <a:t>Subtitle</a:t>
            </a:r>
          </a:p>
        </p:txBody>
      </p:sp>
      <p:sp>
        <p:nvSpPr>
          <p:cNvPr id="20" name="Text Placeholder 19">
            <a:extLst>
              <a:ext uri="{FF2B5EF4-FFF2-40B4-BE49-F238E27FC236}">
                <a16:creationId xmlns:a16="http://schemas.microsoft.com/office/drawing/2014/main" id="{49085F81-D49A-4915-8EEC-2A1A96AC0B38}"/>
              </a:ext>
            </a:extLst>
          </p:cNvPr>
          <p:cNvSpPr>
            <a:spLocks noGrp="1"/>
          </p:cNvSpPr>
          <p:nvPr>
            <p:ph type="body" sz="quarter" idx="13" hasCustomPrompt="1"/>
          </p:nvPr>
        </p:nvSpPr>
        <p:spPr>
          <a:xfrm>
            <a:off x="3480855" y="5816254"/>
            <a:ext cx="2186862" cy="216982"/>
          </a:xfrm>
        </p:spPr>
        <p:txBody>
          <a:bodyPr vert="horz" wrap="square" lIns="91440" tIns="45720" rIns="91440" bIns="45720" rtlCol="0" anchor="ctr" anchorCtr="1">
            <a:spAutoFit/>
          </a:bodyPr>
          <a:lstStyle>
            <a:lvl1pPr marL="0" indent="0">
              <a:buNone/>
              <a:defRPr lang="en-US" sz="900" b="0" spc="225"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171450" lvl="0" indent="-171450" algn="ctr"/>
            <a:r>
              <a:rPr lang="en-US" noProof="0"/>
              <a:t>Date</a:t>
            </a:r>
          </a:p>
        </p:txBody>
      </p:sp>
    </p:spTree>
    <p:extLst>
      <p:ext uri="{BB962C8B-B14F-4D97-AF65-F5344CB8AC3E}">
        <p14:creationId xmlns:p14="http://schemas.microsoft.com/office/powerpoint/2010/main" val="163943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9144000" cy="3255962"/>
            <a:chOff x="0" y="1770061"/>
            <a:chExt cx="12192000" cy="3255962"/>
          </a:xfrm>
          <a:solidFill>
            <a:schemeClr val="accent3"/>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623887" y="3387725"/>
            <a:ext cx="4260056" cy="1700866"/>
          </a:xfrm>
        </p:spPr>
        <p:txBody>
          <a:bodyPr vert="horz" lIns="91440" tIns="45720" rIns="91440" bIns="45720" rtlCol="0" anchor="b">
            <a:noAutofit/>
          </a:bodyPr>
          <a:lstStyle>
            <a:lvl1pPr>
              <a:defRPr lang="en-GB" sz="3450" b="1" spc="-113">
                <a:solidFill>
                  <a:schemeClr val="bg1"/>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327162" y="4610094"/>
            <a:ext cx="163949"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623887" y="5164364"/>
            <a:ext cx="4260056" cy="1078588"/>
          </a:xfrm>
        </p:spPr>
        <p:txBody>
          <a:bodyPr vert="horz" lIns="91440" tIns="45720" rIns="91440" bIns="45720" rtlCol="0">
            <a:noAutofit/>
          </a:bodyPr>
          <a:lstStyle>
            <a:lvl1pPr marL="0" indent="0">
              <a:buNone/>
              <a:defRPr lang="en-US" sz="1200" spc="225" dirty="0">
                <a:solidFill>
                  <a:schemeClr val="bg1"/>
                </a:solidFill>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4883944" y="131763"/>
            <a:ext cx="4062412"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036980" y="335810"/>
            <a:ext cx="3758184"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12415688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FBE8C2-A941-4BA0-AB92-8B9DAEA8D920}"/>
              </a:ext>
            </a:extLst>
          </p:cNvPr>
          <p:cNvSpPr>
            <a:spLocks noGrp="1"/>
          </p:cNvSpPr>
          <p:nvPr>
            <p:ph type="sldNum" sz="quarter" idx="10"/>
          </p:nvPr>
        </p:nvSpPr>
        <p:spPr/>
        <p:txBody>
          <a:body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sp>
        <p:nvSpPr>
          <p:cNvPr id="2" name="Title 1">
            <a:extLst>
              <a:ext uri="{FF2B5EF4-FFF2-40B4-BE49-F238E27FC236}">
                <a16:creationId xmlns:a16="http://schemas.microsoft.com/office/drawing/2014/main" id="{8E1EE7A0-1D71-4AE9-A7A8-91F84FED27F7}"/>
              </a:ext>
            </a:extLst>
          </p:cNvPr>
          <p:cNvSpPr>
            <a:spLocks noGrp="1"/>
          </p:cNvSpPr>
          <p:nvPr>
            <p:ph type="title"/>
          </p:nvPr>
        </p:nvSpPr>
        <p:spPr>
          <a:xfrm>
            <a:off x="480060" y="500493"/>
            <a:ext cx="8235310" cy="493421"/>
          </a:xfrm>
        </p:spPr>
        <p:txBody>
          <a:bodyPr/>
          <a:lstStyle/>
          <a:p>
            <a:r>
              <a:rPr lang="en-US" noProof="0"/>
              <a:t>Click to edit Master title style</a:t>
            </a:r>
          </a:p>
        </p:txBody>
      </p:sp>
    </p:spTree>
    <p:extLst>
      <p:ext uri="{BB962C8B-B14F-4D97-AF65-F5344CB8AC3E}">
        <p14:creationId xmlns:p14="http://schemas.microsoft.com/office/powerpoint/2010/main" val="2791092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026638" y="-967093"/>
            <a:ext cx="621228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3843421" y="2409372"/>
            <a:ext cx="4765895" cy="3577863"/>
          </a:xfrm>
        </p:spPr>
        <p:txBody>
          <a:bodyPr vert="horz" lIns="91440" tIns="45720" rIns="91440" bIns="45720" rtlCol="0" anchor="t">
            <a:noAutofit/>
          </a:bodyPr>
          <a:lstStyle>
            <a:lvl1pPr>
              <a:lnSpc>
                <a:spcPct val="100000"/>
              </a:lnSpc>
              <a:defRPr lang="en-GB" sz="2400" b="1" spc="0">
                <a:solidFill>
                  <a:schemeClr val="bg1"/>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318004" y="1400629"/>
            <a:ext cx="2774054"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421877" y="1539127"/>
            <a:ext cx="2566309"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3308738" y="1923750"/>
            <a:ext cx="600075" cy="1505250"/>
          </a:xfrm>
          <a:prstGeom prst="rect">
            <a:avLst/>
          </a:prstGeom>
          <a:noFill/>
        </p:spPr>
        <p:txBody>
          <a:bodyPr wrap="square" lIns="68580" tIns="34290" rIns="68580" bIns="3429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50006" marR="0" lvl="0" indent="-68580" algn="ctr" defTabSz="513160" rtl="0" eaLnBrk="1" fontAlgn="base" latinLnBrk="0" hangingPunct="1">
              <a:lnSpc>
                <a:spcPct val="105000"/>
              </a:lnSpc>
              <a:spcBef>
                <a:spcPts val="0"/>
              </a:spcBef>
              <a:spcAft>
                <a:spcPts val="600"/>
              </a:spcAft>
              <a:buClr>
                <a:srgbClr val="44546A"/>
              </a:buClr>
              <a:buSzPct val="90000"/>
              <a:buFont typeface="Arial" charset="0"/>
              <a:buNone/>
              <a:tabLst/>
              <a:defRPr/>
            </a:pPr>
            <a:r>
              <a:rPr kumimoji="0" lang="en-US" sz="7200" b="1" i="0" u="none" strike="noStrike" kern="1200" cap="none" spc="0" normalizeH="0" baseline="0" noProof="0" dirty="0">
                <a:ln>
                  <a:noFill/>
                </a:ln>
                <a:solidFill>
                  <a:srgbClr val="FFFFFF"/>
                </a:solidFill>
                <a:effectLst/>
                <a:uLnTx/>
                <a:uFillTx/>
                <a:latin typeface="Arial"/>
                <a:ea typeface="ＭＳ Ｐゴシック" charset="0"/>
              </a:rPr>
              <a:t>“</a:t>
            </a:r>
          </a:p>
        </p:txBody>
      </p:sp>
      <p:sp>
        <p:nvSpPr>
          <p:cNvPr id="24" name="Oval 23">
            <a:extLst>
              <a:ext uri="{FF2B5EF4-FFF2-40B4-BE49-F238E27FC236}">
                <a16:creationId xmlns:a16="http://schemas.microsoft.com/office/drawing/2014/main" id="{1BD117CE-38D2-4C42-9DB4-4A2E280B0DDF}"/>
              </a:ext>
            </a:extLst>
          </p:cNvPr>
          <p:cNvSpPr/>
          <p:nvPr userDrawn="1"/>
        </p:nvSpPr>
        <p:spPr>
          <a:xfrm>
            <a:off x="8423111" y="6327865"/>
            <a:ext cx="292265"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5" name="Straight Connector 24">
            <a:extLst>
              <a:ext uri="{FF2B5EF4-FFF2-40B4-BE49-F238E27FC236}">
                <a16:creationId xmlns:a16="http://schemas.microsoft.com/office/drawing/2014/main" id="{B8537828-887B-41E4-BAE4-D56B689E999B}"/>
              </a:ext>
            </a:extLst>
          </p:cNvPr>
          <p:cNvCxnSpPr/>
          <p:nvPr userDrawn="1"/>
        </p:nvCxnSpPr>
        <p:spPr>
          <a:xfrm>
            <a:off x="8330293"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a:extLst>
              <a:ext uri="{FF2B5EF4-FFF2-40B4-BE49-F238E27FC236}">
                <a16:creationId xmlns:a16="http://schemas.microsoft.com/office/drawing/2014/main" id="{C30B13EC-FDE4-4948-916D-4C19A15AA25F}"/>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cxnSp>
        <p:nvCxnSpPr>
          <p:cNvPr id="27" name="Straight Connector 26">
            <a:extLst>
              <a:ext uri="{FF2B5EF4-FFF2-40B4-BE49-F238E27FC236}">
                <a16:creationId xmlns:a16="http://schemas.microsoft.com/office/drawing/2014/main" id="{1DCB14C0-E2E4-43A3-BF4F-3245EC9D047E}"/>
              </a:ext>
            </a:extLst>
          </p:cNvPr>
          <p:cNvCxnSpPr/>
          <p:nvPr userDrawn="1"/>
        </p:nvCxnSpPr>
        <p:spPr>
          <a:xfrm>
            <a:off x="0" y="6523059"/>
            <a:ext cx="833247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2522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Slide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026638" y="-967093"/>
            <a:ext cx="621228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3843421" y="2409372"/>
            <a:ext cx="4765895" cy="3577863"/>
          </a:xfrm>
        </p:spPr>
        <p:txBody>
          <a:bodyPr vert="horz" lIns="91440" tIns="45720" rIns="91440" bIns="45720" rtlCol="0" anchor="t">
            <a:noAutofit/>
          </a:bodyPr>
          <a:lstStyle>
            <a:lvl1pPr>
              <a:lnSpc>
                <a:spcPct val="100000"/>
              </a:lnSpc>
              <a:defRPr lang="en-GB" sz="2400" b="1" spc="0">
                <a:solidFill>
                  <a:schemeClr val="tx2"/>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318004" y="1400629"/>
            <a:ext cx="2774054" cy="3698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421877" y="1539127"/>
            <a:ext cx="2566309"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3308738" y="1923750"/>
            <a:ext cx="600075" cy="1505250"/>
          </a:xfrm>
          <a:prstGeom prst="rect">
            <a:avLst/>
          </a:prstGeom>
          <a:noFill/>
        </p:spPr>
        <p:txBody>
          <a:bodyPr wrap="square" lIns="68580" tIns="34290" rIns="68580" bIns="3429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50006" marR="0" lvl="0" indent="-68580" algn="ctr" defTabSz="513160" rtl="0" eaLnBrk="1" fontAlgn="base" latinLnBrk="0" hangingPunct="1">
              <a:lnSpc>
                <a:spcPct val="105000"/>
              </a:lnSpc>
              <a:spcBef>
                <a:spcPts val="0"/>
              </a:spcBef>
              <a:spcAft>
                <a:spcPts val="600"/>
              </a:spcAft>
              <a:buClr>
                <a:srgbClr val="44546A"/>
              </a:buClr>
              <a:buSzPct val="90000"/>
              <a:buFont typeface="Arial" charset="0"/>
              <a:buNone/>
              <a:tabLst/>
              <a:defRPr/>
            </a:pPr>
            <a:r>
              <a:rPr kumimoji="0" lang="en-US" sz="7200" b="1" i="0" u="none" strike="noStrike" kern="1200" cap="none" spc="0" normalizeH="0" baseline="0" noProof="0" dirty="0">
                <a:ln>
                  <a:noFill/>
                </a:ln>
                <a:solidFill>
                  <a:srgbClr val="44546A"/>
                </a:solidFill>
                <a:effectLst/>
                <a:uLnTx/>
                <a:uFillTx/>
                <a:latin typeface="Arial"/>
                <a:ea typeface="ＭＳ Ｐゴシック" charset="0"/>
              </a:rPr>
              <a:t>“</a:t>
            </a:r>
          </a:p>
        </p:txBody>
      </p:sp>
      <p:sp>
        <p:nvSpPr>
          <p:cNvPr id="8" name="Oval 7">
            <a:extLst>
              <a:ext uri="{FF2B5EF4-FFF2-40B4-BE49-F238E27FC236}">
                <a16:creationId xmlns:a16="http://schemas.microsoft.com/office/drawing/2014/main" id="{F4F7B2FA-9CC6-4114-86A4-1AFC7AB8DC4E}"/>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9" name="Straight Connector 8">
            <a:extLst>
              <a:ext uri="{FF2B5EF4-FFF2-40B4-BE49-F238E27FC236}">
                <a16:creationId xmlns:a16="http://schemas.microsoft.com/office/drawing/2014/main" id="{95CEB9D3-1AE0-4506-94BF-5A0560B20E83}"/>
              </a:ext>
            </a:extLst>
          </p:cNvPr>
          <p:cNvCxnSpPr/>
          <p:nvPr userDrawn="1"/>
        </p:nvCxnSpPr>
        <p:spPr>
          <a:xfrm>
            <a:off x="8330293"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C22B8D4B-39B9-4EAD-AE41-4C1E961EAF81}"/>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cxnSp>
        <p:nvCxnSpPr>
          <p:cNvPr id="11" name="Straight Connector 10">
            <a:extLst>
              <a:ext uri="{FF2B5EF4-FFF2-40B4-BE49-F238E27FC236}">
                <a16:creationId xmlns:a16="http://schemas.microsoft.com/office/drawing/2014/main" id="{BEEF5E30-7D94-4346-8B55-79B1AFC23045}"/>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9653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Slide Curv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0" name="Freeform: Shape 29">
            <a:extLst>
              <a:ext uri="{FF2B5EF4-FFF2-40B4-BE49-F238E27FC236}">
                <a16:creationId xmlns:a16="http://schemas.microsoft.com/office/drawing/2014/main" id="{2E5F57C8-1811-4EED-A1DD-F65E022CFF71}"/>
              </a:ext>
            </a:extLst>
          </p:cNvPr>
          <p:cNvSpPr>
            <a:spLocks/>
          </p:cNvSpPr>
          <p:nvPr/>
        </p:nvSpPr>
        <p:spPr bwMode="auto">
          <a:xfrm rot="20994946">
            <a:off x="-231291" y="270108"/>
            <a:ext cx="9569722" cy="3500921"/>
          </a:xfrm>
          <a:custGeom>
            <a:avLst/>
            <a:gdLst>
              <a:gd name="connsiteX0" fmla="*/ 10516035 w 12759629"/>
              <a:gd name="connsiteY0" fmla="*/ 2541856 h 3500921"/>
              <a:gd name="connsiteX1" fmla="*/ 12070532 w 12759629"/>
              <a:gd name="connsiteY1" fmla="*/ 3047516 h 3500921"/>
              <a:gd name="connsiteX2" fmla="*/ 12340450 w 12759629"/>
              <a:gd name="connsiteY2" fmla="*/ 3189806 h 3500921"/>
              <a:gd name="connsiteX3" fmla="*/ 12320059 w 12759629"/>
              <a:gd name="connsiteY3" fmla="*/ 3304463 h 3500921"/>
              <a:gd name="connsiteX4" fmla="*/ 12187055 w 12759629"/>
              <a:gd name="connsiteY4" fmla="*/ 3237627 h 3500921"/>
              <a:gd name="connsiteX5" fmla="*/ 9703854 w 12759629"/>
              <a:gd name="connsiteY5" fmla="*/ 2636906 h 3500921"/>
              <a:gd name="connsiteX6" fmla="*/ 6410869 w 12759629"/>
              <a:gd name="connsiteY6" fmla="*/ 3114646 h 3500921"/>
              <a:gd name="connsiteX7" fmla="*/ 3103029 w 12759629"/>
              <a:gd name="connsiteY7" fmla="*/ 3500820 h 3500921"/>
              <a:gd name="connsiteX8" fmla="*/ 27535 w 12759629"/>
              <a:gd name="connsiteY8" fmla="*/ 2961569 h 3500921"/>
              <a:gd name="connsiteX9" fmla="*/ 0 w 12759629"/>
              <a:gd name="connsiteY9" fmla="*/ 2948829 h 3500921"/>
              <a:gd name="connsiteX10" fmla="*/ 6084 w 12759629"/>
              <a:gd name="connsiteY10" fmla="*/ 2914623 h 3500921"/>
              <a:gd name="connsiteX11" fmla="*/ 36566 w 12759629"/>
              <a:gd name="connsiteY11" fmla="*/ 2929330 h 3500921"/>
              <a:gd name="connsiteX12" fmla="*/ 3107981 w 12759629"/>
              <a:gd name="connsiteY12" fmla="*/ 3484895 h 3500921"/>
              <a:gd name="connsiteX13" fmla="*/ 6410869 w 12759629"/>
              <a:gd name="connsiteY13" fmla="*/ 3035023 h 3500921"/>
              <a:gd name="connsiteX14" fmla="*/ 9693950 w 12759629"/>
              <a:gd name="connsiteY14" fmla="*/ 2477659 h 3500921"/>
              <a:gd name="connsiteX15" fmla="*/ 10516035 w 12759629"/>
              <a:gd name="connsiteY15" fmla="*/ 2541856 h 3500921"/>
              <a:gd name="connsiteX16" fmla="*/ 10663864 w 12759629"/>
              <a:gd name="connsiteY16" fmla="*/ 1743885 h 3500921"/>
              <a:gd name="connsiteX17" fmla="*/ 12361031 w 12759629"/>
              <a:gd name="connsiteY17" fmla="*/ 2490300 h 3500921"/>
              <a:gd name="connsiteX18" fmla="*/ 12452364 w 12759629"/>
              <a:gd name="connsiteY18" fmla="*/ 2560519 h 3500921"/>
              <a:gd name="connsiteX19" fmla="*/ 12394470 w 12759629"/>
              <a:gd name="connsiteY19" fmla="*/ 2886055 h 3500921"/>
              <a:gd name="connsiteX20" fmla="*/ 12350704 w 12759629"/>
              <a:gd name="connsiteY20" fmla="*/ 2856440 h 3500921"/>
              <a:gd name="connsiteX21" fmla="*/ 9674113 w 12759629"/>
              <a:gd name="connsiteY21" fmla="*/ 2079999 h 3500921"/>
              <a:gd name="connsiteX22" fmla="*/ 6410950 w 12759629"/>
              <a:gd name="connsiteY22" fmla="*/ 2820279 h 3500921"/>
              <a:gd name="connsiteX23" fmla="*/ 3123029 w 12759629"/>
              <a:gd name="connsiteY23" fmla="*/ 3433200 h 3500921"/>
              <a:gd name="connsiteX24" fmla="*/ 64774 w 12759629"/>
              <a:gd name="connsiteY24" fmla="*/ 2832803 h 3500921"/>
              <a:gd name="connsiteX25" fmla="*/ 24504 w 12759629"/>
              <a:gd name="connsiteY25" fmla="*/ 2811044 h 3500921"/>
              <a:gd name="connsiteX26" fmla="*/ 47732 w 12759629"/>
              <a:gd name="connsiteY26" fmla="*/ 2680435 h 3500921"/>
              <a:gd name="connsiteX27" fmla="*/ 97636 w 12759629"/>
              <a:gd name="connsiteY27" fmla="*/ 2708386 h 3500921"/>
              <a:gd name="connsiteX28" fmla="*/ 3137884 w 12759629"/>
              <a:gd name="connsiteY28" fmla="*/ 3361559 h 3500921"/>
              <a:gd name="connsiteX29" fmla="*/ 6410950 w 12759629"/>
              <a:gd name="connsiteY29" fmla="*/ 2565559 h 3500921"/>
              <a:gd name="connsiteX30" fmla="*/ 9649354 w 12759629"/>
              <a:gd name="connsiteY30" fmla="*/ 1697920 h 3500921"/>
              <a:gd name="connsiteX31" fmla="*/ 10663864 w 12759629"/>
              <a:gd name="connsiteY31" fmla="*/ 1743885 h 3500921"/>
              <a:gd name="connsiteX32" fmla="*/ 10969792 w 12759629"/>
              <a:gd name="connsiteY32" fmla="*/ 889041 h 3500921"/>
              <a:gd name="connsiteX33" fmla="*/ 12565593 w 12759629"/>
              <a:gd name="connsiteY33" fmla="*/ 1623395 h 3500921"/>
              <a:gd name="connsiteX34" fmla="*/ 12612354 w 12759629"/>
              <a:gd name="connsiteY34" fmla="*/ 1660905 h 3500921"/>
              <a:gd name="connsiteX35" fmla="*/ 12489095 w 12759629"/>
              <a:gd name="connsiteY35" fmla="*/ 2353982 h 3500921"/>
              <a:gd name="connsiteX36" fmla="*/ 12488942 w 12759629"/>
              <a:gd name="connsiteY36" fmla="*/ 2353851 h 3500921"/>
              <a:gd name="connsiteX37" fmla="*/ 9633837 w 12759629"/>
              <a:gd name="connsiteY37" fmla="*/ 1455647 h 3500921"/>
              <a:gd name="connsiteX38" fmla="*/ 6410394 w 12759629"/>
              <a:gd name="connsiteY38" fmla="*/ 2398498 h 3500921"/>
              <a:gd name="connsiteX39" fmla="*/ 3147339 w 12759629"/>
              <a:gd name="connsiteY39" fmla="*/ 3281676 h 3500921"/>
              <a:gd name="connsiteX40" fmla="*/ 120302 w 12759629"/>
              <a:gd name="connsiteY40" fmla="*/ 2620525 h 3500921"/>
              <a:gd name="connsiteX41" fmla="*/ 64391 w 12759629"/>
              <a:gd name="connsiteY41" fmla="*/ 2586765 h 3500921"/>
              <a:gd name="connsiteX42" fmla="*/ 129014 w 12759629"/>
              <a:gd name="connsiteY42" fmla="*/ 2223396 h 3500921"/>
              <a:gd name="connsiteX43" fmla="*/ 207516 w 12759629"/>
              <a:gd name="connsiteY43" fmla="*/ 2271822 h 3500921"/>
              <a:gd name="connsiteX44" fmla="*/ 3196854 w 12759629"/>
              <a:gd name="connsiteY44" fmla="*/ 2875891 h 3500921"/>
              <a:gd name="connsiteX45" fmla="*/ 6410395 w 12759629"/>
              <a:gd name="connsiteY45" fmla="*/ 1805735 h 3500921"/>
              <a:gd name="connsiteX46" fmla="*/ 9579371 w 12759629"/>
              <a:gd name="connsiteY46" fmla="*/ 846970 h 3500921"/>
              <a:gd name="connsiteX47" fmla="*/ 10969792 w 12759629"/>
              <a:gd name="connsiteY47" fmla="*/ 889041 h 3500921"/>
              <a:gd name="connsiteX48" fmla="*/ 12695153 w 12759629"/>
              <a:gd name="connsiteY48" fmla="*/ 821327 h 3500921"/>
              <a:gd name="connsiteX49" fmla="*/ 12759629 w 12759629"/>
              <a:gd name="connsiteY49" fmla="*/ 832794 h 3500921"/>
              <a:gd name="connsiteX50" fmla="*/ 12754040 w 12759629"/>
              <a:gd name="connsiteY50" fmla="*/ 864218 h 3500921"/>
              <a:gd name="connsiteX51" fmla="*/ 9634801 w 12759629"/>
              <a:gd name="connsiteY51" fmla="*/ 277064 h 3500921"/>
              <a:gd name="connsiteX52" fmla="*/ 12174055 w 12759629"/>
              <a:gd name="connsiteY52" fmla="*/ 728654 h 3500921"/>
              <a:gd name="connsiteX53" fmla="*/ 12314087 w 12759629"/>
              <a:gd name="connsiteY53" fmla="*/ 809460 h 3500921"/>
              <a:gd name="connsiteX54" fmla="*/ 12513862 w 12759629"/>
              <a:gd name="connsiteY54" fmla="*/ 939924 h 3500921"/>
              <a:gd name="connsiteX55" fmla="*/ 12714277 w 12759629"/>
              <a:gd name="connsiteY55" fmla="*/ 1087803 h 3500921"/>
              <a:gd name="connsiteX56" fmla="*/ 12643623 w 12759629"/>
              <a:gd name="connsiteY56" fmla="*/ 1485082 h 3500921"/>
              <a:gd name="connsiteX57" fmla="*/ 12600454 w 12759629"/>
              <a:gd name="connsiteY57" fmla="*/ 1452040 h 3500921"/>
              <a:gd name="connsiteX58" fmla="*/ 9589210 w 12759629"/>
              <a:gd name="connsiteY58" fmla="*/ 735230 h 3500921"/>
              <a:gd name="connsiteX59" fmla="*/ 6425088 w 12759629"/>
              <a:gd name="connsiteY59" fmla="*/ 1694315 h 3500921"/>
              <a:gd name="connsiteX60" fmla="*/ 3221352 w 12759629"/>
              <a:gd name="connsiteY60" fmla="*/ 2804625 h 3500921"/>
              <a:gd name="connsiteX61" fmla="*/ 227896 w 12759629"/>
              <a:gd name="connsiteY61" fmla="*/ 2237254 h 3500921"/>
              <a:gd name="connsiteX62" fmla="*/ 136311 w 12759629"/>
              <a:gd name="connsiteY62" fmla="*/ 2182365 h 3500921"/>
              <a:gd name="connsiteX63" fmla="*/ 209053 w 12759629"/>
              <a:gd name="connsiteY63" fmla="*/ 1773343 h 3500921"/>
              <a:gd name="connsiteX64" fmla="*/ 316297 w 12759629"/>
              <a:gd name="connsiteY64" fmla="*/ 1834690 h 3500921"/>
              <a:gd name="connsiteX65" fmla="*/ 3216401 w 12759629"/>
              <a:gd name="connsiteY65" fmla="*/ 2350950 h 3500921"/>
              <a:gd name="connsiteX66" fmla="*/ 6425087 w 12759629"/>
              <a:gd name="connsiteY66" fmla="*/ 1240640 h 3500921"/>
              <a:gd name="connsiteX67" fmla="*/ 8321580 w 12759629"/>
              <a:gd name="connsiteY67" fmla="*/ 548189 h 3500921"/>
              <a:gd name="connsiteX68" fmla="*/ 9584258 w 12759629"/>
              <a:gd name="connsiteY68" fmla="*/ 281555 h 3500921"/>
              <a:gd name="connsiteX69" fmla="*/ 8076887 w 12759629"/>
              <a:gd name="connsiteY69" fmla="*/ 0 h 3500921"/>
              <a:gd name="connsiteX70" fmla="*/ 9077142 w 12759629"/>
              <a:gd name="connsiteY70" fmla="*/ 177888 h 3500921"/>
              <a:gd name="connsiteX71" fmla="*/ 8801496 w 12759629"/>
              <a:gd name="connsiteY71" fmla="*/ 241291 h 3500921"/>
              <a:gd name="connsiteX72" fmla="*/ 6485520 w 12759629"/>
              <a:gd name="connsiteY72" fmla="*/ 1101274 h 3500921"/>
              <a:gd name="connsiteX73" fmla="*/ 3365985 w 12759629"/>
              <a:gd name="connsiteY73" fmla="*/ 2267067 h 3500921"/>
              <a:gd name="connsiteX74" fmla="*/ 393929 w 12759629"/>
              <a:gd name="connsiteY74" fmla="*/ 1766952 h 3500921"/>
              <a:gd name="connsiteX75" fmla="*/ 227146 w 12759629"/>
              <a:gd name="connsiteY75" fmla="*/ 1671603 h 3500921"/>
              <a:gd name="connsiteX76" fmla="*/ 298125 w 12759629"/>
              <a:gd name="connsiteY76" fmla="*/ 1272495 h 3500921"/>
              <a:gd name="connsiteX77" fmla="*/ 466713 w 12759629"/>
              <a:gd name="connsiteY77" fmla="*/ 1365124 h 3500921"/>
              <a:gd name="connsiteX78" fmla="*/ 3346178 w 12759629"/>
              <a:gd name="connsiteY78" fmla="*/ 1817461 h 3500921"/>
              <a:gd name="connsiteX79" fmla="*/ 6470665 w 12759629"/>
              <a:gd name="connsiteY79" fmla="*/ 651668 h 3500921"/>
              <a:gd name="connsiteX80" fmla="*/ 7856352 w 12759629"/>
              <a:gd name="connsiteY80" fmla="*/ 73683 h 350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759629" h="3500921">
                <a:moveTo>
                  <a:pt x="10516035" y="2541856"/>
                </a:moveTo>
                <a:cubicBezTo>
                  <a:pt x="11030903" y="2624900"/>
                  <a:pt x="11548218" y="2790173"/>
                  <a:pt x="12070532" y="3047516"/>
                </a:cubicBezTo>
                <a:lnTo>
                  <a:pt x="12340450" y="3189806"/>
                </a:lnTo>
                <a:lnTo>
                  <a:pt x="12320059" y="3304463"/>
                </a:lnTo>
                <a:lnTo>
                  <a:pt x="12187055" y="3237627"/>
                </a:lnTo>
                <a:cubicBezTo>
                  <a:pt x="11350964" y="2834721"/>
                  <a:pt x="10524624" y="2642878"/>
                  <a:pt x="9703854" y="2636906"/>
                </a:cubicBezTo>
                <a:cubicBezTo>
                  <a:pt x="8604542" y="2609038"/>
                  <a:pt x="7510181" y="2915588"/>
                  <a:pt x="6410869" y="3114646"/>
                </a:cubicBezTo>
                <a:cubicBezTo>
                  <a:pt x="5311558" y="3349536"/>
                  <a:pt x="4207293" y="3484895"/>
                  <a:pt x="3103029" y="3500820"/>
                </a:cubicBezTo>
                <a:cubicBezTo>
                  <a:pt x="2072424" y="3504552"/>
                  <a:pt x="1041819" y="3406811"/>
                  <a:pt x="27535" y="2961569"/>
                </a:cubicBezTo>
                <a:lnTo>
                  <a:pt x="0" y="2948829"/>
                </a:lnTo>
                <a:lnTo>
                  <a:pt x="6084" y="2914623"/>
                </a:lnTo>
                <a:lnTo>
                  <a:pt x="36566" y="2929330"/>
                </a:lnTo>
                <a:cubicBezTo>
                  <a:pt x="1046771" y="3391821"/>
                  <a:pt x="2077376" y="3496093"/>
                  <a:pt x="3107981" y="3484895"/>
                </a:cubicBezTo>
                <a:cubicBezTo>
                  <a:pt x="4212245" y="3461008"/>
                  <a:pt x="5311557" y="3305743"/>
                  <a:pt x="6410869" y="3035023"/>
                </a:cubicBezTo>
                <a:cubicBezTo>
                  <a:pt x="7510181" y="2808097"/>
                  <a:pt x="8599590" y="2469697"/>
                  <a:pt x="9693950" y="2477659"/>
                </a:cubicBezTo>
                <a:cubicBezTo>
                  <a:pt x="9967541" y="2476664"/>
                  <a:pt x="10241440" y="2497565"/>
                  <a:pt x="10516035" y="2541856"/>
                </a:cubicBezTo>
                <a:close/>
                <a:moveTo>
                  <a:pt x="10663864" y="1743885"/>
                </a:moveTo>
                <a:cubicBezTo>
                  <a:pt x="11223806" y="1839737"/>
                  <a:pt x="11787945" y="2065808"/>
                  <a:pt x="12361031" y="2490300"/>
                </a:cubicBezTo>
                <a:lnTo>
                  <a:pt x="12452364" y="2560519"/>
                </a:lnTo>
                <a:lnTo>
                  <a:pt x="12394470" y="2886055"/>
                </a:lnTo>
                <a:lnTo>
                  <a:pt x="12350704" y="2856440"/>
                </a:lnTo>
                <a:cubicBezTo>
                  <a:pt x="11444342" y="2270184"/>
                  <a:pt x="10559227" y="2047662"/>
                  <a:pt x="9674113" y="2079999"/>
                </a:cubicBezTo>
                <a:cubicBezTo>
                  <a:pt x="8584741" y="2107859"/>
                  <a:pt x="7505273" y="2521779"/>
                  <a:pt x="6410950" y="2820279"/>
                </a:cubicBezTo>
                <a:cubicBezTo>
                  <a:pt x="5321578" y="3162559"/>
                  <a:pt x="4222304" y="3385439"/>
                  <a:pt x="3123029" y="3433200"/>
                </a:cubicBezTo>
                <a:cubicBezTo>
                  <a:pt x="2092458" y="3466780"/>
                  <a:pt x="1066240" y="3346448"/>
                  <a:pt x="64774" y="2832803"/>
                </a:cubicBezTo>
                <a:lnTo>
                  <a:pt x="24504" y="2811044"/>
                </a:lnTo>
                <a:lnTo>
                  <a:pt x="47732" y="2680435"/>
                </a:lnTo>
                <a:lnTo>
                  <a:pt x="97636" y="2708386"/>
                </a:lnTo>
                <a:cubicBezTo>
                  <a:pt x="1090380" y="3240061"/>
                  <a:pt x="2111955" y="3424990"/>
                  <a:pt x="3137884" y="3361559"/>
                </a:cubicBezTo>
                <a:cubicBezTo>
                  <a:pt x="4232207" y="3297879"/>
                  <a:pt x="5326530" y="2951619"/>
                  <a:pt x="6410950" y="2565559"/>
                </a:cubicBezTo>
                <a:cubicBezTo>
                  <a:pt x="7495369" y="2191439"/>
                  <a:pt x="8569886" y="1777519"/>
                  <a:pt x="9649354" y="1697920"/>
                </a:cubicBezTo>
                <a:cubicBezTo>
                  <a:pt x="9986687" y="1675532"/>
                  <a:pt x="10324505" y="1685793"/>
                  <a:pt x="10663864" y="1743885"/>
                </a:cubicBezTo>
                <a:close/>
                <a:moveTo>
                  <a:pt x="10969792" y="889041"/>
                </a:moveTo>
                <a:cubicBezTo>
                  <a:pt x="11494753" y="992910"/>
                  <a:pt x="12025114" y="1215559"/>
                  <a:pt x="12565593" y="1623395"/>
                </a:cubicBezTo>
                <a:lnTo>
                  <a:pt x="12612354" y="1660905"/>
                </a:lnTo>
                <a:lnTo>
                  <a:pt x="12489095" y="2353982"/>
                </a:lnTo>
                <a:lnTo>
                  <a:pt x="12488942" y="2353851"/>
                </a:lnTo>
                <a:cubicBezTo>
                  <a:pt x="11517970" y="1566603"/>
                  <a:pt x="10574007" y="1375584"/>
                  <a:pt x="9633837" y="1455647"/>
                </a:cubicBezTo>
                <a:cubicBezTo>
                  <a:pt x="8559356" y="1547147"/>
                  <a:pt x="7489826" y="1988736"/>
                  <a:pt x="6410394" y="2398498"/>
                </a:cubicBezTo>
                <a:cubicBezTo>
                  <a:pt x="5330962" y="2812239"/>
                  <a:pt x="4236674" y="3198132"/>
                  <a:pt x="3147339" y="3281676"/>
                </a:cubicBezTo>
                <a:cubicBezTo>
                  <a:pt x="2126087" y="3367457"/>
                  <a:pt x="1104834" y="3187502"/>
                  <a:pt x="120302" y="2620525"/>
                </a:cubicBezTo>
                <a:lnTo>
                  <a:pt x="64391" y="2586765"/>
                </a:lnTo>
                <a:lnTo>
                  <a:pt x="129014" y="2223396"/>
                </a:lnTo>
                <a:lnTo>
                  <a:pt x="207516" y="2271822"/>
                </a:lnTo>
                <a:cubicBezTo>
                  <a:pt x="1182202" y="2845122"/>
                  <a:pt x="2189528" y="3021347"/>
                  <a:pt x="3196854" y="2875891"/>
                </a:cubicBezTo>
                <a:cubicBezTo>
                  <a:pt x="4271335" y="2732674"/>
                  <a:pt x="5345816" y="2227432"/>
                  <a:pt x="6410395" y="1805735"/>
                </a:cubicBezTo>
                <a:cubicBezTo>
                  <a:pt x="7474973" y="1348233"/>
                  <a:pt x="8524696" y="978253"/>
                  <a:pt x="9579371" y="846970"/>
                </a:cubicBezTo>
                <a:cubicBezTo>
                  <a:pt x="10040791" y="798236"/>
                  <a:pt x="10503160" y="796713"/>
                  <a:pt x="10969792" y="889041"/>
                </a:cubicBezTo>
                <a:close/>
                <a:moveTo>
                  <a:pt x="12695153" y="821327"/>
                </a:moveTo>
                <a:lnTo>
                  <a:pt x="12759629" y="832794"/>
                </a:lnTo>
                <a:lnTo>
                  <a:pt x="12754040" y="864218"/>
                </a:lnTo>
                <a:close/>
                <a:moveTo>
                  <a:pt x="9634801" y="277064"/>
                </a:moveTo>
                <a:lnTo>
                  <a:pt x="12174055" y="728654"/>
                </a:lnTo>
                <a:lnTo>
                  <a:pt x="12314087" y="809460"/>
                </a:lnTo>
                <a:cubicBezTo>
                  <a:pt x="12380513" y="850280"/>
                  <a:pt x="12447102" y="893724"/>
                  <a:pt x="12513862" y="939924"/>
                </a:cubicBezTo>
                <a:lnTo>
                  <a:pt x="12714277" y="1087803"/>
                </a:lnTo>
                <a:lnTo>
                  <a:pt x="12643623" y="1485082"/>
                </a:lnTo>
                <a:lnTo>
                  <a:pt x="12600454" y="1452040"/>
                </a:lnTo>
                <a:cubicBezTo>
                  <a:pt x="11566786" y="703751"/>
                  <a:pt x="10577998" y="623304"/>
                  <a:pt x="9589210" y="735230"/>
                </a:cubicBezTo>
                <a:cubicBezTo>
                  <a:pt x="8534502" y="874516"/>
                  <a:pt x="7484746" y="1232681"/>
                  <a:pt x="6425088" y="1694315"/>
                </a:cubicBezTo>
                <a:cubicBezTo>
                  <a:pt x="5365430" y="2120133"/>
                  <a:pt x="4295867" y="2649420"/>
                  <a:pt x="3221352" y="2804625"/>
                </a:cubicBezTo>
                <a:cubicBezTo>
                  <a:pt x="2218638" y="2965053"/>
                  <a:pt x="1207219" y="2796697"/>
                  <a:pt x="227896" y="2237254"/>
                </a:cubicBezTo>
                <a:lnTo>
                  <a:pt x="136311" y="2182365"/>
                </a:lnTo>
                <a:lnTo>
                  <a:pt x="209053" y="1773343"/>
                </a:lnTo>
                <a:lnTo>
                  <a:pt x="316297" y="1834690"/>
                </a:lnTo>
                <a:cubicBezTo>
                  <a:pt x="1266678" y="2353048"/>
                  <a:pt x="2241539" y="2507646"/>
                  <a:pt x="3216401" y="2350950"/>
                </a:cubicBezTo>
                <a:cubicBezTo>
                  <a:pt x="4290915" y="2195745"/>
                  <a:pt x="5365428" y="1666458"/>
                  <a:pt x="6425087" y="1240640"/>
                </a:cubicBezTo>
                <a:cubicBezTo>
                  <a:pt x="7058903" y="966047"/>
                  <a:pt x="7687765" y="723291"/>
                  <a:pt x="8321580" y="548189"/>
                </a:cubicBezTo>
                <a:cubicBezTo>
                  <a:pt x="8742473" y="428801"/>
                  <a:pt x="9163364" y="337269"/>
                  <a:pt x="9584258" y="281555"/>
                </a:cubicBezTo>
                <a:close/>
                <a:moveTo>
                  <a:pt x="8076887" y="0"/>
                </a:moveTo>
                <a:lnTo>
                  <a:pt x="9077142" y="177888"/>
                </a:lnTo>
                <a:lnTo>
                  <a:pt x="8801496" y="241291"/>
                </a:lnTo>
                <a:cubicBezTo>
                  <a:pt x="8029504" y="437310"/>
                  <a:pt x="7261690" y="740197"/>
                  <a:pt x="6485520" y="1101274"/>
                </a:cubicBezTo>
                <a:cubicBezTo>
                  <a:pt x="5455578" y="1546902"/>
                  <a:pt x="4420685" y="2091999"/>
                  <a:pt x="3365985" y="2267067"/>
                </a:cubicBezTo>
                <a:cubicBezTo>
                  <a:pt x="2377204" y="2449844"/>
                  <a:pt x="1379719" y="2303903"/>
                  <a:pt x="393929" y="1766952"/>
                </a:cubicBezTo>
                <a:lnTo>
                  <a:pt x="227146" y="1671603"/>
                </a:lnTo>
                <a:lnTo>
                  <a:pt x="298125" y="1272495"/>
                </a:lnTo>
                <a:lnTo>
                  <a:pt x="466713" y="1365124"/>
                </a:lnTo>
                <a:cubicBezTo>
                  <a:pt x="1420551" y="1863855"/>
                  <a:pt x="2389893" y="1992778"/>
                  <a:pt x="3346178" y="1817461"/>
                </a:cubicBezTo>
                <a:cubicBezTo>
                  <a:pt x="4400879" y="1642393"/>
                  <a:pt x="5440723" y="1097296"/>
                  <a:pt x="6470665" y="651668"/>
                </a:cubicBezTo>
                <a:cubicBezTo>
                  <a:pt x="6931168" y="433828"/>
                  <a:pt x="7394457" y="238369"/>
                  <a:pt x="7856352" y="73683"/>
                </a:cubicBezTo>
                <a:close/>
              </a:path>
            </a:pathLst>
          </a:custGeom>
          <a:gradFill flip="none" rotWithShape="1">
            <a:gsLst>
              <a:gs pos="23000">
                <a:schemeClr val="bg2">
                  <a:alpha val="0"/>
                </a:schemeClr>
              </a:gs>
              <a:gs pos="100000">
                <a:schemeClr val="bg2"/>
              </a:gs>
            </a:gsLst>
            <a:lin ang="0" scaled="1"/>
            <a:tileRect/>
          </a:gradFill>
          <a:ln>
            <a:noFill/>
          </a:ln>
        </p:spPr>
        <p:txBody>
          <a:bodyPr vert="horz" wrap="square" lIns="68580" tIns="34290" rIns="68580" bIns="34290" numCol="1" anchor="t" anchorCtr="0" compatLnSpc="1">
            <a:prstTxWarp prst="textNoShape">
              <a:avLst/>
            </a:prstTxWarp>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a:ea typeface="+mn-ea"/>
              <a:cs typeface="+mn-cs"/>
            </a:endParaRPr>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1332577" y="4752155"/>
            <a:ext cx="7260431" cy="1310968"/>
          </a:xfrm>
        </p:spPr>
        <p:txBody>
          <a:bodyPr vert="horz" lIns="91440" tIns="45720" rIns="91440" bIns="45720" rtlCol="0" anchor="t">
            <a:noAutofit/>
          </a:bodyPr>
          <a:lstStyle>
            <a:lvl1pPr>
              <a:lnSpc>
                <a:spcPct val="100000"/>
              </a:lnSpc>
              <a:defRPr lang="en-GB" sz="1800" b="0" i="1" spc="0">
                <a:solidFill>
                  <a:schemeClr val="tx2"/>
                </a:solidFill>
                <a:latin typeface="+mj-lt"/>
              </a:defRPr>
            </a:lvl1pPr>
          </a:lstStyle>
          <a:p>
            <a:pPr marL="0" lvl="0"/>
            <a:r>
              <a:rPr lang="en-US" noProof="0"/>
              <a:t>Quote</a:t>
            </a:r>
          </a:p>
        </p:txBody>
      </p:sp>
      <p:sp>
        <p:nvSpPr>
          <p:cNvPr id="37" name="Freeform: Shape 36">
            <a:extLst>
              <a:ext uri="{FF2B5EF4-FFF2-40B4-BE49-F238E27FC236}">
                <a16:creationId xmlns:a16="http://schemas.microsoft.com/office/drawing/2014/main" id="{85BDC404-2F32-43B2-8FF8-F44E737B7739}"/>
              </a:ext>
            </a:extLst>
          </p:cNvPr>
          <p:cNvSpPr/>
          <p:nvPr userDrawn="1"/>
        </p:nvSpPr>
        <p:spPr>
          <a:xfrm>
            <a:off x="1" y="2"/>
            <a:ext cx="3537436" cy="4149353"/>
          </a:xfrm>
          <a:custGeom>
            <a:avLst/>
            <a:gdLst>
              <a:gd name="connsiteX0" fmla="*/ 0 w 4716581"/>
              <a:gd name="connsiteY0" fmla="*/ 0 h 4149353"/>
              <a:gd name="connsiteX1" fmla="*/ 4324798 w 4716581"/>
              <a:gd name="connsiteY1" fmla="*/ 0 h 4149353"/>
              <a:gd name="connsiteX2" fmla="*/ 4385617 w 4716581"/>
              <a:gd name="connsiteY2" fmla="*/ 100111 h 4149353"/>
              <a:gd name="connsiteX3" fmla="*/ 4716581 w 4716581"/>
              <a:gd name="connsiteY3" fmla="*/ 1407189 h 4149353"/>
              <a:gd name="connsiteX4" fmla="*/ 1974417 w 4716581"/>
              <a:gd name="connsiteY4" fmla="*/ 4149353 h 4149353"/>
              <a:gd name="connsiteX5" fmla="*/ 35414 w 4716581"/>
              <a:gd name="connsiteY5" fmla="*/ 3346192 h 4149353"/>
              <a:gd name="connsiteX6" fmla="*/ 0 w 4716581"/>
              <a:gd name="connsiteY6" fmla="*/ 3307226 h 414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581" h="4149353">
                <a:moveTo>
                  <a:pt x="0" y="0"/>
                </a:moveTo>
                <a:lnTo>
                  <a:pt x="4324798" y="0"/>
                </a:lnTo>
                <a:lnTo>
                  <a:pt x="4385617" y="100111"/>
                </a:lnTo>
                <a:cubicBezTo>
                  <a:pt x="4596688" y="488657"/>
                  <a:pt x="4716581" y="933922"/>
                  <a:pt x="4716581" y="1407189"/>
                </a:cubicBezTo>
                <a:cubicBezTo>
                  <a:pt x="4716581" y="2921644"/>
                  <a:pt x="3488872" y="4149353"/>
                  <a:pt x="1974417" y="4149353"/>
                </a:cubicBezTo>
                <a:cubicBezTo>
                  <a:pt x="1217190" y="4149353"/>
                  <a:pt x="531649" y="3842426"/>
                  <a:pt x="35414" y="3346192"/>
                </a:cubicBezTo>
                <a:lnTo>
                  <a:pt x="0" y="33072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5" name="Picture Placeholder 34">
            <a:extLst>
              <a:ext uri="{FF2B5EF4-FFF2-40B4-BE49-F238E27FC236}">
                <a16:creationId xmlns:a16="http://schemas.microsoft.com/office/drawing/2014/main" id="{87D3D51C-EF1C-4FF2-AB62-ADC1DF32A287}"/>
              </a:ext>
            </a:extLst>
          </p:cNvPr>
          <p:cNvSpPr>
            <a:spLocks noGrp="1"/>
          </p:cNvSpPr>
          <p:nvPr userDrawn="1">
            <p:ph type="pic" sz="quarter" idx="14" hasCustomPrompt="1"/>
          </p:nvPr>
        </p:nvSpPr>
        <p:spPr>
          <a:xfrm>
            <a:off x="1" y="0"/>
            <a:ext cx="3393380" cy="3957278"/>
          </a:xfrm>
          <a:custGeom>
            <a:avLst/>
            <a:gdLst>
              <a:gd name="connsiteX0" fmla="*/ 8414 w 4524507"/>
              <a:gd name="connsiteY0" fmla="*/ 0 h 3957278"/>
              <a:gd name="connsiteX1" fmla="*/ 4048912 w 4524507"/>
              <a:gd name="connsiteY1" fmla="*/ 0 h 3957278"/>
              <a:gd name="connsiteX2" fmla="*/ 4098256 w 4524507"/>
              <a:gd name="connsiteY2" fmla="*/ 65987 h 3957278"/>
              <a:gd name="connsiteX3" fmla="*/ 4524507 w 4524507"/>
              <a:gd name="connsiteY3" fmla="*/ 1461436 h 3957278"/>
              <a:gd name="connsiteX4" fmla="*/ 2028663 w 4524507"/>
              <a:gd name="connsiteY4" fmla="*/ 3957278 h 3957278"/>
              <a:gd name="connsiteX5" fmla="*/ 102748 w 4524507"/>
              <a:gd name="connsiteY5" fmla="*/ 3049023 h 3957278"/>
              <a:gd name="connsiteX6" fmla="*/ 0 w 4524507"/>
              <a:gd name="connsiteY6" fmla="*/ 2911620 h 3957278"/>
              <a:gd name="connsiteX7" fmla="*/ 0 w 4524507"/>
              <a:gd name="connsiteY7" fmla="*/ 11253 h 395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507" h="3957278">
                <a:moveTo>
                  <a:pt x="8414" y="0"/>
                </a:moveTo>
                <a:lnTo>
                  <a:pt x="4048912" y="0"/>
                </a:lnTo>
                <a:lnTo>
                  <a:pt x="4098256" y="65987"/>
                </a:lnTo>
                <a:cubicBezTo>
                  <a:pt x="4367369" y="464326"/>
                  <a:pt x="4524507" y="944530"/>
                  <a:pt x="4524507" y="1461436"/>
                </a:cubicBezTo>
                <a:cubicBezTo>
                  <a:pt x="4524507" y="2839851"/>
                  <a:pt x="3407080" y="3957278"/>
                  <a:pt x="2028663" y="3957278"/>
                </a:cubicBezTo>
                <a:cubicBezTo>
                  <a:pt x="1253303" y="3957278"/>
                  <a:pt x="560523" y="3603717"/>
                  <a:pt x="102748" y="3049023"/>
                </a:cubicBezTo>
                <a:lnTo>
                  <a:pt x="0" y="2911620"/>
                </a:lnTo>
                <a:lnTo>
                  <a:pt x="0" y="11253"/>
                </a:lnTo>
                <a:close/>
              </a:path>
            </a:pathLst>
          </a:custGeom>
          <a:pattFill prst="dkUpDiag">
            <a:fgClr>
              <a:schemeClr val="accent3"/>
            </a:fgClr>
            <a:bgClr>
              <a:schemeClr val="accent3">
                <a:lumMod val="50000"/>
              </a:schemeClr>
            </a:bgClr>
          </a:pattFill>
        </p:spPr>
        <p:txBody>
          <a:bodyPr vert="horz" wrap="square" lIns="91440" tIns="457200" rIns="91440" bIns="45720" rtlCol="0" anchor="t" anchorCtr="1">
            <a:noAutofit/>
          </a:bodyPr>
          <a:lstStyle>
            <a:lvl1pPr>
              <a:defRPr lang="en-GB" sz="9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732503" y="4475195"/>
            <a:ext cx="600075" cy="1505250"/>
          </a:xfrm>
          <a:prstGeom prst="rect">
            <a:avLst/>
          </a:prstGeom>
          <a:noFill/>
        </p:spPr>
        <p:txBody>
          <a:bodyPr wrap="square" lIns="68580" tIns="34290" rIns="68580" bIns="3429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50006" marR="0" lvl="0" indent="-68580" algn="ctr" defTabSz="513160" rtl="0" eaLnBrk="1" fontAlgn="base" latinLnBrk="0" hangingPunct="1">
              <a:lnSpc>
                <a:spcPct val="105000"/>
              </a:lnSpc>
              <a:spcBef>
                <a:spcPts val="0"/>
              </a:spcBef>
              <a:spcAft>
                <a:spcPts val="600"/>
              </a:spcAft>
              <a:buClr>
                <a:srgbClr val="44546A"/>
              </a:buClr>
              <a:buSzPct val="90000"/>
              <a:buFont typeface="Arial" charset="0"/>
              <a:buNone/>
              <a:tabLst/>
              <a:defRPr/>
            </a:pPr>
            <a:r>
              <a:rPr kumimoji="0" lang="en-US" sz="7200" b="1" i="0" u="none" strike="noStrike" kern="1200" cap="none" spc="0" normalizeH="0" baseline="0" noProof="0" dirty="0">
                <a:ln>
                  <a:noFill/>
                </a:ln>
                <a:solidFill>
                  <a:srgbClr val="44546A"/>
                </a:solidFill>
                <a:effectLst/>
                <a:uLnTx/>
                <a:uFillTx/>
                <a:latin typeface="Arial"/>
                <a:ea typeface="ＭＳ Ｐゴシック" charset="0"/>
              </a:rPr>
              <a:t>“</a:t>
            </a:r>
          </a:p>
        </p:txBody>
      </p:sp>
      <p:sp>
        <p:nvSpPr>
          <p:cNvPr id="38" name="Oval 37">
            <a:extLst>
              <a:ext uri="{FF2B5EF4-FFF2-40B4-BE49-F238E27FC236}">
                <a16:creationId xmlns:a16="http://schemas.microsoft.com/office/drawing/2014/main" id="{C8AD67CF-75C0-4B27-B3F2-C99382A990DA}"/>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39" name="Straight Connector 38">
            <a:extLst>
              <a:ext uri="{FF2B5EF4-FFF2-40B4-BE49-F238E27FC236}">
                <a16:creationId xmlns:a16="http://schemas.microsoft.com/office/drawing/2014/main" id="{9AD26E31-DFC7-4619-9B7C-D90ABC8CCB4A}"/>
              </a:ext>
            </a:extLst>
          </p:cNvPr>
          <p:cNvCxnSpPr/>
          <p:nvPr userDrawn="1"/>
        </p:nvCxnSpPr>
        <p:spPr>
          <a:xfrm>
            <a:off x="8330293"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Slide Number Placeholder 13">
            <a:extLst>
              <a:ext uri="{FF2B5EF4-FFF2-40B4-BE49-F238E27FC236}">
                <a16:creationId xmlns:a16="http://schemas.microsoft.com/office/drawing/2014/main" id="{BBB6659B-6CE0-4853-BB6C-1DAC306ED289}"/>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cxnSp>
        <p:nvCxnSpPr>
          <p:cNvPr id="41" name="Straight Connector 40">
            <a:extLst>
              <a:ext uri="{FF2B5EF4-FFF2-40B4-BE49-F238E27FC236}">
                <a16:creationId xmlns:a16="http://schemas.microsoft.com/office/drawing/2014/main" id="{8C57D515-267D-428B-AD8D-9917FC8D1170}"/>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7803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9144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9144000" cy="3255962"/>
            <a:chOff x="0" y="1770061"/>
            <a:chExt cx="12192000" cy="3255962"/>
          </a:xfrm>
          <a:solidFill>
            <a:schemeClr val="bg1"/>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1790700" y="2"/>
            <a:ext cx="55626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000250" y="0"/>
            <a:ext cx="51435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4343839" y="3949699"/>
            <a:ext cx="456323"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2345436" y="1124712"/>
            <a:ext cx="4457700" cy="2596896"/>
          </a:xfrm>
        </p:spPr>
        <p:txBody>
          <a:bodyPr vert="horz" lIns="91440" tIns="45720" rIns="91440" bIns="45720" rtlCol="0" anchor="b" anchorCtr="1">
            <a:noAutofit/>
          </a:bodyPr>
          <a:lstStyle>
            <a:lvl1pPr algn="ctr">
              <a:defRPr lang="en-GB" sz="405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3507949" y="4422774"/>
            <a:ext cx="2771405" cy="276999"/>
          </a:xfrm>
        </p:spPr>
        <p:txBody>
          <a:bodyPr lIns="0">
            <a:noAutofit/>
          </a:bodyPr>
          <a:lstStyle>
            <a:lvl1pPr marL="0" indent="0">
              <a:lnSpc>
                <a:spcPct val="100000"/>
              </a:lnSpc>
              <a:buNone/>
              <a:defRPr sz="9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3507949" y="4859274"/>
            <a:ext cx="2771405" cy="276999"/>
          </a:xfrm>
        </p:spPr>
        <p:txBody>
          <a:bodyPr lIns="0">
            <a:noAutofit/>
          </a:bodyPr>
          <a:lstStyle>
            <a:lvl1pPr marL="0" indent="0">
              <a:lnSpc>
                <a:spcPct val="100000"/>
              </a:lnSpc>
              <a:buNone/>
              <a:defRPr sz="9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3507949" y="5295774"/>
            <a:ext cx="2771405" cy="276999"/>
          </a:xfrm>
        </p:spPr>
        <p:txBody>
          <a:bodyPr lIns="0">
            <a:noAutofit/>
          </a:bodyPr>
          <a:lstStyle>
            <a:lvl1pPr marL="0" indent="0">
              <a:lnSpc>
                <a:spcPct val="100000"/>
              </a:lnSpc>
              <a:buNone/>
              <a:defRPr sz="9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3507949" y="5732273"/>
            <a:ext cx="2771405" cy="276999"/>
          </a:xfrm>
        </p:spPr>
        <p:txBody>
          <a:bodyPr lIns="0">
            <a:noAutofit/>
          </a:bodyPr>
          <a:lstStyle>
            <a:lvl1pPr marL="0" indent="0">
              <a:lnSpc>
                <a:spcPct val="100000"/>
              </a:lnSpc>
              <a:buNone/>
              <a:defRPr sz="9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3387158"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3144268" y="4451822"/>
            <a:ext cx="164175"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3144268" y="5324822"/>
            <a:ext cx="164175"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3144268" y="4888322"/>
            <a:ext cx="164175"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 xmlns:asvg="http://schemas.microsoft.com/office/drawing/2016/SVG/main" r:embed="rId9"/>
              </a:ext>
            </a:extLst>
          </a:blip>
          <a:stretch>
            <a:fillRect/>
          </a:stretch>
        </p:blipFill>
        <p:spPr>
          <a:xfrm>
            <a:off x="3134560" y="5748378"/>
            <a:ext cx="183590" cy="244786"/>
          </a:xfrm>
          <a:prstGeom prst="rect">
            <a:avLst/>
          </a:prstGeom>
        </p:spPr>
      </p:pic>
    </p:spTree>
    <p:extLst>
      <p:ext uri="{BB962C8B-B14F-4D97-AF65-F5344CB8AC3E}">
        <p14:creationId xmlns:p14="http://schemas.microsoft.com/office/powerpoint/2010/main" val="2172568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9144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1790700" y="2"/>
            <a:ext cx="55626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000250" y="0"/>
            <a:ext cx="51435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4343839" y="3949699"/>
            <a:ext cx="456323"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2345436" y="1124712"/>
            <a:ext cx="4457700" cy="2596896"/>
          </a:xfrm>
        </p:spPr>
        <p:txBody>
          <a:bodyPr vert="horz" lIns="91440" tIns="45720" rIns="91440" bIns="45720" rtlCol="0" anchor="b" anchorCtr="1">
            <a:noAutofit/>
          </a:bodyPr>
          <a:lstStyle>
            <a:lvl1pPr algn="ctr">
              <a:defRPr lang="en-GB" sz="405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3507949" y="4422774"/>
            <a:ext cx="2771405" cy="276999"/>
          </a:xfrm>
        </p:spPr>
        <p:txBody>
          <a:bodyPr lIns="0">
            <a:noAutofit/>
          </a:bodyPr>
          <a:lstStyle>
            <a:lvl1pPr marL="0" indent="0">
              <a:lnSpc>
                <a:spcPct val="100000"/>
              </a:lnSpc>
              <a:buNone/>
              <a:defRPr sz="9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3507949" y="4859274"/>
            <a:ext cx="2771405" cy="276999"/>
          </a:xfrm>
        </p:spPr>
        <p:txBody>
          <a:bodyPr lIns="0">
            <a:noAutofit/>
          </a:bodyPr>
          <a:lstStyle>
            <a:lvl1pPr marL="0" indent="0">
              <a:lnSpc>
                <a:spcPct val="100000"/>
              </a:lnSpc>
              <a:buNone/>
              <a:defRPr sz="9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3507949" y="5295774"/>
            <a:ext cx="2771405" cy="276999"/>
          </a:xfrm>
        </p:spPr>
        <p:txBody>
          <a:bodyPr lIns="0">
            <a:noAutofit/>
          </a:bodyPr>
          <a:lstStyle>
            <a:lvl1pPr marL="0" indent="0">
              <a:lnSpc>
                <a:spcPct val="100000"/>
              </a:lnSpc>
              <a:buNone/>
              <a:defRPr sz="9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3507949" y="5732273"/>
            <a:ext cx="2771405" cy="276999"/>
          </a:xfrm>
        </p:spPr>
        <p:txBody>
          <a:bodyPr lIns="0">
            <a:noAutofit/>
          </a:bodyPr>
          <a:lstStyle>
            <a:lvl1pPr marL="0" indent="0">
              <a:lnSpc>
                <a:spcPct val="100000"/>
              </a:lnSpc>
              <a:buNone/>
              <a:defRPr sz="9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3387158"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3144268" y="4451822"/>
            <a:ext cx="164175"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3144268" y="5324822"/>
            <a:ext cx="164175"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3144268" y="4888322"/>
            <a:ext cx="164175"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 xmlns:asvg="http://schemas.microsoft.com/office/drawing/2016/SVG/main" r:embed="rId9"/>
              </a:ext>
            </a:extLst>
          </a:blip>
          <a:stretch>
            <a:fillRect/>
          </a:stretch>
        </p:blipFill>
        <p:spPr>
          <a:xfrm>
            <a:off x="3134560" y="5748378"/>
            <a:ext cx="183590" cy="244786"/>
          </a:xfrm>
          <a:prstGeom prst="rect">
            <a:avLst/>
          </a:prstGeom>
        </p:spPr>
      </p:pic>
    </p:spTree>
    <p:extLst>
      <p:ext uri="{BB962C8B-B14F-4D97-AF65-F5344CB8AC3E}">
        <p14:creationId xmlns:p14="http://schemas.microsoft.com/office/powerpoint/2010/main" val="1780138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9144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1790700" y="2"/>
            <a:ext cx="55626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4" name="Oval 3">
            <a:extLst>
              <a:ext uri="{FF2B5EF4-FFF2-40B4-BE49-F238E27FC236}">
                <a16:creationId xmlns:a16="http://schemas.microsoft.com/office/drawing/2014/main" id="{8371726A-1E0A-434B-A802-4FCC15A82D01}"/>
              </a:ext>
            </a:extLst>
          </p:cNvPr>
          <p:cNvSpPr/>
          <p:nvPr userDrawn="1"/>
        </p:nvSpPr>
        <p:spPr>
          <a:xfrm>
            <a:off x="2005554" y="21212"/>
            <a:ext cx="5132894" cy="6843859"/>
          </a:xfrm>
          <a:prstGeom prst="ellipse">
            <a:avLst/>
          </a:prstGeom>
          <a:pattFill prst="dkUpDiag">
            <a:fgClr>
              <a:schemeClr val="accent3"/>
            </a:fgClr>
            <a:bgClr>
              <a:schemeClr val="accent3">
                <a:lumMod val="75000"/>
              </a:schemeClr>
            </a:bgClr>
          </a:pattFill>
        </p:spPr>
        <p:txBody>
          <a:bodyPr vert="horz" lIns="68580" tIns="34290" rIns="68580" bIns="34290" rtlCol="0" anchor="t" anchorCtr="1">
            <a:noAutofit/>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4343839" y="3949699"/>
            <a:ext cx="456323"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2345436" y="1124712"/>
            <a:ext cx="4457700" cy="2596896"/>
          </a:xfrm>
        </p:spPr>
        <p:txBody>
          <a:bodyPr vert="horz" lIns="91440" tIns="45720" rIns="91440" bIns="45720" rtlCol="0" anchor="b" anchorCtr="1">
            <a:noAutofit/>
          </a:bodyPr>
          <a:lstStyle>
            <a:lvl1pPr algn="ctr">
              <a:defRPr lang="en-GB" sz="405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2688336" y="4315968"/>
            <a:ext cx="3771900" cy="886968"/>
          </a:xfrm>
        </p:spPr>
        <p:txBody>
          <a:bodyPr vert="horz" lIns="91440" tIns="45720" rIns="91440" bIns="45720" rtlCol="0" anchor="t" anchorCtr="0">
            <a:noAutofit/>
          </a:bodyPr>
          <a:lstStyle>
            <a:lvl1pPr marL="0" indent="0" algn="ctr">
              <a:buNone/>
              <a:defRPr lang="en-GB" sz="1350" b="1" spc="225" dirty="0">
                <a:solidFill>
                  <a:schemeClr val="bg1"/>
                </a:solidFill>
                <a:latin typeface="+mn-lt"/>
                <a:cs typeface="Arial" panose="020B0604020202020204" pitchFamily="34" charset="0"/>
              </a:defRPr>
            </a:lvl1pPr>
          </a:lstStyle>
          <a:p>
            <a:pPr marL="171450" lvl="0" indent="-171450" algn="ctr"/>
            <a:r>
              <a:rPr lang="en-US" noProof="0"/>
              <a:t>Subtitle</a:t>
            </a:r>
          </a:p>
        </p:txBody>
      </p:sp>
    </p:spTree>
    <p:extLst>
      <p:ext uri="{BB962C8B-B14F-4D97-AF65-F5344CB8AC3E}">
        <p14:creationId xmlns:p14="http://schemas.microsoft.com/office/powerpoint/2010/main" val="2724731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4"/>
            <a:ext cx="9144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9144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2644140" y="246254"/>
            <a:ext cx="6071229" cy="1738877"/>
          </a:xfrm>
        </p:spPr>
        <p:txBody>
          <a:bodyPr vert="horz" lIns="91440" tIns="45720" rIns="91440" bIns="45720" rtlCol="0" anchor="b">
            <a:noAutofit/>
          </a:bodyPr>
          <a:lstStyle>
            <a:lvl1pPr>
              <a:defRPr lang="en-GB" sz="18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8330293"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4B03F13-A59A-4526-9D17-27A3B8C63BCD}"/>
              </a:ext>
            </a:extLst>
          </p:cNvPr>
          <p:cNvSpPr/>
          <p:nvPr userDrawn="1"/>
        </p:nvSpPr>
        <p:spPr>
          <a:xfrm>
            <a:off x="-1" y="-16064"/>
            <a:ext cx="2986269"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45" name="Freeform: Shape 44">
            <a:extLst>
              <a:ext uri="{FF2B5EF4-FFF2-40B4-BE49-F238E27FC236}">
                <a16:creationId xmlns:a16="http://schemas.microsoft.com/office/drawing/2014/main" id="{5A1E45B6-C7EC-4687-B8D8-10D1DBC47018}"/>
              </a:ext>
            </a:extLst>
          </p:cNvPr>
          <p:cNvSpPr/>
          <p:nvPr userDrawn="1"/>
        </p:nvSpPr>
        <p:spPr>
          <a:xfrm>
            <a:off x="0" y="-16063"/>
            <a:ext cx="2846361"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68580" tIns="34290" rIns="68580" bIns="34290" numCol="1" spcCol="0" rtlCol="0" fromWordArt="0" anchor="t" anchorCtr="1" forceAA="0" compatLnSpc="1">
            <a:prstTxWarp prst="textNoShape">
              <a:avLst/>
            </a:prstTxWarp>
            <a:noAutofit/>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E8536E4F-F1FA-484F-8F59-EAADF8904D0B}"/>
              </a:ext>
            </a:extLst>
          </p:cNvPr>
          <p:cNvSpPr>
            <a:spLocks noGrp="1"/>
          </p:cNvSpPr>
          <p:nvPr>
            <p:ph idx="1"/>
          </p:nvPr>
        </p:nvSpPr>
        <p:spPr>
          <a:xfrm>
            <a:off x="628650" y="2346039"/>
            <a:ext cx="8086712" cy="383092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76333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4"/>
            <a:ext cx="9144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9144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2644140" y="246254"/>
            <a:ext cx="6071229" cy="1738877"/>
          </a:xfrm>
        </p:spPr>
        <p:txBody>
          <a:bodyPr vert="horz" lIns="91440" tIns="45720" rIns="91440" bIns="45720" rtlCol="0" anchor="b">
            <a:noAutofit/>
          </a:bodyPr>
          <a:lstStyle>
            <a:lvl1pPr>
              <a:defRPr lang="en-GB" sz="18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8330293"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3440512"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2"/>
            <a:ext cx="325605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68580" tIns="34290" rIns="68580" bIns="34290" numCol="1" spcCol="0" rtlCol="0" fromWordArt="0" anchor="t" anchorCtr="1" forceAA="0" compatLnSpc="1">
            <a:prstTxWarp prst="textNoShape">
              <a:avLst/>
            </a:prstTxWarp>
            <a:noAutofit/>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sp>
        <p:nvSpPr>
          <p:cNvPr id="20" name="Content Placeholder 2">
            <a:extLst>
              <a:ext uri="{FF2B5EF4-FFF2-40B4-BE49-F238E27FC236}">
                <a16:creationId xmlns:a16="http://schemas.microsoft.com/office/drawing/2014/main" id="{2CACE3D1-F863-4422-B475-730B2AEA7127}"/>
              </a:ext>
            </a:extLst>
          </p:cNvPr>
          <p:cNvSpPr>
            <a:spLocks noGrp="1"/>
          </p:cNvSpPr>
          <p:nvPr>
            <p:ph sz="half" idx="1"/>
          </p:nvPr>
        </p:nvSpPr>
        <p:spPr>
          <a:xfrm>
            <a:off x="628650" y="2437325"/>
            <a:ext cx="3886200" cy="37396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3">
            <a:extLst>
              <a:ext uri="{FF2B5EF4-FFF2-40B4-BE49-F238E27FC236}">
                <a16:creationId xmlns:a16="http://schemas.microsoft.com/office/drawing/2014/main" id="{C6DDB857-67CE-4444-B436-F7A2F6E061D9}"/>
              </a:ext>
            </a:extLst>
          </p:cNvPr>
          <p:cNvSpPr>
            <a:spLocks noGrp="1"/>
          </p:cNvSpPr>
          <p:nvPr>
            <p:ph sz="half" idx="2"/>
          </p:nvPr>
        </p:nvSpPr>
        <p:spPr>
          <a:xfrm>
            <a:off x="4829165" y="2404377"/>
            <a:ext cx="3886200" cy="37725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720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1"/>
            <a:ext cx="9144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9144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7" name="Freeform: Shape 26">
            <a:extLst>
              <a:ext uri="{FF2B5EF4-FFF2-40B4-BE49-F238E27FC236}">
                <a16:creationId xmlns:a16="http://schemas.microsoft.com/office/drawing/2014/main" id="{A53B37E2-51CB-4B16-865A-4404D1562370}"/>
              </a:ext>
            </a:extLst>
          </p:cNvPr>
          <p:cNvSpPr/>
          <p:nvPr/>
        </p:nvSpPr>
        <p:spPr>
          <a:xfrm>
            <a:off x="3992307" y="997893"/>
            <a:ext cx="5151693"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9" name="Picture Placeholder 18">
            <a:extLst>
              <a:ext uri="{FF2B5EF4-FFF2-40B4-BE49-F238E27FC236}">
                <a16:creationId xmlns:a16="http://schemas.microsoft.com/office/drawing/2014/main" id="{4EAA5535-A3DD-490B-B233-9C9B84EECD13}"/>
              </a:ext>
            </a:extLst>
          </p:cNvPr>
          <p:cNvSpPr>
            <a:spLocks noGrp="1"/>
          </p:cNvSpPr>
          <p:nvPr>
            <p:ph type="pic" idx="1"/>
          </p:nvPr>
        </p:nvSpPr>
        <p:spPr>
          <a:xfrm>
            <a:off x="4182244" y="1251145"/>
            <a:ext cx="4961756" cy="5596389"/>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ctr" anchorCtr="1">
            <a:noAutofit/>
          </a:bodyPr>
          <a:lstStyle>
            <a:lvl1pPr>
              <a:defRPr lang="en-US" sz="1200">
                <a:solidFill>
                  <a:schemeClr val="bg1"/>
                </a:solidFill>
                <a:cs typeface="Arial" panose="020B0604020202020204" pitchFamily="34" charset="0"/>
              </a:defRPr>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480060" y="504420"/>
            <a:ext cx="3858695" cy="1480711"/>
          </a:xfrm>
        </p:spPr>
        <p:txBody>
          <a:bodyPr vert="horz" lIns="91440" tIns="45720" rIns="91440" bIns="45720" rtlCol="0" anchor="b">
            <a:noAutofit/>
          </a:bodyPr>
          <a:lstStyle>
            <a:lvl1pPr>
              <a:defRPr lang="en-GB" sz="18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7" name="Text Placeholder 3">
            <a:extLst>
              <a:ext uri="{FF2B5EF4-FFF2-40B4-BE49-F238E27FC236}">
                <a16:creationId xmlns:a16="http://schemas.microsoft.com/office/drawing/2014/main" id="{F108634F-AB43-4931-97E0-C7125C9FD35A}"/>
              </a:ext>
            </a:extLst>
          </p:cNvPr>
          <p:cNvSpPr>
            <a:spLocks noGrp="1"/>
          </p:cNvSpPr>
          <p:nvPr>
            <p:ph type="body" sz="half" idx="2"/>
          </p:nvPr>
        </p:nvSpPr>
        <p:spPr>
          <a:xfrm>
            <a:off x="480060" y="2489549"/>
            <a:ext cx="3098960" cy="337943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a:t>Edit Master text styles</a:t>
            </a:r>
          </a:p>
        </p:txBody>
      </p:sp>
    </p:spTree>
    <p:extLst>
      <p:ext uri="{BB962C8B-B14F-4D97-AF65-F5344CB8AC3E}">
        <p14:creationId xmlns:p14="http://schemas.microsoft.com/office/powerpoint/2010/main" val="2583764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4"/>
            <a:ext cx="9144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9144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2644140" y="246254"/>
            <a:ext cx="6071229" cy="1738877"/>
          </a:xfrm>
        </p:spPr>
        <p:txBody>
          <a:bodyPr vert="horz" lIns="91440" tIns="45720" rIns="91440" bIns="45720" rtlCol="0" anchor="b">
            <a:noAutofit/>
          </a:bodyPr>
          <a:lstStyle>
            <a:lvl1pPr>
              <a:defRPr lang="en-GB" sz="18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8330293"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3440512"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2"/>
            <a:ext cx="325605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68580" tIns="34290" rIns="68580" bIns="34290" numCol="1" spcCol="0" rtlCol="0" fromWordArt="0" anchor="t" anchorCtr="1" forceAA="0" compatLnSpc="1">
            <a:prstTxWarp prst="textNoShape">
              <a:avLst/>
            </a:prstTxWarp>
            <a:noAutofit/>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sp>
        <p:nvSpPr>
          <p:cNvPr id="29" name="Text Placeholder 2">
            <a:extLst>
              <a:ext uri="{FF2B5EF4-FFF2-40B4-BE49-F238E27FC236}">
                <a16:creationId xmlns:a16="http://schemas.microsoft.com/office/drawing/2014/main" id="{BF7D2858-2046-4CAD-A3EE-D0A4D0F2CA14}"/>
              </a:ext>
            </a:extLst>
          </p:cNvPr>
          <p:cNvSpPr>
            <a:spLocks noGrp="1"/>
          </p:cNvSpPr>
          <p:nvPr>
            <p:ph type="body" idx="1"/>
          </p:nvPr>
        </p:nvSpPr>
        <p:spPr>
          <a:xfrm>
            <a:off x="629842" y="2123331"/>
            <a:ext cx="3868340" cy="62665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Edit Master text styles</a:t>
            </a:r>
          </a:p>
        </p:txBody>
      </p:sp>
      <p:sp>
        <p:nvSpPr>
          <p:cNvPr id="35" name="Content Placeholder 3">
            <a:extLst>
              <a:ext uri="{FF2B5EF4-FFF2-40B4-BE49-F238E27FC236}">
                <a16:creationId xmlns:a16="http://schemas.microsoft.com/office/drawing/2014/main" id="{2A9DBBF8-4A18-4CB1-A8AC-30C9B5308076}"/>
              </a:ext>
            </a:extLst>
          </p:cNvPr>
          <p:cNvSpPr>
            <a:spLocks noGrp="1"/>
          </p:cNvSpPr>
          <p:nvPr>
            <p:ph sz="half" idx="2"/>
          </p:nvPr>
        </p:nvSpPr>
        <p:spPr>
          <a:xfrm>
            <a:off x="629842" y="2839199"/>
            <a:ext cx="3868340" cy="33504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D3E81B2D-A79D-4DC3-B7DF-1E1E0F58E481}"/>
              </a:ext>
            </a:extLst>
          </p:cNvPr>
          <p:cNvSpPr>
            <a:spLocks noGrp="1"/>
          </p:cNvSpPr>
          <p:nvPr>
            <p:ph type="body" sz="quarter" idx="3"/>
          </p:nvPr>
        </p:nvSpPr>
        <p:spPr>
          <a:xfrm>
            <a:off x="4827978" y="2123331"/>
            <a:ext cx="3887391" cy="62665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Edit Master text styles</a:t>
            </a:r>
          </a:p>
        </p:txBody>
      </p:sp>
      <p:sp>
        <p:nvSpPr>
          <p:cNvPr id="37" name="Content Placeholder 5">
            <a:extLst>
              <a:ext uri="{FF2B5EF4-FFF2-40B4-BE49-F238E27FC236}">
                <a16:creationId xmlns:a16="http://schemas.microsoft.com/office/drawing/2014/main" id="{8C0B65ED-88D9-4E01-AD11-24590E2C7EF7}"/>
              </a:ext>
            </a:extLst>
          </p:cNvPr>
          <p:cNvSpPr>
            <a:spLocks noGrp="1"/>
          </p:cNvSpPr>
          <p:nvPr>
            <p:ph sz="quarter" idx="4"/>
          </p:nvPr>
        </p:nvSpPr>
        <p:spPr>
          <a:xfrm>
            <a:off x="4827978" y="2839199"/>
            <a:ext cx="3887391" cy="33504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43435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1"/>
            <a:ext cx="9144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9144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7" name="Freeform: Shape 26">
            <a:extLst>
              <a:ext uri="{FF2B5EF4-FFF2-40B4-BE49-F238E27FC236}">
                <a16:creationId xmlns:a16="http://schemas.microsoft.com/office/drawing/2014/main" id="{A53B37E2-51CB-4B16-865A-4404D1562370}"/>
              </a:ext>
            </a:extLst>
          </p:cNvPr>
          <p:cNvSpPr/>
          <p:nvPr/>
        </p:nvSpPr>
        <p:spPr>
          <a:xfrm>
            <a:off x="3992307" y="997893"/>
            <a:ext cx="5151693"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Picture Placeholder 28">
            <a:extLst>
              <a:ext uri="{FF2B5EF4-FFF2-40B4-BE49-F238E27FC236}">
                <a16:creationId xmlns:a16="http://schemas.microsoft.com/office/drawing/2014/main" id="{9BB6343A-FD10-4841-94C8-487A8E7E71C7}"/>
              </a:ext>
            </a:extLst>
          </p:cNvPr>
          <p:cNvSpPr>
            <a:spLocks noGrp="1"/>
          </p:cNvSpPr>
          <p:nvPr userDrawn="1">
            <p:ph type="pic" sz="quarter" idx="14" hasCustomPrompt="1"/>
          </p:nvPr>
        </p:nvSpPr>
        <p:spPr>
          <a:xfrm>
            <a:off x="4182244" y="1251145"/>
            <a:ext cx="4961756"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480060" y="504420"/>
            <a:ext cx="3858695" cy="1480711"/>
          </a:xfrm>
        </p:spPr>
        <p:txBody>
          <a:bodyPr vert="horz" lIns="91440" tIns="45720" rIns="91440" bIns="45720" rtlCol="0" anchor="b">
            <a:noAutofit/>
          </a:bodyPr>
          <a:lstStyle>
            <a:lvl1pPr>
              <a:defRPr lang="en-GB" sz="18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p:ph type="body" sz="quarter" idx="15"/>
          </p:nvPr>
        </p:nvSpPr>
        <p:spPr>
          <a:xfrm>
            <a:off x="480060" y="2526124"/>
            <a:ext cx="2851475" cy="3653188"/>
          </a:xfrm>
        </p:spPr>
        <p:txBody>
          <a:bodyPr vert="horz" lIns="0" tIns="0" rIns="0" bIns="0" rtlCol="0">
            <a:noAutofit/>
          </a:bodyPr>
          <a:lstStyle>
            <a:lvl1pPr marL="0" indent="0">
              <a:lnSpc>
                <a:spcPct val="95000"/>
              </a:lnSpc>
              <a:spcBef>
                <a:spcPts val="450"/>
              </a:spcBef>
              <a:spcAft>
                <a:spcPts val="450"/>
              </a:spcAft>
              <a:buNone/>
              <a:defRPr lang="en-US" sz="1050" dirty="0" smtClean="0">
                <a:latin typeface="+mn-lt"/>
                <a:cs typeface="Arial" panose="020B0604020202020204" pitchFamily="34" charset="0"/>
              </a:defRPr>
            </a:lvl1pPr>
          </a:lstStyle>
          <a:p>
            <a:pPr lvl="0">
              <a:spcBef>
                <a:spcPts val="900"/>
              </a:spcBef>
              <a:spcAft>
                <a:spcPts val="900"/>
              </a:spcAft>
            </a:pPr>
            <a:r>
              <a:rPr lang="en-US" noProof="0"/>
              <a:t>Edit Master text styles</a:t>
            </a:r>
          </a:p>
        </p:txBody>
      </p:sp>
    </p:spTree>
    <p:extLst>
      <p:ext uri="{BB962C8B-B14F-4D97-AF65-F5344CB8AC3E}">
        <p14:creationId xmlns:p14="http://schemas.microsoft.com/office/powerpoint/2010/main" val="12317857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1"/>
            <a:ext cx="9144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1" name="Freeform: Shape 20">
            <a:extLst>
              <a:ext uri="{FF2B5EF4-FFF2-40B4-BE49-F238E27FC236}">
                <a16:creationId xmlns:a16="http://schemas.microsoft.com/office/drawing/2014/main" id="{76ABD40F-74C4-48BF-BEBE-FD456D424166}"/>
              </a:ext>
            </a:extLst>
          </p:cNvPr>
          <p:cNvSpPr/>
          <p:nvPr userDrawn="1"/>
        </p:nvSpPr>
        <p:spPr>
          <a:xfrm>
            <a:off x="3634740" y="0"/>
            <a:ext cx="550926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9144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29841" y="504420"/>
            <a:ext cx="3004899" cy="1480711"/>
          </a:xfrm>
        </p:spPr>
        <p:txBody>
          <a:bodyPr vert="horz" lIns="91440" tIns="45720" rIns="91440" bIns="45720" rtlCol="0" anchor="b">
            <a:noAutofit/>
          </a:bodyPr>
          <a:lstStyle>
            <a:lvl1pPr>
              <a:defRPr lang="en-GB" sz="18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8" name="Freeform: Shape 17">
            <a:extLst>
              <a:ext uri="{FF2B5EF4-FFF2-40B4-BE49-F238E27FC236}">
                <a16:creationId xmlns:a16="http://schemas.microsoft.com/office/drawing/2014/main" id="{298BAA80-2B02-4FB1-AE39-6D8426AB4FB7}"/>
              </a:ext>
            </a:extLst>
          </p:cNvPr>
          <p:cNvSpPr/>
          <p:nvPr userDrawn="1"/>
        </p:nvSpPr>
        <p:spPr>
          <a:xfrm>
            <a:off x="3992307" y="314026"/>
            <a:ext cx="5151693"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05740" tIns="480060" rIns="68580" bIns="34290" rtlCol="0" anchor="t" anchorCtr="1">
            <a:noAutofit/>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sp>
        <p:nvSpPr>
          <p:cNvPr id="22" name="Content Placeholder 2">
            <a:extLst>
              <a:ext uri="{FF2B5EF4-FFF2-40B4-BE49-F238E27FC236}">
                <a16:creationId xmlns:a16="http://schemas.microsoft.com/office/drawing/2014/main" id="{B7859439-9F65-4FE4-AFB1-B03529453190}"/>
              </a:ext>
            </a:extLst>
          </p:cNvPr>
          <p:cNvSpPr>
            <a:spLocks noGrp="1"/>
          </p:cNvSpPr>
          <p:nvPr>
            <p:ph idx="1"/>
          </p:nvPr>
        </p:nvSpPr>
        <p:spPr>
          <a:xfrm>
            <a:off x="4976694" y="1480710"/>
            <a:ext cx="3858696" cy="4698602"/>
          </a:xfrm>
        </p:spPr>
        <p:txBody>
          <a:bodyPr anchor="t">
            <a:normAutofit/>
          </a:bodyPr>
          <a:lstStyle>
            <a:lvl1pPr>
              <a:defRPr sz="1800">
                <a:solidFill>
                  <a:schemeClr val="bg1"/>
                </a:solidFill>
              </a:defRPr>
            </a:lvl1pPr>
            <a:lvl2pPr>
              <a:defRPr sz="1500">
                <a:solidFill>
                  <a:schemeClr val="bg1"/>
                </a:solidFill>
              </a:defRPr>
            </a:lvl2pPr>
            <a:lvl3pPr>
              <a:defRPr sz="1350">
                <a:solidFill>
                  <a:schemeClr val="bg1"/>
                </a:solidFill>
              </a:defRPr>
            </a:lvl3pPr>
            <a:lvl4pPr>
              <a:defRPr sz="1200">
                <a:solidFill>
                  <a:schemeClr val="bg1"/>
                </a:solidFill>
              </a:defRPr>
            </a:lvl4pPr>
            <a:lvl5pPr>
              <a:defRPr sz="1200">
                <a:solidFill>
                  <a:schemeClr val="bg1"/>
                </a:solidFill>
              </a:defRPr>
            </a:lvl5pPr>
            <a:lvl6pPr>
              <a:defRPr sz="1500"/>
            </a:lvl6pPr>
            <a:lvl7pPr>
              <a:defRPr sz="1500"/>
            </a:lvl7pPr>
            <a:lvl8pPr>
              <a:defRPr sz="1500"/>
            </a:lvl8pPr>
            <a:lvl9pPr>
              <a:defRPr sz="15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Text Placeholder 3">
            <a:extLst>
              <a:ext uri="{FF2B5EF4-FFF2-40B4-BE49-F238E27FC236}">
                <a16:creationId xmlns:a16="http://schemas.microsoft.com/office/drawing/2014/main" id="{02002298-DFBB-481C-BB65-B2B03B0D823A}"/>
              </a:ext>
            </a:extLst>
          </p:cNvPr>
          <p:cNvSpPr>
            <a:spLocks noGrp="1"/>
          </p:cNvSpPr>
          <p:nvPr>
            <p:ph type="body" sz="half" idx="2"/>
          </p:nvPr>
        </p:nvSpPr>
        <p:spPr>
          <a:xfrm>
            <a:off x="629841" y="2057400"/>
            <a:ext cx="2949178" cy="3811588"/>
          </a:xfrm>
        </p:spPr>
        <p:txBody>
          <a:bodyPr/>
          <a:lstStyle>
            <a:lvl1pPr marL="0" indent="0">
              <a:buFont typeface="Arial" panose="020B0604020202020204" pitchFamily="34" charse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a:t>Edit Master text styles</a:t>
            </a:r>
          </a:p>
        </p:txBody>
      </p:sp>
    </p:spTree>
    <p:extLst>
      <p:ext uri="{BB962C8B-B14F-4D97-AF65-F5344CB8AC3E}">
        <p14:creationId xmlns:p14="http://schemas.microsoft.com/office/powerpoint/2010/main" val="39993572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4"/>
            <a:ext cx="9144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9144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3" name="Oval 22">
            <a:extLst>
              <a:ext uri="{FF2B5EF4-FFF2-40B4-BE49-F238E27FC236}">
                <a16:creationId xmlns:a16="http://schemas.microsoft.com/office/drawing/2014/main" id="{1CB2E658-DE02-4D14-8415-C9DDE61D9C38}"/>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8330293"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97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1F46048-E5FE-462F-9B8F-8D73A2CBD2C6}" type="datetimeFigureOut">
              <a:rPr lang="en-US" smtClean="0"/>
              <a:t>21/05/2022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1473E-165B-41CB-A293-C1D660EDBA30}" type="slidenum">
              <a:rPr lang="en-US" smtClean="0"/>
              <a:t>‹#›</a:t>
            </a:fld>
            <a:endParaRPr lang="en-US"/>
          </a:p>
        </p:txBody>
      </p:sp>
    </p:spTree>
    <p:extLst>
      <p:ext uri="{BB962C8B-B14F-4D97-AF65-F5344CB8AC3E}">
        <p14:creationId xmlns:p14="http://schemas.microsoft.com/office/powerpoint/2010/main" val="72074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F46048-E5FE-462F-9B8F-8D73A2CBD2C6}" type="datetimeFigureOut">
              <a:rPr lang="en-US" smtClean="0"/>
              <a:t>21/05/2022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1473E-165B-41CB-A293-C1D660EDBA30}" type="slidenum">
              <a:rPr lang="en-US" smtClean="0"/>
              <a:t>‹#›</a:t>
            </a:fld>
            <a:endParaRPr lang="en-US"/>
          </a:p>
        </p:txBody>
      </p:sp>
    </p:spTree>
    <p:extLst>
      <p:ext uri="{BB962C8B-B14F-4D97-AF65-F5344CB8AC3E}">
        <p14:creationId xmlns:p14="http://schemas.microsoft.com/office/powerpoint/2010/main" val="4026413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F46048-E5FE-462F-9B8F-8D73A2CBD2C6}" type="datetimeFigureOut">
              <a:rPr lang="en-US" smtClean="0"/>
              <a:t>21/05/2022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1473E-165B-41CB-A293-C1D660EDBA30}" type="slidenum">
              <a:rPr lang="en-US" smtClean="0"/>
              <a:t>‹#›</a:t>
            </a:fld>
            <a:endParaRPr lang="en-US"/>
          </a:p>
        </p:txBody>
      </p:sp>
    </p:spTree>
    <p:extLst>
      <p:ext uri="{BB962C8B-B14F-4D97-AF65-F5344CB8AC3E}">
        <p14:creationId xmlns:p14="http://schemas.microsoft.com/office/powerpoint/2010/main" val="30449909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F46048-E5FE-462F-9B8F-8D73A2CBD2C6}" type="datetimeFigureOut">
              <a:rPr lang="en-US" smtClean="0"/>
              <a:t>21/05/2022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1473E-165B-41CB-A293-C1D660EDBA30}" type="slidenum">
              <a:rPr lang="en-US" smtClean="0"/>
              <a:t>‹#›</a:t>
            </a:fld>
            <a:endParaRPr lang="en-US"/>
          </a:p>
        </p:txBody>
      </p:sp>
    </p:spTree>
    <p:extLst>
      <p:ext uri="{BB962C8B-B14F-4D97-AF65-F5344CB8AC3E}">
        <p14:creationId xmlns:p14="http://schemas.microsoft.com/office/powerpoint/2010/main" val="7835217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F46048-E5FE-462F-9B8F-8D73A2CBD2C6}" type="datetimeFigureOut">
              <a:rPr lang="en-US" smtClean="0"/>
              <a:t>21/05/2022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1473E-165B-41CB-A293-C1D660EDBA30}" type="slidenum">
              <a:rPr lang="en-US" smtClean="0"/>
              <a:t>‹#›</a:t>
            </a:fld>
            <a:endParaRPr lang="en-US"/>
          </a:p>
        </p:txBody>
      </p:sp>
    </p:spTree>
    <p:extLst>
      <p:ext uri="{BB962C8B-B14F-4D97-AF65-F5344CB8AC3E}">
        <p14:creationId xmlns:p14="http://schemas.microsoft.com/office/powerpoint/2010/main" val="6282188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F46048-E5FE-462F-9B8F-8D73A2CBD2C6}" type="datetimeFigureOut">
              <a:rPr lang="en-US" smtClean="0"/>
              <a:t>21/05/2022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1473E-165B-41CB-A293-C1D660EDBA30}" type="slidenum">
              <a:rPr lang="en-US" smtClean="0"/>
              <a:t>‹#›</a:t>
            </a:fld>
            <a:endParaRPr lang="en-US"/>
          </a:p>
        </p:txBody>
      </p:sp>
    </p:spTree>
    <p:extLst>
      <p:ext uri="{BB962C8B-B14F-4D97-AF65-F5344CB8AC3E}">
        <p14:creationId xmlns:p14="http://schemas.microsoft.com/office/powerpoint/2010/main" val="112418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1"/>
            <a:ext cx="9144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9144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3584973"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3"/>
            <a:ext cx="3409659"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911847" y="504420"/>
            <a:ext cx="4803522" cy="1480711"/>
          </a:xfrm>
        </p:spPr>
        <p:txBody>
          <a:bodyPr vert="horz" lIns="91440" tIns="45720" rIns="91440" bIns="45720" rtlCol="0" anchor="b">
            <a:noAutofit/>
          </a:bodyPr>
          <a:lstStyle>
            <a:lvl1pPr>
              <a:defRPr lang="en-GB" sz="18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8330293"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Arial" panose="020B0604020202020204" pitchFamily="34" charset="0"/>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3911847" y="2526124"/>
            <a:ext cx="2263140" cy="3291840"/>
          </a:xfrm>
        </p:spPr>
        <p:txBody>
          <a:bodyPr vert="horz" lIns="0" tIns="0" rIns="0" bIns="0" rtlCol="0">
            <a:noAutofit/>
          </a:bodyPr>
          <a:lstStyle>
            <a:lvl1pPr>
              <a:lnSpc>
                <a:spcPct val="95000"/>
              </a:lnSpc>
              <a:spcBef>
                <a:spcPts val="450"/>
              </a:spcBef>
              <a:spcAft>
                <a:spcPts val="450"/>
              </a:spcAft>
              <a:defRPr lang="en-US" sz="1050" dirty="0" smtClean="0">
                <a:latin typeface="+mn-lt"/>
                <a:cs typeface="Arial" panose="020B0604020202020204" pitchFamily="34" charset="0"/>
              </a:defRPr>
            </a:lvl1pPr>
          </a:lstStyle>
          <a:p>
            <a:pPr lvl="0">
              <a:spcBef>
                <a:spcPts val="900"/>
              </a:spcBef>
              <a:spcAft>
                <a:spcPts val="900"/>
              </a:spcAft>
            </a:pPr>
            <a:r>
              <a:rPr lang="en-US" noProof="0"/>
              <a:t>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6452229" y="2526124"/>
            <a:ext cx="2263140" cy="3291840"/>
          </a:xfrm>
        </p:spPr>
        <p:txBody>
          <a:bodyPr vert="horz" lIns="0" tIns="0" rIns="0" bIns="0" rtlCol="0">
            <a:noAutofit/>
          </a:bodyPr>
          <a:lstStyle>
            <a:lvl1pPr>
              <a:lnSpc>
                <a:spcPct val="95000"/>
              </a:lnSpc>
              <a:spcBef>
                <a:spcPts val="450"/>
              </a:spcBef>
              <a:spcAft>
                <a:spcPts val="450"/>
              </a:spcAft>
              <a:defRPr lang="en-US" sz="1050" dirty="0" smtClean="0">
                <a:latin typeface="+mn-lt"/>
                <a:cs typeface="Arial" panose="020B0604020202020204" pitchFamily="34" charset="0"/>
              </a:defRPr>
            </a:lvl1pPr>
          </a:lstStyle>
          <a:p>
            <a:pPr lvl="0">
              <a:spcBef>
                <a:spcPts val="900"/>
              </a:spcBef>
              <a:spcAft>
                <a:spcPts val="900"/>
              </a:spcAft>
            </a:pPr>
            <a:r>
              <a:rPr lang="en-US" noProof="0"/>
              <a:t>Edit Master text styles</a:t>
            </a: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6349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F46048-E5FE-462F-9B8F-8D73A2CBD2C6}" type="datetimeFigureOut">
              <a:rPr lang="en-US" smtClean="0"/>
              <a:t>21/05/2022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1473E-165B-41CB-A293-C1D660EDBA30}" type="slidenum">
              <a:rPr lang="en-US" smtClean="0"/>
              <a:t>‹#›</a:t>
            </a:fld>
            <a:endParaRPr lang="en-US"/>
          </a:p>
        </p:txBody>
      </p:sp>
    </p:spTree>
    <p:extLst>
      <p:ext uri="{BB962C8B-B14F-4D97-AF65-F5344CB8AC3E}">
        <p14:creationId xmlns:p14="http://schemas.microsoft.com/office/powerpoint/2010/main" val="14977510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1F46048-E5FE-462F-9B8F-8D73A2CBD2C6}" type="datetimeFigureOut">
              <a:rPr lang="en-US" smtClean="0"/>
              <a:t>21/05/2022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1473E-165B-41CB-A293-C1D660EDBA30}" type="slidenum">
              <a:rPr lang="en-US" smtClean="0"/>
              <a:t>‹#›</a:t>
            </a:fld>
            <a:endParaRPr lang="en-US"/>
          </a:p>
        </p:txBody>
      </p:sp>
    </p:spTree>
    <p:extLst>
      <p:ext uri="{BB962C8B-B14F-4D97-AF65-F5344CB8AC3E}">
        <p14:creationId xmlns:p14="http://schemas.microsoft.com/office/powerpoint/2010/main" val="42312661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1F46048-E5FE-462F-9B8F-8D73A2CBD2C6}" type="datetimeFigureOut">
              <a:rPr lang="en-US" smtClean="0"/>
              <a:t>21/05/2022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1473E-165B-41CB-A293-C1D660EDBA30}" type="slidenum">
              <a:rPr lang="en-US" smtClean="0"/>
              <a:t>‹#›</a:t>
            </a:fld>
            <a:endParaRPr lang="en-US"/>
          </a:p>
        </p:txBody>
      </p:sp>
    </p:spTree>
    <p:extLst>
      <p:ext uri="{BB962C8B-B14F-4D97-AF65-F5344CB8AC3E}">
        <p14:creationId xmlns:p14="http://schemas.microsoft.com/office/powerpoint/2010/main" val="21613892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F46048-E5FE-462F-9B8F-8D73A2CBD2C6}" type="datetimeFigureOut">
              <a:rPr lang="en-US" smtClean="0"/>
              <a:t>21/05/2022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1473E-165B-41CB-A293-C1D660EDBA30}" type="slidenum">
              <a:rPr lang="en-US" smtClean="0"/>
              <a:t>‹#›</a:t>
            </a:fld>
            <a:endParaRPr lang="en-US"/>
          </a:p>
        </p:txBody>
      </p:sp>
    </p:spTree>
    <p:extLst>
      <p:ext uri="{BB962C8B-B14F-4D97-AF65-F5344CB8AC3E}">
        <p14:creationId xmlns:p14="http://schemas.microsoft.com/office/powerpoint/2010/main" val="37570838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F46048-E5FE-462F-9B8F-8D73A2CBD2C6}" type="datetimeFigureOut">
              <a:rPr lang="en-US" smtClean="0"/>
              <a:t>21/05/2022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1473E-165B-41CB-A293-C1D660EDBA30}" type="slidenum">
              <a:rPr lang="en-US" smtClean="0"/>
              <a:t>‹#›</a:t>
            </a:fld>
            <a:endParaRPr lang="en-US"/>
          </a:p>
        </p:txBody>
      </p:sp>
    </p:spTree>
    <p:extLst>
      <p:ext uri="{BB962C8B-B14F-4D97-AF65-F5344CB8AC3E}">
        <p14:creationId xmlns:p14="http://schemas.microsoft.com/office/powerpoint/2010/main" val="327829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wo Content 2">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4"/>
            <a:ext cx="9144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9144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40" name="Freeform: Shape 39">
            <a:extLst>
              <a:ext uri="{FF2B5EF4-FFF2-40B4-BE49-F238E27FC236}">
                <a16:creationId xmlns:a16="http://schemas.microsoft.com/office/drawing/2014/main" id="{477C6A0E-9AD9-4DAE-A8F9-47352997DD40}"/>
              </a:ext>
            </a:extLst>
          </p:cNvPr>
          <p:cNvSpPr/>
          <p:nvPr/>
        </p:nvSpPr>
        <p:spPr>
          <a:xfrm>
            <a:off x="1" y="1"/>
            <a:ext cx="3584972" cy="6413064"/>
          </a:xfrm>
          <a:custGeom>
            <a:avLst/>
            <a:gdLst>
              <a:gd name="connsiteX0" fmla="*/ 0 w 4779963"/>
              <a:gd name="connsiteY0" fmla="*/ 0 h 6413064"/>
              <a:gd name="connsiteX1" fmla="*/ 3376100 w 4779963"/>
              <a:gd name="connsiteY1" fmla="*/ 0 h 6413064"/>
              <a:gd name="connsiteX2" fmla="*/ 3478394 w 4779963"/>
              <a:gd name="connsiteY2" fmla="*/ 76494 h 6413064"/>
              <a:gd name="connsiteX3" fmla="*/ 4779963 w 4779963"/>
              <a:gd name="connsiteY3" fmla="*/ 2836412 h 6413064"/>
              <a:gd name="connsiteX4" fmla="*/ 1203311 w 4779963"/>
              <a:gd name="connsiteY4" fmla="*/ 6413064 h 6413064"/>
              <a:gd name="connsiteX5" fmla="*/ 139724 w 4779963"/>
              <a:gd name="connsiteY5" fmla="*/ 6252265 h 6413064"/>
              <a:gd name="connsiteX6" fmla="*/ 0 w 4779963"/>
              <a:gd name="connsiteY6" fmla="*/ 6201125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3" h="6413064">
                <a:moveTo>
                  <a:pt x="0" y="0"/>
                </a:moveTo>
                <a:lnTo>
                  <a:pt x="3376100" y="0"/>
                </a:lnTo>
                <a:lnTo>
                  <a:pt x="3478394" y="76494"/>
                </a:lnTo>
                <a:cubicBezTo>
                  <a:pt x="4273295" y="732504"/>
                  <a:pt x="4779963" y="1725289"/>
                  <a:pt x="4779963" y="2836412"/>
                </a:cubicBezTo>
                <a:cubicBezTo>
                  <a:pt x="4779963" y="4811742"/>
                  <a:pt x="3178641" y="6413064"/>
                  <a:pt x="1203311" y="6413064"/>
                </a:cubicBezTo>
                <a:cubicBezTo>
                  <a:pt x="832937" y="6413064"/>
                  <a:pt x="475711" y="6356768"/>
                  <a:pt x="139724" y="6252265"/>
                </a:cubicBezTo>
                <a:lnTo>
                  <a:pt x="0" y="62011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42" name="Picture Placeholder 41">
            <a:extLst>
              <a:ext uri="{FF2B5EF4-FFF2-40B4-BE49-F238E27FC236}">
                <a16:creationId xmlns:a16="http://schemas.microsoft.com/office/drawing/2014/main" id="{48E37E15-2CF4-46CD-A97E-2366CDF20E89}"/>
              </a:ext>
            </a:extLst>
          </p:cNvPr>
          <p:cNvSpPr>
            <a:spLocks noGrp="1"/>
          </p:cNvSpPr>
          <p:nvPr userDrawn="1">
            <p:ph type="pic" sz="quarter" idx="14" hasCustomPrompt="1"/>
          </p:nvPr>
        </p:nvSpPr>
        <p:spPr>
          <a:xfrm>
            <a:off x="-1" y="1"/>
            <a:ext cx="3409660" cy="6179312"/>
          </a:xfrm>
          <a:custGeom>
            <a:avLst/>
            <a:gdLst>
              <a:gd name="connsiteX0" fmla="*/ 0 w 4546213"/>
              <a:gd name="connsiteY0" fmla="*/ 0 h 6179312"/>
              <a:gd name="connsiteX1" fmla="*/ 2966307 w 4546213"/>
              <a:gd name="connsiteY1" fmla="*/ 0 h 6179312"/>
              <a:gd name="connsiteX2" fmla="*/ 3072361 w 4546213"/>
              <a:gd name="connsiteY2" fmla="*/ 64429 h 6179312"/>
              <a:gd name="connsiteX3" fmla="*/ 4546213 w 4546213"/>
              <a:gd name="connsiteY3" fmla="*/ 2836413 h 6179312"/>
              <a:gd name="connsiteX4" fmla="*/ 1203314 w 4546213"/>
              <a:gd name="connsiteY4" fmla="*/ 6179312 h 6179312"/>
              <a:gd name="connsiteX5" fmla="*/ 209238 w 4546213"/>
              <a:gd name="connsiteY5" fmla="*/ 6029022 h 6179312"/>
              <a:gd name="connsiteX6" fmla="*/ 0 w 4546213"/>
              <a:gd name="connsiteY6" fmla="*/ 5952440 h 617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3" h="6179312">
                <a:moveTo>
                  <a:pt x="0" y="0"/>
                </a:moveTo>
                <a:lnTo>
                  <a:pt x="2966307" y="0"/>
                </a:lnTo>
                <a:lnTo>
                  <a:pt x="3072361" y="64429"/>
                </a:lnTo>
                <a:cubicBezTo>
                  <a:pt x="3961578" y="665172"/>
                  <a:pt x="4546213" y="1682518"/>
                  <a:pt x="4546213" y="2836413"/>
                </a:cubicBezTo>
                <a:cubicBezTo>
                  <a:pt x="4546213" y="4682645"/>
                  <a:pt x="3049546" y="6179312"/>
                  <a:pt x="1203314" y="6179312"/>
                </a:cubicBezTo>
                <a:cubicBezTo>
                  <a:pt x="857146" y="6179312"/>
                  <a:pt x="523266" y="6126695"/>
                  <a:pt x="209238" y="6029022"/>
                </a:cubicBezTo>
                <a:lnTo>
                  <a:pt x="0" y="5952440"/>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911847" y="504420"/>
            <a:ext cx="4803522" cy="1480711"/>
          </a:xfrm>
        </p:spPr>
        <p:txBody>
          <a:bodyPr vert="horz" lIns="91440" tIns="45720" rIns="91440" bIns="45720" rtlCol="0" anchor="b">
            <a:noAutofit/>
          </a:bodyPr>
          <a:lstStyle>
            <a:lvl1pPr>
              <a:defRPr lang="en-GB" sz="18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8330293"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3911847" y="2526124"/>
            <a:ext cx="2263140" cy="3291840"/>
          </a:xfrm>
        </p:spPr>
        <p:txBody>
          <a:bodyPr vert="horz" lIns="0" tIns="0" rIns="0" bIns="0" rtlCol="0">
            <a:noAutofit/>
          </a:bodyPr>
          <a:lstStyle>
            <a:lvl1pPr>
              <a:lnSpc>
                <a:spcPct val="95000"/>
              </a:lnSpc>
              <a:spcBef>
                <a:spcPts val="450"/>
              </a:spcBef>
              <a:spcAft>
                <a:spcPts val="450"/>
              </a:spcAft>
              <a:defRPr lang="en-US" sz="1050" dirty="0" smtClean="0">
                <a:latin typeface="+mn-lt"/>
                <a:cs typeface="Arial" panose="020B0604020202020204" pitchFamily="34" charset="0"/>
              </a:defRPr>
            </a:lvl1pPr>
          </a:lstStyle>
          <a:p>
            <a:pPr lvl="0">
              <a:spcBef>
                <a:spcPts val="900"/>
              </a:spcBef>
              <a:spcAft>
                <a:spcPts val="900"/>
              </a:spcAft>
            </a:pPr>
            <a:r>
              <a:rPr lang="en-US" noProof="0"/>
              <a:t>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6452229" y="2526124"/>
            <a:ext cx="2263140" cy="3291840"/>
          </a:xfrm>
        </p:spPr>
        <p:txBody>
          <a:bodyPr vert="horz" lIns="0" tIns="0" rIns="0" bIns="0" rtlCol="0">
            <a:noAutofit/>
          </a:bodyPr>
          <a:lstStyle>
            <a:lvl1pPr>
              <a:lnSpc>
                <a:spcPct val="95000"/>
              </a:lnSpc>
              <a:spcBef>
                <a:spcPts val="450"/>
              </a:spcBef>
              <a:spcAft>
                <a:spcPts val="450"/>
              </a:spcAft>
              <a:defRPr lang="en-US" sz="1050" dirty="0" smtClean="0">
                <a:latin typeface="+mn-lt"/>
                <a:cs typeface="Arial" panose="020B0604020202020204" pitchFamily="34" charset="0"/>
              </a:defRPr>
            </a:lvl1pPr>
          </a:lstStyle>
          <a:p>
            <a:pPr lvl="0">
              <a:spcBef>
                <a:spcPts val="900"/>
              </a:spcBef>
              <a:spcAft>
                <a:spcPts val="900"/>
              </a:spcAft>
            </a:pPr>
            <a:r>
              <a:rPr lang="en-US" noProof="0"/>
              <a:t>Edit Master text styles</a:t>
            </a: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8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1"/>
            <a:ext cx="9144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9144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3584973"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3"/>
            <a:ext cx="3409659"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911847" y="504420"/>
            <a:ext cx="4803522" cy="1480711"/>
          </a:xfrm>
        </p:spPr>
        <p:txBody>
          <a:bodyPr vert="horz" lIns="91440" tIns="45720" rIns="91440" bIns="45720" rtlCol="0" anchor="b">
            <a:noAutofit/>
          </a:bodyPr>
          <a:lstStyle>
            <a:lvl1pPr>
              <a:defRPr lang="en-GB" sz="18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8330293"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02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1"/>
            <a:ext cx="9144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9144000" cy="6858000"/>
          </a:xfrm>
          <a:prstGeom prst="rect">
            <a:avLst/>
          </a:prstGeom>
          <a:gradFill>
            <a:gsLst>
              <a:gs pos="0">
                <a:schemeClr val="bg1">
                  <a:alpha val="0"/>
                </a:schemeClr>
              </a:gs>
              <a:gs pos="41500">
                <a:srgbClr val="FFFFFF">
                  <a:alpha val="70000"/>
                </a:srgbClr>
              </a:gs>
              <a:gs pos="8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1" name="Oval 20">
            <a:extLst>
              <a:ext uri="{FF2B5EF4-FFF2-40B4-BE49-F238E27FC236}">
                <a16:creationId xmlns:a16="http://schemas.microsoft.com/office/drawing/2014/main" id="{675D2485-288B-4C04-96B9-2B4A313C8922}"/>
              </a:ext>
            </a:extLst>
          </p:cNvPr>
          <p:cNvSpPr/>
          <p:nvPr/>
        </p:nvSpPr>
        <p:spPr>
          <a:xfrm>
            <a:off x="4870268" y="106341"/>
            <a:ext cx="4231370"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5029670" y="318876"/>
            <a:ext cx="3915918"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480060" y="504420"/>
            <a:ext cx="4432571" cy="1480711"/>
          </a:xfrm>
        </p:spPr>
        <p:txBody>
          <a:bodyPr vert="horz" lIns="91440" tIns="45720" rIns="91440" bIns="45720" rtlCol="0" anchor="b">
            <a:noAutofit/>
          </a:bodyPr>
          <a:lstStyle>
            <a:lvl1pPr>
              <a:defRPr lang="en-GB" sz="18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480060" y="2526124"/>
            <a:ext cx="1988820" cy="3653188"/>
          </a:xfrm>
        </p:spPr>
        <p:txBody>
          <a:bodyPr vert="horz" lIns="0" tIns="0" rIns="0" bIns="0" rtlCol="0">
            <a:noAutofit/>
          </a:bodyPr>
          <a:lstStyle>
            <a:lvl1pPr>
              <a:lnSpc>
                <a:spcPct val="95000"/>
              </a:lnSpc>
              <a:spcBef>
                <a:spcPts val="450"/>
              </a:spcBef>
              <a:spcAft>
                <a:spcPts val="450"/>
              </a:spcAft>
              <a:defRPr lang="en-US" sz="1050" dirty="0" smtClean="0">
                <a:latin typeface="+mn-lt"/>
                <a:cs typeface="Arial" panose="020B0604020202020204" pitchFamily="34" charset="0"/>
              </a:defRPr>
            </a:lvl1pPr>
          </a:lstStyle>
          <a:p>
            <a:pPr lvl="0">
              <a:spcBef>
                <a:spcPts val="900"/>
              </a:spcBef>
              <a:spcAft>
                <a:spcPts val="900"/>
              </a:spcAft>
            </a:pPr>
            <a:r>
              <a:rPr lang="en-US" noProof="0"/>
              <a:t>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8330293"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2795545" y="2526124"/>
            <a:ext cx="1988820" cy="3653188"/>
          </a:xfrm>
        </p:spPr>
        <p:txBody>
          <a:bodyPr vert="horz" lIns="0" tIns="0" rIns="0" bIns="0" rtlCol="0">
            <a:noAutofit/>
          </a:bodyPr>
          <a:lstStyle>
            <a:lvl1pPr>
              <a:lnSpc>
                <a:spcPct val="95000"/>
              </a:lnSpc>
              <a:spcBef>
                <a:spcPts val="450"/>
              </a:spcBef>
              <a:spcAft>
                <a:spcPts val="450"/>
              </a:spcAft>
              <a:defRPr lang="en-US" sz="1050" dirty="0" smtClean="0">
                <a:latin typeface="+mn-lt"/>
                <a:cs typeface="Arial" panose="020B0604020202020204" pitchFamily="34" charset="0"/>
              </a:defRPr>
            </a:lvl1pPr>
          </a:lstStyle>
          <a:p>
            <a:pPr lvl="0">
              <a:spcBef>
                <a:spcPts val="900"/>
              </a:spcBef>
              <a:spcAft>
                <a:spcPts val="900"/>
              </a:spcAft>
            </a:pPr>
            <a:r>
              <a:rPr lang="en-US" noProof="0"/>
              <a:t>Edit Master text styles</a:t>
            </a:r>
          </a:p>
        </p:txBody>
      </p:sp>
      <p:sp>
        <p:nvSpPr>
          <p:cNvPr id="28" name="Slide Number Placeholder 13">
            <a:extLst>
              <a:ext uri="{FF2B5EF4-FFF2-40B4-BE49-F238E27FC236}">
                <a16:creationId xmlns:a16="http://schemas.microsoft.com/office/drawing/2014/main" id="{CE1FD2D3-33AB-45C8-8460-A53DA1178B54}"/>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cxnSp>
        <p:nvCxnSpPr>
          <p:cNvPr id="29" name="Straight Connector 28">
            <a:extLst>
              <a:ext uri="{FF2B5EF4-FFF2-40B4-BE49-F238E27FC236}">
                <a16:creationId xmlns:a16="http://schemas.microsoft.com/office/drawing/2014/main" id="{985E165C-C0B1-4DBC-9626-FFD61EB2A3C6}"/>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26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flipV="1">
            <a:off x="0" y="2404424"/>
            <a:ext cx="9144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flipV="1">
            <a:off x="0" y="0"/>
            <a:ext cx="9144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1" name="Oval 20">
            <a:extLst>
              <a:ext uri="{FF2B5EF4-FFF2-40B4-BE49-F238E27FC236}">
                <a16:creationId xmlns:a16="http://schemas.microsoft.com/office/drawing/2014/main" id="{675D2485-288B-4C04-96B9-2B4A313C8922}"/>
              </a:ext>
            </a:extLst>
          </p:cNvPr>
          <p:cNvSpPr/>
          <p:nvPr/>
        </p:nvSpPr>
        <p:spPr>
          <a:xfrm>
            <a:off x="4870268" y="106341"/>
            <a:ext cx="4231370"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5029670" y="318876"/>
            <a:ext cx="3915918"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480060" y="504420"/>
            <a:ext cx="4432571" cy="1480711"/>
          </a:xfrm>
        </p:spPr>
        <p:txBody>
          <a:bodyPr vert="horz" lIns="91440" tIns="45720" rIns="91440" bIns="45720" rtlCol="0" anchor="b">
            <a:noAutofit/>
          </a:bodyPr>
          <a:lstStyle>
            <a:lvl1pPr>
              <a:defRPr lang="en-GB" sz="18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480060" y="2526124"/>
            <a:ext cx="1988820" cy="3653188"/>
          </a:xfrm>
        </p:spPr>
        <p:txBody>
          <a:bodyPr vert="horz" lIns="0" tIns="0" rIns="0" bIns="0" rtlCol="0">
            <a:noAutofit/>
          </a:bodyPr>
          <a:lstStyle>
            <a:lvl1pPr>
              <a:lnSpc>
                <a:spcPct val="95000"/>
              </a:lnSpc>
              <a:spcBef>
                <a:spcPts val="450"/>
              </a:spcBef>
              <a:spcAft>
                <a:spcPts val="450"/>
              </a:spcAft>
              <a:defRPr lang="en-US" sz="1050" dirty="0" smtClean="0">
                <a:latin typeface="+mn-lt"/>
                <a:cs typeface="Arial" panose="020B0604020202020204" pitchFamily="34" charset="0"/>
              </a:defRPr>
            </a:lvl1pPr>
          </a:lstStyle>
          <a:p>
            <a:pPr lvl="0">
              <a:spcBef>
                <a:spcPts val="900"/>
              </a:spcBef>
              <a:spcAft>
                <a:spcPts val="900"/>
              </a:spcAft>
            </a:pPr>
            <a:r>
              <a:rPr lang="en-US" noProof="0"/>
              <a:t>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8330293"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2795545" y="2526124"/>
            <a:ext cx="1988820" cy="3653188"/>
          </a:xfrm>
        </p:spPr>
        <p:txBody>
          <a:bodyPr vert="horz" lIns="0" tIns="0" rIns="0" bIns="0" rtlCol="0">
            <a:noAutofit/>
          </a:bodyPr>
          <a:lstStyle>
            <a:lvl1pPr>
              <a:lnSpc>
                <a:spcPct val="95000"/>
              </a:lnSpc>
              <a:spcBef>
                <a:spcPts val="450"/>
              </a:spcBef>
              <a:spcAft>
                <a:spcPts val="450"/>
              </a:spcAft>
              <a:defRPr lang="en-US" sz="1050" dirty="0" smtClean="0">
                <a:latin typeface="+mn-lt"/>
                <a:cs typeface="Arial" panose="020B0604020202020204" pitchFamily="34" charset="0"/>
              </a:defRPr>
            </a:lvl1pPr>
          </a:lstStyle>
          <a:p>
            <a:pPr lvl="0">
              <a:spcBef>
                <a:spcPts val="900"/>
              </a:spcBef>
              <a:spcAft>
                <a:spcPts val="900"/>
              </a:spcAft>
            </a:pPr>
            <a:r>
              <a:rPr lang="en-US" noProof="0"/>
              <a:t>Edit Master text styles</a:t>
            </a:r>
          </a:p>
        </p:txBody>
      </p:sp>
      <p:sp>
        <p:nvSpPr>
          <p:cNvPr id="14" name="Slide Number Placeholder 13">
            <a:extLst>
              <a:ext uri="{FF2B5EF4-FFF2-40B4-BE49-F238E27FC236}">
                <a16:creationId xmlns:a16="http://schemas.microsoft.com/office/drawing/2014/main" id="{7504A362-78AD-4F31-9FCF-66BA2DBDB3E9}"/>
              </a:ext>
            </a:extLst>
          </p:cNvPr>
          <p:cNvSpPr>
            <a:spLocks noGrp="1"/>
          </p:cNvSpPr>
          <p:nvPr>
            <p:ph type="sldNum" sz="quarter" idx="19"/>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cxnSp>
        <p:nvCxnSpPr>
          <p:cNvPr id="22" name="Straight Connector 21">
            <a:extLst>
              <a:ext uri="{FF2B5EF4-FFF2-40B4-BE49-F238E27FC236}">
                <a16:creationId xmlns:a16="http://schemas.microsoft.com/office/drawing/2014/main" id="{7D0E096E-920F-4CEE-BF9A-07CA664FED23}"/>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37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i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9144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9144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623887" y="3387725"/>
            <a:ext cx="4260056" cy="1700866"/>
          </a:xfrm>
        </p:spPr>
        <p:txBody>
          <a:bodyPr vert="horz" lIns="91440" tIns="45720" rIns="91440" bIns="45720" rtlCol="0" anchor="b">
            <a:noAutofit/>
          </a:bodyPr>
          <a:lstStyle>
            <a:lvl1pPr>
              <a:defRPr lang="en-GB" sz="3450" b="1" spc="-113">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327162" y="4610094"/>
            <a:ext cx="163949"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623887" y="5164364"/>
            <a:ext cx="4260056" cy="1078588"/>
          </a:xfrm>
        </p:spPr>
        <p:txBody>
          <a:bodyPr vert="horz" lIns="91440" tIns="45720" rIns="91440" bIns="45720" rtlCol="0">
            <a:noAutofit/>
          </a:bodyPr>
          <a:lstStyle>
            <a:lvl1pPr marL="0" indent="0">
              <a:buNone/>
              <a:defRPr lang="en-US" sz="1200" spc="225" dirty="0">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4883944" y="131763"/>
            <a:ext cx="4062412"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036980" y="335810"/>
            <a:ext cx="3758184"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18727423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9144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9144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623887" y="3387725"/>
            <a:ext cx="4260056" cy="1700866"/>
          </a:xfrm>
        </p:spPr>
        <p:txBody>
          <a:bodyPr vert="horz" lIns="91440" tIns="45720" rIns="91440" bIns="45720" rtlCol="0" anchor="b">
            <a:noAutofit/>
          </a:bodyPr>
          <a:lstStyle>
            <a:lvl1pPr>
              <a:defRPr lang="en-GB" sz="3450" b="1" spc="-113">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327162" y="4610094"/>
            <a:ext cx="163949"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623887" y="5164364"/>
            <a:ext cx="4260056" cy="1078588"/>
          </a:xfrm>
        </p:spPr>
        <p:txBody>
          <a:bodyPr vert="horz" lIns="91440" tIns="45720" rIns="91440" bIns="45720" rtlCol="0">
            <a:noAutofit/>
          </a:bodyPr>
          <a:lstStyle>
            <a:lvl1pPr marL="0" indent="0">
              <a:buNone/>
              <a:defRPr lang="en-US" sz="1200" spc="225" dirty="0">
                <a:latin typeface="+mj-lt"/>
                <a:cs typeface="Arial" panose="020B0604020202020204" pitchFamily="34" charset="0"/>
              </a:defRPr>
            </a:lvl1pPr>
          </a:lstStyle>
          <a:p>
            <a:pPr lvl="0"/>
            <a:r>
              <a:rPr lang="en-US" noProof="0"/>
              <a:t>Subtitle</a:t>
            </a:r>
          </a:p>
        </p:txBody>
      </p:sp>
    </p:spTree>
    <p:extLst>
      <p:ext uri="{BB962C8B-B14F-4D97-AF65-F5344CB8AC3E}">
        <p14:creationId xmlns:p14="http://schemas.microsoft.com/office/powerpoint/2010/main" val="21441349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609FE-43FB-456B-BAF9-6FC670B8764A}"/>
              </a:ext>
            </a:extLst>
          </p:cNvPr>
          <p:cNvSpPr>
            <a:spLocks noGrp="1"/>
          </p:cNvSpPr>
          <p:nvPr>
            <p:ph type="title"/>
          </p:nvPr>
        </p:nvSpPr>
        <p:spPr>
          <a:xfrm>
            <a:off x="480060" y="500492"/>
            <a:ext cx="8235310" cy="1484638"/>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969D659-7B46-41C1-9CA1-5746C1F3377C}"/>
              </a:ext>
            </a:extLst>
          </p:cNvPr>
          <p:cNvSpPr>
            <a:spLocks noGrp="1"/>
          </p:cNvSpPr>
          <p:nvPr>
            <p:ph type="body" idx="1"/>
          </p:nvPr>
        </p:nvSpPr>
        <p:spPr>
          <a:xfrm>
            <a:off x="480060" y="2522198"/>
            <a:ext cx="8235310" cy="3654765"/>
          </a:xfrm>
          <a:prstGeom prst="rect">
            <a:avLst/>
          </a:prstGeom>
        </p:spPr>
        <p:txBody>
          <a:bodyPr vert="horz" lIns="0" tIns="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Oval 7">
            <a:extLst>
              <a:ext uri="{FF2B5EF4-FFF2-40B4-BE49-F238E27FC236}">
                <a16:creationId xmlns:a16="http://schemas.microsoft.com/office/drawing/2014/main" id="{59A1F076-A89C-4CB0-B989-3D0025F57611}"/>
              </a:ext>
            </a:extLst>
          </p:cNvPr>
          <p:cNvSpPr/>
          <p:nvPr userDrawn="1"/>
        </p:nvSpPr>
        <p:spPr>
          <a:xfrm>
            <a:off x="8423111" y="6327865"/>
            <a:ext cx="29226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9" name="Straight Connector 8">
            <a:extLst>
              <a:ext uri="{FF2B5EF4-FFF2-40B4-BE49-F238E27FC236}">
                <a16:creationId xmlns:a16="http://schemas.microsoft.com/office/drawing/2014/main" id="{B0C3D765-86AA-4427-A0B6-8B18C4317F15}"/>
              </a:ext>
            </a:extLst>
          </p:cNvPr>
          <p:cNvCxnSpPr/>
          <p:nvPr userDrawn="1"/>
        </p:nvCxnSpPr>
        <p:spPr>
          <a:xfrm>
            <a:off x="8330293"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5F01409D-0479-49CD-B8ED-E73E5F96A2E6}"/>
              </a:ext>
            </a:extLst>
          </p:cNvPr>
          <p:cNvSpPr>
            <a:spLocks noGrp="1"/>
          </p:cNvSpPr>
          <p:nvPr>
            <p:ph type="sldNum" sz="quarter" idx="4"/>
          </p:nvPr>
        </p:nvSpPr>
        <p:spPr>
          <a:xfrm>
            <a:off x="8423104" y="6327866"/>
            <a:ext cx="292265" cy="393610"/>
          </a:xfrm>
          <a:prstGeom prst="rect">
            <a:avLst/>
          </a:prstGeom>
        </p:spPr>
        <p:txBody>
          <a:bodyPr lIns="0" rIns="0" anchor="ctr" anchorCtr="1"/>
          <a:lstStyle>
            <a:lvl1pPr algn="ctr">
              <a:defRPr sz="750">
                <a:solidFill>
                  <a:schemeClr val="bg1"/>
                </a:solidFill>
                <a:latin typeface="+mn-lt"/>
                <a:cs typeface="Arial" panose="020B0604020202020204" pitchFamily="34" charset="0"/>
              </a:defRPr>
            </a:lvl1pPr>
          </a:lstStyle>
          <a:p>
            <a:pPr defTabSz="685800">
              <a:defRPr/>
            </a:pPr>
            <a:fld id="{DCB4E619-4CA9-4A22-920F-20396BF50470}" type="slidenum">
              <a:rPr lang="en-US" smtClean="0">
                <a:solidFill>
                  <a:srgbClr val="FFFFFF"/>
                </a:solidFill>
              </a:rPr>
              <a:pPr defTabSz="685800">
                <a:defRPr/>
              </a:pPr>
              <a:t>‹#›</a:t>
            </a:fld>
            <a:endParaRPr lang="en-US" dirty="0">
              <a:solidFill>
                <a:srgbClr val="FFFFFF"/>
              </a:solidFill>
            </a:endParaRPr>
          </a:p>
        </p:txBody>
      </p:sp>
      <p:cxnSp>
        <p:nvCxnSpPr>
          <p:cNvPr id="11" name="Straight Connector 10">
            <a:extLst>
              <a:ext uri="{FF2B5EF4-FFF2-40B4-BE49-F238E27FC236}">
                <a16:creationId xmlns:a16="http://schemas.microsoft.com/office/drawing/2014/main" id="{A216A1F9-49AB-4FE6-BBD0-DD68FF6EB753}"/>
              </a:ext>
            </a:extLst>
          </p:cNvPr>
          <p:cNvCxnSpPr/>
          <p:nvPr userDrawn="1"/>
        </p:nvCxnSpPr>
        <p:spPr>
          <a:xfrm>
            <a:off x="0" y="6523059"/>
            <a:ext cx="83324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334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Lst>
  <p:txStyles>
    <p:titleStyle>
      <a:lvl1pPr algn="l" defTabSz="685800" rtl="0" eaLnBrk="1" latinLnBrk="0" hangingPunct="1">
        <a:lnSpc>
          <a:spcPct val="90000"/>
        </a:lnSpc>
        <a:spcBef>
          <a:spcPct val="0"/>
        </a:spcBef>
        <a:buNone/>
        <a:defRPr sz="1800" b="1" kern="1200">
          <a:solidFill>
            <a:schemeClr val="accent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0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788"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788"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1F46048-E5FE-462F-9B8F-8D73A2CBD2C6}" type="datetimeFigureOut">
              <a:rPr lang="en-US" smtClean="0"/>
              <a:t>21/05/2022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F1473E-165B-41CB-A293-C1D660EDBA30}" type="slidenum">
              <a:rPr lang="en-US" smtClean="0"/>
              <a:t>‹#›</a:t>
            </a:fld>
            <a:endParaRPr lang="en-US"/>
          </a:p>
        </p:txBody>
      </p:sp>
    </p:spTree>
    <p:extLst>
      <p:ext uri="{BB962C8B-B14F-4D97-AF65-F5344CB8AC3E}">
        <p14:creationId xmlns:p14="http://schemas.microsoft.com/office/powerpoint/2010/main" val="214562104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200.png"/><Relationship Id="rId7" Type="http://schemas.openxmlformats.org/officeDocument/2006/relationships/image" Target="../media/image12.png"/><Relationship Id="rId2" Type="http://schemas.openxmlformats.org/officeDocument/2006/relationships/image" Target="../media/image80.png"/><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250.png"/><Relationship Id="rId4" Type="http://schemas.openxmlformats.org/officeDocument/2006/relationships/image" Target="../media/image280.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5.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5.xml"/><Relationship Id="rId5" Type="http://schemas.openxmlformats.org/officeDocument/2006/relationships/image" Target="../media/image11.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descr="divider line">
            <a:extLst>
              <a:ext uri="{FF2B5EF4-FFF2-40B4-BE49-F238E27FC236}">
                <a16:creationId xmlns:a16="http://schemas.microsoft.com/office/drawing/2014/main" id="{BA62D616-C355-46BC-B4B6-8254E2BE6EE7}"/>
              </a:ext>
            </a:extLst>
          </p:cNvPr>
          <p:cNvCxnSpPr/>
          <p:nvPr/>
        </p:nvCxnSpPr>
        <p:spPr>
          <a:xfrm>
            <a:off x="4343839" y="3819524"/>
            <a:ext cx="456323"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057404" y="2526862"/>
            <a:ext cx="7029191" cy="1292662"/>
          </a:xfrm>
          <a:prstGeom prst="rect">
            <a:avLst/>
          </a:prstGeom>
        </p:spPr>
        <p:txBody>
          <a:bodyPr wrap="square">
            <a:spAutoFit/>
          </a:bodyPr>
          <a:lstStyle/>
          <a:p>
            <a:pPr algn="ctr" defTabSz="685800">
              <a:defRPr/>
            </a:pPr>
            <a:r>
              <a:rPr lang="en-US" sz="2600" b="1" kern="0" cap="all" smtClean="0">
                <a:solidFill>
                  <a:srgbClr val="C00000"/>
                </a:solidFill>
                <a:latin typeface="Times New Roman" pitchFamily="18" charset="0"/>
                <a:cs typeface="Times New Roman" pitchFamily="18" charset="0"/>
              </a:rPr>
              <a:t>Xây dựng website bán đồ ăn vặt trực tuyến bằng ASP.NET theo mô hình MVC</a:t>
            </a:r>
            <a:endParaRPr lang="en-US" sz="2600" kern="0" cap="all" dirty="0">
              <a:solidFill>
                <a:srgbClr val="C00000"/>
              </a:solidFill>
              <a:latin typeface="Arial"/>
            </a:endParaRPr>
          </a:p>
        </p:txBody>
      </p:sp>
      <p:sp>
        <p:nvSpPr>
          <p:cNvPr id="3" name="Rectangle 2"/>
          <p:cNvSpPr/>
          <p:nvPr/>
        </p:nvSpPr>
        <p:spPr>
          <a:xfrm>
            <a:off x="1601011" y="377278"/>
            <a:ext cx="6210418" cy="769441"/>
          </a:xfrm>
          <a:prstGeom prst="rect">
            <a:avLst/>
          </a:prstGeom>
        </p:spPr>
        <p:txBody>
          <a:bodyPr wrap="none">
            <a:spAutoFit/>
          </a:bodyPr>
          <a:lstStyle/>
          <a:p>
            <a:pPr algn="ctr" defTabSz="685732">
              <a:defRPr/>
            </a:pPr>
            <a:r>
              <a:rPr lang="en-US" sz="2000" b="1" smtClean="0">
                <a:solidFill>
                  <a:prstClr val="black"/>
                </a:solidFill>
                <a:latin typeface="Times New Roman" panose="02020603050405020304" pitchFamily="18" charset="0"/>
                <a:cs typeface="Times New Roman" panose="02020603050405020304" pitchFamily="18" charset="0"/>
              </a:rPr>
              <a:t>TRƯỜNG ĐẠI HỌC CÔNG NGHIỆP HÀ NỘI</a:t>
            </a:r>
          </a:p>
          <a:p>
            <a:pPr algn="ctr" defTabSz="685732">
              <a:defRPr/>
            </a:pPr>
            <a:r>
              <a:rPr lang="en-US" sz="2400" b="1" smtClean="0">
                <a:solidFill>
                  <a:prstClr val="black"/>
                </a:solidFill>
                <a:latin typeface="Times New Roman" panose="02020603050405020304" pitchFamily="18" charset="0"/>
                <a:cs typeface="Times New Roman" panose="02020603050405020304" pitchFamily="18" charset="0"/>
              </a:rPr>
              <a:t>ĐỒ ÁN NGÀNH CÔNG NGHỆ THÔNG TIN</a:t>
            </a:r>
            <a:endParaRPr lang="vi-VN" sz="2400" b="1">
              <a:solidFill>
                <a:prstClr val="black"/>
              </a:solidFill>
              <a:latin typeface="Times New Roman" panose="02020603050405020304" pitchFamily="18" charset="0"/>
              <a:cs typeface="Times New Roman" panose="02020603050405020304" pitchFamily="18" charset="0"/>
            </a:endParaRPr>
          </a:p>
        </p:txBody>
      </p:sp>
      <p:sp>
        <p:nvSpPr>
          <p:cNvPr id="5" name="Rectangle 4"/>
          <p:cNvSpPr/>
          <p:nvPr/>
        </p:nvSpPr>
        <p:spPr>
          <a:xfrm>
            <a:off x="2539560" y="4401190"/>
            <a:ext cx="5271869" cy="1477328"/>
          </a:xfrm>
          <a:prstGeom prst="rect">
            <a:avLst/>
          </a:prstGeom>
        </p:spPr>
        <p:txBody>
          <a:bodyPr wrap="square">
            <a:spAutoFit/>
          </a:bodyPr>
          <a:lstStyle/>
          <a:p>
            <a:pPr defTabSz="685800">
              <a:lnSpc>
                <a:spcPct val="150000"/>
              </a:lnSpc>
            </a:pPr>
            <a:r>
              <a:rPr lang="en-US" sz="2000" b="1" smtClean="0">
                <a:solidFill>
                  <a:srgbClr val="000000"/>
                </a:solidFill>
                <a:latin typeface="Times New Roman" panose="02020603050405020304" pitchFamily="18" charset="0"/>
                <a:ea typeface="Times New Roman" panose="02020603050405020304" pitchFamily="18" charset="0"/>
              </a:rPr>
              <a:t>GVHD    : </a:t>
            </a:r>
            <a:r>
              <a:rPr lang="vi-VN" sz="2000" b="1" smtClean="0">
                <a:solidFill>
                  <a:srgbClr val="000000"/>
                </a:solidFill>
                <a:latin typeface="Times New Roman" panose="02020603050405020304" pitchFamily="18" charset="0"/>
                <a:ea typeface="Times New Roman" panose="02020603050405020304" pitchFamily="18" charset="0"/>
              </a:rPr>
              <a:t>TS</a:t>
            </a:r>
            <a:r>
              <a:rPr lang="vi-VN" sz="2000" b="1">
                <a:solidFill>
                  <a:srgbClr val="000000"/>
                </a:solidFill>
                <a:latin typeface="Times New Roman" panose="02020603050405020304" pitchFamily="18" charset="0"/>
                <a:ea typeface="Times New Roman" panose="02020603050405020304" pitchFamily="18" charset="0"/>
              </a:rPr>
              <a:t>. Nguyễn Mạnh </a:t>
            </a:r>
            <a:r>
              <a:rPr lang="vi-VN" sz="2000" b="1" smtClean="0">
                <a:solidFill>
                  <a:srgbClr val="000000"/>
                </a:solidFill>
                <a:latin typeface="Times New Roman" panose="02020603050405020304" pitchFamily="18" charset="0"/>
                <a:ea typeface="Times New Roman" panose="02020603050405020304" pitchFamily="18" charset="0"/>
              </a:rPr>
              <a:t>Cường</a:t>
            </a:r>
            <a:r>
              <a:rPr lang="en-US" sz="2000" b="1">
                <a:solidFill>
                  <a:prstClr val="black"/>
                </a:solidFill>
                <a:latin typeface="Times New Roman" panose="02020603050405020304" pitchFamily="18" charset="0"/>
                <a:cs typeface="Times New Roman" panose="02020603050405020304" pitchFamily="18" charset="0"/>
              </a:rPr>
              <a:t>	</a:t>
            </a:r>
            <a:endParaRPr lang="en-US" sz="2000" b="1" smtClean="0">
              <a:solidFill>
                <a:prstClr val="black"/>
              </a:solidFill>
              <a:latin typeface="Times New Roman" panose="02020603050405020304" pitchFamily="18" charset="0"/>
              <a:cs typeface="Times New Roman" panose="02020603050405020304" pitchFamily="18" charset="0"/>
            </a:endParaRPr>
          </a:p>
          <a:p>
            <a:pPr defTabSz="685800">
              <a:lnSpc>
                <a:spcPct val="150000"/>
              </a:lnSpc>
            </a:pPr>
            <a:r>
              <a:rPr lang="en-US" sz="2000" b="1" smtClean="0">
                <a:solidFill>
                  <a:prstClr val="black"/>
                </a:solidFill>
                <a:latin typeface="Times New Roman" panose="02020603050405020304" pitchFamily="18" charset="0"/>
                <a:cs typeface="Times New Roman" panose="02020603050405020304" pitchFamily="18" charset="0"/>
              </a:rPr>
              <a:t>Lớp         : ĐHCNTT03 – K13</a:t>
            </a:r>
          </a:p>
          <a:p>
            <a:pPr defTabSz="685800">
              <a:lnSpc>
                <a:spcPct val="150000"/>
              </a:lnSpc>
            </a:pPr>
            <a:r>
              <a:rPr lang="en-US" sz="2000" b="1" smtClean="0">
                <a:solidFill>
                  <a:prstClr val="black"/>
                </a:solidFill>
                <a:latin typeface="Times New Roman" panose="02020603050405020304" pitchFamily="18" charset="0"/>
                <a:cs typeface="Times New Roman" panose="02020603050405020304" pitchFamily="18" charset="0"/>
              </a:rPr>
              <a:t>Sinh viên: Phạm Thị Hoài - 2018603058</a:t>
            </a:r>
          </a:p>
        </p:txBody>
      </p:sp>
      <p:pic>
        <p:nvPicPr>
          <p:cNvPr id="10" name="Picture 9">
            <a:extLst>
              <a:ext uri="{FF2B5EF4-FFF2-40B4-BE49-F238E27FC236}">
                <a16:creationId xmlns:a16="http://schemas.microsoft.com/office/drawing/2014/main" id="{1237E0D3-6010-43ED-B8AE-D245902C12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350" y="301335"/>
            <a:ext cx="918919" cy="921328"/>
          </a:xfrm>
          <a:prstGeom prst="rect">
            <a:avLst/>
          </a:prstGeom>
        </p:spPr>
      </p:pic>
      <p:pic>
        <p:nvPicPr>
          <p:cNvPr id="11" name="Picture 10">
            <a:extLst>
              <a:ext uri="{FF2B5EF4-FFF2-40B4-BE49-F238E27FC236}">
                <a16:creationId xmlns:a16="http://schemas.microsoft.com/office/drawing/2014/main" id="{F6456785-FC49-4CCF-8A56-15EC0CD953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0801" y="131715"/>
            <a:ext cx="1382809" cy="967967"/>
          </a:xfrm>
          <a:prstGeom prst="rect">
            <a:avLst/>
          </a:prstGeom>
        </p:spPr>
      </p:pic>
    </p:spTree>
    <p:extLst>
      <p:ext uri="{BB962C8B-B14F-4D97-AF65-F5344CB8AC3E}">
        <p14:creationId xmlns:p14="http://schemas.microsoft.com/office/powerpoint/2010/main" val="1516890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DEBF0-CE83-419F-AD74-E662BF6D662D}"/>
              </a:ext>
            </a:extLst>
          </p:cNvPr>
          <p:cNvPicPr>
            <a:picLocks noChangeAspect="1"/>
          </p:cNvPicPr>
          <p:nvPr/>
        </p:nvPicPr>
        <p:blipFill>
          <a:blip r:embed="rId2">
            <a:duotone>
              <a:schemeClr val="accent3">
                <a:shade val="45000"/>
                <a:satMod val="135000"/>
              </a:schemeClr>
              <a:prstClr val="white"/>
            </a:duotone>
          </a:blip>
          <a:stretch>
            <a:fillRect/>
          </a:stretch>
        </p:blipFill>
        <p:spPr>
          <a:xfrm>
            <a:off x="0" y="-5327"/>
            <a:ext cx="9144000" cy="779249"/>
          </a:xfrm>
          <a:prstGeom prst="rect">
            <a:avLst/>
          </a:prstGeom>
        </p:spPr>
      </p:pic>
      <p:pic>
        <p:nvPicPr>
          <p:cNvPr id="21" name="Picture 20">
            <a:extLst>
              <a:ext uri="{FF2B5EF4-FFF2-40B4-BE49-F238E27FC236}">
                <a16:creationId xmlns:a16="http://schemas.microsoft.com/office/drawing/2014/main" id="{8702235E-24C3-44DE-9453-47A704FC5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49" y="19507"/>
            <a:ext cx="674952" cy="674952"/>
          </a:xfrm>
          <a:prstGeom prst="rect">
            <a:avLst/>
          </a:prstGeom>
        </p:spPr>
      </p:pic>
      <p:pic>
        <p:nvPicPr>
          <p:cNvPr id="22" name="Picture 21">
            <a:extLst>
              <a:ext uri="{FF2B5EF4-FFF2-40B4-BE49-F238E27FC236}">
                <a16:creationId xmlns:a16="http://schemas.microsoft.com/office/drawing/2014/main" id="{8AD9A790-220A-4567-8F9E-209E2D0CC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9851" y="-108883"/>
            <a:ext cx="1380834" cy="984569"/>
          </a:xfrm>
          <a:prstGeom prst="rect">
            <a:avLst/>
          </a:prstGeom>
        </p:spPr>
      </p:pic>
      <p:sp>
        <p:nvSpPr>
          <p:cNvPr id="26" name="TextBox 25">
            <a:extLst>
              <a:ext uri="{FF2B5EF4-FFF2-40B4-BE49-F238E27FC236}">
                <a16:creationId xmlns:a16="http://schemas.microsoft.com/office/drawing/2014/main" id="{7942602C-FD87-4AF1-A206-79C89E1CFDB1}"/>
              </a:ext>
            </a:extLst>
          </p:cNvPr>
          <p:cNvSpPr txBox="1"/>
          <p:nvPr/>
        </p:nvSpPr>
        <p:spPr>
          <a:xfrm>
            <a:off x="964050" y="19507"/>
            <a:ext cx="8166301" cy="646331"/>
          </a:xfrm>
          <a:prstGeom prst="rect">
            <a:avLst/>
          </a:prstGeom>
          <a:noFill/>
        </p:spPr>
        <p:txBody>
          <a:bodyPr wrap="square">
            <a:spAutoFit/>
          </a:bodyPr>
          <a:lstStyle/>
          <a:p>
            <a:r>
              <a:rPr lang="en-US" sz="3600" b="1">
                <a:latin typeface="Times New Roman" pitchFamily="18" charset="0"/>
                <a:cs typeface="Times New Roman" pitchFamily="18" charset="0"/>
              </a:rPr>
              <a:t>4</a:t>
            </a:r>
            <a:r>
              <a:rPr lang="en-US" sz="3600" b="1" smtClean="0">
                <a:latin typeface="Times New Roman" pitchFamily="18" charset="0"/>
                <a:cs typeface="Times New Roman" pitchFamily="18" charset="0"/>
              </a:rPr>
              <a:t>. Kết quả đạt được</a:t>
            </a:r>
            <a:endParaRPr lang="en-US" sz="3600" b="1" dirty="0">
              <a:latin typeface="Times New Roman" pitchFamily="18" charset="0"/>
              <a:cs typeface="Times New Roman" pitchFamily="18" charset="0"/>
            </a:endParaRPr>
          </a:p>
        </p:txBody>
      </p:sp>
      <p:sp>
        <p:nvSpPr>
          <p:cNvPr id="65" name="AutoShape 22">
            <a:extLst>
              <a:ext uri="{FF2B5EF4-FFF2-40B4-BE49-F238E27FC236}">
                <a16:creationId xmlns:a16="http://schemas.microsoft.com/office/drawing/2014/main" id="{B498EEC8-A50B-43B2-AD3E-CFD7B5128835}"/>
              </a:ext>
            </a:extLst>
          </p:cNvPr>
          <p:cNvSpPr>
            <a:spLocks noChangeArrowheads="1"/>
          </p:cNvSpPr>
          <p:nvPr/>
        </p:nvSpPr>
        <p:spPr bwMode="gray">
          <a:xfrm>
            <a:off x="3834315" y="4878204"/>
            <a:ext cx="447080" cy="382697"/>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66" name="AutoShape 22">
            <a:extLst>
              <a:ext uri="{FF2B5EF4-FFF2-40B4-BE49-F238E27FC236}">
                <a16:creationId xmlns:a16="http://schemas.microsoft.com/office/drawing/2014/main" id="{97227CA8-D5FE-4D77-BCC9-2D83D791070A}"/>
              </a:ext>
            </a:extLst>
          </p:cNvPr>
          <p:cNvSpPr>
            <a:spLocks noChangeArrowheads="1"/>
          </p:cNvSpPr>
          <p:nvPr/>
        </p:nvSpPr>
        <p:spPr bwMode="gray">
          <a:xfrm>
            <a:off x="3796382" y="2506734"/>
            <a:ext cx="447080" cy="380155"/>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13" name="Rectangle 12"/>
          <p:cNvSpPr/>
          <p:nvPr/>
        </p:nvSpPr>
        <p:spPr>
          <a:xfrm>
            <a:off x="517735" y="3304696"/>
            <a:ext cx="8108529" cy="577850"/>
          </a:xfrm>
          <a:prstGeom prst="rect">
            <a:avLst/>
          </a:prstGeom>
        </p:spPr>
        <p:txBody>
          <a:bodyPr wrap="square">
            <a:spAutoFit/>
          </a:bodyPr>
          <a:lstStyle/>
          <a:p>
            <a:pPr algn="ctr">
              <a:lnSpc>
                <a:spcPct val="150000"/>
              </a:lnSpc>
            </a:pPr>
            <a:r>
              <a:rPr lang="en-US" sz="2400" i="1" smtClean="0">
                <a:solidFill>
                  <a:srgbClr val="333333"/>
                </a:solidFill>
                <a:latin typeface="Times  New Roman"/>
                <a:cs typeface="Times New Roman" panose="02020603050405020304" pitchFamily="18" charset="0"/>
              </a:rPr>
              <a:t>Chạy chương trình</a:t>
            </a:r>
            <a:endParaRPr lang="vi-VN" sz="2400" i="1">
              <a:solidFill>
                <a:srgbClr val="333333"/>
              </a:solidFill>
              <a:latin typeface="Times  New Roman"/>
              <a:cs typeface="Times New Roman" panose="02020603050405020304" pitchFamily="18" charset="0"/>
            </a:endParaRPr>
          </a:p>
        </p:txBody>
      </p:sp>
      <p:sp>
        <p:nvSpPr>
          <p:cNvPr id="9" name="Chevron 23">
            <a:extLst>
              <a:ext uri="{FF2B5EF4-FFF2-40B4-BE49-F238E27FC236}">
                <a16:creationId xmlns:a16="http://schemas.microsoft.com/office/drawing/2014/main" id="{82302230-9A77-461E-A545-670C652570A9}"/>
              </a:ext>
            </a:extLst>
          </p:cNvPr>
          <p:cNvSpPr/>
          <p:nvPr/>
        </p:nvSpPr>
        <p:spPr>
          <a:xfrm>
            <a:off x="1023486" y="953092"/>
            <a:ext cx="7864104" cy="577853"/>
          </a:xfrm>
          <a:prstGeom prst="chevron">
            <a:avLst/>
          </a:prstGeom>
          <a:ln w="3810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0" smtClean="0">
                <a:solidFill>
                  <a:srgbClr val="4472C4">
                    <a:lumMod val="50000"/>
                  </a:srgbClr>
                </a:solidFill>
                <a:latin typeface="Times New Roman" panose="02020603050405020304" pitchFamily="18" charset="0"/>
                <a:cs typeface="Times New Roman" panose="02020603050405020304" pitchFamily="18" charset="0"/>
              </a:rPr>
              <a:t>Kết quả</a:t>
            </a:r>
            <a:endParaRPr kumimoji="0" lang="en-US" sz="2800" b="1" i="0" u="none" strike="noStrike" kern="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0" name="Flowchart: Decision 9">
            <a:extLst>
              <a:ext uri="{FF2B5EF4-FFF2-40B4-BE49-F238E27FC236}">
                <a16:creationId xmlns:a16="http://schemas.microsoft.com/office/drawing/2014/main" id="{24AEE8C5-56A1-46AF-A1E8-D66CBF2A8242}"/>
              </a:ext>
            </a:extLst>
          </p:cNvPr>
          <p:cNvSpPr/>
          <p:nvPr/>
        </p:nvSpPr>
        <p:spPr>
          <a:xfrm>
            <a:off x="114462" y="838030"/>
            <a:ext cx="1136626" cy="807979"/>
          </a:xfrm>
          <a:prstGeom prst="flowChartDecision">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0">
                <a:solidFill>
                  <a:srgbClr val="000000"/>
                </a:solidFill>
                <a:latin typeface="Times New Roman" panose="02020603050405020304" pitchFamily="18" charset="0"/>
                <a:cs typeface="Times New Roman" panose="02020603050405020304" pitchFamily="18" charset="0"/>
              </a:rPr>
              <a:t>4</a:t>
            </a:r>
            <a:r>
              <a:rPr kumimoji="0" lang="vi-VN" sz="2400" b="1"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a:t>
            </a:r>
            <a:r>
              <a:rPr lang="en-US" sz="2400" b="1" kern="0" noProof="0">
                <a:solidFill>
                  <a:srgbClr val="000000"/>
                </a:solidFill>
                <a:latin typeface="Times New Roman" panose="02020603050405020304" pitchFamily="18" charset="0"/>
                <a:cs typeface="Times New Roman" panose="02020603050405020304" pitchFamily="18" charset="0"/>
              </a:rPr>
              <a:t>1</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824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DEBF0-CE83-419F-AD74-E662BF6D662D}"/>
              </a:ext>
            </a:extLst>
          </p:cNvPr>
          <p:cNvPicPr>
            <a:picLocks noChangeAspect="1"/>
          </p:cNvPicPr>
          <p:nvPr/>
        </p:nvPicPr>
        <p:blipFill>
          <a:blip r:embed="rId2">
            <a:duotone>
              <a:schemeClr val="accent3">
                <a:shade val="45000"/>
                <a:satMod val="135000"/>
              </a:schemeClr>
              <a:prstClr val="white"/>
            </a:duotone>
          </a:blip>
          <a:stretch>
            <a:fillRect/>
          </a:stretch>
        </p:blipFill>
        <p:spPr>
          <a:xfrm>
            <a:off x="0" y="-5327"/>
            <a:ext cx="9144000" cy="779249"/>
          </a:xfrm>
          <a:prstGeom prst="rect">
            <a:avLst/>
          </a:prstGeom>
        </p:spPr>
      </p:pic>
      <p:pic>
        <p:nvPicPr>
          <p:cNvPr id="21" name="Picture 20">
            <a:extLst>
              <a:ext uri="{FF2B5EF4-FFF2-40B4-BE49-F238E27FC236}">
                <a16:creationId xmlns:a16="http://schemas.microsoft.com/office/drawing/2014/main" id="{8702235E-24C3-44DE-9453-47A704FC5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49" y="19507"/>
            <a:ext cx="674952" cy="674952"/>
          </a:xfrm>
          <a:prstGeom prst="rect">
            <a:avLst/>
          </a:prstGeom>
        </p:spPr>
      </p:pic>
      <p:pic>
        <p:nvPicPr>
          <p:cNvPr id="22" name="Picture 21">
            <a:extLst>
              <a:ext uri="{FF2B5EF4-FFF2-40B4-BE49-F238E27FC236}">
                <a16:creationId xmlns:a16="http://schemas.microsoft.com/office/drawing/2014/main" id="{8AD9A790-220A-4567-8F9E-209E2D0CC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9851" y="-108883"/>
            <a:ext cx="1380834" cy="984569"/>
          </a:xfrm>
          <a:prstGeom prst="rect">
            <a:avLst/>
          </a:prstGeom>
        </p:spPr>
      </p:pic>
      <p:sp>
        <p:nvSpPr>
          <p:cNvPr id="26" name="TextBox 25">
            <a:extLst>
              <a:ext uri="{FF2B5EF4-FFF2-40B4-BE49-F238E27FC236}">
                <a16:creationId xmlns:a16="http://schemas.microsoft.com/office/drawing/2014/main" id="{7942602C-FD87-4AF1-A206-79C89E1CFDB1}"/>
              </a:ext>
            </a:extLst>
          </p:cNvPr>
          <p:cNvSpPr txBox="1"/>
          <p:nvPr/>
        </p:nvSpPr>
        <p:spPr>
          <a:xfrm>
            <a:off x="964050" y="19507"/>
            <a:ext cx="8166301" cy="646331"/>
          </a:xfrm>
          <a:prstGeom prst="rect">
            <a:avLst/>
          </a:prstGeom>
          <a:noFill/>
        </p:spPr>
        <p:txBody>
          <a:bodyPr wrap="square">
            <a:spAutoFit/>
          </a:bodyPr>
          <a:lstStyle/>
          <a:p>
            <a:r>
              <a:rPr lang="en-US" sz="3600" b="1">
                <a:latin typeface="Times New Roman" pitchFamily="18" charset="0"/>
                <a:cs typeface="Times New Roman" pitchFamily="18" charset="0"/>
              </a:rPr>
              <a:t>4</a:t>
            </a:r>
            <a:r>
              <a:rPr lang="en-US" sz="3600" b="1" smtClean="0">
                <a:latin typeface="Times New Roman" pitchFamily="18" charset="0"/>
                <a:cs typeface="Times New Roman" pitchFamily="18" charset="0"/>
              </a:rPr>
              <a:t>. Kết quả đạt được</a:t>
            </a:r>
            <a:endParaRPr lang="en-US" sz="3600" b="1" dirty="0">
              <a:latin typeface="Times New Roman" pitchFamily="18" charset="0"/>
              <a:cs typeface="Times New Roman" pitchFamily="18" charset="0"/>
            </a:endParaRPr>
          </a:p>
        </p:txBody>
      </p:sp>
      <p:sp>
        <p:nvSpPr>
          <p:cNvPr id="65" name="AutoShape 22">
            <a:extLst>
              <a:ext uri="{FF2B5EF4-FFF2-40B4-BE49-F238E27FC236}">
                <a16:creationId xmlns:a16="http://schemas.microsoft.com/office/drawing/2014/main" id="{B498EEC8-A50B-43B2-AD3E-CFD7B5128835}"/>
              </a:ext>
            </a:extLst>
          </p:cNvPr>
          <p:cNvSpPr>
            <a:spLocks noChangeArrowheads="1"/>
          </p:cNvSpPr>
          <p:nvPr/>
        </p:nvSpPr>
        <p:spPr bwMode="gray">
          <a:xfrm>
            <a:off x="3834315" y="4878204"/>
            <a:ext cx="447080" cy="382697"/>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66" name="AutoShape 22">
            <a:extLst>
              <a:ext uri="{FF2B5EF4-FFF2-40B4-BE49-F238E27FC236}">
                <a16:creationId xmlns:a16="http://schemas.microsoft.com/office/drawing/2014/main" id="{97227CA8-D5FE-4D77-BCC9-2D83D791070A}"/>
              </a:ext>
            </a:extLst>
          </p:cNvPr>
          <p:cNvSpPr>
            <a:spLocks noChangeArrowheads="1"/>
          </p:cNvSpPr>
          <p:nvPr/>
        </p:nvSpPr>
        <p:spPr bwMode="gray">
          <a:xfrm>
            <a:off x="3796382" y="2506734"/>
            <a:ext cx="447080" cy="380155"/>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9" name="Chevron 23">
            <a:extLst>
              <a:ext uri="{FF2B5EF4-FFF2-40B4-BE49-F238E27FC236}">
                <a16:creationId xmlns:a16="http://schemas.microsoft.com/office/drawing/2014/main" id="{82302230-9A77-461E-A545-670C652570A9}"/>
              </a:ext>
            </a:extLst>
          </p:cNvPr>
          <p:cNvSpPr/>
          <p:nvPr/>
        </p:nvSpPr>
        <p:spPr>
          <a:xfrm>
            <a:off x="1023486" y="953092"/>
            <a:ext cx="7864104" cy="577853"/>
          </a:xfrm>
          <a:prstGeom prst="chevron">
            <a:avLst/>
          </a:prstGeom>
          <a:ln w="3810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0" noProof="0" smtClean="0">
                <a:solidFill>
                  <a:srgbClr val="4472C4">
                    <a:lumMod val="50000"/>
                  </a:srgbClr>
                </a:solidFill>
                <a:latin typeface="Times New Roman" panose="02020603050405020304" pitchFamily="18" charset="0"/>
                <a:cs typeface="Times New Roman" panose="02020603050405020304" pitchFamily="18" charset="0"/>
              </a:rPr>
              <a:t>Hướng phát triển tiếp đề tài</a:t>
            </a:r>
            <a:endParaRPr kumimoji="0" lang="en-US" sz="2800" b="1" i="0" u="none" strike="noStrike" kern="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0" name="Flowchart: Decision 9">
            <a:extLst>
              <a:ext uri="{FF2B5EF4-FFF2-40B4-BE49-F238E27FC236}">
                <a16:creationId xmlns:a16="http://schemas.microsoft.com/office/drawing/2014/main" id="{24AEE8C5-56A1-46AF-A1E8-D66CBF2A8242}"/>
              </a:ext>
            </a:extLst>
          </p:cNvPr>
          <p:cNvSpPr/>
          <p:nvPr/>
        </p:nvSpPr>
        <p:spPr>
          <a:xfrm>
            <a:off x="114462" y="838030"/>
            <a:ext cx="1136626" cy="807979"/>
          </a:xfrm>
          <a:prstGeom prst="flowChartDecision">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0">
                <a:solidFill>
                  <a:srgbClr val="000000"/>
                </a:solidFill>
                <a:latin typeface="Times New Roman" panose="02020603050405020304" pitchFamily="18" charset="0"/>
                <a:cs typeface="Times New Roman" panose="02020603050405020304" pitchFamily="18" charset="0"/>
              </a:rPr>
              <a:t>4</a:t>
            </a:r>
            <a:r>
              <a:rPr kumimoji="0" lang="vi-VN" sz="2400" b="1"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a:t>
            </a:r>
            <a:r>
              <a:rPr lang="en-US" sz="2400" b="1" kern="0">
                <a:solidFill>
                  <a:srgbClr val="000000"/>
                </a:solidFill>
                <a:latin typeface="Times New Roman" panose="02020603050405020304" pitchFamily="18" charset="0"/>
                <a:cs typeface="Times New Roman" panose="02020603050405020304" pitchFamily="18" charset="0"/>
              </a:rPr>
              <a:t>2</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 name="Rectangle 10"/>
          <p:cNvSpPr/>
          <p:nvPr/>
        </p:nvSpPr>
        <p:spPr>
          <a:xfrm>
            <a:off x="819501" y="1825179"/>
            <a:ext cx="8108529" cy="3901837"/>
          </a:xfrm>
          <a:prstGeom prst="rect">
            <a:avLst/>
          </a:prstGeom>
        </p:spPr>
        <p:txBody>
          <a:bodyPr wrap="square">
            <a:spAutoFit/>
          </a:bodyPr>
          <a:lstStyle/>
          <a:p>
            <a:pPr marL="342900" indent="-342900">
              <a:lnSpc>
                <a:spcPct val="150000"/>
              </a:lnSpc>
              <a:buFont typeface="Wingdings" panose="05000000000000000000" pitchFamily="2" charset="2"/>
              <a:buChar char="Ø"/>
            </a:pPr>
            <a:r>
              <a:rPr lang="vi-VN" sz="2400" kern="1500" smtClean="0">
                <a:solidFill>
                  <a:srgbClr val="333333"/>
                </a:solidFill>
                <a:latin typeface="Times  New Roman"/>
                <a:cs typeface="Times New Roman" panose="02020603050405020304" pitchFamily="18" charset="0"/>
              </a:rPr>
              <a:t>Thêm </a:t>
            </a:r>
            <a:r>
              <a:rPr lang="vi-VN" sz="2400" kern="1500">
                <a:solidFill>
                  <a:srgbClr val="333333"/>
                </a:solidFill>
                <a:latin typeface="Times  New Roman"/>
                <a:cs typeface="Times New Roman" panose="02020603050405020304" pitchFamily="18" charset="0"/>
              </a:rPr>
              <a:t>chức năng thanh toán tiền điện tử.</a:t>
            </a:r>
          </a:p>
          <a:p>
            <a:pPr marL="342900" indent="-342900">
              <a:lnSpc>
                <a:spcPct val="150000"/>
              </a:lnSpc>
              <a:buFont typeface="Wingdings" panose="05000000000000000000" pitchFamily="2" charset="2"/>
              <a:buChar char="Ø"/>
            </a:pPr>
            <a:r>
              <a:rPr lang="vi-VN" sz="2400" kern="1500" smtClean="0">
                <a:solidFill>
                  <a:srgbClr val="333333"/>
                </a:solidFill>
                <a:latin typeface="Times  New Roman"/>
                <a:cs typeface="Times New Roman" panose="02020603050405020304" pitchFamily="18" charset="0"/>
              </a:rPr>
              <a:t>Đăng </a:t>
            </a:r>
            <a:r>
              <a:rPr lang="vi-VN" sz="2400" kern="1500">
                <a:solidFill>
                  <a:srgbClr val="333333"/>
                </a:solidFill>
                <a:latin typeface="Times  New Roman"/>
                <a:cs typeface="Times New Roman" panose="02020603050405020304" pitchFamily="18" charset="0"/>
              </a:rPr>
              <a:t>nhập thông tin bằng các tài khoản xã hội: Zalo, Facebook, Mocha,…</a:t>
            </a:r>
          </a:p>
          <a:p>
            <a:pPr marL="342900" indent="-342900">
              <a:lnSpc>
                <a:spcPct val="150000"/>
              </a:lnSpc>
              <a:buFont typeface="Wingdings" panose="05000000000000000000" pitchFamily="2" charset="2"/>
              <a:buChar char="Ø"/>
            </a:pPr>
            <a:r>
              <a:rPr lang="vi-VN" sz="2400" kern="1500" smtClean="0">
                <a:solidFill>
                  <a:srgbClr val="333333"/>
                </a:solidFill>
                <a:latin typeface="Times  New Roman"/>
                <a:cs typeface="Times New Roman" panose="02020603050405020304" pitchFamily="18" charset="0"/>
              </a:rPr>
              <a:t>Đánh </a:t>
            </a:r>
            <a:r>
              <a:rPr lang="vi-VN" sz="2400" kern="1500">
                <a:solidFill>
                  <a:srgbClr val="333333"/>
                </a:solidFill>
                <a:latin typeface="Times  New Roman"/>
                <a:cs typeface="Times New Roman" panose="02020603050405020304" pitchFamily="18" charset="0"/>
              </a:rPr>
              <a:t>giá sự yêu thích của khách hàng vào từng sản phẩm, liên hệ online với cửa hàng của khách hàng.</a:t>
            </a:r>
          </a:p>
          <a:p>
            <a:pPr marL="342900" indent="-342900">
              <a:lnSpc>
                <a:spcPct val="150000"/>
              </a:lnSpc>
              <a:buFont typeface="Wingdings" panose="05000000000000000000" pitchFamily="2" charset="2"/>
              <a:buChar char="Ø"/>
            </a:pPr>
            <a:r>
              <a:rPr lang="vi-VN" sz="2400" kern="1500" smtClean="0">
                <a:solidFill>
                  <a:srgbClr val="333333"/>
                </a:solidFill>
                <a:latin typeface="Times  New Roman"/>
                <a:cs typeface="Times New Roman" panose="02020603050405020304" pitchFamily="18" charset="0"/>
              </a:rPr>
              <a:t>Lưu </a:t>
            </a:r>
            <a:r>
              <a:rPr lang="vi-VN" sz="2400" kern="1500">
                <a:solidFill>
                  <a:srgbClr val="333333"/>
                </a:solidFill>
                <a:latin typeface="Times  New Roman"/>
                <a:cs typeface="Times New Roman" panose="02020603050405020304" pitchFamily="18" charset="0"/>
              </a:rPr>
              <a:t>giỏ hàng của khách hàng vào cơ sở dữ liệu.</a:t>
            </a:r>
          </a:p>
          <a:p>
            <a:pPr marL="342900" indent="-342900">
              <a:lnSpc>
                <a:spcPct val="150000"/>
              </a:lnSpc>
              <a:buFont typeface="Wingdings" panose="05000000000000000000" pitchFamily="2" charset="2"/>
              <a:buChar char="Ø"/>
            </a:pPr>
            <a:endParaRPr lang="vi-VN" sz="2400" kern="1500">
              <a:solidFill>
                <a:srgbClr val="333333"/>
              </a:solidFill>
              <a:latin typeface="Times  New Roman"/>
              <a:cs typeface="Times New Roman" panose="02020603050405020304" pitchFamily="18" charset="0"/>
            </a:endParaRPr>
          </a:p>
        </p:txBody>
      </p:sp>
    </p:spTree>
    <p:extLst>
      <p:ext uri="{BB962C8B-B14F-4D97-AF65-F5344CB8AC3E}">
        <p14:creationId xmlns:p14="http://schemas.microsoft.com/office/powerpoint/2010/main" val="3800365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494951" y="1864429"/>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94951" y="3923177"/>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94951" y="4912868"/>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94951" y="2893345"/>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9687" y="2878604"/>
            <a:ext cx="4648200" cy="861774"/>
          </a:xfrm>
          <a:prstGeom prst="rect">
            <a:avLst/>
          </a:prstGeom>
          <a:noFill/>
        </p:spPr>
        <p:txBody>
          <a:bodyPr wrap="square" rtlCol="0">
            <a:spAutoFit/>
          </a:bodyPr>
          <a:lstStyle/>
          <a:p>
            <a:r>
              <a:rPr lang="en-US" sz="3200">
                <a:latin typeface="Times New Roman" pitchFamily="18" charset="0"/>
                <a:cs typeface="Times New Roman" pitchFamily="18" charset="0"/>
              </a:rPr>
              <a:t>Nêu vấn đề</a:t>
            </a:r>
            <a:endParaRPr lang="en-US" sz="3200"/>
          </a:p>
          <a:p>
            <a:endParaRPr lang="en-US"/>
          </a:p>
        </p:txBody>
      </p:sp>
      <p:sp>
        <p:nvSpPr>
          <p:cNvPr id="16" name="TextBox 15"/>
          <p:cNvSpPr txBox="1"/>
          <p:nvPr/>
        </p:nvSpPr>
        <p:spPr>
          <a:xfrm>
            <a:off x="3049687" y="4761737"/>
            <a:ext cx="4581144" cy="861774"/>
          </a:xfrm>
          <a:prstGeom prst="rect">
            <a:avLst/>
          </a:prstGeom>
          <a:noFill/>
        </p:spPr>
        <p:txBody>
          <a:bodyPr wrap="square" rtlCol="0">
            <a:spAutoFit/>
          </a:bodyPr>
          <a:lstStyle/>
          <a:p>
            <a:r>
              <a:rPr lang="en-US" sz="3200">
                <a:latin typeface="Times New Roman" pitchFamily="18" charset="0"/>
                <a:cs typeface="Times New Roman" pitchFamily="18" charset="0"/>
              </a:rPr>
              <a:t>Kết quả đạt được</a:t>
            </a:r>
          </a:p>
          <a:p>
            <a:endParaRPr lang="en-US"/>
          </a:p>
        </p:txBody>
      </p:sp>
      <mc:AlternateContent xmlns:mc="http://schemas.openxmlformats.org/markup-compatibility/2006" xmlns:a14="http://schemas.microsoft.com/office/drawing/2010/main">
        <mc:Choice Requires="a14">
          <p:sp>
            <p:nvSpPr>
              <p:cNvPr id="17" name="Rectangle 16"/>
              <p:cNvSpPr/>
              <p:nvPr/>
            </p:nvSpPr>
            <p:spPr>
              <a:xfrm>
                <a:off x="2309023" y="1585199"/>
                <a:ext cx="1048512" cy="10156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6000" i="1">
                          <a:solidFill>
                            <a:srgbClr val="00B050"/>
                          </a:solidFill>
                          <a:latin typeface="Cambria Math"/>
                          <a:cs typeface="Times New Roman" pitchFamily="18" charset="0"/>
                          <a:sym typeface="Wingdings 2"/>
                        </a:rPr>
                        <m:t></m:t>
                      </m:r>
                    </m:oMath>
                  </m:oMathPara>
                </a14:m>
                <a:endParaRPr lang="en-US" sz="6000">
                  <a:solidFill>
                    <a:srgbClr val="00B05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2309023" y="1585199"/>
                <a:ext cx="1048512" cy="1015663"/>
              </a:xfrm>
              <a:prstGeom prst="rect">
                <a:avLst/>
              </a:prstGeom>
              <a:blipFill>
                <a:blip r:embed="rId2"/>
                <a:stretch>
                  <a:fillRect/>
                </a:stretch>
              </a:blipFill>
            </p:spPr>
            <p:txBody>
              <a:bodyPr/>
              <a:lstStyle/>
              <a:p>
                <a:r>
                  <a:rPr lang="en-US">
                    <a:noFill/>
                  </a:rPr>
                  <a:t> </a:t>
                </a:r>
              </a:p>
            </p:txBody>
          </p:sp>
        </mc:Fallback>
      </mc:AlternateContent>
      <p:sp>
        <p:nvSpPr>
          <p:cNvPr id="19" name="TextBox 18"/>
          <p:cNvSpPr txBox="1"/>
          <p:nvPr/>
        </p:nvSpPr>
        <p:spPr>
          <a:xfrm>
            <a:off x="3028351" y="1826668"/>
            <a:ext cx="4800600" cy="861774"/>
          </a:xfrm>
          <a:prstGeom prst="rect">
            <a:avLst/>
          </a:prstGeom>
          <a:noFill/>
        </p:spPr>
        <p:txBody>
          <a:bodyPr wrap="square" rtlCol="0">
            <a:spAutoFit/>
          </a:bodyPr>
          <a:lstStyle/>
          <a:p>
            <a:r>
              <a:rPr lang="en-US" sz="3200">
                <a:latin typeface="Times New Roman" pitchFamily="18" charset="0"/>
                <a:cs typeface="Times New Roman" pitchFamily="18" charset="0"/>
              </a:rPr>
              <a:t>Các khái niệm cơ bản</a:t>
            </a:r>
          </a:p>
          <a:p>
            <a:endParaRPr lang="en-US"/>
          </a:p>
        </p:txBody>
      </p:sp>
      <p:sp>
        <p:nvSpPr>
          <p:cNvPr id="20" name="Title 1">
            <a:extLst>
              <a:ext uri="{FF2B5EF4-FFF2-40B4-BE49-F238E27FC236}">
                <a16:creationId xmlns:a16="http://schemas.microsoft.com/office/drawing/2014/main" id="{A816ABDB-1275-4C42-A3FA-F1C27D44A6CC}"/>
              </a:ext>
            </a:extLst>
          </p:cNvPr>
          <p:cNvSpPr txBox="1">
            <a:spLocks/>
          </p:cNvSpPr>
          <p:nvPr/>
        </p:nvSpPr>
        <p:spPr>
          <a:xfrm>
            <a:off x="0" y="0"/>
            <a:ext cx="9144000" cy="767894"/>
          </a:xfrm>
          <a:prstGeom prst="rect">
            <a:avLst/>
          </a:prstGeom>
          <a:gradFill flip="none" rotWithShape="1">
            <a:gsLst>
              <a:gs pos="0">
                <a:schemeClr val="bg1"/>
              </a:gs>
              <a:gs pos="23000">
                <a:srgbClr val="92ADDD"/>
              </a:gs>
              <a:gs pos="70000">
                <a:srgbClr val="83A2D8"/>
              </a:gs>
              <a:gs pos="54000">
                <a:schemeClr val="accent1"/>
              </a:gs>
              <a:gs pos="100000">
                <a:schemeClr val="bg1"/>
              </a:gs>
            </a:gsLst>
            <a:lin ang="10800000" scaled="1"/>
            <a:tileRect/>
          </a:gradFill>
          <a:ln>
            <a:noFill/>
          </a:ln>
        </p:spPr>
        <p:style>
          <a:lnRef idx="3">
            <a:schemeClr val="lt1"/>
          </a:lnRef>
          <a:fillRef idx="1">
            <a:schemeClr val="accent1"/>
          </a:fillRef>
          <a:effectRef idx="1">
            <a:schemeClr val="accent1"/>
          </a:effectRef>
          <a:fontRef idx="minor">
            <a:schemeClr val="lt1"/>
          </a:fontRef>
        </p:style>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b="1">
                <a:latin typeface="Times New Roman" pitchFamily="18" charset="0"/>
                <a:cs typeface="Times New Roman" pitchFamily="18" charset="0"/>
              </a:rPr>
              <a:t>Nội dung</a:t>
            </a:r>
          </a:p>
        </p:txBody>
      </p:sp>
      <p:sp>
        <p:nvSpPr>
          <p:cNvPr id="21" name="TextBox 20">
            <a:extLst>
              <a:ext uri="{FF2B5EF4-FFF2-40B4-BE49-F238E27FC236}">
                <a16:creationId xmlns:a16="http://schemas.microsoft.com/office/drawing/2014/main" id="{8D5BA668-81E8-49A7-9B29-07E613741D35}"/>
              </a:ext>
            </a:extLst>
          </p:cNvPr>
          <p:cNvSpPr txBox="1"/>
          <p:nvPr/>
        </p:nvSpPr>
        <p:spPr>
          <a:xfrm>
            <a:off x="3049687" y="3863805"/>
            <a:ext cx="4581144" cy="861774"/>
          </a:xfrm>
          <a:prstGeom prst="rect">
            <a:avLst/>
          </a:prstGeom>
          <a:noFill/>
        </p:spPr>
        <p:txBody>
          <a:bodyPr wrap="square" rtlCol="0">
            <a:spAutoFit/>
          </a:bodyPr>
          <a:lstStyle/>
          <a:p>
            <a:r>
              <a:rPr lang="en-US" sz="3200">
                <a:latin typeface="Times New Roman" pitchFamily="18" charset="0"/>
                <a:cs typeface="Times New Roman" pitchFamily="18" charset="0"/>
              </a:rPr>
              <a:t>Đề xuất thuật toán</a:t>
            </a:r>
          </a:p>
          <a:p>
            <a:endParaRPr lang="en-US"/>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A049DC2-C829-4C33-AEF2-BB66E58ADFA8}"/>
                  </a:ext>
                </a:extLst>
              </p:cNvPr>
              <p:cNvSpPr/>
              <p:nvPr/>
            </p:nvSpPr>
            <p:spPr>
              <a:xfrm>
                <a:off x="2309023" y="2581898"/>
                <a:ext cx="1048512" cy="10156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6000" i="1">
                          <a:solidFill>
                            <a:srgbClr val="00B050"/>
                          </a:solidFill>
                          <a:latin typeface="Cambria Math"/>
                          <a:cs typeface="Times New Roman" pitchFamily="18" charset="0"/>
                          <a:sym typeface="Wingdings 2"/>
                        </a:rPr>
                        <m:t></m:t>
                      </m:r>
                    </m:oMath>
                  </m:oMathPara>
                </a14:m>
                <a:endParaRPr lang="en-US" sz="6000">
                  <a:solidFill>
                    <a:srgbClr val="00B050"/>
                  </a:solidFill>
                </a:endParaRPr>
              </a:p>
            </p:txBody>
          </p:sp>
        </mc:Choice>
        <mc:Fallback xmlns="">
          <p:sp>
            <p:nvSpPr>
              <p:cNvPr id="13" name="Rectangle 12">
                <a:extLst>
                  <a:ext uri="{FF2B5EF4-FFF2-40B4-BE49-F238E27FC236}">
                    <a16:creationId xmlns:a16="http://schemas.microsoft.com/office/drawing/2014/main" id="{DA049DC2-C829-4C33-AEF2-BB66E58ADFA8}"/>
                  </a:ext>
                </a:extLst>
              </p:cNvPr>
              <p:cNvSpPr>
                <a:spLocks noRot="1" noChangeAspect="1" noMove="1" noResize="1" noEditPoints="1" noAdjustHandles="1" noChangeArrowheads="1" noChangeShapeType="1" noTextEdit="1"/>
              </p:cNvSpPr>
              <p:nvPr/>
            </p:nvSpPr>
            <p:spPr>
              <a:xfrm>
                <a:off x="2309023" y="2581898"/>
                <a:ext cx="1048512" cy="10156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50D2659-67B1-430E-90ED-53F1E78F967C}"/>
                  </a:ext>
                </a:extLst>
              </p:cNvPr>
              <p:cNvSpPr/>
              <p:nvPr/>
            </p:nvSpPr>
            <p:spPr>
              <a:xfrm>
                <a:off x="2330359" y="4594260"/>
                <a:ext cx="1048512" cy="10156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6000" i="1">
                          <a:solidFill>
                            <a:srgbClr val="00B050"/>
                          </a:solidFill>
                          <a:latin typeface="Cambria Math"/>
                          <a:cs typeface="Times New Roman" pitchFamily="18" charset="0"/>
                          <a:sym typeface="Wingdings 2"/>
                        </a:rPr>
                        <m:t></m:t>
                      </m:r>
                    </m:oMath>
                  </m:oMathPara>
                </a14:m>
                <a:endParaRPr lang="en-US" sz="6000">
                  <a:solidFill>
                    <a:srgbClr val="00B050"/>
                  </a:solidFill>
                </a:endParaRPr>
              </a:p>
            </p:txBody>
          </p:sp>
        </mc:Choice>
        <mc:Fallback xmlns="">
          <p:sp>
            <p:nvSpPr>
              <p:cNvPr id="15" name="Rectangle 14">
                <a:extLst>
                  <a:ext uri="{FF2B5EF4-FFF2-40B4-BE49-F238E27FC236}">
                    <a16:creationId xmlns:a16="http://schemas.microsoft.com/office/drawing/2014/main" id="{050D2659-67B1-430E-90ED-53F1E78F967C}"/>
                  </a:ext>
                </a:extLst>
              </p:cNvPr>
              <p:cNvSpPr>
                <a:spLocks noRot="1" noChangeAspect="1" noMove="1" noResize="1" noEditPoints="1" noAdjustHandles="1" noChangeArrowheads="1" noChangeShapeType="1" noTextEdit="1"/>
              </p:cNvSpPr>
              <p:nvPr/>
            </p:nvSpPr>
            <p:spPr>
              <a:xfrm>
                <a:off x="2330359" y="4594260"/>
                <a:ext cx="1048512" cy="10156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7B06B4D5-6FA7-492C-B059-1F4A5FEB709C}"/>
                  </a:ext>
                </a:extLst>
              </p:cNvPr>
              <p:cNvSpPr/>
              <p:nvPr/>
            </p:nvSpPr>
            <p:spPr>
              <a:xfrm>
                <a:off x="2309023" y="3597561"/>
                <a:ext cx="1048512" cy="10156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6000" i="1">
                          <a:solidFill>
                            <a:srgbClr val="00B050"/>
                          </a:solidFill>
                          <a:latin typeface="Cambria Math"/>
                          <a:cs typeface="Times New Roman" pitchFamily="18" charset="0"/>
                          <a:sym typeface="Wingdings 2"/>
                        </a:rPr>
                        <m:t></m:t>
                      </m:r>
                    </m:oMath>
                  </m:oMathPara>
                </a14:m>
                <a:endParaRPr lang="en-US" sz="6000">
                  <a:solidFill>
                    <a:srgbClr val="00B050"/>
                  </a:solidFill>
                </a:endParaRPr>
              </a:p>
            </p:txBody>
          </p:sp>
        </mc:Choice>
        <mc:Fallback xmlns="">
          <p:sp>
            <p:nvSpPr>
              <p:cNvPr id="22" name="Rectangle 21">
                <a:extLst>
                  <a:ext uri="{FF2B5EF4-FFF2-40B4-BE49-F238E27FC236}">
                    <a16:creationId xmlns:a16="http://schemas.microsoft.com/office/drawing/2014/main" id="{7B06B4D5-6FA7-492C-B059-1F4A5FEB709C}"/>
                  </a:ext>
                </a:extLst>
              </p:cNvPr>
              <p:cNvSpPr>
                <a:spLocks noRot="1" noChangeAspect="1" noMove="1" noResize="1" noEditPoints="1" noAdjustHandles="1" noChangeArrowheads="1" noChangeShapeType="1" noTextEdit="1"/>
              </p:cNvSpPr>
              <p:nvPr/>
            </p:nvSpPr>
            <p:spPr>
              <a:xfrm>
                <a:off x="2309023" y="3597561"/>
                <a:ext cx="1048512" cy="1015663"/>
              </a:xfrm>
              <a:prstGeom prst="rect">
                <a:avLst/>
              </a:prstGeom>
              <a:blipFill>
                <a:blip r:embed="rId5"/>
                <a:stretch>
                  <a:fillRect/>
                </a:stretch>
              </a:blipFill>
            </p:spPr>
            <p:txBody>
              <a:bodyPr/>
              <a:lstStyle/>
              <a:p>
                <a:r>
                  <a:rPr lang="en-US">
                    <a:noFill/>
                  </a:rPr>
                  <a:t> </a:t>
                </a:r>
              </a:p>
            </p:txBody>
          </p:sp>
        </mc:Fallback>
      </mc:AlternateContent>
      <p:sp>
        <p:nvSpPr>
          <p:cNvPr id="23" name="Title 1">
            <a:extLst>
              <a:ext uri="{FF2B5EF4-FFF2-40B4-BE49-F238E27FC236}">
                <a16:creationId xmlns:a16="http://schemas.microsoft.com/office/drawing/2014/main" id="{C02396E7-A63D-4F6D-83B2-71285F247754}"/>
              </a:ext>
            </a:extLst>
          </p:cNvPr>
          <p:cNvSpPr txBox="1">
            <a:spLocks/>
          </p:cNvSpPr>
          <p:nvPr/>
        </p:nvSpPr>
        <p:spPr>
          <a:xfrm>
            <a:off x="0" y="-20873"/>
            <a:ext cx="9144000" cy="767894"/>
          </a:xfrm>
          <a:prstGeom prst="rect">
            <a:avLst/>
          </a:prstGeom>
          <a:ln/>
          <a:effectLst>
            <a:innerShdw blurRad="63500" dist="50800" dir="2700000">
              <a:prstClr val="black">
                <a:alpha val="50000"/>
              </a:prstClr>
            </a:innerShdw>
          </a:effectLst>
        </p:spPr>
        <p:style>
          <a:lnRef idx="1">
            <a:schemeClr val="accent3"/>
          </a:lnRef>
          <a:fillRef idx="3">
            <a:schemeClr val="accent3"/>
          </a:fillRef>
          <a:effectRef idx="2">
            <a:schemeClr val="accent3"/>
          </a:effectRef>
          <a:fontRef idx="minor">
            <a:schemeClr val="lt1"/>
          </a:fontRef>
        </p:style>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b="1" err="1">
                <a:latin typeface="Times New Roman" pitchFamily="18" charset="0"/>
                <a:cs typeface="Times New Roman" pitchFamily="18" charset="0"/>
              </a:rPr>
              <a:t>Nội</a:t>
            </a:r>
            <a:r>
              <a:rPr lang="en-US" sz="3300" b="1">
                <a:latin typeface="Times New Roman" pitchFamily="18" charset="0"/>
                <a:cs typeface="Times New Roman" pitchFamily="18" charset="0"/>
              </a:rPr>
              <a:t> dung</a:t>
            </a:r>
          </a:p>
        </p:txBody>
      </p:sp>
      <p:pic>
        <p:nvPicPr>
          <p:cNvPr id="24" name="Picture 23">
            <a:extLst>
              <a:ext uri="{FF2B5EF4-FFF2-40B4-BE49-F238E27FC236}">
                <a16:creationId xmlns:a16="http://schemas.microsoft.com/office/drawing/2014/main" id="{9CA7816D-2CB5-477B-9D11-E1CA07EDD21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906" y="25598"/>
            <a:ext cx="674952" cy="674952"/>
          </a:xfrm>
          <a:prstGeom prst="rect">
            <a:avLst/>
          </a:prstGeom>
        </p:spPr>
      </p:pic>
      <p:pic>
        <p:nvPicPr>
          <p:cNvPr id="25" name="Picture 24">
            <a:extLst>
              <a:ext uri="{FF2B5EF4-FFF2-40B4-BE49-F238E27FC236}">
                <a16:creationId xmlns:a16="http://schemas.microsoft.com/office/drawing/2014/main" id="{E908163A-50C5-4407-99BB-4510B6BF38C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66349" y="-255164"/>
            <a:ext cx="1843745" cy="1290622"/>
          </a:xfrm>
          <a:prstGeom prst="rect">
            <a:avLst/>
          </a:prstGeom>
        </p:spPr>
      </p:pic>
      <p:pic>
        <p:nvPicPr>
          <p:cNvPr id="27" name="Picture Placeholder 10" descr="Summary slide image, top left">
            <a:extLst>
              <a:ext uri="{FF2B5EF4-FFF2-40B4-BE49-F238E27FC236}">
                <a16:creationId xmlns:a16="http://schemas.microsoft.com/office/drawing/2014/main" id="{AD40D937-B3C8-43EA-A0D3-6CE4BF447EC0}"/>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0" y="0"/>
            <a:ext cx="12192000" cy="6858000"/>
          </a:xfrm>
          <a:prstGeom prst="rect">
            <a:avLst/>
          </a:prstGeom>
          <a:solidFill>
            <a:srgbClr val="333333"/>
          </a:solidFill>
        </p:spPr>
      </p:pic>
      <p:sp>
        <p:nvSpPr>
          <p:cNvPr id="28" name="Rectangle 27"/>
          <p:cNvSpPr/>
          <p:nvPr/>
        </p:nvSpPr>
        <p:spPr>
          <a:xfrm>
            <a:off x="1208858" y="1124213"/>
            <a:ext cx="5324709" cy="2499320"/>
          </a:xfrm>
          <a:prstGeom prst="rect">
            <a:avLst/>
          </a:prstGeom>
          <a:solidFill>
            <a:srgbClr val="A2B0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solidFill>
                  <a:schemeClr val="accent5">
                    <a:lumMod val="75000"/>
                  </a:schemeClr>
                </a:solidFill>
                <a:latin typeface="Times  New Roman"/>
              </a:rPr>
              <a:t>Cảm </a:t>
            </a:r>
            <a:r>
              <a:rPr lang="vi-VN" sz="4000" b="1">
                <a:solidFill>
                  <a:schemeClr val="accent5">
                    <a:lumMod val="75000"/>
                  </a:schemeClr>
                </a:solidFill>
                <a:latin typeface="Times  New Roman"/>
              </a:rPr>
              <a:t>ơn </a:t>
            </a:r>
            <a:r>
              <a:rPr lang="en-US" sz="4000" b="1" smtClean="0">
                <a:solidFill>
                  <a:schemeClr val="accent5">
                    <a:lumMod val="75000"/>
                  </a:schemeClr>
                </a:solidFill>
                <a:latin typeface="Times  New Roman"/>
              </a:rPr>
              <a:t>thầy cô</a:t>
            </a:r>
            <a:r>
              <a:rPr lang="vi-VN" sz="4000" b="1" smtClean="0">
                <a:solidFill>
                  <a:schemeClr val="accent5">
                    <a:lumMod val="75000"/>
                  </a:schemeClr>
                </a:solidFill>
                <a:latin typeface="Times  New Roman"/>
              </a:rPr>
              <a:t> đã </a:t>
            </a:r>
            <a:r>
              <a:rPr lang="vi-VN" sz="4000" b="1" dirty="0">
                <a:solidFill>
                  <a:schemeClr val="accent5">
                    <a:lumMod val="75000"/>
                  </a:schemeClr>
                </a:solidFill>
                <a:latin typeface="Times  New Roman"/>
              </a:rPr>
              <a:t>chú ý lắng nghe !</a:t>
            </a:r>
            <a:endParaRPr lang="en-US" sz="4000" b="1" dirty="0">
              <a:solidFill>
                <a:schemeClr val="accent5">
                  <a:lumMod val="75000"/>
                </a:schemeClr>
              </a:solidFill>
              <a:latin typeface="Times  New Roman"/>
            </a:endParaRPr>
          </a:p>
        </p:txBody>
      </p:sp>
    </p:spTree>
    <p:extLst>
      <p:ext uri="{BB962C8B-B14F-4D97-AF65-F5344CB8AC3E}">
        <p14:creationId xmlns:p14="http://schemas.microsoft.com/office/powerpoint/2010/main" val="10615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818362" y="5181216"/>
            <a:ext cx="5013434" cy="834065"/>
          </a:xfrm>
          <a:prstGeom prst="roundRect">
            <a:avLst>
              <a:gd name="adj" fmla="val 50000"/>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a:cs typeface="Times New Roman" pitchFamily="18" charset="0"/>
              </a:rPr>
              <a:t>Kết quả đạt được</a:t>
            </a:r>
            <a:endParaRPr lang="en-US" sz="2400" dirty="0">
              <a:solidFill>
                <a:schemeClr val="tx1"/>
              </a:solidFill>
              <a:latin typeface="Times  New Roman"/>
              <a:cs typeface="Times New Roman" pitchFamily="18" charset="0"/>
            </a:endParaRPr>
          </a:p>
        </p:txBody>
      </p:sp>
      <p:sp>
        <p:nvSpPr>
          <p:cNvPr id="21" name="Rounded Rectangle 20"/>
          <p:cNvSpPr/>
          <p:nvPr/>
        </p:nvSpPr>
        <p:spPr>
          <a:xfrm>
            <a:off x="3757120" y="2815113"/>
            <a:ext cx="5032030" cy="853434"/>
          </a:xfrm>
          <a:prstGeom prst="roundRect">
            <a:avLst>
              <a:gd name="adj"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itchFamily="18" charset="0"/>
                <a:cs typeface="Times New Roman" pitchFamily="18" charset="0"/>
              </a:rPr>
              <a:t>     </a:t>
            </a:r>
            <a:r>
              <a:rPr lang="en-US" sz="2400" smtClean="0">
                <a:solidFill>
                  <a:schemeClr val="tx1"/>
                </a:solidFill>
                <a:latin typeface="Times  New Roman"/>
                <a:cs typeface="Times New Roman" pitchFamily="18" charset="0"/>
              </a:rPr>
              <a:t>Thiết kế cơ sở dữ liệu</a:t>
            </a:r>
            <a:endParaRPr lang="en-US" sz="2400" dirty="0">
              <a:solidFill>
                <a:schemeClr val="tx1"/>
              </a:solidFill>
              <a:latin typeface="Times  New Roman"/>
              <a:cs typeface="Times New Roman" pitchFamily="18" charset="0"/>
            </a:endParaRPr>
          </a:p>
        </p:txBody>
      </p:sp>
      <p:sp>
        <p:nvSpPr>
          <p:cNvPr id="9" name="Oval 8"/>
          <p:cNvSpPr/>
          <p:nvPr/>
        </p:nvSpPr>
        <p:spPr>
          <a:xfrm>
            <a:off x="3655564" y="2802511"/>
            <a:ext cx="791605" cy="851017"/>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a:t>2</a:t>
            </a:r>
          </a:p>
        </p:txBody>
      </p:sp>
      <p:sp>
        <p:nvSpPr>
          <p:cNvPr id="10" name="Oval 9"/>
          <p:cNvSpPr/>
          <p:nvPr/>
        </p:nvSpPr>
        <p:spPr>
          <a:xfrm>
            <a:off x="2608477" y="5166197"/>
            <a:ext cx="783811" cy="849084"/>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a:t>4</a:t>
            </a:r>
          </a:p>
        </p:txBody>
      </p:sp>
      <p:sp>
        <p:nvSpPr>
          <p:cNvPr id="15" name="Oval 14"/>
          <p:cNvSpPr/>
          <p:nvPr/>
        </p:nvSpPr>
        <p:spPr>
          <a:xfrm>
            <a:off x="575262" y="2435100"/>
            <a:ext cx="2796588" cy="273630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p:cNvSpPr/>
          <p:nvPr/>
        </p:nvSpPr>
        <p:spPr>
          <a:xfrm>
            <a:off x="727482" y="2661920"/>
            <a:ext cx="2423160" cy="2119086"/>
          </a:xfrm>
          <a:prstGeom prst="ellipse">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cap="all">
                <a:solidFill>
                  <a:srgbClr val="FF0000"/>
                </a:solidFill>
                <a:latin typeface="Times New Roman" pitchFamily="18" charset="0"/>
                <a:cs typeface="Times New Roman" pitchFamily="18" charset="0"/>
              </a:rPr>
              <a:t>Nội dung chính</a:t>
            </a:r>
          </a:p>
        </p:txBody>
      </p:sp>
      <p:sp>
        <p:nvSpPr>
          <p:cNvPr id="17" name="Arc 16"/>
          <p:cNvSpPr/>
          <p:nvPr/>
        </p:nvSpPr>
        <p:spPr>
          <a:xfrm>
            <a:off x="702150" y="2205925"/>
            <a:ext cx="2953414" cy="3059758"/>
          </a:xfrm>
          <a:prstGeom prst="arc">
            <a:avLst>
              <a:gd name="adj1" fmla="val 15889460"/>
              <a:gd name="adj2" fmla="val 5590790"/>
            </a:avLst>
          </a:prstGeom>
          <a:noFill/>
          <a:ln w="76200">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8" name="Rounded Rectangle 17"/>
          <p:cNvSpPr/>
          <p:nvPr/>
        </p:nvSpPr>
        <p:spPr>
          <a:xfrm>
            <a:off x="2949132" y="1604534"/>
            <a:ext cx="4936127" cy="874163"/>
          </a:xfrm>
          <a:prstGeom prst="roundRect">
            <a:avLst>
              <a:gd name="adj" fmla="val 5000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itchFamily="18" charset="0"/>
                <a:cs typeface="Times New Roman" pitchFamily="18" charset="0"/>
              </a:rPr>
              <a:t>      </a:t>
            </a:r>
            <a:r>
              <a:rPr lang="en-US" sz="2400">
                <a:solidFill>
                  <a:schemeClr val="tx1"/>
                </a:solidFill>
                <a:latin typeface="Times  New Roman"/>
                <a:cs typeface="Times New Roman" pitchFamily="18" charset="0"/>
              </a:rPr>
              <a:t>Giới thiệu chung đề tài</a:t>
            </a:r>
          </a:p>
        </p:txBody>
      </p:sp>
      <p:sp>
        <p:nvSpPr>
          <p:cNvPr id="8" name="Oval 7"/>
          <p:cNvSpPr/>
          <p:nvPr/>
        </p:nvSpPr>
        <p:spPr>
          <a:xfrm>
            <a:off x="2835098" y="1619294"/>
            <a:ext cx="820466" cy="874164"/>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a:t>1</a:t>
            </a:r>
          </a:p>
        </p:txBody>
      </p:sp>
      <p:sp>
        <p:nvSpPr>
          <p:cNvPr id="24" name="Title 1">
            <a:extLst>
              <a:ext uri="{FF2B5EF4-FFF2-40B4-BE49-F238E27FC236}">
                <a16:creationId xmlns:a16="http://schemas.microsoft.com/office/drawing/2014/main" id="{5F010781-4F08-4814-B443-910F284DC51C}"/>
              </a:ext>
            </a:extLst>
          </p:cNvPr>
          <p:cNvSpPr txBox="1">
            <a:spLocks/>
          </p:cNvSpPr>
          <p:nvPr/>
        </p:nvSpPr>
        <p:spPr>
          <a:xfrm>
            <a:off x="0" y="-20873"/>
            <a:ext cx="9144000" cy="767894"/>
          </a:xfrm>
          <a:prstGeom prst="rect">
            <a:avLst/>
          </a:prstGeom>
          <a:ln/>
        </p:spPr>
        <p:style>
          <a:lnRef idx="1">
            <a:schemeClr val="accent3"/>
          </a:lnRef>
          <a:fillRef idx="2">
            <a:schemeClr val="accent3"/>
          </a:fillRef>
          <a:effectRef idx="1">
            <a:schemeClr val="accent3"/>
          </a:effectRef>
          <a:fontRef idx="minor">
            <a:schemeClr val="dk1"/>
          </a:fontRef>
        </p:style>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Times New Roman" pitchFamily="18" charset="0"/>
                <a:cs typeface="Times New Roman" pitchFamily="18" charset="0"/>
              </a:rPr>
              <a:t>Nội dung chính</a:t>
            </a:r>
          </a:p>
        </p:txBody>
      </p:sp>
      <p:pic>
        <p:nvPicPr>
          <p:cNvPr id="25" name="Picture 24">
            <a:extLst>
              <a:ext uri="{FF2B5EF4-FFF2-40B4-BE49-F238E27FC236}">
                <a16:creationId xmlns:a16="http://schemas.microsoft.com/office/drawing/2014/main" id="{9908351F-FD01-4367-9F69-A4E530254A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94" y="25598"/>
            <a:ext cx="674952" cy="674952"/>
          </a:xfrm>
          <a:prstGeom prst="rect">
            <a:avLst/>
          </a:prstGeom>
        </p:spPr>
      </p:pic>
      <p:pic>
        <p:nvPicPr>
          <p:cNvPr id="26" name="Picture 25">
            <a:extLst>
              <a:ext uri="{FF2B5EF4-FFF2-40B4-BE49-F238E27FC236}">
                <a16:creationId xmlns:a16="http://schemas.microsoft.com/office/drawing/2014/main" id="{5F8051EA-8F66-4CF3-8776-DCCBA5E890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1796" y="-84513"/>
            <a:ext cx="1312204" cy="895174"/>
          </a:xfrm>
          <a:prstGeom prst="rect">
            <a:avLst/>
          </a:prstGeom>
        </p:spPr>
      </p:pic>
      <p:sp>
        <p:nvSpPr>
          <p:cNvPr id="19" name="Rounded Rectangle 18"/>
          <p:cNvSpPr/>
          <p:nvPr/>
        </p:nvSpPr>
        <p:spPr>
          <a:xfrm>
            <a:off x="3680896" y="4004901"/>
            <a:ext cx="5032030" cy="853434"/>
          </a:xfrm>
          <a:prstGeom prst="roundRect">
            <a:avLst>
              <a:gd name="adj"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itchFamily="18" charset="0"/>
                <a:cs typeface="Times New Roman" pitchFamily="18" charset="0"/>
              </a:rPr>
              <a:t>     </a:t>
            </a:r>
            <a:r>
              <a:rPr lang="en-US" sz="2400" smtClean="0">
                <a:solidFill>
                  <a:schemeClr val="tx1"/>
                </a:solidFill>
                <a:latin typeface="Times  New Roman"/>
                <a:cs typeface="Times New Roman" pitchFamily="18" charset="0"/>
              </a:rPr>
              <a:t>Chức năng hệ thống</a:t>
            </a:r>
            <a:endParaRPr lang="en-US" sz="2400" dirty="0">
              <a:solidFill>
                <a:schemeClr val="tx1"/>
              </a:solidFill>
              <a:latin typeface="Times  New Roman"/>
              <a:cs typeface="Times New Roman" pitchFamily="18" charset="0"/>
            </a:endParaRPr>
          </a:p>
        </p:txBody>
      </p:sp>
      <p:sp>
        <p:nvSpPr>
          <p:cNvPr id="20" name="Oval 19"/>
          <p:cNvSpPr/>
          <p:nvPr/>
        </p:nvSpPr>
        <p:spPr>
          <a:xfrm>
            <a:off x="3579340" y="3992299"/>
            <a:ext cx="791605" cy="851017"/>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a:t>3</a:t>
            </a:r>
          </a:p>
        </p:txBody>
      </p:sp>
    </p:spTree>
    <p:extLst>
      <p:ext uri="{BB962C8B-B14F-4D97-AF65-F5344CB8AC3E}">
        <p14:creationId xmlns:p14="http://schemas.microsoft.com/office/powerpoint/2010/main" val="1477493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DEBF0-CE83-419F-AD74-E662BF6D662D}"/>
              </a:ext>
            </a:extLst>
          </p:cNvPr>
          <p:cNvPicPr>
            <a:picLocks noChangeAspect="1"/>
          </p:cNvPicPr>
          <p:nvPr/>
        </p:nvPicPr>
        <p:blipFill>
          <a:blip r:embed="rId2">
            <a:duotone>
              <a:schemeClr val="accent3">
                <a:shade val="45000"/>
                <a:satMod val="135000"/>
              </a:schemeClr>
              <a:prstClr val="white"/>
            </a:duotone>
          </a:blip>
          <a:stretch>
            <a:fillRect/>
          </a:stretch>
        </p:blipFill>
        <p:spPr>
          <a:xfrm>
            <a:off x="0" y="-5327"/>
            <a:ext cx="9144000" cy="779249"/>
          </a:xfrm>
          <a:prstGeom prst="rect">
            <a:avLst/>
          </a:prstGeom>
        </p:spPr>
      </p:pic>
      <p:pic>
        <p:nvPicPr>
          <p:cNvPr id="21" name="Picture 20">
            <a:extLst>
              <a:ext uri="{FF2B5EF4-FFF2-40B4-BE49-F238E27FC236}">
                <a16:creationId xmlns:a16="http://schemas.microsoft.com/office/drawing/2014/main" id="{8702235E-24C3-44DE-9453-47A704FC5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49" y="19507"/>
            <a:ext cx="674952" cy="674952"/>
          </a:xfrm>
          <a:prstGeom prst="rect">
            <a:avLst/>
          </a:prstGeom>
        </p:spPr>
      </p:pic>
      <p:pic>
        <p:nvPicPr>
          <p:cNvPr id="22" name="Picture 21">
            <a:extLst>
              <a:ext uri="{FF2B5EF4-FFF2-40B4-BE49-F238E27FC236}">
                <a16:creationId xmlns:a16="http://schemas.microsoft.com/office/drawing/2014/main" id="{8AD9A790-220A-4567-8F9E-209E2D0CC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9851" y="-108883"/>
            <a:ext cx="1380834" cy="984569"/>
          </a:xfrm>
          <a:prstGeom prst="rect">
            <a:avLst/>
          </a:prstGeom>
        </p:spPr>
      </p:pic>
      <p:sp>
        <p:nvSpPr>
          <p:cNvPr id="26" name="TextBox 25">
            <a:extLst>
              <a:ext uri="{FF2B5EF4-FFF2-40B4-BE49-F238E27FC236}">
                <a16:creationId xmlns:a16="http://schemas.microsoft.com/office/drawing/2014/main" id="{7942602C-FD87-4AF1-A206-79C89E1CFDB1}"/>
              </a:ext>
            </a:extLst>
          </p:cNvPr>
          <p:cNvSpPr txBox="1"/>
          <p:nvPr/>
        </p:nvSpPr>
        <p:spPr>
          <a:xfrm>
            <a:off x="964050" y="19507"/>
            <a:ext cx="8166301" cy="646331"/>
          </a:xfrm>
          <a:prstGeom prst="rect">
            <a:avLst/>
          </a:prstGeom>
          <a:noFill/>
        </p:spPr>
        <p:txBody>
          <a:bodyPr wrap="square">
            <a:spAutoFit/>
          </a:bodyPr>
          <a:lstStyle/>
          <a:p>
            <a:r>
              <a:rPr lang="en-US" sz="3600" b="1">
                <a:latin typeface="Times New Roman" pitchFamily="18" charset="0"/>
                <a:cs typeface="Times New Roman" pitchFamily="18" charset="0"/>
              </a:rPr>
              <a:t>1. </a:t>
            </a:r>
            <a:r>
              <a:rPr lang="en-US" sz="3600" b="1" smtClean="0">
                <a:latin typeface="Times New Roman" pitchFamily="18" charset="0"/>
                <a:cs typeface="Times New Roman" pitchFamily="18" charset="0"/>
              </a:rPr>
              <a:t>Giới thiệu chung về đề tài </a:t>
            </a:r>
            <a:endParaRPr lang="en-US" sz="3600" b="1" dirty="0">
              <a:latin typeface="Times New Roman" pitchFamily="18" charset="0"/>
              <a:cs typeface="Times New Roman" pitchFamily="18" charset="0"/>
            </a:endParaRPr>
          </a:p>
        </p:txBody>
      </p:sp>
      <p:sp>
        <p:nvSpPr>
          <p:cNvPr id="65" name="AutoShape 22">
            <a:extLst>
              <a:ext uri="{FF2B5EF4-FFF2-40B4-BE49-F238E27FC236}">
                <a16:creationId xmlns:a16="http://schemas.microsoft.com/office/drawing/2014/main" id="{B498EEC8-A50B-43B2-AD3E-CFD7B5128835}"/>
              </a:ext>
            </a:extLst>
          </p:cNvPr>
          <p:cNvSpPr>
            <a:spLocks noChangeArrowheads="1"/>
          </p:cNvSpPr>
          <p:nvPr/>
        </p:nvSpPr>
        <p:spPr bwMode="gray">
          <a:xfrm>
            <a:off x="3834315" y="4878204"/>
            <a:ext cx="447080" cy="382697"/>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66" name="AutoShape 22">
            <a:extLst>
              <a:ext uri="{FF2B5EF4-FFF2-40B4-BE49-F238E27FC236}">
                <a16:creationId xmlns:a16="http://schemas.microsoft.com/office/drawing/2014/main" id="{97227CA8-D5FE-4D77-BCC9-2D83D791070A}"/>
              </a:ext>
            </a:extLst>
          </p:cNvPr>
          <p:cNvSpPr>
            <a:spLocks noChangeArrowheads="1"/>
          </p:cNvSpPr>
          <p:nvPr/>
        </p:nvSpPr>
        <p:spPr bwMode="gray">
          <a:xfrm>
            <a:off x="3796382" y="2506734"/>
            <a:ext cx="447080" cy="380155"/>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13" name="Rectangle 12"/>
          <p:cNvSpPr/>
          <p:nvPr/>
        </p:nvSpPr>
        <p:spPr>
          <a:xfrm>
            <a:off x="635301" y="3829740"/>
            <a:ext cx="8108529"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1" kern="1500" smtClean="0">
                <a:solidFill>
                  <a:srgbClr val="333333"/>
                </a:solidFill>
                <a:latin typeface="Times  New Roman"/>
                <a:cs typeface="Times New Roman" panose="02020603050405020304" pitchFamily="18" charset="0"/>
              </a:rPr>
              <a:t>Lý do chọn đề tài: </a:t>
            </a:r>
            <a:r>
              <a:rPr lang="en-US" sz="2400">
                <a:solidFill>
                  <a:srgbClr val="333333"/>
                </a:solidFill>
                <a:latin typeface="Times  New Roman"/>
                <a:cs typeface="Times New Roman" panose="02020603050405020304" pitchFamily="18" charset="0"/>
              </a:rPr>
              <a:t>c</a:t>
            </a:r>
            <a:r>
              <a:rPr lang="en-US" sz="2400" smtClean="0">
                <a:solidFill>
                  <a:srgbClr val="333333"/>
                </a:solidFill>
                <a:latin typeface="Times  New Roman"/>
                <a:cs typeface="Times New Roman" panose="02020603050405020304" pitchFamily="18" charset="0"/>
              </a:rPr>
              <a:t>ùng với sự phát triển của công nghệ, con người dần có những thay đổi về mua sắm, rất nhiều website bán tạp hóa, cửa hàng tiện lợi được xây dựng lên để phục vụ việc mua bán diễn ra nhanh gọn và thuận tiện hơn. </a:t>
            </a:r>
          </a:p>
        </p:txBody>
      </p:sp>
      <p:pic>
        <p:nvPicPr>
          <p:cNvPr id="3" name="Picture 2"/>
          <p:cNvPicPr>
            <a:picLocks noChangeAspect="1"/>
          </p:cNvPicPr>
          <p:nvPr/>
        </p:nvPicPr>
        <p:blipFill>
          <a:blip r:embed="rId5"/>
          <a:stretch>
            <a:fillRect/>
          </a:stretch>
        </p:blipFill>
        <p:spPr>
          <a:xfrm>
            <a:off x="2769782" y="888861"/>
            <a:ext cx="3604435" cy="2400702"/>
          </a:xfrm>
          <a:prstGeom prst="rect">
            <a:avLst/>
          </a:prstGeom>
        </p:spPr>
      </p:pic>
      <p:sp>
        <p:nvSpPr>
          <p:cNvPr id="10" name="Rectangle 9"/>
          <p:cNvSpPr/>
          <p:nvPr/>
        </p:nvSpPr>
        <p:spPr>
          <a:xfrm>
            <a:off x="3209961" y="3404502"/>
            <a:ext cx="2959208" cy="323165"/>
          </a:xfrm>
          <a:prstGeom prst="rect">
            <a:avLst/>
          </a:prstGeom>
        </p:spPr>
        <p:txBody>
          <a:bodyPr wrap="none">
            <a:spAutoFit/>
          </a:bodyPr>
          <a:lstStyle/>
          <a:p>
            <a:r>
              <a:rPr lang="en-US" sz="1500" i="1">
                <a:latin typeface="Times  New Roman"/>
              </a:rPr>
              <a:t>Hình 1</a:t>
            </a:r>
            <a:r>
              <a:rPr lang="en-US" sz="1500" i="1" smtClean="0">
                <a:latin typeface="Times  New Roman"/>
              </a:rPr>
              <a:t>: Cửa hàng VitaminHouse</a:t>
            </a:r>
            <a:endParaRPr lang="en-US" sz="1500" i="1">
              <a:latin typeface="Times  New Roman"/>
            </a:endParaRPr>
          </a:p>
        </p:txBody>
      </p:sp>
    </p:spTree>
    <p:extLst>
      <p:ext uri="{BB962C8B-B14F-4D97-AF65-F5344CB8AC3E}">
        <p14:creationId xmlns:p14="http://schemas.microsoft.com/office/powerpoint/2010/main" val="383009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DEBF0-CE83-419F-AD74-E662BF6D662D}"/>
              </a:ext>
            </a:extLst>
          </p:cNvPr>
          <p:cNvPicPr>
            <a:picLocks noChangeAspect="1"/>
          </p:cNvPicPr>
          <p:nvPr/>
        </p:nvPicPr>
        <p:blipFill>
          <a:blip r:embed="rId2">
            <a:duotone>
              <a:schemeClr val="accent3">
                <a:shade val="45000"/>
                <a:satMod val="135000"/>
              </a:schemeClr>
              <a:prstClr val="white"/>
            </a:duotone>
          </a:blip>
          <a:stretch>
            <a:fillRect/>
          </a:stretch>
        </p:blipFill>
        <p:spPr>
          <a:xfrm>
            <a:off x="0" y="-5327"/>
            <a:ext cx="9144000" cy="779249"/>
          </a:xfrm>
          <a:prstGeom prst="rect">
            <a:avLst/>
          </a:prstGeom>
        </p:spPr>
      </p:pic>
      <p:pic>
        <p:nvPicPr>
          <p:cNvPr id="21" name="Picture 20">
            <a:extLst>
              <a:ext uri="{FF2B5EF4-FFF2-40B4-BE49-F238E27FC236}">
                <a16:creationId xmlns:a16="http://schemas.microsoft.com/office/drawing/2014/main" id="{8702235E-24C3-44DE-9453-47A704FC5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49" y="19507"/>
            <a:ext cx="674952" cy="674952"/>
          </a:xfrm>
          <a:prstGeom prst="rect">
            <a:avLst/>
          </a:prstGeom>
        </p:spPr>
      </p:pic>
      <p:pic>
        <p:nvPicPr>
          <p:cNvPr id="22" name="Picture 21">
            <a:extLst>
              <a:ext uri="{FF2B5EF4-FFF2-40B4-BE49-F238E27FC236}">
                <a16:creationId xmlns:a16="http://schemas.microsoft.com/office/drawing/2014/main" id="{8AD9A790-220A-4567-8F9E-209E2D0CC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9851" y="-108883"/>
            <a:ext cx="1380834" cy="984569"/>
          </a:xfrm>
          <a:prstGeom prst="rect">
            <a:avLst/>
          </a:prstGeom>
        </p:spPr>
      </p:pic>
      <p:sp>
        <p:nvSpPr>
          <p:cNvPr id="26" name="TextBox 25">
            <a:extLst>
              <a:ext uri="{FF2B5EF4-FFF2-40B4-BE49-F238E27FC236}">
                <a16:creationId xmlns:a16="http://schemas.microsoft.com/office/drawing/2014/main" id="{7942602C-FD87-4AF1-A206-79C89E1CFDB1}"/>
              </a:ext>
            </a:extLst>
          </p:cNvPr>
          <p:cNvSpPr txBox="1"/>
          <p:nvPr/>
        </p:nvSpPr>
        <p:spPr>
          <a:xfrm>
            <a:off x="964050" y="19507"/>
            <a:ext cx="8166301" cy="646331"/>
          </a:xfrm>
          <a:prstGeom prst="rect">
            <a:avLst/>
          </a:prstGeom>
          <a:noFill/>
        </p:spPr>
        <p:txBody>
          <a:bodyPr wrap="square">
            <a:spAutoFit/>
          </a:bodyPr>
          <a:lstStyle/>
          <a:p>
            <a:r>
              <a:rPr lang="en-US" sz="3600" b="1">
                <a:latin typeface="Times New Roman" pitchFamily="18" charset="0"/>
                <a:cs typeface="Times New Roman" pitchFamily="18" charset="0"/>
              </a:rPr>
              <a:t>1. </a:t>
            </a:r>
            <a:r>
              <a:rPr lang="en-US" sz="3600" b="1" smtClean="0">
                <a:latin typeface="Times New Roman" pitchFamily="18" charset="0"/>
                <a:cs typeface="Times New Roman" pitchFamily="18" charset="0"/>
              </a:rPr>
              <a:t>Giới thiệu chung về đề tài </a:t>
            </a:r>
            <a:endParaRPr lang="en-US" sz="3600" b="1" dirty="0">
              <a:latin typeface="Times New Roman" pitchFamily="18" charset="0"/>
              <a:cs typeface="Times New Roman" pitchFamily="18" charset="0"/>
            </a:endParaRPr>
          </a:p>
        </p:txBody>
      </p:sp>
      <p:sp>
        <p:nvSpPr>
          <p:cNvPr id="65" name="AutoShape 22">
            <a:extLst>
              <a:ext uri="{FF2B5EF4-FFF2-40B4-BE49-F238E27FC236}">
                <a16:creationId xmlns:a16="http://schemas.microsoft.com/office/drawing/2014/main" id="{B498EEC8-A50B-43B2-AD3E-CFD7B5128835}"/>
              </a:ext>
            </a:extLst>
          </p:cNvPr>
          <p:cNvSpPr>
            <a:spLocks noChangeArrowheads="1"/>
          </p:cNvSpPr>
          <p:nvPr/>
        </p:nvSpPr>
        <p:spPr bwMode="gray">
          <a:xfrm>
            <a:off x="3834315" y="4878204"/>
            <a:ext cx="447080" cy="382697"/>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66" name="AutoShape 22">
            <a:extLst>
              <a:ext uri="{FF2B5EF4-FFF2-40B4-BE49-F238E27FC236}">
                <a16:creationId xmlns:a16="http://schemas.microsoft.com/office/drawing/2014/main" id="{97227CA8-D5FE-4D77-BCC9-2D83D791070A}"/>
              </a:ext>
            </a:extLst>
          </p:cNvPr>
          <p:cNvSpPr>
            <a:spLocks noChangeArrowheads="1"/>
          </p:cNvSpPr>
          <p:nvPr/>
        </p:nvSpPr>
        <p:spPr bwMode="gray">
          <a:xfrm>
            <a:off x="3796382" y="2506734"/>
            <a:ext cx="447080" cy="380155"/>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13" name="Rectangle 12"/>
          <p:cNvSpPr/>
          <p:nvPr/>
        </p:nvSpPr>
        <p:spPr>
          <a:xfrm>
            <a:off x="431739" y="979242"/>
            <a:ext cx="8108529" cy="544764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1" kern="1500" smtClean="0">
                <a:solidFill>
                  <a:srgbClr val="333333"/>
                </a:solidFill>
                <a:latin typeface="Times  New Roman"/>
                <a:cs typeface="Times New Roman" panose="02020603050405020304" pitchFamily="18" charset="0"/>
                <a:sym typeface="Wingdings" panose="05000000000000000000" pitchFamily="2" charset="2"/>
              </a:rPr>
              <a:t>Mục tiêu: </a:t>
            </a:r>
            <a:r>
              <a:rPr lang="en-US" sz="2400" kern="1500" smtClean="0">
                <a:solidFill>
                  <a:srgbClr val="333333"/>
                </a:solidFill>
                <a:latin typeface="Times  New Roman"/>
                <a:cs typeface="Times New Roman" panose="02020603050405020304" pitchFamily="18" charset="0"/>
              </a:rPr>
              <a:t>Xây </a:t>
            </a:r>
            <a:r>
              <a:rPr lang="en-US" sz="2400" kern="1500">
                <a:solidFill>
                  <a:srgbClr val="333333"/>
                </a:solidFill>
                <a:latin typeface="Times  New Roman"/>
                <a:cs typeface="Times New Roman" panose="02020603050405020304" pitchFamily="18" charset="0"/>
              </a:rPr>
              <a:t>dựng website bán đồ ăn vặt cho cửa hàng </a:t>
            </a:r>
            <a:r>
              <a:rPr lang="en-US" sz="2400" i="1" kern="1500">
                <a:solidFill>
                  <a:srgbClr val="333333"/>
                </a:solidFill>
                <a:latin typeface="Times  New Roman"/>
                <a:cs typeface="Times New Roman" panose="02020603050405020304" pitchFamily="18" charset="0"/>
              </a:rPr>
              <a:t>Vitaminhouse.</a:t>
            </a:r>
            <a:endParaRPr lang="vi-VN" sz="2400" i="1" kern="1500">
              <a:solidFill>
                <a:srgbClr val="333333"/>
              </a:solidFill>
              <a:latin typeface="Times  New Roman"/>
              <a:cs typeface="Times New Roman" panose="02020603050405020304" pitchFamily="18" charset="0"/>
            </a:endParaRPr>
          </a:p>
          <a:p>
            <a:endParaRPr lang="en-US" sz="2400" i="0" smtClean="0">
              <a:solidFill>
                <a:srgbClr val="333333"/>
              </a:solidFill>
              <a:effectLst/>
              <a:latin typeface="Times  New Roman"/>
              <a:cs typeface="Times New Roman" panose="02020603050405020304" pitchFamily="18" charset="0"/>
            </a:endParaRPr>
          </a:p>
          <a:p>
            <a:pPr marL="342900" indent="-342900">
              <a:lnSpc>
                <a:spcPct val="150000"/>
              </a:lnSpc>
              <a:buFont typeface="Wingdings" panose="05000000000000000000" pitchFamily="2" charset="2"/>
              <a:buChar char="Ø"/>
            </a:pPr>
            <a:r>
              <a:rPr lang="en-US" sz="2400" b="1" smtClean="0">
                <a:solidFill>
                  <a:srgbClr val="333333"/>
                </a:solidFill>
                <a:latin typeface="Times  New Roman"/>
                <a:cs typeface="Times New Roman" panose="02020603050405020304" pitchFamily="18" charset="0"/>
              </a:rPr>
              <a:t>Công nghệ sử dụng</a:t>
            </a:r>
            <a:r>
              <a:rPr lang="en-US" sz="2400" smtClean="0">
                <a:solidFill>
                  <a:srgbClr val="333333"/>
                </a:solidFill>
                <a:latin typeface="Times  New Roman"/>
                <a:cs typeface="Times New Roman" panose="02020603050405020304" pitchFamily="18" charset="0"/>
              </a:rPr>
              <a:t>: </a:t>
            </a:r>
          </a:p>
          <a:p>
            <a:pPr>
              <a:lnSpc>
                <a:spcPct val="150000"/>
              </a:lnSpc>
            </a:pPr>
            <a:r>
              <a:rPr lang="en-US" sz="2400">
                <a:solidFill>
                  <a:srgbClr val="333333"/>
                </a:solidFill>
                <a:latin typeface="Times  New Roman"/>
                <a:cs typeface="Times New Roman" panose="02020603050405020304" pitchFamily="18" charset="0"/>
              </a:rPr>
              <a:t>	</a:t>
            </a:r>
            <a:r>
              <a:rPr lang="en-US" sz="2400" smtClean="0">
                <a:solidFill>
                  <a:srgbClr val="333333"/>
                </a:solidFill>
                <a:latin typeface="Times  New Roman"/>
                <a:cs typeface="Times New Roman" panose="02020603050405020304" pitchFamily="18" charset="0"/>
              </a:rPr>
              <a:t>+ ASP.NET theo mô hình MVC</a:t>
            </a:r>
          </a:p>
          <a:p>
            <a:pPr>
              <a:lnSpc>
                <a:spcPct val="150000"/>
              </a:lnSpc>
            </a:pPr>
            <a:r>
              <a:rPr lang="en-US" sz="2400" smtClean="0">
                <a:solidFill>
                  <a:srgbClr val="333333"/>
                </a:solidFill>
                <a:latin typeface="Times  New Roman"/>
                <a:cs typeface="Times New Roman" panose="02020603050405020304" pitchFamily="18" charset="0"/>
              </a:rPr>
              <a:t>	+ SQL Server</a:t>
            </a:r>
          </a:p>
          <a:p>
            <a:pPr>
              <a:lnSpc>
                <a:spcPct val="150000"/>
              </a:lnSpc>
            </a:pPr>
            <a:endParaRPr lang="en-US" sz="2400" smtClean="0">
              <a:solidFill>
                <a:srgbClr val="333333"/>
              </a:solidFill>
              <a:latin typeface="Times  New Roman"/>
              <a:cs typeface="Times New Roman" panose="02020603050405020304" pitchFamily="18" charset="0"/>
            </a:endParaRPr>
          </a:p>
          <a:p>
            <a:pPr marL="342900" indent="-342900">
              <a:lnSpc>
                <a:spcPct val="150000"/>
              </a:lnSpc>
              <a:buFont typeface="Wingdings" panose="05000000000000000000" pitchFamily="2" charset="2"/>
              <a:buChar char="Ø"/>
            </a:pPr>
            <a:r>
              <a:rPr lang="en-US" sz="2400" b="1">
                <a:solidFill>
                  <a:srgbClr val="333333"/>
                </a:solidFill>
                <a:latin typeface="Times  New Roman"/>
                <a:cs typeface="Times New Roman" panose="02020603050405020304" pitchFamily="18" charset="0"/>
              </a:rPr>
              <a:t>Công cụ sử dụng:</a:t>
            </a:r>
          </a:p>
          <a:p>
            <a:pPr>
              <a:lnSpc>
                <a:spcPct val="150000"/>
              </a:lnSpc>
            </a:pPr>
            <a:r>
              <a:rPr lang="en-US" sz="2400" smtClean="0">
                <a:solidFill>
                  <a:srgbClr val="333333"/>
                </a:solidFill>
                <a:latin typeface="Times  New Roman"/>
                <a:cs typeface="Times New Roman" panose="02020603050405020304" pitchFamily="18" charset="0"/>
              </a:rPr>
              <a:t>	+ </a:t>
            </a:r>
            <a:r>
              <a:rPr lang="vi-VN" sz="2400" smtClean="0">
                <a:solidFill>
                  <a:srgbClr val="333333"/>
                </a:solidFill>
                <a:latin typeface="Times  New Roman"/>
                <a:cs typeface="Times New Roman" panose="02020603050405020304" pitchFamily="18" charset="0"/>
              </a:rPr>
              <a:t>Microsoft </a:t>
            </a:r>
            <a:r>
              <a:rPr lang="vi-VN" sz="2400">
                <a:solidFill>
                  <a:srgbClr val="333333"/>
                </a:solidFill>
                <a:latin typeface="Times  New Roman"/>
                <a:cs typeface="Times New Roman" panose="02020603050405020304" pitchFamily="18" charset="0"/>
              </a:rPr>
              <a:t>Visual Studio</a:t>
            </a:r>
            <a:endParaRPr lang="en-US" sz="2400">
              <a:solidFill>
                <a:srgbClr val="333333"/>
              </a:solidFill>
              <a:latin typeface="Times  New Roman"/>
              <a:cs typeface="Times New Roman" panose="02020603050405020304" pitchFamily="18" charset="0"/>
            </a:endParaRPr>
          </a:p>
          <a:p>
            <a:pPr>
              <a:lnSpc>
                <a:spcPct val="150000"/>
              </a:lnSpc>
            </a:pPr>
            <a:r>
              <a:rPr lang="en-US" sz="2400" smtClean="0">
                <a:solidFill>
                  <a:srgbClr val="333333"/>
                </a:solidFill>
                <a:latin typeface="Times  New Roman"/>
                <a:cs typeface="Times New Roman" panose="02020603050405020304" pitchFamily="18" charset="0"/>
              </a:rPr>
              <a:t>	+ </a:t>
            </a:r>
            <a:r>
              <a:rPr lang="vi-VN" sz="2400" smtClean="0">
                <a:solidFill>
                  <a:srgbClr val="333333"/>
                </a:solidFill>
                <a:latin typeface="Times  New Roman"/>
                <a:cs typeface="Times New Roman" panose="02020603050405020304" pitchFamily="18" charset="0"/>
              </a:rPr>
              <a:t>SQL </a:t>
            </a:r>
            <a:r>
              <a:rPr lang="vi-VN" sz="2400">
                <a:solidFill>
                  <a:srgbClr val="333333"/>
                </a:solidFill>
                <a:latin typeface="Times  New Roman"/>
                <a:cs typeface="Times New Roman" panose="02020603050405020304" pitchFamily="18" charset="0"/>
              </a:rPr>
              <a:t>Server Management Studio</a:t>
            </a:r>
          </a:p>
        </p:txBody>
      </p:sp>
    </p:spTree>
    <p:extLst>
      <p:ext uri="{BB962C8B-B14F-4D97-AF65-F5344CB8AC3E}">
        <p14:creationId xmlns:p14="http://schemas.microsoft.com/office/powerpoint/2010/main" val="2015948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DEBF0-CE83-419F-AD74-E662BF6D662D}"/>
              </a:ext>
            </a:extLst>
          </p:cNvPr>
          <p:cNvPicPr>
            <a:picLocks noChangeAspect="1"/>
          </p:cNvPicPr>
          <p:nvPr/>
        </p:nvPicPr>
        <p:blipFill>
          <a:blip r:embed="rId2">
            <a:duotone>
              <a:schemeClr val="accent3">
                <a:shade val="45000"/>
                <a:satMod val="135000"/>
              </a:schemeClr>
              <a:prstClr val="white"/>
            </a:duotone>
          </a:blip>
          <a:stretch>
            <a:fillRect/>
          </a:stretch>
        </p:blipFill>
        <p:spPr>
          <a:xfrm>
            <a:off x="0" y="-5327"/>
            <a:ext cx="9144000" cy="779249"/>
          </a:xfrm>
          <a:prstGeom prst="rect">
            <a:avLst/>
          </a:prstGeom>
          <a:ln>
            <a:solidFill>
              <a:schemeClr val="bg1">
                <a:lumMod val="95000"/>
              </a:schemeClr>
            </a:solidFill>
          </a:ln>
        </p:spPr>
      </p:pic>
      <p:pic>
        <p:nvPicPr>
          <p:cNvPr id="21" name="Picture 20">
            <a:extLst>
              <a:ext uri="{FF2B5EF4-FFF2-40B4-BE49-F238E27FC236}">
                <a16:creationId xmlns:a16="http://schemas.microsoft.com/office/drawing/2014/main" id="{8702235E-24C3-44DE-9453-47A704FC5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49" y="19507"/>
            <a:ext cx="674952" cy="674952"/>
          </a:xfrm>
          <a:prstGeom prst="rect">
            <a:avLst/>
          </a:prstGeom>
        </p:spPr>
      </p:pic>
      <p:pic>
        <p:nvPicPr>
          <p:cNvPr id="22" name="Picture 21">
            <a:extLst>
              <a:ext uri="{FF2B5EF4-FFF2-40B4-BE49-F238E27FC236}">
                <a16:creationId xmlns:a16="http://schemas.microsoft.com/office/drawing/2014/main" id="{8AD9A790-220A-4567-8F9E-209E2D0CC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9851" y="-108883"/>
            <a:ext cx="1380834" cy="984569"/>
          </a:xfrm>
          <a:prstGeom prst="rect">
            <a:avLst/>
          </a:prstGeom>
        </p:spPr>
      </p:pic>
      <p:sp>
        <p:nvSpPr>
          <p:cNvPr id="26" name="TextBox 25">
            <a:extLst>
              <a:ext uri="{FF2B5EF4-FFF2-40B4-BE49-F238E27FC236}">
                <a16:creationId xmlns:a16="http://schemas.microsoft.com/office/drawing/2014/main" id="{7942602C-FD87-4AF1-A206-79C89E1CFDB1}"/>
              </a:ext>
            </a:extLst>
          </p:cNvPr>
          <p:cNvSpPr txBox="1"/>
          <p:nvPr/>
        </p:nvSpPr>
        <p:spPr>
          <a:xfrm>
            <a:off x="964050" y="19507"/>
            <a:ext cx="8166301" cy="646331"/>
          </a:xfrm>
          <a:prstGeom prst="rect">
            <a:avLst/>
          </a:prstGeom>
          <a:noFill/>
        </p:spPr>
        <p:txBody>
          <a:bodyPr wrap="square">
            <a:spAutoFit/>
          </a:bodyPr>
          <a:lstStyle/>
          <a:p>
            <a:r>
              <a:rPr lang="en-US" sz="3600" b="1">
                <a:latin typeface="Times New Roman" pitchFamily="18" charset="0"/>
                <a:cs typeface="Times New Roman" pitchFamily="18" charset="0"/>
              </a:rPr>
              <a:t>2</a:t>
            </a:r>
            <a:r>
              <a:rPr lang="en-US" sz="3600" b="1" smtClean="0">
                <a:latin typeface="Times New Roman" pitchFamily="18" charset="0"/>
                <a:cs typeface="Times New Roman" pitchFamily="18" charset="0"/>
              </a:rPr>
              <a:t>. Thiết kế cơ sở dữ liệu</a:t>
            </a:r>
            <a:endParaRPr lang="en-US" sz="3600" b="1" dirty="0">
              <a:latin typeface="Times New Roman" pitchFamily="18" charset="0"/>
              <a:cs typeface="Times New Roman" pitchFamily="18" charset="0"/>
            </a:endParaRPr>
          </a:p>
        </p:txBody>
      </p:sp>
      <p:sp>
        <p:nvSpPr>
          <p:cNvPr id="65" name="AutoShape 22">
            <a:extLst>
              <a:ext uri="{FF2B5EF4-FFF2-40B4-BE49-F238E27FC236}">
                <a16:creationId xmlns:a16="http://schemas.microsoft.com/office/drawing/2014/main" id="{B498EEC8-A50B-43B2-AD3E-CFD7B5128835}"/>
              </a:ext>
            </a:extLst>
          </p:cNvPr>
          <p:cNvSpPr>
            <a:spLocks noChangeArrowheads="1"/>
          </p:cNvSpPr>
          <p:nvPr/>
        </p:nvSpPr>
        <p:spPr bwMode="gray">
          <a:xfrm>
            <a:off x="3834315" y="4878204"/>
            <a:ext cx="447080" cy="382697"/>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66" name="AutoShape 22">
            <a:extLst>
              <a:ext uri="{FF2B5EF4-FFF2-40B4-BE49-F238E27FC236}">
                <a16:creationId xmlns:a16="http://schemas.microsoft.com/office/drawing/2014/main" id="{97227CA8-D5FE-4D77-BCC9-2D83D791070A}"/>
              </a:ext>
            </a:extLst>
          </p:cNvPr>
          <p:cNvSpPr>
            <a:spLocks noChangeArrowheads="1"/>
          </p:cNvSpPr>
          <p:nvPr/>
        </p:nvSpPr>
        <p:spPr bwMode="gray">
          <a:xfrm>
            <a:off x="3796382" y="2506734"/>
            <a:ext cx="447080" cy="380155"/>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pic>
        <p:nvPicPr>
          <p:cNvPr id="9" name="Picture 8" descr="D:\TRUONG\DANG_LAM_O_DAY\anh_ghep\anh_word\v_4.jpg"/>
          <p:cNvPicPr/>
          <p:nvPr/>
        </p:nvPicPr>
        <p:blipFill rotWithShape="1">
          <a:blip r:embed="rId5">
            <a:extLst>
              <a:ext uri="{28A0092B-C50C-407E-A947-70E740481C1C}">
                <a14:useLocalDpi xmlns:a14="http://schemas.microsoft.com/office/drawing/2010/main" val="0"/>
              </a:ext>
            </a:extLst>
          </a:blip>
          <a:srcRect l="1849" t="2291" r="29396" b="37306"/>
          <a:stretch/>
        </p:blipFill>
        <p:spPr bwMode="auto">
          <a:xfrm>
            <a:off x="3187337" y="1258761"/>
            <a:ext cx="5552099" cy="4954036"/>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12" name="Rectangle 11"/>
          <p:cNvSpPr/>
          <p:nvPr/>
        </p:nvSpPr>
        <p:spPr>
          <a:xfrm>
            <a:off x="4572000" y="6272707"/>
            <a:ext cx="3357009" cy="323165"/>
          </a:xfrm>
          <a:prstGeom prst="rect">
            <a:avLst/>
          </a:prstGeom>
        </p:spPr>
        <p:txBody>
          <a:bodyPr wrap="none">
            <a:spAutoFit/>
          </a:bodyPr>
          <a:lstStyle/>
          <a:p>
            <a:r>
              <a:rPr lang="en-US" sz="1500" i="1">
                <a:latin typeface="Times  New Roman"/>
              </a:rPr>
              <a:t>Hình </a:t>
            </a:r>
            <a:r>
              <a:rPr lang="en-US" sz="1500" i="1" smtClean="0">
                <a:latin typeface="Times  New Roman"/>
              </a:rPr>
              <a:t>2: </a:t>
            </a:r>
            <a:r>
              <a:rPr lang="en-US" sz="1500" i="1">
                <a:latin typeface="Times  New Roman"/>
              </a:rPr>
              <a:t>Mô hình dữ liệu của hệ thống</a:t>
            </a:r>
          </a:p>
        </p:txBody>
      </p:sp>
      <p:sp>
        <p:nvSpPr>
          <p:cNvPr id="14" name="Rectangle 13"/>
          <p:cNvSpPr/>
          <p:nvPr/>
        </p:nvSpPr>
        <p:spPr>
          <a:xfrm>
            <a:off x="314166" y="1612542"/>
            <a:ext cx="2219028" cy="3970318"/>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b="1" kern="1500" smtClean="0">
                <a:solidFill>
                  <a:srgbClr val="333333"/>
                </a:solidFill>
                <a:latin typeface="Times  New Roman"/>
                <a:cs typeface="Times New Roman" panose="02020603050405020304" pitchFamily="18" charset="0"/>
              </a:rPr>
              <a:t>6 bảng</a:t>
            </a:r>
            <a:r>
              <a:rPr lang="en-US" sz="2400" b="1" kern="1500">
                <a:solidFill>
                  <a:srgbClr val="333333"/>
                </a:solidFill>
                <a:latin typeface="Times  New Roman"/>
                <a:cs typeface="Times New Roman" panose="02020603050405020304" pitchFamily="18" charset="0"/>
              </a:rPr>
              <a:t>: </a:t>
            </a:r>
            <a:r>
              <a:rPr lang="en-US" sz="2400" kern="1500">
                <a:solidFill>
                  <a:srgbClr val="333333"/>
                </a:solidFill>
                <a:latin typeface="Times  New Roman"/>
                <a:cs typeface="Times New Roman" panose="02020603050405020304" pitchFamily="18" charset="0"/>
              </a:rPr>
              <a:t>Category, Product, Account, Order, OrderDetail, Newspaper</a:t>
            </a:r>
          </a:p>
        </p:txBody>
      </p:sp>
    </p:spTree>
    <p:extLst>
      <p:ext uri="{BB962C8B-B14F-4D97-AF65-F5344CB8AC3E}">
        <p14:creationId xmlns:p14="http://schemas.microsoft.com/office/powerpoint/2010/main" val="655014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DEBF0-CE83-419F-AD74-E662BF6D662D}"/>
              </a:ext>
            </a:extLst>
          </p:cNvPr>
          <p:cNvPicPr>
            <a:picLocks noChangeAspect="1"/>
          </p:cNvPicPr>
          <p:nvPr/>
        </p:nvPicPr>
        <p:blipFill>
          <a:blip r:embed="rId2">
            <a:duotone>
              <a:schemeClr val="accent3">
                <a:shade val="45000"/>
                <a:satMod val="135000"/>
              </a:schemeClr>
              <a:prstClr val="white"/>
            </a:duotone>
          </a:blip>
          <a:stretch>
            <a:fillRect/>
          </a:stretch>
        </p:blipFill>
        <p:spPr>
          <a:xfrm>
            <a:off x="0" y="-5327"/>
            <a:ext cx="9144000" cy="779249"/>
          </a:xfrm>
          <a:prstGeom prst="rect">
            <a:avLst/>
          </a:prstGeom>
        </p:spPr>
      </p:pic>
      <p:pic>
        <p:nvPicPr>
          <p:cNvPr id="21" name="Picture 20">
            <a:extLst>
              <a:ext uri="{FF2B5EF4-FFF2-40B4-BE49-F238E27FC236}">
                <a16:creationId xmlns:a16="http://schemas.microsoft.com/office/drawing/2014/main" id="{8702235E-24C3-44DE-9453-47A704FC5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49" y="19507"/>
            <a:ext cx="674952" cy="674952"/>
          </a:xfrm>
          <a:prstGeom prst="rect">
            <a:avLst/>
          </a:prstGeom>
        </p:spPr>
      </p:pic>
      <p:pic>
        <p:nvPicPr>
          <p:cNvPr id="22" name="Picture 21">
            <a:extLst>
              <a:ext uri="{FF2B5EF4-FFF2-40B4-BE49-F238E27FC236}">
                <a16:creationId xmlns:a16="http://schemas.microsoft.com/office/drawing/2014/main" id="{8AD9A790-220A-4567-8F9E-209E2D0CC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9851" y="-108883"/>
            <a:ext cx="1380834" cy="984569"/>
          </a:xfrm>
          <a:prstGeom prst="rect">
            <a:avLst/>
          </a:prstGeom>
        </p:spPr>
      </p:pic>
      <p:sp>
        <p:nvSpPr>
          <p:cNvPr id="26" name="TextBox 25">
            <a:extLst>
              <a:ext uri="{FF2B5EF4-FFF2-40B4-BE49-F238E27FC236}">
                <a16:creationId xmlns:a16="http://schemas.microsoft.com/office/drawing/2014/main" id="{7942602C-FD87-4AF1-A206-79C89E1CFDB1}"/>
              </a:ext>
            </a:extLst>
          </p:cNvPr>
          <p:cNvSpPr txBox="1"/>
          <p:nvPr/>
        </p:nvSpPr>
        <p:spPr>
          <a:xfrm>
            <a:off x="964050" y="19507"/>
            <a:ext cx="8166301" cy="646331"/>
          </a:xfrm>
          <a:prstGeom prst="rect">
            <a:avLst/>
          </a:prstGeom>
          <a:noFill/>
        </p:spPr>
        <p:txBody>
          <a:bodyPr wrap="square">
            <a:spAutoFit/>
          </a:bodyPr>
          <a:lstStyle/>
          <a:p>
            <a:r>
              <a:rPr lang="en-US" sz="3600" b="1">
                <a:latin typeface="Times New Roman" pitchFamily="18" charset="0"/>
                <a:cs typeface="Times New Roman" pitchFamily="18" charset="0"/>
              </a:rPr>
              <a:t>3</a:t>
            </a:r>
            <a:r>
              <a:rPr lang="en-US" sz="3600" b="1" smtClean="0">
                <a:latin typeface="Times New Roman" pitchFamily="18" charset="0"/>
                <a:cs typeface="Times New Roman" pitchFamily="18" charset="0"/>
              </a:rPr>
              <a:t>. Chức năng hệ thống</a:t>
            </a:r>
            <a:endParaRPr lang="en-US" sz="3600" b="1" dirty="0">
              <a:latin typeface="Times New Roman" pitchFamily="18" charset="0"/>
              <a:cs typeface="Times New Roman" pitchFamily="18" charset="0"/>
            </a:endParaRPr>
          </a:p>
        </p:txBody>
      </p:sp>
      <p:sp>
        <p:nvSpPr>
          <p:cNvPr id="65" name="AutoShape 22">
            <a:extLst>
              <a:ext uri="{FF2B5EF4-FFF2-40B4-BE49-F238E27FC236}">
                <a16:creationId xmlns:a16="http://schemas.microsoft.com/office/drawing/2014/main" id="{B498EEC8-A50B-43B2-AD3E-CFD7B5128835}"/>
              </a:ext>
            </a:extLst>
          </p:cNvPr>
          <p:cNvSpPr>
            <a:spLocks noChangeArrowheads="1"/>
          </p:cNvSpPr>
          <p:nvPr/>
        </p:nvSpPr>
        <p:spPr bwMode="gray">
          <a:xfrm>
            <a:off x="3834315" y="4878204"/>
            <a:ext cx="447080" cy="382697"/>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66" name="AutoShape 22">
            <a:extLst>
              <a:ext uri="{FF2B5EF4-FFF2-40B4-BE49-F238E27FC236}">
                <a16:creationId xmlns:a16="http://schemas.microsoft.com/office/drawing/2014/main" id="{97227CA8-D5FE-4D77-BCC9-2D83D791070A}"/>
              </a:ext>
            </a:extLst>
          </p:cNvPr>
          <p:cNvSpPr>
            <a:spLocks noChangeArrowheads="1"/>
          </p:cNvSpPr>
          <p:nvPr/>
        </p:nvSpPr>
        <p:spPr bwMode="gray">
          <a:xfrm>
            <a:off x="3796382" y="2506734"/>
            <a:ext cx="447080" cy="380155"/>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13" name="Chevron 23">
            <a:extLst>
              <a:ext uri="{FF2B5EF4-FFF2-40B4-BE49-F238E27FC236}">
                <a16:creationId xmlns:a16="http://schemas.microsoft.com/office/drawing/2014/main" id="{82302230-9A77-461E-A545-670C652570A9}"/>
              </a:ext>
            </a:extLst>
          </p:cNvPr>
          <p:cNvSpPr/>
          <p:nvPr/>
        </p:nvSpPr>
        <p:spPr>
          <a:xfrm>
            <a:off x="1023486" y="953092"/>
            <a:ext cx="7864104" cy="577853"/>
          </a:xfrm>
          <a:prstGeom prst="chevron">
            <a:avLst/>
          </a:prstGeom>
          <a:ln w="3810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0" smtClean="0">
                <a:solidFill>
                  <a:srgbClr val="4472C4">
                    <a:lumMod val="50000"/>
                  </a:srgbClr>
                </a:solidFill>
                <a:latin typeface="Times New Roman" panose="02020603050405020304" pitchFamily="18" charset="0"/>
                <a:cs typeface="Times New Roman" panose="02020603050405020304" pitchFamily="18" charset="0"/>
              </a:rPr>
              <a:t>Trải nghiệm người dùng </a:t>
            </a:r>
            <a:endParaRPr kumimoji="0" lang="en-US" sz="2800" b="1" i="0" u="none" strike="noStrike" kern="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5" name="Flowchart: Decision 14">
            <a:extLst>
              <a:ext uri="{FF2B5EF4-FFF2-40B4-BE49-F238E27FC236}">
                <a16:creationId xmlns:a16="http://schemas.microsoft.com/office/drawing/2014/main" id="{24AEE8C5-56A1-46AF-A1E8-D66CBF2A8242}"/>
              </a:ext>
            </a:extLst>
          </p:cNvPr>
          <p:cNvSpPr/>
          <p:nvPr/>
        </p:nvSpPr>
        <p:spPr>
          <a:xfrm>
            <a:off x="114462" y="838030"/>
            <a:ext cx="1136626" cy="807979"/>
          </a:xfrm>
          <a:prstGeom prst="flowChartDecision">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0" noProof="0">
                <a:solidFill>
                  <a:srgbClr val="000000"/>
                </a:solidFill>
                <a:latin typeface="Times New Roman" panose="02020603050405020304" pitchFamily="18" charset="0"/>
                <a:cs typeface="Times New Roman" panose="02020603050405020304" pitchFamily="18" charset="0"/>
              </a:rPr>
              <a:t>3</a:t>
            </a:r>
            <a:r>
              <a:rPr kumimoji="0" lang="vi-VN" sz="2400" b="1"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a:t>
            </a:r>
            <a:r>
              <a:rPr lang="en-US" sz="2400" b="1" kern="0" smtClean="0">
                <a:solidFill>
                  <a:srgbClr val="000000"/>
                </a:solidFill>
                <a:latin typeface="Times New Roman" panose="02020603050405020304" pitchFamily="18" charset="0"/>
                <a:cs typeface="Times New Roman" panose="02020603050405020304" pitchFamily="18" charset="0"/>
              </a:rPr>
              <a:t>1</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6" name="Rectangle 15"/>
          <p:cNvSpPr/>
          <p:nvPr/>
        </p:nvSpPr>
        <p:spPr>
          <a:xfrm>
            <a:off x="819501" y="1825179"/>
            <a:ext cx="8108529" cy="45243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Xem thông tin giới thiệu cửa hàng.</a:t>
            </a:r>
          </a:p>
          <a:p>
            <a:pPr marL="342900" indent="-342900">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Thông tin liên hệ cửa hàng.</a:t>
            </a:r>
          </a:p>
          <a:p>
            <a:pPr marL="342900" indent="-342900">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Xem tin tức (Blog Vitamin).</a:t>
            </a:r>
          </a:p>
          <a:p>
            <a:pPr marL="342900" indent="-342900">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Xem các sản phẩm bán của cửa hàng, tìm kiếm.</a:t>
            </a:r>
          </a:p>
          <a:p>
            <a:pPr marL="342900" indent="-342900">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Trải nghiệm mua hàng, đặt hàng.</a:t>
            </a:r>
          </a:p>
          <a:p>
            <a:pPr marL="342900" indent="-342900">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Tạo mới tài khoản khách hàng.</a:t>
            </a:r>
          </a:p>
          <a:p>
            <a:pPr marL="342900" indent="-342900">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Quản lý thông tin cá nhân của khách hàng (xem, sửa thông tin cá nhân, đổi mật khẩu).</a:t>
            </a:r>
            <a:endParaRPr lang="vi-VN" sz="2400" kern="1500">
              <a:solidFill>
                <a:srgbClr val="333333"/>
              </a:solidFill>
              <a:latin typeface="Times  New Roman"/>
              <a:cs typeface="Times New Roman" panose="02020603050405020304" pitchFamily="18" charset="0"/>
            </a:endParaRPr>
          </a:p>
        </p:txBody>
      </p:sp>
    </p:spTree>
    <p:extLst>
      <p:ext uri="{BB962C8B-B14F-4D97-AF65-F5344CB8AC3E}">
        <p14:creationId xmlns:p14="http://schemas.microsoft.com/office/powerpoint/2010/main" val="2834720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DEBF0-CE83-419F-AD74-E662BF6D662D}"/>
              </a:ext>
            </a:extLst>
          </p:cNvPr>
          <p:cNvPicPr>
            <a:picLocks noChangeAspect="1"/>
          </p:cNvPicPr>
          <p:nvPr/>
        </p:nvPicPr>
        <p:blipFill>
          <a:blip r:embed="rId2">
            <a:duotone>
              <a:schemeClr val="accent3">
                <a:shade val="45000"/>
                <a:satMod val="135000"/>
              </a:schemeClr>
              <a:prstClr val="white"/>
            </a:duotone>
          </a:blip>
          <a:stretch>
            <a:fillRect/>
          </a:stretch>
        </p:blipFill>
        <p:spPr>
          <a:xfrm>
            <a:off x="0" y="-5327"/>
            <a:ext cx="9144000" cy="779249"/>
          </a:xfrm>
          <a:prstGeom prst="rect">
            <a:avLst/>
          </a:prstGeom>
        </p:spPr>
      </p:pic>
      <p:pic>
        <p:nvPicPr>
          <p:cNvPr id="21" name="Picture 20">
            <a:extLst>
              <a:ext uri="{FF2B5EF4-FFF2-40B4-BE49-F238E27FC236}">
                <a16:creationId xmlns:a16="http://schemas.microsoft.com/office/drawing/2014/main" id="{8702235E-24C3-44DE-9453-47A704FC5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49" y="19507"/>
            <a:ext cx="674952" cy="674952"/>
          </a:xfrm>
          <a:prstGeom prst="rect">
            <a:avLst/>
          </a:prstGeom>
        </p:spPr>
      </p:pic>
      <p:pic>
        <p:nvPicPr>
          <p:cNvPr id="22" name="Picture 21">
            <a:extLst>
              <a:ext uri="{FF2B5EF4-FFF2-40B4-BE49-F238E27FC236}">
                <a16:creationId xmlns:a16="http://schemas.microsoft.com/office/drawing/2014/main" id="{8AD9A790-220A-4567-8F9E-209E2D0CC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9851" y="-108883"/>
            <a:ext cx="1380834" cy="984569"/>
          </a:xfrm>
          <a:prstGeom prst="rect">
            <a:avLst/>
          </a:prstGeom>
        </p:spPr>
      </p:pic>
      <p:sp>
        <p:nvSpPr>
          <p:cNvPr id="26" name="TextBox 25">
            <a:extLst>
              <a:ext uri="{FF2B5EF4-FFF2-40B4-BE49-F238E27FC236}">
                <a16:creationId xmlns:a16="http://schemas.microsoft.com/office/drawing/2014/main" id="{7942602C-FD87-4AF1-A206-79C89E1CFDB1}"/>
              </a:ext>
            </a:extLst>
          </p:cNvPr>
          <p:cNvSpPr txBox="1"/>
          <p:nvPr/>
        </p:nvSpPr>
        <p:spPr>
          <a:xfrm>
            <a:off x="964050" y="19507"/>
            <a:ext cx="8166301" cy="646331"/>
          </a:xfrm>
          <a:prstGeom prst="rect">
            <a:avLst/>
          </a:prstGeom>
          <a:noFill/>
        </p:spPr>
        <p:txBody>
          <a:bodyPr wrap="square">
            <a:spAutoFit/>
          </a:bodyPr>
          <a:lstStyle/>
          <a:p>
            <a:r>
              <a:rPr lang="en-US" sz="3600" b="1">
                <a:latin typeface="Times New Roman" pitchFamily="18" charset="0"/>
                <a:cs typeface="Times New Roman" pitchFamily="18" charset="0"/>
              </a:rPr>
              <a:t>3</a:t>
            </a:r>
            <a:r>
              <a:rPr lang="en-US" sz="3600" b="1" smtClean="0">
                <a:latin typeface="Times New Roman" pitchFamily="18" charset="0"/>
                <a:cs typeface="Times New Roman" pitchFamily="18" charset="0"/>
              </a:rPr>
              <a:t>. Chức năng hệ thống</a:t>
            </a:r>
            <a:endParaRPr lang="en-US" sz="3600" b="1" dirty="0">
              <a:latin typeface="Times New Roman" pitchFamily="18" charset="0"/>
              <a:cs typeface="Times New Roman" pitchFamily="18" charset="0"/>
            </a:endParaRPr>
          </a:p>
        </p:txBody>
      </p:sp>
      <p:sp>
        <p:nvSpPr>
          <p:cNvPr id="13" name="Chevron 23">
            <a:extLst>
              <a:ext uri="{FF2B5EF4-FFF2-40B4-BE49-F238E27FC236}">
                <a16:creationId xmlns:a16="http://schemas.microsoft.com/office/drawing/2014/main" id="{82302230-9A77-461E-A545-670C652570A9}"/>
              </a:ext>
            </a:extLst>
          </p:cNvPr>
          <p:cNvSpPr/>
          <p:nvPr/>
        </p:nvSpPr>
        <p:spPr>
          <a:xfrm>
            <a:off x="1023486" y="953092"/>
            <a:ext cx="7864104" cy="577853"/>
          </a:xfrm>
          <a:prstGeom prst="chevron">
            <a:avLst/>
          </a:prstGeom>
          <a:ln w="3810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0" noProof="0" smtClean="0">
                <a:solidFill>
                  <a:srgbClr val="4472C4">
                    <a:lumMod val="50000"/>
                  </a:srgbClr>
                </a:solidFill>
                <a:latin typeface="Times New Roman" panose="02020603050405020304" pitchFamily="18" charset="0"/>
                <a:cs typeface="Times New Roman" panose="02020603050405020304" pitchFamily="18" charset="0"/>
              </a:rPr>
              <a:t>Hoạt động người quản trị</a:t>
            </a:r>
            <a:endParaRPr kumimoji="0" lang="en-US" sz="2800" b="1" i="0" u="none" strike="noStrike" kern="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5" name="Flowchart: Decision 14">
            <a:extLst>
              <a:ext uri="{FF2B5EF4-FFF2-40B4-BE49-F238E27FC236}">
                <a16:creationId xmlns:a16="http://schemas.microsoft.com/office/drawing/2014/main" id="{24AEE8C5-56A1-46AF-A1E8-D66CBF2A8242}"/>
              </a:ext>
            </a:extLst>
          </p:cNvPr>
          <p:cNvSpPr/>
          <p:nvPr/>
        </p:nvSpPr>
        <p:spPr>
          <a:xfrm>
            <a:off x="114462" y="838030"/>
            <a:ext cx="1136626" cy="807979"/>
          </a:xfrm>
          <a:prstGeom prst="flowChartDecision">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0" noProof="0">
                <a:solidFill>
                  <a:srgbClr val="000000"/>
                </a:solidFill>
                <a:latin typeface="Times New Roman" panose="02020603050405020304" pitchFamily="18" charset="0"/>
                <a:cs typeface="Times New Roman" panose="02020603050405020304" pitchFamily="18" charset="0"/>
              </a:rPr>
              <a:t>3</a:t>
            </a:r>
            <a:r>
              <a:rPr kumimoji="0" lang="vi-VN" sz="2400" b="1"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a:t>
            </a:r>
            <a:r>
              <a:rPr lang="en-US" sz="2400" b="1" kern="0" noProof="0">
                <a:solidFill>
                  <a:srgbClr val="000000"/>
                </a:solidFill>
                <a:latin typeface="Times New Roman" panose="02020603050405020304" pitchFamily="18" charset="0"/>
                <a:cs typeface="Times New Roman" panose="02020603050405020304" pitchFamily="18" charset="0"/>
              </a:rPr>
              <a:t>2</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 name="Oval 4"/>
          <p:cNvSpPr/>
          <p:nvPr/>
        </p:nvSpPr>
        <p:spPr>
          <a:xfrm>
            <a:off x="1136469" y="2910769"/>
            <a:ext cx="2090057" cy="1463040"/>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smtClean="0">
                <a:solidFill>
                  <a:schemeClr val="accent6">
                    <a:lumMod val="50000"/>
                  </a:schemeClr>
                </a:solidFill>
                <a:latin typeface="Times  New Roman"/>
              </a:rPr>
              <a:t>Người quản trị</a:t>
            </a:r>
            <a:endParaRPr lang="en-US" sz="2400" b="1">
              <a:solidFill>
                <a:schemeClr val="accent6">
                  <a:lumMod val="50000"/>
                </a:schemeClr>
              </a:solidFill>
              <a:latin typeface="Times  New Roman"/>
            </a:endParaRPr>
          </a:p>
        </p:txBody>
      </p:sp>
      <p:sp>
        <p:nvSpPr>
          <p:cNvPr id="6" name="Oval 5"/>
          <p:cNvSpPr/>
          <p:nvPr/>
        </p:nvSpPr>
        <p:spPr>
          <a:xfrm>
            <a:off x="4807132" y="2205683"/>
            <a:ext cx="3200400" cy="1007797"/>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solidFill>
                  <a:schemeClr val="accent6">
                    <a:lumMod val="50000"/>
                  </a:schemeClr>
                </a:solidFill>
                <a:latin typeface="Times  New Roman"/>
              </a:rPr>
              <a:t>Nhân viên</a:t>
            </a:r>
          </a:p>
        </p:txBody>
      </p:sp>
      <p:sp>
        <p:nvSpPr>
          <p:cNvPr id="7" name="Oval 6"/>
          <p:cNvSpPr/>
          <p:nvPr/>
        </p:nvSpPr>
        <p:spPr>
          <a:xfrm>
            <a:off x="4807132" y="3970504"/>
            <a:ext cx="3200400" cy="1045029"/>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solidFill>
                  <a:schemeClr val="accent6">
                    <a:lumMod val="50000"/>
                  </a:schemeClr>
                </a:solidFill>
                <a:latin typeface="Times  New Roman"/>
              </a:rPr>
              <a:t>Người quản lý</a:t>
            </a:r>
          </a:p>
        </p:txBody>
      </p:sp>
      <p:cxnSp>
        <p:nvCxnSpPr>
          <p:cNvPr id="9" name="Straight Arrow Connector 8"/>
          <p:cNvCxnSpPr>
            <a:stCxn id="5" idx="6"/>
          </p:cNvCxnSpPr>
          <p:nvPr/>
        </p:nvCxnSpPr>
        <p:spPr>
          <a:xfrm flipV="1">
            <a:off x="3226526" y="2705670"/>
            <a:ext cx="1580606" cy="936619"/>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6"/>
            <a:endCxn id="7" idx="2"/>
          </p:cNvCxnSpPr>
          <p:nvPr/>
        </p:nvCxnSpPr>
        <p:spPr>
          <a:xfrm>
            <a:off x="3226526" y="3642289"/>
            <a:ext cx="1580606" cy="85073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43200" y="5880640"/>
            <a:ext cx="3132589" cy="323165"/>
          </a:xfrm>
          <a:prstGeom prst="rect">
            <a:avLst/>
          </a:prstGeom>
        </p:spPr>
        <p:txBody>
          <a:bodyPr wrap="none">
            <a:spAutoFit/>
          </a:bodyPr>
          <a:lstStyle/>
          <a:p>
            <a:r>
              <a:rPr lang="en-US" sz="1500" i="1">
                <a:latin typeface="Times  New Roman"/>
              </a:rPr>
              <a:t>Hình 1: </a:t>
            </a:r>
            <a:r>
              <a:rPr lang="en-US" sz="1500" i="1" smtClean="0">
                <a:latin typeface="Times  New Roman"/>
              </a:rPr>
              <a:t>Phân quyền người quản trị</a:t>
            </a:r>
            <a:endParaRPr lang="en-US" sz="1500" i="1">
              <a:latin typeface="Times  New Roman"/>
            </a:endParaRPr>
          </a:p>
        </p:txBody>
      </p:sp>
    </p:spTree>
    <p:extLst>
      <p:ext uri="{BB962C8B-B14F-4D97-AF65-F5344CB8AC3E}">
        <p14:creationId xmlns:p14="http://schemas.microsoft.com/office/powerpoint/2010/main" val="2719242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DEBF0-CE83-419F-AD74-E662BF6D662D}"/>
              </a:ext>
            </a:extLst>
          </p:cNvPr>
          <p:cNvPicPr>
            <a:picLocks noChangeAspect="1"/>
          </p:cNvPicPr>
          <p:nvPr/>
        </p:nvPicPr>
        <p:blipFill>
          <a:blip r:embed="rId2">
            <a:duotone>
              <a:schemeClr val="accent3">
                <a:shade val="45000"/>
                <a:satMod val="135000"/>
              </a:schemeClr>
              <a:prstClr val="white"/>
            </a:duotone>
          </a:blip>
          <a:stretch>
            <a:fillRect/>
          </a:stretch>
        </p:blipFill>
        <p:spPr>
          <a:xfrm>
            <a:off x="0" y="-5327"/>
            <a:ext cx="9144000" cy="779249"/>
          </a:xfrm>
          <a:prstGeom prst="rect">
            <a:avLst/>
          </a:prstGeom>
        </p:spPr>
      </p:pic>
      <p:pic>
        <p:nvPicPr>
          <p:cNvPr id="21" name="Picture 20">
            <a:extLst>
              <a:ext uri="{FF2B5EF4-FFF2-40B4-BE49-F238E27FC236}">
                <a16:creationId xmlns:a16="http://schemas.microsoft.com/office/drawing/2014/main" id="{8702235E-24C3-44DE-9453-47A704FC5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49" y="19507"/>
            <a:ext cx="674952" cy="674952"/>
          </a:xfrm>
          <a:prstGeom prst="rect">
            <a:avLst/>
          </a:prstGeom>
        </p:spPr>
      </p:pic>
      <p:pic>
        <p:nvPicPr>
          <p:cNvPr id="22" name="Picture 21">
            <a:extLst>
              <a:ext uri="{FF2B5EF4-FFF2-40B4-BE49-F238E27FC236}">
                <a16:creationId xmlns:a16="http://schemas.microsoft.com/office/drawing/2014/main" id="{8AD9A790-220A-4567-8F9E-209E2D0CC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9851" y="-108883"/>
            <a:ext cx="1380834" cy="984569"/>
          </a:xfrm>
          <a:prstGeom prst="rect">
            <a:avLst/>
          </a:prstGeom>
        </p:spPr>
      </p:pic>
      <p:sp>
        <p:nvSpPr>
          <p:cNvPr id="26" name="TextBox 25">
            <a:extLst>
              <a:ext uri="{FF2B5EF4-FFF2-40B4-BE49-F238E27FC236}">
                <a16:creationId xmlns:a16="http://schemas.microsoft.com/office/drawing/2014/main" id="{7942602C-FD87-4AF1-A206-79C89E1CFDB1}"/>
              </a:ext>
            </a:extLst>
          </p:cNvPr>
          <p:cNvSpPr txBox="1"/>
          <p:nvPr/>
        </p:nvSpPr>
        <p:spPr>
          <a:xfrm>
            <a:off x="964050" y="19507"/>
            <a:ext cx="8166301" cy="646331"/>
          </a:xfrm>
          <a:prstGeom prst="rect">
            <a:avLst/>
          </a:prstGeom>
          <a:noFill/>
        </p:spPr>
        <p:txBody>
          <a:bodyPr wrap="square">
            <a:spAutoFit/>
          </a:bodyPr>
          <a:lstStyle/>
          <a:p>
            <a:r>
              <a:rPr lang="en-US" sz="3600" b="1">
                <a:latin typeface="Times New Roman" pitchFamily="18" charset="0"/>
                <a:cs typeface="Times New Roman" pitchFamily="18" charset="0"/>
              </a:rPr>
              <a:t>3</a:t>
            </a:r>
            <a:r>
              <a:rPr lang="en-US" sz="3600" b="1" smtClean="0">
                <a:latin typeface="Times New Roman" pitchFamily="18" charset="0"/>
                <a:cs typeface="Times New Roman" pitchFamily="18" charset="0"/>
              </a:rPr>
              <a:t>. Chức năng hệ thống</a:t>
            </a:r>
            <a:endParaRPr lang="en-US" sz="3600" b="1" dirty="0">
              <a:latin typeface="Times New Roman" pitchFamily="18" charset="0"/>
              <a:cs typeface="Times New Roman" pitchFamily="18" charset="0"/>
            </a:endParaRPr>
          </a:p>
        </p:txBody>
      </p:sp>
      <p:sp>
        <p:nvSpPr>
          <p:cNvPr id="65" name="AutoShape 22">
            <a:extLst>
              <a:ext uri="{FF2B5EF4-FFF2-40B4-BE49-F238E27FC236}">
                <a16:creationId xmlns:a16="http://schemas.microsoft.com/office/drawing/2014/main" id="{B498EEC8-A50B-43B2-AD3E-CFD7B5128835}"/>
              </a:ext>
            </a:extLst>
          </p:cNvPr>
          <p:cNvSpPr>
            <a:spLocks noChangeArrowheads="1"/>
          </p:cNvSpPr>
          <p:nvPr/>
        </p:nvSpPr>
        <p:spPr bwMode="gray">
          <a:xfrm>
            <a:off x="3834315" y="4878204"/>
            <a:ext cx="447080" cy="382697"/>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66" name="AutoShape 22">
            <a:extLst>
              <a:ext uri="{FF2B5EF4-FFF2-40B4-BE49-F238E27FC236}">
                <a16:creationId xmlns:a16="http://schemas.microsoft.com/office/drawing/2014/main" id="{97227CA8-D5FE-4D77-BCC9-2D83D791070A}"/>
              </a:ext>
            </a:extLst>
          </p:cNvPr>
          <p:cNvSpPr>
            <a:spLocks noChangeArrowheads="1"/>
          </p:cNvSpPr>
          <p:nvPr/>
        </p:nvSpPr>
        <p:spPr bwMode="gray">
          <a:xfrm>
            <a:off x="3796382" y="2506734"/>
            <a:ext cx="447080" cy="380155"/>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13" name="Chevron 23">
            <a:extLst>
              <a:ext uri="{FF2B5EF4-FFF2-40B4-BE49-F238E27FC236}">
                <a16:creationId xmlns:a16="http://schemas.microsoft.com/office/drawing/2014/main" id="{82302230-9A77-461E-A545-670C652570A9}"/>
              </a:ext>
            </a:extLst>
          </p:cNvPr>
          <p:cNvSpPr/>
          <p:nvPr/>
        </p:nvSpPr>
        <p:spPr>
          <a:xfrm>
            <a:off x="1023486" y="953092"/>
            <a:ext cx="7864104" cy="577853"/>
          </a:xfrm>
          <a:prstGeom prst="chevron">
            <a:avLst/>
          </a:prstGeom>
          <a:ln w="3810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0" noProof="0" smtClean="0">
                <a:solidFill>
                  <a:srgbClr val="4472C4">
                    <a:lumMod val="50000"/>
                  </a:srgbClr>
                </a:solidFill>
                <a:latin typeface="Times New Roman" panose="02020603050405020304" pitchFamily="18" charset="0"/>
                <a:cs typeface="Times New Roman" panose="02020603050405020304" pitchFamily="18" charset="0"/>
              </a:rPr>
              <a:t>Hoạt động người quản trị</a:t>
            </a:r>
            <a:endParaRPr kumimoji="0" lang="en-US" sz="2800" b="1" i="0" u="none" strike="noStrike" kern="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5" name="Flowchart: Decision 14">
            <a:extLst>
              <a:ext uri="{FF2B5EF4-FFF2-40B4-BE49-F238E27FC236}">
                <a16:creationId xmlns:a16="http://schemas.microsoft.com/office/drawing/2014/main" id="{24AEE8C5-56A1-46AF-A1E8-D66CBF2A8242}"/>
              </a:ext>
            </a:extLst>
          </p:cNvPr>
          <p:cNvSpPr/>
          <p:nvPr/>
        </p:nvSpPr>
        <p:spPr>
          <a:xfrm>
            <a:off x="114462" y="838030"/>
            <a:ext cx="1136626" cy="807979"/>
          </a:xfrm>
          <a:prstGeom prst="flowChartDecision">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0" noProof="0">
                <a:solidFill>
                  <a:srgbClr val="000000"/>
                </a:solidFill>
                <a:latin typeface="Times New Roman" panose="02020603050405020304" pitchFamily="18" charset="0"/>
                <a:cs typeface="Times New Roman" panose="02020603050405020304" pitchFamily="18" charset="0"/>
              </a:rPr>
              <a:t>3</a:t>
            </a:r>
            <a:r>
              <a:rPr kumimoji="0" lang="vi-VN" sz="2400" b="1"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a:t>
            </a:r>
            <a:r>
              <a:rPr lang="en-US" sz="2400" b="1" kern="0" noProof="0">
                <a:solidFill>
                  <a:srgbClr val="000000"/>
                </a:solidFill>
                <a:latin typeface="Times New Roman" panose="02020603050405020304" pitchFamily="18" charset="0"/>
                <a:cs typeface="Times New Roman" panose="02020603050405020304" pitchFamily="18" charset="0"/>
              </a:rPr>
              <a:t>2</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6" name="Rectangle 15"/>
          <p:cNvSpPr/>
          <p:nvPr/>
        </p:nvSpPr>
        <p:spPr>
          <a:xfrm>
            <a:off x="682775" y="1646007"/>
            <a:ext cx="8108529" cy="5078313"/>
          </a:xfrm>
          <a:prstGeom prst="rect">
            <a:avLst/>
          </a:prstGeom>
        </p:spPr>
        <p:txBody>
          <a:bodyPr wrap="square">
            <a:spAutoFit/>
          </a:bodyPr>
          <a:lstStyle/>
          <a:p>
            <a:pPr>
              <a:lnSpc>
                <a:spcPct val="150000"/>
              </a:lnSpc>
            </a:pPr>
            <a:r>
              <a:rPr lang="en-US" sz="2400" b="1" kern="1500" smtClean="0">
                <a:solidFill>
                  <a:srgbClr val="333333"/>
                </a:solidFill>
                <a:latin typeface="Times  New Roman"/>
                <a:cs typeface="Times New Roman" panose="02020603050405020304" pitchFamily="18" charset="0"/>
              </a:rPr>
              <a:t>3.2.1    Nhân viên:</a:t>
            </a:r>
          </a:p>
          <a:p>
            <a:pPr marL="342900" indent="-342900" algn="just">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Xem thống kê của cửa hàng.</a:t>
            </a:r>
          </a:p>
          <a:p>
            <a:pPr marL="342900" indent="-342900" algn="just">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Bảo trì: danh mục sản phẩm, tin tức, sản phẩm (xem, thêm, sửa, xóa).</a:t>
            </a:r>
          </a:p>
          <a:p>
            <a:pPr marL="342900" indent="-342900" algn="just">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Quản lý đơn hàng (xem, sửa tình trạng đơn hàng).</a:t>
            </a:r>
          </a:p>
          <a:p>
            <a:pPr marL="342900" indent="-342900" algn="just">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Quản lý khách hàng (xem, cấp lại mật khẩu, xóa, thay đổi trạng thái tài khoản khách hàng).</a:t>
            </a:r>
          </a:p>
          <a:p>
            <a:pPr marL="342900" indent="-342900" algn="just">
              <a:lnSpc>
                <a:spcPct val="150000"/>
              </a:lnSpc>
              <a:buFont typeface="Wingdings" panose="05000000000000000000" pitchFamily="2" charset="2"/>
              <a:buChar char="Ø"/>
            </a:pPr>
            <a:r>
              <a:rPr lang="en-US" sz="2400" kern="1500" smtClean="0">
                <a:solidFill>
                  <a:srgbClr val="333333"/>
                </a:solidFill>
                <a:latin typeface="Times  New Roman"/>
                <a:cs typeface="Times New Roman" panose="02020603050405020304" pitchFamily="18" charset="0"/>
              </a:rPr>
              <a:t>Quản lý thông tin cá nhân (xem, sửa tài khoản, đổi mật khẩu).</a:t>
            </a:r>
            <a:endParaRPr lang="vi-VN" sz="2400" kern="1500">
              <a:solidFill>
                <a:srgbClr val="333333"/>
              </a:solidFill>
              <a:latin typeface="Times  New Roman"/>
              <a:cs typeface="Times New Roman" panose="02020603050405020304" pitchFamily="18" charset="0"/>
            </a:endParaRPr>
          </a:p>
        </p:txBody>
      </p:sp>
    </p:spTree>
    <p:extLst>
      <p:ext uri="{BB962C8B-B14F-4D97-AF65-F5344CB8AC3E}">
        <p14:creationId xmlns:p14="http://schemas.microsoft.com/office/powerpoint/2010/main" val="2139582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DEBF0-CE83-419F-AD74-E662BF6D662D}"/>
              </a:ext>
            </a:extLst>
          </p:cNvPr>
          <p:cNvPicPr>
            <a:picLocks noChangeAspect="1"/>
          </p:cNvPicPr>
          <p:nvPr/>
        </p:nvPicPr>
        <p:blipFill>
          <a:blip r:embed="rId2">
            <a:duotone>
              <a:schemeClr val="accent3">
                <a:shade val="45000"/>
                <a:satMod val="135000"/>
              </a:schemeClr>
              <a:prstClr val="white"/>
            </a:duotone>
          </a:blip>
          <a:stretch>
            <a:fillRect/>
          </a:stretch>
        </p:blipFill>
        <p:spPr>
          <a:xfrm>
            <a:off x="0" y="-5327"/>
            <a:ext cx="9144000" cy="779249"/>
          </a:xfrm>
          <a:prstGeom prst="rect">
            <a:avLst/>
          </a:prstGeom>
        </p:spPr>
      </p:pic>
      <p:pic>
        <p:nvPicPr>
          <p:cNvPr id="21" name="Picture 20">
            <a:extLst>
              <a:ext uri="{FF2B5EF4-FFF2-40B4-BE49-F238E27FC236}">
                <a16:creationId xmlns:a16="http://schemas.microsoft.com/office/drawing/2014/main" id="{8702235E-24C3-44DE-9453-47A704FC5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49" y="19507"/>
            <a:ext cx="674952" cy="674952"/>
          </a:xfrm>
          <a:prstGeom prst="rect">
            <a:avLst/>
          </a:prstGeom>
        </p:spPr>
      </p:pic>
      <p:pic>
        <p:nvPicPr>
          <p:cNvPr id="22" name="Picture 21">
            <a:extLst>
              <a:ext uri="{FF2B5EF4-FFF2-40B4-BE49-F238E27FC236}">
                <a16:creationId xmlns:a16="http://schemas.microsoft.com/office/drawing/2014/main" id="{8AD9A790-220A-4567-8F9E-209E2D0CC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9851" y="-108883"/>
            <a:ext cx="1380834" cy="984569"/>
          </a:xfrm>
          <a:prstGeom prst="rect">
            <a:avLst/>
          </a:prstGeom>
        </p:spPr>
      </p:pic>
      <p:sp>
        <p:nvSpPr>
          <p:cNvPr id="26" name="TextBox 25">
            <a:extLst>
              <a:ext uri="{FF2B5EF4-FFF2-40B4-BE49-F238E27FC236}">
                <a16:creationId xmlns:a16="http://schemas.microsoft.com/office/drawing/2014/main" id="{7942602C-FD87-4AF1-A206-79C89E1CFDB1}"/>
              </a:ext>
            </a:extLst>
          </p:cNvPr>
          <p:cNvSpPr txBox="1"/>
          <p:nvPr/>
        </p:nvSpPr>
        <p:spPr>
          <a:xfrm>
            <a:off x="964050" y="19507"/>
            <a:ext cx="8166301" cy="646331"/>
          </a:xfrm>
          <a:prstGeom prst="rect">
            <a:avLst/>
          </a:prstGeom>
          <a:noFill/>
        </p:spPr>
        <p:txBody>
          <a:bodyPr wrap="square">
            <a:spAutoFit/>
          </a:bodyPr>
          <a:lstStyle/>
          <a:p>
            <a:r>
              <a:rPr lang="en-US" sz="3600" b="1">
                <a:latin typeface="Times New Roman" pitchFamily="18" charset="0"/>
                <a:cs typeface="Times New Roman" pitchFamily="18" charset="0"/>
              </a:rPr>
              <a:t>3</a:t>
            </a:r>
            <a:r>
              <a:rPr lang="en-US" sz="3600" b="1" smtClean="0">
                <a:latin typeface="Times New Roman" pitchFamily="18" charset="0"/>
                <a:cs typeface="Times New Roman" pitchFamily="18" charset="0"/>
              </a:rPr>
              <a:t>. Chức năng hệ thống</a:t>
            </a:r>
            <a:endParaRPr lang="en-US" sz="3600" b="1" dirty="0">
              <a:latin typeface="Times New Roman" pitchFamily="18" charset="0"/>
              <a:cs typeface="Times New Roman" pitchFamily="18" charset="0"/>
            </a:endParaRPr>
          </a:p>
        </p:txBody>
      </p:sp>
      <p:sp>
        <p:nvSpPr>
          <p:cNvPr id="65" name="AutoShape 22">
            <a:extLst>
              <a:ext uri="{FF2B5EF4-FFF2-40B4-BE49-F238E27FC236}">
                <a16:creationId xmlns:a16="http://schemas.microsoft.com/office/drawing/2014/main" id="{B498EEC8-A50B-43B2-AD3E-CFD7B5128835}"/>
              </a:ext>
            </a:extLst>
          </p:cNvPr>
          <p:cNvSpPr>
            <a:spLocks noChangeArrowheads="1"/>
          </p:cNvSpPr>
          <p:nvPr/>
        </p:nvSpPr>
        <p:spPr bwMode="gray">
          <a:xfrm>
            <a:off x="3834315" y="4878204"/>
            <a:ext cx="447080" cy="382697"/>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66" name="AutoShape 22">
            <a:extLst>
              <a:ext uri="{FF2B5EF4-FFF2-40B4-BE49-F238E27FC236}">
                <a16:creationId xmlns:a16="http://schemas.microsoft.com/office/drawing/2014/main" id="{97227CA8-D5FE-4D77-BCC9-2D83D791070A}"/>
              </a:ext>
            </a:extLst>
          </p:cNvPr>
          <p:cNvSpPr>
            <a:spLocks noChangeArrowheads="1"/>
          </p:cNvSpPr>
          <p:nvPr/>
        </p:nvSpPr>
        <p:spPr bwMode="gray">
          <a:xfrm>
            <a:off x="3796382" y="2506734"/>
            <a:ext cx="447080" cy="380155"/>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en-US" sz="1350">
              <a:solidFill>
                <a:prstClr val="black"/>
              </a:solidFill>
              <a:latin typeface="Century Gothic" panose="020B0502020202020204"/>
            </a:endParaRPr>
          </a:p>
        </p:txBody>
      </p:sp>
      <p:sp>
        <p:nvSpPr>
          <p:cNvPr id="13" name="Chevron 23">
            <a:extLst>
              <a:ext uri="{FF2B5EF4-FFF2-40B4-BE49-F238E27FC236}">
                <a16:creationId xmlns:a16="http://schemas.microsoft.com/office/drawing/2014/main" id="{82302230-9A77-461E-A545-670C652570A9}"/>
              </a:ext>
            </a:extLst>
          </p:cNvPr>
          <p:cNvSpPr/>
          <p:nvPr/>
        </p:nvSpPr>
        <p:spPr>
          <a:xfrm>
            <a:off x="1023486" y="953092"/>
            <a:ext cx="7864104" cy="577853"/>
          </a:xfrm>
          <a:prstGeom prst="chevron">
            <a:avLst/>
          </a:prstGeom>
          <a:ln w="3810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0" noProof="0" smtClean="0">
                <a:solidFill>
                  <a:srgbClr val="4472C4">
                    <a:lumMod val="50000"/>
                  </a:srgbClr>
                </a:solidFill>
                <a:latin typeface="Times New Roman" panose="02020603050405020304" pitchFamily="18" charset="0"/>
                <a:cs typeface="Times New Roman" panose="02020603050405020304" pitchFamily="18" charset="0"/>
              </a:rPr>
              <a:t>Hoạt động người quản trị</a:t>
            </a:r>
            <a:endParaRPr kumimoji="0" lang="en-US" sz="2800" b="1" i="0" u="none" strike="noStrike" kern="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5" name="Flowchart: Decision 14">
            <a:extLst>
              <a:ext uri="{FF2B5EF4-FFF2-40B4-BE49-F238E27FC236}">
                <a16:creationId xmlns:a16="http://schemas.microsoft.com/office/drawing/2014/main" id="{24AEE8C5-56A1-46AF-A1E8-D66CBF2A8242}"/>
              </a:ext>
            </a:extLst>
          </p:cNvPr>
          <p:cNvSpPr/>
          <p:nvPr/>
        </p:nvSpPr>
        <p:spPr>
          <a:xfrm>
            <a:off x="114462" y="838030"/>
            <a:ext cx="1136626" cy="807979"/>
          </a:xfrm>
          <a:prstGeom prst="flowChartDecision">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0" noProof="0">
                <a:solidFill>
                  <a:srgbClr val="000000"/>
                </a:solidFill>
                <a:latin typeface="Times New Roman" panose="02020603050405020304" pitchFamily="18" charset="0"/>
                <a:cs typeface="Times New Roman" panose="02020603050405020304" pitchFamily="18" charset="0"/>
              </a:rPr>
              <a:t>3</a:t>
            </a:r>
            <a:r>
              <a:rPr kumimoji="0" lang="vi-VN" sz="2400" b="1" i="0" u="none" strike="noStrike" kern="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a:t>
            </a:r>
            <a:r>
              <a:rPr lang="en-US" sz="2400" b="1" kern="0" noProof="0">
                <a:solidFill>
                  <a:srgbClr val="000000"/>
                </a:solidFill>
                <a:latin typeface="Times New Roman" panose="02020603050405020304" pitchFamily="18" charset="0"/>
                <a:cs typeface="Times New Roman" panose="02020603050405020304" pitchFamily="18" charset="0"/>
              </a:rPr>
              <a:t>2</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6" name="Rectangle 15"/>
          <p:cNvSpPr/>
          <p:nvPr/>
        </p:nvSpPr>
        <p:spPr>
          <a:xfrm>
            <a:off x="682775" y="1825179"/>
            <a:ext cx="8108529" cy="3877985"/>
          </a:xfrm>
          <a:prstGeom prst="rect">
            <a:avLst/>
          </a:prstGeom>
        </p:spPr>
        <p:txBody>
          <a:bodyPr wrap="square">
            <a:spAutoFit/>
          </a:bodyPr>
          <a:lstStyle/>
          <a:p>
            <a:pPr algn="just">
              <a:lnSpc>
                <a:spcPct val="150000"/>
              </a:lnSpc>
            </a:pPr>
            <a:r>
              <a:rPr lang="en-US" sz="2400" b="1" kern="1500" smtClean="0">
                <a:solidFill>
                  <a:srgbClr val="333333"/>
                </a:solidFill>
                <a:latin typeface="Times  New Roman"/>
                <a:cs typeface="Times New Roman" panose="02020603050405020304" pitchFamily="18" charset="0"/>
              </a:rPr>
              <a:t>3.2.2     Người quản lý: </a:t>
            </a:r>
          </a:p>
          <a:p>
            <a:pPr marL="342900" indent="-342900" algn="just">
              <a:lnSpc>
                <a:spcPct val="150000"/>
              </a:lnSpc>
              <a:buFont typeface="Wingdings" panose="05000000000000000000" pitchFamily="2" charset="2"/>
              <a:buChar char="Ø"/>
            </a:pPr>
            <a:r>
              <a:rPr lang="en-US" sz="2400" kern="1500">
                <a:solidFill>
                  <a:srgbClr val="333333"/>
                </a:solidFill>
                <a:latin typeface="Times  New Roman"/>
                <a:cs typeface="Times New Roman" panose="02020603050405020304" pitchFamily="18" charset="0"/>
              </a:rPr>
              <a:t>Quản lý </a:t>
            </a:r>
            <a:r>
              <a:rPr lang="en-US" sz="2400" kern="1500" smtClean="0">
                <a:solidFill>
                  <a:srgbClr val="333333"/>
                </a:solidFill>
                <a:latin typeface="Times  New Roman"/>
                <a:cs typeface="Times New Roman" panose="02020603050405020304" pitchFamily="18" charset="0"/>
              </a:rPr>
              <a:t>nhân viên (xem, thêm, </a:t>
            </a:r>
            <a:r>
              <a:rPr lang="en-US" sz="2400" kern="1500">
                <a:solidFill>
                  <a:srgbClr val="333333"/>
                </a:solidFill>
                <a:latin typeface="Times  New Roman"/>
                <a:cs typeface="Times New Roman" panose="02020603050405020304" pitchFamily="18" charset="0"/>
              </a:rPr>
              <a:t>cấp lại mật khẩu, xóa, thay đổi trạng thái tài </a:t>
            </a:r>
            <a:r>
              <a:rPr lang="en-US" sz="2400" kern="1500" smtClean="0">
                <a:solidFill>
                  <a:srgbClr val="333333"/>
                </a:solidFill>
                <a:latin typeface="Times  New Roman"/>
                <a:cs typeface="Times New Roman" panose="02020603050405020304" pitchFamily="18" charset="0"/>
              </a:rPr>
              <a:t>khoản nhân viên).</a:t>
            </a:r>
            <a:endParaRPr lang="en-US" sz="2400" kern="1500">
              <a:solidFill>
                <a:srgbClr val="333333"/>
              </a:solidFill>
              <a:latin typeface="Times  New Roman"/>
              <a:cs typeface="Times New Roman" panose="02020603050405020304" pitchFamily="18" charset="0"/>
            </a:endParaRPr>
          </a:p>
          <a:p>
            <a:pPr algn="just">
              <a:lnSpc>
                <a:spcPct val="150000"/>
              </a:lnSpc>
            </a:pPr>
            <a:endParaRPr lang="en-US" sz="2400" b="1" kern="1500" smtClean="0">
              <a:solidFill>
                <a:srgbClr val="333333"/>
              </a:solidFill>
              <a:latin typeface="Times  New Roman"/>
              <a:cs typeface="Times New Roman" panose="02020603050405020304" pitchFamily="18" charset="0"/>
            </a:endParaRPr>
          </a:p>
          <a:p>
            <a:pPr algn="just">
              <a:lnSpc>
                <a:spcPct val="150000"/>
              </a:lnSpc>
            </a:pPr>
            <a:r>
              <a:rPr lang="en-US" sz="2200" i="1" kern="1500" smtClean="0">
                <a:solidFill>
                  <a:srgbClr val="333333"/>
                </a:solidFill>
                <a:latin typeface="Times  New Roman"/>
                <a:cs typeface="Times New Roman" panose="02020603050405020304" pitchFamily="18" charset="0"/>
              </a:rPr>
              <a:t>(*) Có toàn bộ chức năng giống như nhân viên, tuy nhiên thêm chức năng quản lý nhân viên.</a:t>
            </a:r>
          </a:p>
          <a:p>
            <a:pPr>
              <a:lnSpc>
                <a:spcPct val="150000"/>
              </a:lnSpc>
            </a:pPr>
            <a:endParaRPr lang="en-US" sz="2400" b="1" kern="1500" smtClean="0">
              <a:solidFill>
                <a:srgbClr val="333333"/>
              </a:solidFill>
              <a:latin typeface="Times  New Roman"/>
              <a:cs typeface="Times New Roman" panose="02020603050405020304" pitchFamily="18" charset="0"/>
            </a:endParaRPr>
          </a:p>
        </p:txBody>
      </p:sp>
    </p:spTree>
    <p:extLst>
      <p:ext uri="{BB962C8B-B14F-4D97-AF65-F5344CB8AC3E}">
        <p14:creationId xmlns:p14="http://schemas.microsoft.com/office/powerpoint/2010/main" val="3618999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28">
      <a:dk1>
        <a:srgbClr val="000000"/>
      </a:dk1>
      <a:lt1>
        <a:srgbClr val="FFFFFF"/>
      </a:lt1>
      <a:dk2>
        <a:srgbClr val="44546A"/>
      </a:dk2>
      <a:lt2>
        <a:srgbClr val="D9D9D9"/>
      </a:lt2>
      <a:accent1>
        <a:srgbClr val="FFC000"/>
      </a:accent1>
      <a:accent2>
        <a:srgbClr val="C00000"/>
      </a:accent2>
      <a:accent3>
        <a:srgbClr val="8A0000"/>
      </a:accent3>
      <a:accent4>
        <a:srgbClr val="462340"/>
      </a:accent4>
      <a:accent5>
        <a:srgbClr val="4A7260"/>
      </a:accent5>
      <a:accent6>
        <a:srgbClr val="70AD47"/>
      </a:accent6>
      <a:hlink>
        <a:srgbClr val="0070C0"/>
      </a:hlink>
      <a:folHlink>
        <a:srgbClr val="954F72"/>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580736_Creative red presentation_AAS_v4" id="{92D194E9-A401-43C6-BDAC-5124B887A5F9}" vid="{B9DD00D5-6552-49FD-AE3B-0CB1704721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3044</TotalTime>
  <Words>688</Words>
  <Application>Microsoft Office PowerPoint</Application>
  <PresentationFormat>On-screen Show (4:3)</PresentationFormat>
  <Paragraphs>89</Paragraphs>
  <Slides>12</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ＭＳ Ｐゴシック</vt:lpstr>
      <vt:lpstr>Arial</vt:lpstr>
      <vt:lpstr>Calibri</vt:lpstr>
      <vt:lpstr>Calibri Light</vt:lpstr>
      <vt:lpstr>Cambria Math</vt:lpstr>
      <vt:lpstr>Century Gothic</vt:lpstr>
      <vt:lpstr>CiscoSans</vt:lpstr>
      <vt:lpstr>Times  New Roman</vt:lpstr>
      <vt:lpstr>Times New Roman</vt:lpstr>
      <vt:lpstr>Wingdings</vt:lpstr>
      <vt:lpstr>Wingdings 2</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Tran</dc:creator>
  <cp:lastModifiedBy>Admin</cp:lastModifiedBy>
  <cp:revision>267</cp:revision>
  <dcterms:created xsi:type="dcterms:W3CDTF">2021-05-19T02:41:15Z</dcterms:created>
  <dcterms:modified xsi:type="dcterms:W3CDTF">2022-05-21T06:29:30Z</dcterms:modified>
</cp:coreProperties>
</file>