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2" r:id="rId4"/>
    <p:sldId id="273" r:id="rId5"/>
    <p:sldId id="261" r:id="rId6"/>
    <p:sldId id="262" r:id="rId7"/>
    <p:sldId id="263" r:id="rId8"/>
    <p:sldId id="264" r:id="rId9"/>
    <p:sldId id="265" r:id="rId10"/>
    <p:sldId id="257" r:id="rId11"/>
    <p:sldId id="258" r:id="rId12"/>
    <p:sldId id="259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1E6-9BBE-4D52-BB20-2E8CD8EF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B1E7D-F493-4F75-8E2A-4388B8FE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00B0-F8B4-4427-AA05-B175F814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CD94-0057-4630-BB51-95018A9C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C51C-E8F6-402D-B49A-D26F7A03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C383-F46F-46A3-B0F1-5313378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0D6F2-A84B-48A3-9364-C70F9039C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D762-2A56-429F-8B9F-8D5B682F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2279-868D-41DE-A705-F7F75B84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967A-9B5B-46E0-8D96-F2914126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BF90F-57EA-42E5-BABB-6AC52EFF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B1A9-016C-4AED-9C9B-24963E92C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A562-34A3-4919-A7CD-5AA1EF04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9E1F-5266-4448-AAA0-8D61B291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B755-33A5-404F-BDFB-C53F42B8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49E7-1E44-42B1-BBB1-9701D97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AE47-12A1-4DB3-9DE2-85D283B9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Montserrat" panose="00000500000000000000" pitchFamily="2" charset="0"/>
              </a:defRPr>
            </a:lvl1pPr>
            <a:lvl2pPr>
              <a:buClr>
                <a:schemeClr val="accent1"/>
              </a:buCl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E735-D260-40AA-A3E7-B179917E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E333-2126-41AF-B64F-44D5245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CBD3-F219-47A1-B5B6-DB913E13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C9F2-5E05-4577-B261-32B46270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1D4A-8A9C-4D29-8710-16E32077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E98D-D92A-4920-ABA9-A77BF302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23232-B4A7-4D22-8940-E6BAA076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849B-0ADE-45F7-A108-C13698FB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234-2794-45A1-822B-EFFE61C4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89A3-B1B8-489E-98BB-7D1BB5B54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3598A-952D-46BD-B887-877AF876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7DA1D-0962-49F0-B674-15C9603A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5FB2-02C1-4D98-BEE8-7113314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4864-2C91-4BD2-BCE8-60D69E53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3EF0-3AD0-4DFC-99DA-79DA6FEA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5740-2605-4477-8529-CADFAEE9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2C8E-17AF-4D4C-AD0C-523BC643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86E44-7F0F-4E33-8A98-CAD09E28C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4FA69-7E42-4B1B-ACF2-1D10DECAD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EC1E6-7400-4057-AAD3-F138850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2C29B-0FB6-413C-939F-4EDF9AC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2FB57-A701-45F0-8C9E-2FAF7A69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77B3-9555-4056-8DB9-BE691EB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F26DA-BD6A-4E32-8660-B452AB8F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A847D-617E-43CF-A731-57E7DE22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E91D-5A60-43EB-AF76-C359B9FA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6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59A85-318B-431A-B0FF-5087209F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2EB85-3075-45EE-8D02-946FA3EA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7D7F-D4BA-4956-9988-6A017BAA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5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4202-983A-4B90-8953-334ACDD8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838C-50BD-4D95-A33C-722FBD0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76DB-3601-437B-BEA8-EB867753F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05755-4D9E-4844-9C45-3441244A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535F-4413-4226-A992-7920E0A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FC39-FD2C-4F37-88C6-3989A40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9BD7-DEE5-4171-89FF-2FF21A16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3BEA5-D646-4B08-98A7-5A053EBC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F066-B5DB-41B4-8979-A03C3B96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757DB-7031-4EC9-B386-9F26DA08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9E84-F2C4-4D9D-85C4-BF8859F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0AEB5-DA4D-46C7-9DE0-5E6480C4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0FBC6-4D4C-419E-A353-D7A919B2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407D-5C12-495E-A159-84CC22B7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E926-BA49-4F5E-A374-9D08CE009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DD20-6DB7-4AF3-866B-A351800FE6E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F13B-FABE-4261-B253-6B9CDCE0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61AD-8C2B-4DE3-8922-308868132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1D5C-E428-4D1C-AD4B-5F8C821B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5420-BE0F-4DDA-ABA2-6BBEA5C24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Montserrat" panose="00000500000000000000" pitchFamily="2" charset="0"/>
              </a:rPr>
              <a:t>Stream in </a:t>
            </a:r>
            <a:r>
              <a:rPr lang="en-US" b="1" err="1">
                <a:solidFill>
                  <a:srgbClr val="0070C0"/>
                </a:solidFill>
                <a:latin typeface="Montserrat" panose="00000500000000000000" pitchFamily="2" charset="0"/>
              </a:rPr>
              <a:t>Csharp</a:t>
            </a:r>
            <a:endParaRPr lang="en-US" b="1">
              <a:solidFill>
                <a:srgbClr val="0070C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EE2E-FD63-4296-AA60-D660B6A25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B429-F87B-4A06-B836-E7A8FB4F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/>
              <a:t>Read from a text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ABFF3-A47B-4C2A-9334-907A387E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04" y="1047243"/>
            <a:ext cx="7171493" cy="53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7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34A0-56DF-4CF2-A5E2-0FEF63BC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Write to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E4BCD-C0EB-4F60-AD63-1FB61520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44" y="1361751"/>
            <a:ext cx="91821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0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F3BD-3F9A-4552-89C0-2CFE4C4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Raleway"/>
              </a:rPr>
              <a:t>Serialization in C#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AAEE-5F15-44D1-834F-35D83C09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 err="1">
                <a:latin typeface="Consolas" panose="020B0609020204030204" pitchFamily="49" charset="0"/>
              </a:rPr>
              <a:t>SerializationDemo</a:t>
            </a: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[Serializable]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class Student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public int </a:t>
            </a:r>
            <a:r>
              <a:rPr lang="en-US" err="1">
                <a:latin typeface="Consolas" panose="020B0609020204030204" pitchFamily="49" charset="0"/>
              </a:rPr>
              <a:t>rno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public String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public double marks;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static void Main(string[] </a:t>
            </a:r>
            <a:r>
              <a:rPr lang="en-US" err="1">
                <a:latin typeface="Consolas" panose="020B0609020204030204" pitchFamily="49" charset="0"/>
              </a:rPr>
              <a:t>args</a:t>
            </a:r>
            <a:r>
              <a:rPr lang="en-US">
                <a:latin typeface="Consolas" panose="020B0609020204030204" pitchFamily="49" charset="0"/>
              </a:rPr>
              <a:t>)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Student s1 = new Student();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s1.rno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s1.name = "John Smith";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s1.marks = 87.5;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</a:t>
            </a:r>
            <a:r>
              <a:rPr lang="en-US" err="1">
                <a:latin typeface="Consolas" panose="020B0609020204030204" pitchFamily="49" charset="0"/>
              </a:rPr>
              <a:t>IFormatter</a:t>
            </a:r>
            <a:r>
              <a:rPr lang="en-US">
                <a:latin typeface="Consolas" panose="020B0609020204030204" pitchFamily="49" charset="0"/>
              </a:rPr>
              <a:t> f = new </a:t>
            </a:r>
            <a:r>
              <a:rPr lang="en-US" err="1">
                <a:latin typeface="Consolas" panose="020B0609020204030204" pitchFamily="49" charset="0"/>
              </a:rPr>
              <a:t>BinaryFormatter</a:t>
            </a:r>
            <a:r>
              <a:rPr lang="en-US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Stream str = new </a:t>
            </a:r>
            <a:r>
              <a:rPr lang="en-US" err="1">
                <a:latin typeface="Consolas" panose="020B0609020204030204" pitchFamily="49" charset="0"/>
              </a:rPr>
              <a:t>FileStream</a:t>
            </a:r>
            <a:r>
              <a:rPr lang="en-US">
                <a:latin typeface="Consolas" panose="020B0609020204030204" pitchFamily="49" charset="0"/>
              </a:rPr>
              <a:t>(@"E:\SerializableFile.txt",FileMode.Create,FileAccess.Write);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</a:t>
            </a:r>
            <a:r>
              <a:rPr lang="en-US" err="1">
                <a:latin typeface="Consolas" panose="020B0609020204030204" pitchFamily="49" charset="0"/>
              </a:rPr>
              <a:t>f.Serialize</a:t>
            </a:r>
            <a:r>
              <a:rPr lang="en-US">
                <a:latin typeface="Consolas" panose="020B0609020204030204" pitchFamily="49" charset="0"/>
              </a:rPr>
              <a:t>(str, s1);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</a:t>
            </a:r>
            <a:r>
              <a:rPr lang="en-US" err="1">
                <a:latin typeface="Consolas" panose="020B0609020204030204" pitchFamily="49" charset="0"/>
              </a:rPr>
              <a:t>str.Close</a:t>
            </a:r>
            <a:r>
              <a:rPr lang="en-US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str = new </a:t>
            </a:r>
            <a:r>
              <a:rPr lang="en-US" err="1">
                <a:latin typeface="Consolas" panose="020B0609020204030204" pitchFamily="49" charset="0"/>
              </a:rPr>
              <a:t>FileStream</a:t>
            </a:r>
            <a:r>
              <a:rPr lang="en-US">
                <a:latin typeface="Consolas" panose="020B0609020204030204" pitchFamily="49" charset="0"/>
              </a:rPr>
              <a:t>(@"E:\SerializableFile.txt",FileMode.Open,FileAccess.Read);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Student s2 = (Student)</a:t>
            </a:r>
            <a:r>
              <a:rPr lang="en-US" err="1">
                <a:latin typeface="Consolas" panose="020B0609020204030204" pitchFamily="49" charset="0"/>
              </a:rPr>
              <a:t>f.Deserialize</a:t>
            </a:r>
            <a:r>
              <a:rPr lang="en-US">
                <a:latin typeface="Consolas" panose="020B0609020204030204" pitchFamily="49" charset="0"/>
              </a:rPr>
              <a:t>(str);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</a:t>
            </a:r>
            <a:r>
              <a:rPr lang="en-US" err="1">
                <a:latin typeface="Consolas" panose="020B0609020204030204" pitchFamily="49" charset="0"/>
              </a:rPr>
              <a:t>Console.WriteLine</a:t>
            </a:r>
            <a:r>
              <a:rPr lang="en-US">
                <a:latin typeface="Consolas" panose="020B0609020204030204" pitchFamily="49" charset="0"/>
              </a:rPr>
              <a:t>("Roll Number: {0}", s2.rno);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</a:t>
            </a:r>
            <a:r>
              <a:rPr lang="en-US" err="1">
                <a:latin typeface="Consolas" panose="020B0609020204030204" pitchFamily="49" charset="0"/>
              </a:rPr>
              <a:t>Console.WriteLine</a:t>
            </a:r>
            <a:r>
              <a:rPr lang="en-US">
                <a:latin typeface="Consolas" panose="020B0609020204030204" pitchFamily="49" charset="0"/>
              </a:rPr>
              <a:t>("Name: {0}", s2.name);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</a:t>
            </a:r>
            <a:r>
              <a:rPr lang="en-US" err="1">
                <a:latin typeface="Consolas" panose="020B0609020204030204" pitchFamily="49" charset="0"/>
              </a:rPr>
              <a:t>Console.WriteLine</a:t>
            </a:r>
            <a:r>
              <a:rPr lang="en-US">
                <a:latin typeface="Consolas" panose="020B0609020204030204" pitchFamily="49" charset="0"/>
              </a:rPr>
              <a:t>("Marks: {0}", s2.marks);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86BE-0A1F-4D32-8EC6-BDCD4DE5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9614" cy="573383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Creating a File programmatically in C# using System.IO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ACA8D-1A8D-4650-B691-2B5C8123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878" y="680606"/>
            <a:ext cx="6675268" cy="57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BDE-6E18-4EA1-8B13-3BEEFAD2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Copying File using File.Copy in C#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25C7B-E001-45AC-9BE3-9DA5C2A4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19187"/>
            <a:ext cx="81534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B661-C1E8-45EB-AEBC-70BAD380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Deleting a file using File.Delete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FCEA1-3098-45C7-9848-BF838271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54" y="1521363"/>
            <a:ext cx="9652837" cy="41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1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BCAE-9DF9-4F00-BB51-CAE01E50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Reading and Writing files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8EFCB-7697-4FA2-8033-912DDD23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413630"/>
            <a:ext cx="92773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9889-6A2F-455C-BE3B-3396E43B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>
                <a:effectLst/>
                <a:latin typeface="Raleway"/>
              </a:rPr>
              <a:t>The System.IO Namespace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E2B34-BEA9-4B6E-BCF3-1AE760E6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4" y="1187148"/>
            <a:ext cx="7783033" cy="54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428F-3B8D-4FD4-A42F-97E4F912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Helvetica Neue"/>
              </a:rPr>
              <a:t>Writing a text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D457-5CDF-42F1-93FF-9952801E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public static void WriteAllText(string path, string contents);</a:t>
            </a:r>
          </a:p>
          <a:p>
            <a:r>
              <a:rPr lang="en-US"/>
              <a:t>public static void WriteAllText(string path, string contents, Encoding encoding);</a:t>
            </a:r>
          </a:p>
        </p:txBody>
      </p:sp>
    </p:spTree>
    <p:extLst>
      <p:ext uri="{BB962C8B-B14F-4D97-AF65-F5344CB8AC3E}">
        <p14:creationId xmlns:p14="http://schemas.microsoft.com/office/powerpoint/2010/main" val="87358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F8BF-33A0-4C21-9EBF-2D1C2926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Helvetica Neue"/>
              </a:rPr>
              <a:t>Reading a text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4B87-DC8D-4CB1-95C7-DAE06BF0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public static string ReadAllText(string path);</a:t>
            </a:r>
          </a:p>
          <a:p>
            <a:r>
              <a:rPr lang="en-US"/>
              <a:t>public static string ReadAllText(string path, Encoding encoding);</a:t>
            </a:r>
          </a:p>
        </p:txBody>
      </p:sp>
    </p:spTree>
    <p:extLst>
      <p:ext uri="{BB962C8B-B14F-4D97-AF65-F5344CB8AC3E}">
        <p14:creationId xmlns:p14="http://schemas.microsoft.com/office/powerpoint/2010/main" val="121946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48A-CE13-45E1-A0BD-F5B2823D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FileStream</a:t>
            </a:r>
            <a:r>
              <a:rPr lang="en-US" b="1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EC76-2F74-4459-A3A9-E10A5BA8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using System;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using System.IO;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namespace </a:t>
            </a:r>
            <a:r>
              <a:rPr lang="en-US" sz="1800" err="1">
                <a:latin typeface="Consolas" panose="020B0609020204030204" pitchFamily="49" charset="0"/>
              </a:rPr>
              <a:t>FileHandlingDemo</a:t>
            </a:r>
            <a:r>
              <a:rPr lang="en-US" sz="180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public class Example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public static void Main(string[] </a:t>
            </a:r>
            <a:r>
              <a:rPr lang="en-US" sz="1800" err="1">
                <a:latin typeface="Consolas" panose="020B0609020204030204" pitchFamily="49" charset="0"/>
              </a:rPr>
              <a:t>args</a:t>
            </a:r>
            <a:r>
              <a:rPr lang="en-US" sz="1800">
                <a:latin typeface="Consolas" panose="020B0609020204030204" pitchFamily="49" charset="0"/>
              </a:rPr>
              <a:t>) 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FileStream</a:t>
            </a:r>
            <a:r>
              <a:rPr lang="en-US" sz="1800">
                <a:latin typeface="Consolas" panose="020B0609020204030204" pitchFamily="49" charset="0"/>
              </a:rPr>
              <a:t> fi = new </a:t>
            </a:r>
            <a:r>
              <a:rPr lang="en-US" sz="1800" err="1">
                <a:latin typeface="Consolas" panose="020B0609020204030204" pitchFamily="49" charset="0"/>
              </a:rPr>
              <a:t>FileStream</a:t>
            </a:r>
            <a:r>
              <a:rPr lang="en-US" sz="1800">
                <a:latin typeface="Consolas" panose="020B0609020204030204" pitchFamily="49" charset="0"/>
              </a:rPr>
              <a:t>("e:\\file.txt", </a:t>
            </a:r>
            <a:r>
              <a:rPr lang="en-US" sz="1800" err="1">
                <a:latin typeface="Consolas" panose="020B0609020204030204" pitchFamily="49" charset="0"/>
              </a:rPr>
              <a:t>FileMode.OpenOrCreate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fi.WriteByte</a:t>
            </a:r>
            <a:r>
              <a:rPr lang="en-US" sz="1800">
                <a:latin typeface="Consolas" panose="020B0609020204030204" pitchFamily="49" charset="0"/>
              </a:rPr>
              <a:t>(12);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fi.WriteByte</a:t>
            </a:r>
            <a:r>
              <a:rPr lang="en-US" sz="1800">
                <a:latin typeface="Consolas" panose="020B0609020204030204" pitchFamily="49" charset="0"/>
              </a:rPr>
              <a:t>(6);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fi.WriteByte</a:t>
            </a:r>
            <a:r>
              <a:rPr lang="en-US" sz="1800">
                <a:latin typeface="Consolas" panose="020B0609020204030204" pitchFamily="49" charset="0"/>
              </a:rPr>
              <a:t>(30);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fi.Close</a:t>
            </a:r>
            <a:r>
              <a:rPr lang="en-US" sz="1800">
                <a:latin typeface="Consolas" panose="020B0609020204030204" pitchFamily="49" charset="0"/>
              </a:rPr>
              <a:t>();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FileStream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err="1">
                <a:latin typeface="Consolas" panose="020B0609020204030204" pitchFamily="49" charset="0"/>
              </a:rPr>
              <a:t>fo</a:t>
            </a:r>
            <a:r>
              <a:rPr lang="en-US" sz="1800">
                <a:latin typeface="Consolas" panose="020B0609020204030204" pitchFamily="49" charset="0"/>
              </a:rPr>
              <a:t> = new </a:t>
            </a:r>
            <a:r>
              <a:rPr lang="en-US" sz="1800" err="1">
                <a:latin typeface="Consolas" panose="020B0609020204030204" pitchFamily="49" charset="0"/>
              </a:rPr>
              <a:t>FileStream</a:t>
            </a:r>
            <a:r>
              <a:rPr lang="en-US" sz="1800">
                <a:latin typeface="Consolas" panose="020B0609020204030204" pitchFamily="49" charset="0"/>
              </a:rPr>
              <a:t>("e:\\file.txt", </a:t>
            </a:r>
            <a:r>
              <a:rPr lang="en-US" sz="1800" err="1">
                <a:latin typeface="Consolas" panose="020B0609020204030204" pitchFamily="49" charset="0"/>
              </a:rPr>
              <a:t>FileMode.OpenOrCreate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int </a:t>
            </a:r>
            <a:r>
              <a:rPr lang="en-US" sz="1800" err="1">
                <a:latin typeface="Consolas" panose="020B0609020204030204" pitchFamily="49" charset="0"/>
              </a:rPr>
              <a:t>i</a:t>
            </a:r>
            <a:r>
              <a:rPr lang="en-US" sz="1800">
                <a:latin typeface="Consolas" panose="020B0609020204030204" pitchFamily="49" charset="0"/>
              </a:rPr>
              <a:t> = 0;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Console.WriteLine</a:t>
            </a:r>
            <a:r>
              <a:rPr lang="en-US" sz="1800">
                <a:latin typeface="Consolas" panose="020B0609020204030204" pitchFamily="49" charset="0"/>
              </a:rPr>
              <a:t>("The contents of the file are:");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while ((</a:t>
            </a:r>
            <a:r>
              <a:rPr lang="en-US" sz="1800" err="1">
                <a:latin typeface="Consolas" panose="020B0609020204030204" pitchFamily="49" charset="0"/>
              </a:rPr>
              <a:t>i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r>
              <a:rPr lang="en-US" sz="1800" err="1">
                <a:latin typeface="Consolas" panose="020B0609020204030204" pitchFamily="49" charset="0"/>
              </a:rPr>
              <a:t>fo.ReadByte</a:t>
            </a:r>
            <a:r>
              <a:rPr lang="en-US" sz="1800">
                <a:latin typeface="Consolas" panose="020B0609020204030204" pitchFamily="49" charset="0"/>
              </a:rPr>
              <a:t>()) != -1)     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    </a:t>
            </a:r>
            <a:r>
              <a:rPr lang="en-US" sz="1800" err="1">
                <a:latin typeface="Consolas" panose="020B0609020204030204" pitchFamily="49" charset="0"/>
              </a:rPr>
              <a:t>Console.WriteLine</a:t>
            </a:r>
            <a:r>
              <a:rPr lang="en-US" sz="1800">
                <a:latin typeface="Consolas" panose="020B0609020204030204" pitchFamily="49" charset="0"/>
              </a:rPr>
              <a:t>(</a:t>
            </a:r>
            <a:r>
              <a:rPr lang="en-US" sz="1800" err="1">
                <a:latin typeface="Consolas" panose="020B0609020204030204" pitchFamily="49" charset="0"/>
              </a:rPr>
              <a:t>i</a:t>
            </a:r>
            <a:r>
              <a:rPr lang="en-US" sz="1800">
                <a:latin typeface="Consolas" panose="020B0609020204030204" pitchFamily="49" charset="0"/>
              </a:rPr>
              <a:t>);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 </a:t>
            </a:r>
            <a:r>
              <a:rPr lang="en-US" sz="1800" err="1">
                <a:latin typeface="Consolas" panose="020B0609020204030204" pitchFamily="49" charset="0"/>
              </a:rPr>
              <a:t>fo.Close</a:t>
            </a:r>
            <a:r>
              <a:rPr lang="en-US" sz="1800">
                <a:latin typeface="Consolas" panose="020B0609020204030204" pitchFamily="49" charset="0"/>
              </a:rPr>
              <a:t>();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F7F1-23DD-4656-8C95-C1B548C0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StreamReader</a:t>
            </a:r>
            <a:r>
              <a:rPr lang="en-US" b="1"/>
              <a:t> and </a:t>
            </a:r>
            <a:r>
              <a:rPr lang="en-US" b="1" err="1"/>
              <a:t>StreamWriter</a:t>
            </a:r>
            <a:r>
              <a:rPr lang="en-US" b="1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3CDE-5DA2-455D-917E-98546EE1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using System;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using System.IO;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namespace </a:t>
            </a:r>
            <a:r>
              <a:rPr lang="en-US" sz="1400" err="1">
                <a:latin typeface="Consolas" panose="020B0609020204030204" pitchFamily="49" charset="0"/>
              </a:rPr>
              <a:t>FileHandlingDemo</a:t>
            </a:r>
            <a:endParaRPr lang="en-US" sz="14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public class Example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public static void Main(string[] </a:t>
            </a:r>
            <a:r>
              <a:rPr lang="en-US" sz="1400" err="1">
                <a:latin typeface="Consolas" panose="020B0609020204030204" pitchFamily="49" charset="0"/>
              </a:rPr>
              <a:t>args</a:t>
            </a:r>
            <a:r>
              <a:rPr lang="en-US" sz="1400">
                <a:latin typeface="Consolas" panose="020B0609020204030204" pitchFamily="49" charset="0"/>
              </a:rPr>
              <a:t>)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</a:t>
            </a:r>
            <a:r>
              <a:rPr lang="en-US" sz="1400" err="1">
                <a:latin typeface="Consolas" panose="020B0609020204030204" pitchFamily="49" charset="0"/>
              </a:rPr>
              <a:t>FileStream</a:t>
            </a:r>
            <a:r>
              <a:rPr lang="en-US" sz="1400">
                <a:latin typeface="Consolas" panose="020B0609020204030204" pitchFamily="49" charset="0"/>
              </a:rPr>
              <a:t> f1 = new </a:t>
            </a:r>
            <a:r>
              <a:rPr lang="en-US" sz="1400" err="1">
                <a:latin typeface="Consolas" panose="020B0609020204030204" pitchFamily="49" charset="0"/>
              </a:rPr>
              <a:t>FileStream</a:t>
            </a:r>
            <a:r>
              <a:rPr lang="en-US" sz="1400">
                <a:latin typeface="Consolas" panose="020B0609020204030204" pitchFamily="49" charset="0"/>
              </a:rPr>
              <a:t>("e:\\file.txt", </a:t>
            </a:r>
            <a:r>
              <a:rPr lang="en-US" sz="1400" err="1">
                <a:latin typeface="Consolas" panose="020B0609020204030204" pitchFamily="49" charset="0"/>
              </a:rPr>
              <a:t>FileMode.OpenOrCreate</a:t>
            </a:r>
            <a:r>
              <a:rPr lang="en-US" sz="1400">
                <a:latin typeface="Consolas" panose="020B0609020204030204" pitchFamily="49" charset="0"/>
              </a:rPr>
              <a:t>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</a:t>
            </a:r>
            <a:r>
              <a:rPr lang="en-US" sz="1400" err="1">
                <a:latin typeface="Consolas" panose="020B0609020204030204" pitchFamily="49" charset="0"/>
              </a:rPr>
              <a:t>StreamWriter</a:t>
            </a:r>
            <a:r>
              <a:rPr lang="en-US" sz="1400">
                <a:latin typeface="Consolas" panose="020B0609020204030204" pitchFamily="49" charset="0"/>
              </a:rPr>
              <a:t> s1 = new </a:t>
            </a:r>
            <a:r>
              <a:rPr lang="en-US" sz="1400" err="1">
                <a:latin typeface="Consolas" panose="020B0609020204030204" pitchFamily="49" charset="0"/>
              </a:rPr>
              <a:t>StreamWriter</a:t>
            </a:r>
            <a:r>
              <a:rPr lang="en-US" sz="1400">
                <a:latin typeface="Consolas" panose="020B0609020204030204" pitchFamily="49" charset="0"/>
              </a:rPr>
              <a:t>(f1);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s1.WriteLine("File Handling in C#");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s1.Close();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f1.Close();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</a:t>
            </a:r>
            <a:r>
              <a:rPr lang="en-US" sz="1400" err="1">
                <a:latin typeface="Consolas" panose="020B0609020204030204" pitchFamily="49" charset="0"/>
              </a:rPr>
              <a:t>FileStream</a:t>
            </a:r>
            <a:r>
              <a:rPr lang="en-US" sz="1400">
                <a:latin typeface="Consolas" panose="020B0609020204030204" pitchFamily="49" charset="0"/>
              </a:rPr>
              <a:t> f2 = new </a:t>
            </a:r>
            <a:r>
              <a:rPr lang="en-US" sz="1400" err="1">
                <a:latin typeface="Consolas" panose="020B0609020204030204" pitchFamily="49" charset="0"/>
              </a:rPr>
              <a:t>FileStream</a:t>
            </a:r>
            <a:r>
              <a:rPr lang="en-US" sz="1400">
                <a:latin typeface="Consolas" panose="020B0609020204030204" pitchFamily="49" charset="0"/>
              </a:rPr>
              <a:t>("e:\\file.txt", </a:t>
            </a:r>
            <a:r>
              <a:rPr lang="en-US" sz="1400" err="1">
                <a:latin typeface="Consolas" panose="020B0609020204030204" pitchFamily="49" charset="0"/>
              </a:rPr>
              <a:t>FileMode.OpenOrCreate</a:t>
            </a:r>
            <a:r>
              <a:rPr lang="en-US" sz="1400">
                <a:latin typeface="Consolas" panose="020B0609020204030204" pitchFamily="49" charset="0"/>
              </a:rPr>
              <a:t>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</a:t>
            </a:r>
            <a:r>
              <a:rPr lang="en-US" sz="1400" err="1">
                <a:latin typeface="Consolas" panose="020B0609020204030204" pitchFamily="49" charset="0"/>
              </a:rPr>
              <a:t>StreamReader</a:t>
            </a:r>
            <a:r>
              <a:rPr lang="en-US" sz="1400">
                <a:latin typeface="Consolas" panose="020B0609020204030204" pitchFamily="49" charset="0"/>
              </a:rPr>
              <a:t> s2 = new </a:t>
            </a:r>
            <a:r>
              <a:rPr lang="en-US" sz="1400" err="1">
                <a:latin typeface="Consolas" panose="020B0609020204030204" pitchFamily="49" charset="0"/>
              </a:rPr>
              <a:t>StreamReader</a:t>
            </a:r>
            <a:r>
              <a:rPr lang="en-US" sz="1400">
                <a:latin typeface="Consolas" panose="020B0609020204030204" pitchFamily="49" charset="0"/>
              </a:rPr>
              <a:t>(f2);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string data = s2.ReadLine();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</a:t>
            </a:r>
            <a:r>
              <a:rPr lang="en-US" sz="1400" err="1">
                <a:latin typeface="Consolas" panose="020B0609020204030204" pitchFamily="49" charset="0"/>
              </a:rPr>
              <a:t>Console.WriteLine</a:t>
            </a:r>
            <a:r>
              <a:rPr lang="en-US" sz="1400">
                <a:latin typeface="Consolas" panose="020B0609020204030204" pitchFamily="49" charset="0"/>
              </a:rPr>
              <a:t>("The data in the file is as follows:");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</a:t>
            </a:r>
            <a:r>
              <a:rPr lang="en-US" sz="1400" err="1">
                <a:latin typeface="Consolas" panose="020B0609020204030204" pitchFamily="49" charset="0"/>
              </a:rPr>
              <a:t>Console.WriteLine</a:t>
            </a:r>
            <a:r>
              <a:rPr lang="en-US" sz="1400">
                <a:latin typeface="Consolas" panose="020B0609020204030204" pitchFamily="49" charset="0"/>
              </a:rPr>
              <a:t>(data);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s2.Close();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    f2.Close();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4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79B8-A0D6-4A6F-A1C3-805D0750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err="1">
                <a:effectLst/>
                <a:latin typeface="Raleway"/>
              </a:rPr>
              <a:t>TextReader</a:t>
            </a:r>
            <a:r>
              <a:rPr lang="en-US" b="1" i="0">
                <a:effectLst/>
                <a:latin typeface="Raleway"/>
              </a:rPr>
              <a:t> Class and </a:t>
            </a:r>
            <a:r>
              <a:rPr lang="en-US" b="1" i="0" err="1">
                <a:effectLst/>
                <a:latin typeface="Raleway"/>
              </a:rPr>
              <a:t>TextWriter</a:t>
            </a:r>
            <a:r>
              <a:rPr lang="en-US" b="1" i="0">
                <a:effectLst/>
                <a:latin typeface="Raleway"/>
              </a:rPr>
              <a:t>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F3CB-5DD3-4231-B03C-B15B0DC6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using System;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using System.IO;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 err="1">
                <a:latin typeface="Consolas" panose="020B0609020204030204" pitchFamily="49" charset="0"/>
              </a:rPr>
              <a:t>FileHandlingDemo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class Example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static void Main(string[] </a:t>
            </a:r>
            <a:r>
              <a:rPr lang="en-US" err="1">
                <a:latin typeface="Consolas" panose="020B0609020204030204" pitchFamily="49" charset="0"/>
              </a:rPr>
              <a:t>args</a:t>
            </a:r>
            <a:r>
              <a:rPr lang="en-US">
                <a:latin typeface="Consolas" panose="020B0609020204030204" pitchFamily="49" charset="0"/>
              </a:rPr>
              <a:t>)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using (</a:t>
            </a:r>
            <a:r>
              <a:rPr lang="en-US" err="1">
                <a:latin typeface="Consolas" panose="020B0609020204030204" pitchFamily="49" charset="0"/>
              </a:rPr>
              <a:t>TextWriter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tw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File.CreateText</a:t>
            </a:r>
            <a:r>
              <a:rPr lang="en-US">
                <a:latin typeface="Consolas" panose="020B0609020204030204" pitchFamily="49" charset="0"/>
              </a:rPr>
              <a:t>("e:\\file.txt"))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en-US" err="1">
                <a:latin typeface="Consolas" panose="020B0609020204030204" pitchFamily="49" charset="0"/>
              </a:rPr>
              <a:t>tw.WriteLine</a:t>
            </a:r>
            <a:r>
              <a:rPr lang="en-US">
                <a:latin typeface="Consolas" panose="020B0609020204030204" pitchFamily="49" charset="0"/>
              </a:rPr>
              <a:t>("C# File Handling");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en-US" err="1">
                <a:latin typeface="Consolas" panose="020B0609020204030204" pitchFamily="49" charset="0"/>
              </a:rPr>
              <a:t>tw.WriteLine</a:t>
            </a:r>
            <a:r>
              <a:rPr lang="en-US">
                <a:latin typeface="Consolas" panose="020B0609020204030204" pitchFamily="49" charset="0"/>
              </a:rPr>
              <a:t>("</a:t>
            </a:r>
            <a:r>
              <a:rPr lang="en-US" err="1">
                <a:latin typeface="Consolas" panose="020B0609020204030204" pitchFamily="49" charset="0"/>
              </a:rPr>
              <a:t>TextReader</a:t>
            </a:r>
            <a:r>
              <a:rPr lang="en-US">
                <a:latin typeface="Consolas" panose="020B0609020204030204" pitchFamily="49" charset="0"/>
              </a:rPr>
              <a:t> Class and </a:t>
            </a:r>
            <a:r>
              <a:rPr lang="en-US" err="1">
                <a:latin typeface="Consolas" panose="020B0609020204030204" pitchFamily="49" charset="0"/>
              </a:rPr>
              <a:t>TextWriter</a:t>
            </a:r>
            <a:r>
              <a:rPr lang="en-US">
                <a:latin typeface="Consolas" panose="020B0609020204030204" pitchFamily="49" charset="0"/>
              </a:rPr>
              <a:t> Class");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using (</a:t>
            </a:r>
            <a:r>
              <a:rPr lang="en-US" err="1">
                <a:latin typeface="Consolas" panose="020B0609020204030204" pitchFamily="49" charset="0"/>
              </a:rPr>
              <a:t>TextReader</a:t>
            </a:r>
            <a:r>
              <a:rPr lang="en-US">
                <a:latin typeface="Consolas" panose="020B0609020204030204" pitchFamily="49" charset="0"/>
              </a:rPr>
              <a:t> tr = </a:t>
            </a:r>
            <a:r>
              <a:rPr lang="en-US" err="1">
                <a:latin typeface="Consolas" panose="020B0609020204030204" pitchFamily="49" charset="0"/>
              </a:rPr>
              <a:t>File.OpenText</a:t>
            </a:r>
            <a:r>
              <a:rPr lang="en-US">
                <a:latin typeface="Consolas" panose="020B0609020204030204" pitchFamily="49" charset="0"/>
              </a:rPr>
              <a:t>("e:\\file.txt"))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en-US" err="1">
                <a:latin typeface="Consolas" panose="020B0609020204030204" pitchFamily="49" charset="0"/>
              </a:rPr>
              <a:t>Console.WriteLine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tr.ReadToEnd</a:t>
            </a:r>
            <a:r>
              <a:rPr lang="en-US">
                <a:latin typeface="Consolas" panose="020B0609020204030204" pitchFamily="49" charset="0"/>
              </a:rPr>
              <a:t>());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55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63B-57CC-465C-8CB7-97B8B735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err="1">
                <a:effectLst/>
                <a:latin typeface="Raleway"/>
              </a:rPr>
              <a:t>BinaryReader</a:t>
            </a:r>
            <a:r>
              <a:rPr lang="en-US" b="1" i="0">
                <a:effectLst/>
                <a:latin typeface="Raleway"/>
              </a:rPr>
              <a:t> Class and </a:t>
            </a:r>
            <a:r>
              <a:rPr lang="en-US" b="1" i="0" err="1">
                <a:effectLst/>
                <a:latin typeface="Raleway"/>
              </a:rPr>
              <a:t>BinaryWriter</a:t>
            </a:r>
            <a:r>
              <a:rPr lang="en-US" b="1" i="0">
                <a:effectLst/>
                <a:latin typeface="Raleway"/>
              </a:rPr>
              <a:t>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F628-A1A4-4D08-906C-B40D722B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using System;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using System.IO;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 err="1">
                <a:latin typeface="Consolas" panose="020B0609020204030204" pitchFamily="49" charset="0"/>
              </a:rPr>
              <a:t>FileHandlingDemo</a:t>
            </a:r>
            <a:r>
              <a:rPr lang="en-US">
                <a:latin typeface="Consolas" panose="020B0609020204030204" pitchFamily="49" charset="0"/>
              </a:rPr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class Example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static void Main(string[] </a:t>
            </a:r>
            <a:r>
              <a:rPr lang="en-US" err="1">
                <a:latin typeface="Consolas" panose="020B0609020204030204" pitchFamily="49" charset="0"/>
              </a:rPr>
              <a:t>args</a:t>
            </a:r>
            <a:r>
              <a:rPr lang="en-US">
                <a:latin typeface="Consolas" panose="020B0609020204030204" pitchFamily="49" charset="0"/>
              </a:rPr>
              <a:t>)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string </a:t>
            </a:r>
            <a:r>
              <a:rPr lang="en-US" err="1">
                <a:latin typeface="Consolas" panose="020B0609020204030204" pitchFamily="49" charset="0"/>
              </a:rPr>
              <a:t>fName</a:t>
            </a:r>
            <a:r>
              <a:rPr lang="en-US">
                <a:latin typeface="Consolas" panose="020B0609020204030204" pitchFamily="49" charset="0"/>
              </a:rPr>
              <a:t> = "e:\\file.dat";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using (</a:t>
            </a:r>
            <a:r>
              <a:rPr lang="en-US" err="1">
                <a:latin typeface="Consolas" panose="020B0609020204030204" pitchFamily="49" charset="0"/>
              </a:rPr>
              <a:t>BinaryWriter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bw</a:t>
            </a:r>
            <a:r>
              <a:rPr lang="en-US">
                <a:latin typeface="Consolas" panose="020B0609020204030204" pitchFamily="49" charset="0"/>
              </a:rPr>
              <a:t> = new </a:t>
            </a:r>
            <a:r>
              <a:rPr lang="en-US" err="1">
                <a:latin typeface="Consolas" panose="020B0609020204030204" pitchFamily="49" charset="0"/>
              </a:rPr>
              <a:t>BinaryWriter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File.Open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fName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FileMode.Create</a:t>
            </a:r>
            <a:r>
              <a:rPr lang="en-US">
                <a:latin typeface="Consolas" panose="020B0609020204030204" pitchFamily="49" charset="0"/>
              </a:rPr>
              <a:t>)))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 </a:t>
            </a:r>
            <a:r>
              <a:rPr lang="en-US" err="1">
                <a:latin typeface="Consolas" panose="020B0609020204030204" pitchFamily="49" charset="0"/>
              </a:rPr>
              <a:t>bw.Write</a:t>
            </a:r>
            <a:r>
              <a:rPr lang="en-US">
                <a:latin typeface="Consolas" panose="020B0609020204030204" pitchFamily="49" charset="0"/>
              </a:rPr>
              <a:t>("File Handling in C#");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 </a:t>
            </a:r>
            <a:r>
              <a:rPr lang="en-US" err="1">
                <a:latin typeface="Consolas" panose="020B0609020204030204" pitchFamily="49" charset="0"/>
              </a:rPr>
              <a:t>bw.Write</a:t>
            </a:r>
            <a:r>
              <a:rPr lang="en-US">
                <a:latin typeface="Consolas" panose="020B0609020204030204" pitchFamily="49" charset="0"/>
              </a:rPr>
              <a:t>("</a:t>
            </a:r>
            <a:r>
              <a:rPr lang="en-US" err="1">
                <a:latin typeface="Consolas" panose="020B0609020204030204" pitchFamily="49" charset="0"/>
              </a:rPr>
              <a:t>BinaryReader</a:t>
            </a:r>
            <a:r>
              <a:rPr lang="en-US">
                <a:latin typeface="Consolas" panose="020B0609020204030204" pitchFamily="49" charset="0"/>
              </a:rPr>
              <a:t> class and </a:t>
            </a:r>
            <a:r>
              <a:rPr lang="en-US" err="1">
                <a:latin typeface="Consolas" panose="020B0609020204030204" pitchFamily="49" charset="0"/>
              </a:rPr>
              <a:t>BinaryWriter</a:t>
            </a:r>
            <a:r>
              <a:rPr lang="en-US">
                <a:latin typeface="Consolas" panose="020B0609020204030204" pitchFamily="49" charset="0"/>
              </a:rPr>
              <a:t> class");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using (</a:t>
            </a:r>
            <a:r>
              <a:rPr lang="en-US" err="1">
                <a:latin typeface="Consolas" panose="020B0609020204030204" pitchFamily="49" charset="0"/>
              </a:rPr>
              <a:t>BinaryReader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br</a:t>
            </a:r>
            <a:r>
              <a:rPr lang="en-US">
                <a:latin typeface="Consolas" panose="020B0609020204030204" pitchFamily="49" charset="0"/>
              </a:rPr>
              <a:t> = new </a:t>
            </a:r>
            <a:r>
              <a:rPr lang="en-US" err="1">
                <a:latin typeface="Consolas" panose="020B0609020204030204" pitchFamily="49" charset="0"/>
              </a:rPr>
              <a:t>BinaryReader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File.Open</a:t>
            </a:r>
            <a:r>
              <a:rPr lang="en-US">
                <a:latin typeface="Consolas" panose="020B0609020204030204" pitchFamily="49" charset="0"/>
              </a:rPr>
              <a:t>("e:\\file.dat", </a:t>
            </a:r>
            <a:r>
              <a:rPr lang="en-US" err="1">
                <a:latin typeface="Consolas" panose="020B0609020204030204" pitchFamily="49" charset="0"/>
              </a:rPr>
              <a:t>FileMode.Open</a:t>
            </a:r>
            <a:r>
              <a:rPr lang="en-US">
                <a:latin typeface="Consolas" panose="020B0609020204030204" pitchFamily="49" charset="0"/>
              </a:rPr>
              <a:t>)))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en-US" err="1">
                <a:latin typeface="Consolas" panose="020B0609020204030204" pitchFamily="49" charset="0"/>
              </a:rPr>
              <a:t>Console.WriteLine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br.ReadString</a:t>
            </a:r>
            <a:r>
              <a:rPr lang="en-US">
                <a:latin typeface="Consolas" panose="020B0609020204030204" pitchFamily="49" charset="0"/>
              </a:rPr>
              <a:t>());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en-US" err="1">
                <a:latin typeface="Consolas" panose="020B0609020204030204" pitchFamily="49" charset="0"/>
              </a:rPr>
              <a:t>Console.WriteLine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br.ReadString</a:t>
            </a:r>
            <a:r>
              <a:rPr lang="en-US">
                <a:latin typeface="Consolas" panose="020B0609020204030204" pitchFamily="49" charset="0"/>
              </a:rPr>
              <a:t>());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8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F29C-2AB9-4AC5-82D5-D939B248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err="1">
                <a:effectLst/>
                <a:latin typeface="Raleway"/>
              </a:rPr>
              <a:t>StringReader</a:t>
            </a:r>
            <a:r>
              <a:rPr lang="en-US" b="1" i="0">
                <a:effectLst/>
                <a:latin typeface="Raleway"/>
              </a:rPr>
              <a:t> Class and </a:t>
            </a:r>
            <a:r>
              <a:rPr lang="en-US" b="1" i="0" err="1">
                <a:effectLst/>
                <a:latin typeface="Raleway"/>
              </a:rPr>
              <a:t>StringWriter</a:t>
            </a:r>
            <a:r>
              <a:rPr lang="en-US" b="1" i="0">
                <a:effectLst/>
                <a:latin typeface="Raleway"/>
              </a:rPr>
              <a:t>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E4FA-3F03-4065-873F-5776D4DB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using System;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using System.IO;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namespace </a:t>
            </a:r>
            <a:r>
              <a:rPr lang="en-US" err="1">
                <a:latin typeface="Consolas" panose="020B0609020204030204" pitchFamily="49" charset="0"/>
              </a:rPr>
              <a:t>FileHandlingDemo</a:t>
            </a:r>
            <a:r>
              <a:rPr lang="en-US">
                <a:latin typeface="Consolas" panose="020B0609020204030204" pitchFamily="49" charset="0"/>
              </a:rPr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class Example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static void Main(string[] </a:t>
            </a:r>
            <a:r>
              <a:rPr lang="en-US" err="1">
                <a:latin typeface="Consolas" panose="020B0609020204030204" pitchFamily="49" charset="0"/>
              </a:rPr>
              <a:t>args</a:t>
            </a:r>
            <a:r>
              <a:rPr lang="en-US">
                <a:latin typeface="Consolas" panose="020B0609020204030204" pitchFamily="49" charset="0"/>
              </a:rPr>
              <a:t>)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</a:t>
            </a:r>
            <a:r>
              <a:rPr lang="en-US" err="1">
                <a:latin typeface="Consolas" panose="020B0609020204030204" pitchFamily="49" charset="0"/>
              </a:rPr>
              <a:t>StringWriter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sw</a:t>
            </a:r>
            <a:r>
              <a:rPr lang="en-US">
                <a:latin typeface="Consolas" panose="020B0609020204030204" pitchFamily="49" charset="0"/>
              </a:rPr>
              <a:t> = new </a:t>
            </a:r>
            <a:r>
              <a:rPr lang="en-US" err="1">
                <a:latin typeface="Consolas" panose="020B0609020204030204" pitchFamily="49" charset="0"/>
              </a:rPr>
              <a:t>StringWriter</a:t>
            </a:r>
            <a:r>
              <a:rPr lang="en-US">
                <a:latin typeface="Consolas" panose="020B0609020204030204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</a:t>
            </a:r>
            <a:r>
              <a:rPr lang="en-US" err="1">
                <a:latin typeface="Consolas" panose="020B0609020204030204" pitchFamily="49" charset="0"/>
              </a:rPr>
              <a:t>sw.WriteLine</a:t>
            </a:r>
            <a:r>
              <a:rPr lang="en-US">
                <a:latin typeface="Consolas" panose="020B0609020204030204" pitchFamily="49" charset="0"/>
              </a:rPr>
              <a:t>("File Handling in C#");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</a:t>
            </a:r>
            <a:r>
              <a:rPr lang="en-US" err="1">
                <a:latin typeface="Consolas" panose="020B0609020204030204" pitchFamily="49" charset="0"/>
              </a:rPr>
              <a:t>sw.WriteLine</a:t>
            </a:r>
            <a:r>
              <a:rPr lang="en-US">
                <a:latin typeface="Consolas" panose="020B0609020204030204" pitchFamily="49" charset="0"/>
              </a:rPr>
              <a:t>("</a:t>
            </a:r>
            <a:r>
              <a:rPr lang="en-US" err="1">
                <a:latin typeface="Consolas" panose="020B0609020204030204" pitchFamily="49" charset="0"/>
              </a:rPr>
              <a:t>StringReader</a:t>
            </a:r>
            <a:r>
              <a:rPr lang="en-US">
                <a:latin typeface="Consolas" panose="020B0609020204030204" pitchFamily="49" charset="0"/>
              </a:rPr>
              <a:t> Class and </a:t>
            </a:r>
            <a:r>
              <a:rPr lang="en-US" err="1">
                <a:latin typeface="Consolas" panose="020B0609020204030204" pitchFamily="49" charset="0"/>
              </a:rPr>
              <a:t>StringWriter</a:t>
            </a:r>
            <a:r>
              <a:rPr lang="en-US">
                <a:latin typeface="Consolas" panose="020B0609020204030204" pitchFamily="49" charset="0"/>
              </a:rPr>
              <a:t> Class");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</a:t>
            </a:r>
            <a:r>
              <a:rPr lang="en-US" err="1">
                <a:latin typeface="Consolas" panose="020B0609020204030204" pitchFamily="49" charset="0"/>
              </a:rPr>
              <a:t>sw.Close</a:t>
            </a:r>
            <a:r>
              <a:rPr lang="en-US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</a:t>
            </a:r>
            <a:r>
              <a:rPr lang="en-US" err="1">
                <a:latin typeface="Consolas" panose="020B0609020204030204" pitchFamily="49" charset="0"/>
              </a:rPr>
              <a:t>StringReader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sr</a:t>
            </a:r>
            <a:r>
              <a:rPr lang="en-US">
                <a:latin typeface="Consolas" panose="020B0609020204030204" pitchFamily="49" charset="0"/>
              </a:rPr>
              <a:t> = new </a:t>
            </a:r>
            <a:r>
              <a:rPr lang="en-US" err="1">
                <a:latin typeface="Consolas" panose="020B0609020204030204" pitchFamily="49" charset="0"/>
              </a:rPr>
              <a:t>StringReader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sw.ToString</a:t>
            </a:r>
            <a:r>
              <a:rPr lang="en-US">
                <a:latin typeface="Consolas" panose="020B0609020204030204" pitchFamily="49" charset="0"/>
              </a:rPr>
              <a:t>());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while (</a:t>
            </a:r>
            <a:r>
              <a:rPr lang="en-US" err="1">
                <a:latin typeface="Consolas" panose="020B0609020204030204" pitchFamily="49" charset="0"/>
              </a:rPr>
              <a:t>sr.Peek</a:t>
            </a:r>
            <a:r>
              <a:rPr lang="en-US">
                <a:latin typeface="Consolas" panose="020B0609020204030204" pitchFamily="49" charset="0"/>
              </a:rPr>
              <a:t>() &gt; -1)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en-US" err="1">
                <a:latin typeface="Consolas" panose="020B0609020204030204" pitchFamily="49" charset="0"/>
              </a:rPr>
              <a:t>Console.WriteLine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sr.ReadLine</a:t>
            </a:r>
            <a:r>
              <a:rPr lang="en-US">
                <a:latin typeface="Consolas" panose="020B0609020204030204" pitchFamily="49" charset="0"/>
              </a:rPr>
              <a:t>());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54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920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 Neue</vt:lpstr>
      <vt:lpstr>Montserrat</vt:lpstr>
      <vt:lpstr>Raleway</vt:lpstr>
      <vt:lpstr>Office Theme</vt:lpstr>
      <vt:lpstr>Stream in Csharp</vt:lpstr>
      <vt:lpstr>The System.IO Namespace</vt:lpstr>
      <vt:lpstr>Writing a text file</vt:lpstr>
      <vt:lpstr>Reading a text file</vt:lpstr>
      <vt:lpstr>FileStream Class</vt:lpstr>
      <vt:lpstr>StreamReader and StreamWriter Class</vt:lpstr>
      <vt:lpstr>TextReader Class and TextWriter Class</vt:lpstr>
      <vt:lpstr>BinaryReader Class and BinaryWriter Class</vt:lpstr>
      <vt:lpstr>StringReader Class and StringWriter Class</vt:lpstr>
      <vt:lpstr>Read from a text file</vt:lpstr>
      <vt:lpstr>Write to file</vt:lpstr>
      <vt:lpstr>Serialization in C#</vt:lpstr>
      <vt:lpstr>Creating a File programmatically in C# using System.IO</vt:lpstr>
      <vt:lpstr>Copying File using File.Copy in C#</vt:lpstr>
      <vt:lpstr>Deleting a file using File.Delete</vt:lpstr>
      <vt:lpstr>Reading and Writing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2021-02-03T02:29:33Z</dcterms:created>
  <dcterms:modified xsi:type="dcterms:W3CDTF">2021-02-03T02:57:35Z</dcterms:modified>
</cp:coreProperties>
</file>