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handoutMasterIdLst>
    <p:handoutMasterId r:id="rId31"/>
  </p:handoutMasterIdLst>
  <p:sldIdLst>
    <p:sldId id="256" r:id="rId2"/>
    <p:sldId id="257" r:id="rId3"/>
    <p:sldId id="258" r:id="rId4"/>
    <p:sldId id="291" r:id="rId5"/>
    <p:sldId id="269" r:id="rId6"/>
    <p:sldId id="259" r:id="rId7"/>
    <p:sldId id="270" r:id="rId8"/>
    <p:sldId id="271" r:id="rId9"/>
    <p:sldId id="273" r:id="rId10"/>
    <p:sldId id="276" r:id="rId11"/>
    <p:sldId id="277" r:id="rId12"/>
    <p:sldId id="278" r:id="rId13"/>
    <p:sldId id="279" r:id="rId14"/>
    <p:sldId id="293" r:id="rId15"/>
    <p:sldId id="292" r:id="rId16"/>
    <p:sldId id="280" r:id="rId17"/>
    <p:sldId id="281" r:id="rId18"/>
    <p:sldId id="274" r:id="rId19"/>
    <p:sldId id="272" r:id="rId20"/>
    <p:sldId id="282" r:id="rId21"/>
    <p:sldId id="284" r:id="rId22"/>
    <p:sldId id="285" r:id="rId23"/>
    <p:sldId id="288" r:id="rId24"/>
    <p:sldId id="286" r:id="rId25"/>
    <p:sldId id="283" r:id="rId26"/>
    <p:sldId id="294" r:id="rId27"/>
    <p:sldId id="289" r:id="rId28"/>
    <p:sldId id="268"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69" autoAdjust="0"/>
    <p:restoredTop sz="89048" autoAdjust="0"/>
  </p:normalViewPr>
  <p:slideViewPr>
    <p:cSldViewPr snapToGrid="0" showGuides="1">
      <p:cViewPr>
        <p:scale>
          <a:sx n="59" d="100"/>
          <a:sy n="59" d="100"/>
        </p:scale>
        <p:origin x="1140" y="228"/>
      </p:cViewPr>
      <p:guideLst>
        <p:guide orient="horz" pos="2160"/>
        <p:guide pos="3840"/>
      </p:guideLst>
    </p:cSldViewPr>
  </p:slideViewPr>
  <p:notesTextViewPr>
    <p:cViewPr>
      <p:scale>
        <a:sx n="1" d="1"/>
        <a:sy n="1" d="1"/>
      </p:scale>
      <p:origin x="0" y="0"/>
    </p:cViewPr>
  </p:notesTextViewPr>
  <p:notesViewPr>
    <p:cSldViewPr snapToGrid="0" showGuides="1">
      <p:cViewPr varScale="1">
        <p:scale>
          <a:sx n="92" d="100"/>
          <a:sy n="92" d="100"/>
        </p:scale>
        <p:origin x="3732" y="10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3CEAAF3-9831-450B-8D59-2C09DB96C8FC}" type="datetimeFigureOut">
              <a:rPr lang="en-US"/>
              <a:pPr/>
              <a:t>22/5/2017</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6834459-7356-44BF-850D-8B30C4FB3B6B}" type="slidenum">
              <a:rPr/>
              <a:pPr/>
              <a:t>‹#›</a:t>
            </a:fld>
            <a:endParaRPr/>
          </a:p>
        </p:txBody>
      </p:sp>
    </p:spTree>
    <p:extLst>
      <p:ext uri="{BB962C8B-B14F-4D97-AF65-F5344CB8AC3E}">
        <p14:creationId xmlns:p14="http://schemas.microsoft.com/office/powerpoint/2010/main" val="24690165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50CD79-FC16-4410-AB61-17F26E6D3BC8}" type="datetimeFigureOut">
              <a:rPr lang="en-US"/>
              <a:pPr/>
              <a:t>22/5/2017</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3C37BE-C303-496D-B5CD-85F2937540FC}" type="slidenum">
              <a:rPr/>
              <a:pPr/>
              <a:t>‹#›</a:t>
            </a:fld>
            <a:endParaRPr/>
          </a:p>
        </p:txBody>
      </p:sp>
    </p:spTree>
    <p:extLst>
      <p:ext uri="{BB962C8B-B14F-4D97-AF65-F5344CB8AC3E}">
        <p14:creationId xmlns:p14="http://schemas.microsoft.com/office/powerpoint/2010/main" val="33508422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dirty="0">
                <a:cs typeface="Arial" pitchFamily="34" charset="0"/>
              </a:rPr>
              <a:t>NOTE: </a:t>
            </a:r>
            <a:r>
              <a:rPr lang="en-US" sz="1200" dirty="0" smtClean="0">
                <a:cs typeface="Arial" pitchFamily="34" charset="0"/>
              </a:rPr>
              <a:t>Want a different image </a:t>
            </a:r>
            <a:r>
              <a:rPr lang="en-US" sz="1200" dirty="0">
                <a:cs typeface="Arial" pitchFamily="34" charset="0"/>
              </a:rPr>
              <a:t>on this </a:t>
            </a:r>
            <a:r>
              <a:rPr lang="en-US" sz="1200" dirty="0" smtClean="0">
                <a:cs typeface="Arial" pitchFamily="34" charset="0"/>
              </a:rPr>
              <a:t>slide? Select </a:t>
            </a:r>
            <a:r>
              <a:rPr lang="en-US" sz="1200" dirty="0">
                <a:cs typeface="Arial" pitchFamily="34" charset="0"/>
              </a:rPr>
              <a:t>the picture and delete it. </a:t>
            </a:r>
            <a:r>
              <a:rPr lang="en-US" sz="1200" dirty="0" smtClean="0">
                <a:cs typeface="Arial" pitchFamily="34" charset="0"/>
              </a:rPr>
              <a:t>Now </a:t>
            </a:r>
            <a:r>
              <a:rPr lang="en-US" sz="1200" dirty="0">
                <a:cs typeface="Arial" pitchFamily="34" charset="0"/>
              </a:rPr>
              <a:t>click the Pictures icon in the placeholder to insert your own image.</a:t>
            </a:r>
          </a:p>
        </p:txBody>
      </p:sp>
      <p:sp>
        <p:nvSpPr>
          <p:cNvPr id="4" name="Slide Number Placeholder 3"/>
          <p:cNvSpPr>
            <a:spLocks noGrp="1"/>
          </p:cNvSpPr>
          <p:nvPr>
            <p:ph type="sldNum" sz="quarter" idx="10"/>
          </p:nvPr>
        </p:nvSpPr>
        <p:spPr/>
        <p:txBody>
          <a:bodyPr/>
          <a:lstStyle/>
          <a:p>
            <a:fld id="{0A3C37BE-C303-496D-B5CD-85F2937540FC}" type="slidenum">
              <a:rPr lang="en-US" smtClean="0"/>
              <a:pPr/>
              <a:t>1</a:t>
            </a:fld>
            <a:endParaRPr lang="en-US"/>
          </a:p>
        </p:txBody>
      </p:sp>
    </p:spTree>
    <p:extLst>
      <p:ext uri="{BB962C8B-B14F-4D97-AF65-F5344CB8AC3E}">
        <p14:creationId xmlns:p14="http://schemas.microsoft.com/office/powerpoint/2010/main" val="22055511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3C37BE-C303-496D-B5CD-85F2937540FC}" type="slidenum">
              <a:rPr lang="en-US"/>
              <a:pPr/>
              <a:t>2</a:t>
            </a:fld>
            <a:endParaRPr lang="en-US"/>
          </a:p>
        </p:txBody>
      </p:sp>
    </p:spTree>
    <p:extLst>
      <p:ext uri="{BB962C8B-B14F-4D97-AF65-F5344CB8AC3E}">
        <p14:creationId xmlns:p14="http://schemas.microsoft.com/office/powerpoint/2010/main" val="37968053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3C37BE-C303-496D-B5CD-85F2937540FC}" type="slidenum">
              <a:rPr lang="en-US"/>
              <a:pPr/>
              <a:t>3</a:t>
            </a:fld>
            <a:endParaRPr lang="en-US"/>
          </a:p>
        </p:txBody>
      </p:sp>
    </p:spTree>
    <p:extLst>
      <p:ext uri="{BB962C8B-B14F-4D97-AF65-F5344CB8AC3E}">
        <p14:creationId xmlns:p14="http://schemas.microsoft.com/office/powerpoint/2010/main" val="19438100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3C37BE-C303-496D-B5CD-85F2937540FC}" type="slidenum">
              <a:rPr lang="en-US"/>
              <a:pPr/>
              <a:t>6</a:t>
            </a:fld>
            <a:endParaRPr lang="en-US"/>
          </a:p>
        </p:txBody>
      </p:sp>
    </p:spTree>
    <p:extLst>
      <p:ext uri="{BB962C8B-B14F-4D97-AF65-F5344CB8AC3E}">
        <p14:creationId xmlns:p14="http://schemas.microsoft.com/office/powerpoint/2010/main" val="11600249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3C37BE-C303-496D-B5CD-85F2937540FC}" type="slidenum">
              <a:rPr lang="en-US" smtClean="0"/>
              <a:pPr/>
              <a:t>22</a:t>
            </a:fld>
            <a:endParaRPr lang="en-US"/>
          </a:p>
        </p:txBody>
      </p:sp>
    </p:spTree>
    <p:extLst>
      <p:ext uri="{BB962C8B-B14F-4D97-AF65-F5344CB8AC3E}">
        <p14:creationId xmlns:p14="http://schemas.microsoft.com/office/powerpoint/2010/main" val="41014041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3C37BE-C303-496D-B5CD-85F2937540FC}" type="slidenum">
              <a:rPr lang="en-US"/>
              <a:pPr/>
              <a:t>28</a:t>
            </a:fld>
            <a:endParaRPr lang="en-US"/>
          </a:p>
        </p:txBody>
      </p:sp>
    </p:spTree>
    <p:extLst>
      <p:ext uri="{BB962C8B-B14F-4D97-AF65-F5344CB8AC3E}">
        <p14:creationId xmlns:p14="http://schemas.microsoft.com/office/powerpoint/2010/main" val="731799637"/>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ctrTitle"/>
          </p:nvPr>
        </p:nvSpPr>
        <p:spPr>
          <a:xfrm>
            <a:off x="1104900" y="2292094"/>
            <a:ext cx="10096500" cy="2219691"/>
          </a:xfrm>
        </p:spPr>
        <p:txBody>
          <a:bodyPr anchor="ctr">
            <a:normAutofit/>
          </a:bodyPr>
          <a:lstStyle>
            <a:lvl1pPr algn="l">
              <a:defRPr sz="4400" cap="all" baseline="0"/>
            </a:lvl1pPr>
          </a:lstStyle>
          <a:p>
            <a:r>
              <a:rPr/>
              <a:t>Click to edit Master title style</a:t>
            </a:r>
          </a:p>
        </p:txBody>
      </p:sp>
      <p:sp>
        <p:nvSpPr>
          <p:cNvPr id="3" name="Subtitle 2"/>
          <p:cNvSpPr>
            <a:spLocks noGrp="1"/>
          </p:cNvSpPr>
          <p:nvPr>
            <p:ph type="subTitle" idx="1"/>
          </p:nvPr>
        </p:nvSpPr>
        <p:spPr>
          <a:xfrm>
            <a:off x="1104898" y="4511784"/>
            <a:ext cx="10096501" cy="955565"/>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a:t>Click to edit Master subtitle style</a:t>
            </a:r>
          </a:p>
        </p:txBody>
      </p:sp>
      <p:sp>
        <p:nvSpPr>
          <p:cNvPr id="4" name="Date Placeholder 3"/>
          <p:cNvSpPr>
            <a:spLocks noGrp="1"/>
          </p:cNvSpPr>
          <p:nvPr>
            <p:ph type="dt" sz="half" idx="10"/>
          </p:nvPr>
        </p:nvSpPr>
        <p:spPr/>
        <p:txBody>
          <a:bodyPr/>
          <a:lstStyle/>
          <a:p>
            <a:fld id="{402B9795-92DC-40DC-A1CA-9A4B349D7824}" type="datetimeFigureOut">
              <a:rPr lang="en-US" smtClean="0"/>
              <a:pPr/>
              <a:t>22/5/2017</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pPr/>
              <a:t>‹#›</a:t>
            </a:fld>
            <a:endParaRPr/>
          </a:p>
        </p:txBody>
      </p:sp>
      <p:pic>
        <p:nvPicPr>
          <p:cNvPr id="11" name="Picture 10"/>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4445" y="0"/>
            <a:ext cx="1747524" cy="2292094"/>
          </a:xfrm>
          <a:prstGeom prst="rect">
            <a:avLst/>
          </a:prstGeom>
        </p:spPr>
      </p:pic>
    </p:spTree>
    <p:extLst>
      <p:ext uri="{BB962C8B-B14F-4D97-AF65-F5344CB8AC3E}">
        <p14:creationId xmlns:p14="http://schemas.microsoft.com/office/powerpoint/2010/main" val="1659756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rPr/>
              <a:t>Click to edit Master title style</a:t>
            </a:r>
          </a:p>
        </p:txBody>
      </p:sp>
      <p:sp>
        <p:nvSpPr>
          <p:cNvPr id="3" name="Picture Placeholder 2"/>
          <p:cNvSpPr>
            <a:spLocks noGrp="1"/>
          </p:cNvSpPr>
          <p:nvPr>
            <p:ph type="pic" idx="1"/>
          </p:nvPr>
        </p:nvSpPr>
        <p:spPr>
          <a:xfrm>
            <a:off x="4654671" y="1600199"/>
            <a:ext cx="6430912" cy="4572001"/>
          </a:xfrm>
        </p:spPr>
        <p:txBody>
          <a:bodyPr tIns="118872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a:p>
        </p:txBody>
      </p:sp>
      <p:sp>
        <p:nvSpPr>
          <p:cNvPr id="4" name="Text Placeholder 3"/>
          <p:cNvSpPr>
            <a:spLocks noGrp="1"/>
          </p:cNvSpPr>
          <p:nvPr>
            <p:ph type="body" sz="half" idx="2"/>
          </p:nvPr>
        </p:nvSpPr>
        <p:spPr>
          <a:xfrm>
            <a:off x="1104900" y="1600200"/>
            <a:ext cx="3396996" cy="4572000"/>
          </a:xfrm>
        </p:spPr>
        <p:txBody>
          <a:bodyPr>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a:t>Click to edit Master text styles</a:t>
            </a:r>
          </a:p>
        </p:txBody>
      </p:sp>
      <p:sp>
        <p:nvSpPr>
          <p:cNvPr id="5" name="Date Placeholder 4"/>
          <p:cNvSpPr>
            <a:spLocks noGrp="1"/>
          </p:cNvSpPr>
          <p:nvPr>
            <p:ph type="dt" sz="half" idx="10"/>
          </p:nvPr>
        </p:nvSpPr>
        <p:spPr/>
        <p:txBody>
          <a:bodyPr/>
          <a:lstStyle/>
          <a:p>
            <a:fld id="{402B9795-92DC-40DC-A1CA-9A4B349D7824}" type="datetimeFigureOut">
              <a:rPr lang="en-US" smtClean="0"/>
              <a:pPr/>
              <a:t>22/5/2017</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pPr/>
              <a:t>‹#›</a:t>
            </a:fld>
            <a:endParaRPr/>
          </a:p>
        </p:txBody>
      </p:sp>
    </p:spTree>
    <p:extLst>
      <p:ext uri="{BB962C8B-B14F-4D97-AF65-F5344CB8AC3E}">
        <p14:creationId xmlns:p14="http://schemas.microsoft.com/office/powerpoint/2010/main" val="769637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Click to edit Master title style</a:t>
            </a:r>
          </a:p>
        </p:txBody>
      </p:sp>
      <p:sp>
        <p:nvSpPr>
          <p:cNvPr id="3" name="Vertical Text Placeholder 2"/>
          <p:cNvSpPr>
            <a:spLocks noGrp="1"/>
          </p:cNvSpPr>
          <p:nvPr>
            <p:ph type="body" orient="vert" idx="1"/>
          </p:nvPr>
        </p:nvSpPr>
        <p:spPr/>
        <p:txBody>
          <a:bodyPr vert="eaVert"/>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4" name="Date Placeholder 3"/>
          <p:cNvSpPr>
            <a:spLocks noGrp="1"/>
          </p:cNvSpPr>
          <p:nvPr>
            <p:ph type="dt" sz="half" idx="10"/>
          </p:nvPr>
        </p:nvSpPr>
        <p:spPr/>
        <p:txBody>
          <a:bodyPr/>
          <a:lstStyle/>
          <a:p>
            <a:fld id="{402B9795-92DC-40DC-A1CA-9A4B349D7824}" type="datetimeFigureOut">
              <a:rPr lang="en-US" smtClean="0"/>
              <a:pPr/>
              <a:t>22/5/2017</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pPr/>
              <a:t>‹#›</a:t>
            </a:fld>
            <a:endParaRPr/>
          </a:p>
        </p:txBody>
      </p:sp>
    </p:spTree>
    <p:extLst>
      <p:ext uri="{BB962C8B-B14F-4D97-AF65-F5344CB8AC3E}">
        <p14:creationId xmlns:p14="http://schemas.microsoft.com/office/powerpoint/2010/main" val="2012076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72600" y="365125"/>
            <a:ext cx="1714500" cy="5811838"/>
          </a:xfrm>
        </p:spPr>
        <p:txBody>
          <a:bodyPr vert="eaVert"/>
          <a:lstStyle/>
          <a:p>
            <a:r>
              <a:rPr/>
              <a:t>Click to edit Master title style</a:t>
            </a:r>
          </a:p>
        </p:txBody>
      </p:sp>
      <p:sp>
        <p:nvSpPr>
          <p:cNvPr id="3" name="Vertical Text Placeholder 2"/>
          <p:cNvSpPr>
            <a:spLocks noGrp="1"/>
          </p:cNvSpPr>
          <p:nvPr>
            <p:ph type="body" orient="vert" idx="1"/>
          </p:nvPr>
        </p:nvSpPr>
        <p:spPr>
          <a:xfrm>
            <a:off x="1104900" y="365125"/>
            <a:ext cx="8098896" cy="5811838"/>
          </a:xfrm>
        </p:spPr>
        <p:txBody>
          <a:bodyPr vert="eaVert"/>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4" name="Date Placeholder 3"/>
          <p:cNvSpPr>
            <a:spLocks noGrp="1"/>
          </p:cNvSpPr>
          <p:nvPr>
            <p:ph type="dt" sz="half" idx="10"/>
          </p:nvPr>
        </p:nvSpPr>
        <p:spPr/>
        <p:txBody>
          <a:bodyPr/>
          <a:lstStyle/>
          <a:p>
            <a:fld id="{402B9795-92DC-40DC-A1CA-9A4B349D7824}" type="datetimeFigureOut">
              <a:rPr lang="en-US" smtClean="0"/>
              <a:pPr/>
              <a:t>22/5/2017</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pPr/>
              <a:t>‹#›</a:t>
            </a:fld>
            <a:endParaRPr/>
          </a:p>
        </p:txBody>
      </p:sp>
      <p:grpSp>
        <p:nvGrpSpPr>
          <p:cNvPr id="7" name="Group 6"/>
          <p:cNvGrpSpPr/>
          <p:nvPr/>
        </p:nvGrpSpPr>
        <p:grpSpPr>
          <a:xfrm rot="5400000">
            <a:off x="6514047" y="3228843"/>
            <a:ext cx="5632704" cy="84403"/>
            <a:chOff x="1073150" y="1219201"/>
            <a:chExt cx="10058400" cy="63125"/>
          </a:xfrm>
        </p:grpSpPr>
        <p:cxnSp>
          <p:nvCxnSpPr>
            <p:cNvPr id="8" name="Straight Connector 7"/>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45927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Click to edit Master title style</a:t>
            </a:r>
          </a:p>
        </p:txBody>
      </p:sp>
      <p:sp>
        <p:nvSpPr>
          <p:cNvPr id="3" name="Content Placeholder 2"/>
          <p:cNvSpPr>
            <a:spLocks noGrp="1"/>
          </p:cNvSpPr>
          <p:nvPr>
            <p:ph idx="1"/>
          </p:nvPr>
        </p:nvSpPr>
        <p:spPr/>
        <p:txBody>
          <a:bodyPr/>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4" name="Date Placeholder 3"/>
          <p:cNvSpPr>
            <a:spLocks noGrp="1"/>
          </p:cNvSpPr>
          <p:nvPr>
            <p:ph type="dt" sz="half" idx="10"/>
          </p:nvPr>
        </p:nvSpPr>
        <p:spPr/>
        <p:txBody>
          <a:bodyPr/>
          <a:lstStyle/>
          <a:p>
            <a:fld id="{402B9795-92DC-40DC-A1CA-9A4B349D7824}" type="datetimeFigureOut">
              <a:rPr lang="en-US" smtClean="0"/>
              <a:pPr/>
              <a:t>22/5/2017</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pPr/>
              <a:t>‹#›</a:t>
            </a:fld>
            <a:endParaRPr/>
          </a:p>
        </p:txBody>
      </p:sp>
    </p:spTree>
    <p:extLst>
      <p:ext uri="{BB962C8B-B14F-4D97-AF65-F5344CB8AC3E}">
        <p14:creationId xmlns:p14="http://schemas.microsoft.com/office/powerpoint/2010/main" val="3786876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with Picture">
    <p:spTree>
      <p:nvGrpSpPr>
        <p:cNvPr id="1" name=""/>
        <p:cNvGrpSpPr/>
        <p:nvPr/>
      </p:nvGrpSpPr>
      <p:grpSpPr>
        <a:xfrm>
          <a:off x="0" y="0"/>
          <a:ext cx="0" cy="0"/>
          <a:chOff x="0" y="0"/>
          <a:chExt cx="0" cy="0"/>
        </a:xfrm>
      </p:grpSpPr>
      <p:grpSp>
        <p:nvGrpSpPr>
          <p:cNvPr id="13" name="Group 12"/>
          <p:cNvGrpSpPr/>
          <p:nvPr/>
        </p:nvGrpSpPr>
        <p:grpSpPr>
          <a:xfrm rot="10800000">
            <a:off x="0" y="5645510"/>
            <a:ext cx="12192000" cy="63125"/>
            <a:chOff x="507492" y="1501519"/>
            <a:chExt cx="8129016" cy="63125"/>
          </a:xfrm>
        </p:grpSpPr>
        <p:cxnSp>
          <p:nvCxnSpPr>
            <p:cNvPr id="17" name="Straight Connector 16"/>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nvGrpSpPr>
          <p:cNvPr id="14" name="Group 13"/>
          <p:cNvGrpSpPr/>
          <p:nvPr/>
        </p:nvGrpSpPr>
        <p:grpSpPr>
          <a:xfrm>
            <a:off x="0" y="1143000"/>
            <a:ext cx="12192000" cy="63125"/>
            <a:chOff x="507492" y="1501519"/>
            <a:chExt cx="8129016" cy="63125"/>
          </a:xfrm>
        </p:grpSpPr>
        <p:cxnSp>
          <p:nvCxnSpPr>
            <p:cNvPr id="15" name="Straight Connector 14"/>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7" name="Rectangle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ctrTitle"/>
          </p:nvPr>
        </p:nvSpPr>
        <p:spPr>
          <a:xfrm>
            <a:off x="1104900" y="2292094"/>
            <a:ext cx="5734050" cy="2219691"/>
          </a:xfrm>
        </p:spPr>
        <p:txBody>
          <a:bodyPr anchor="ctr">
            <a:normAutofit/>
          </a:bodyPr>
          <a:lstStyle>
            <a:lvl1pPr algn="l">
              <a:defRPr sz="4400" cap="all" baseline="0"/>
            </a:lvl1pPr>
          </a:lstStyle>
          <a:p>
            <a:r>
              <a:rPr/>
              <a:t>Click to edit Master title style</a:t>
            </a:r>
          </a:p>
        </p:txBody>
      </p:sp>
      <p:sp>
        <p:nvSpPr>
          <p:cNvPr id="3" name="Subtitle 2"/>
          <p:cNvSpPr>
            <a:spLocks noGrp="1"/>
          </p:cNvSpPr>
          <p:nvPr>
            <p:ph type="subTitle" idx="1"/>
          </p:nvPr>
        </p:nvSpPr>
        <p:spPr>
          <a:xfrm>
            <a:off x="1104900" y="4511784"/>
            <a:ext cx="5734050" cy="955565"/>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a:t>Click to edit Master subtitle style</a:t>
            </a:r>
          </a:p>
        </p:txBody>
      </p:sp>
      <p:pic>
        <p:nvPicPr>
          <p:cNvPr id="10" name="Picture 9"/>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5880" y="0"/>
            <a:ext cx="1747524" cy="2292094"/>
          </a:xfrm>
          <a:prstGeom prst="rect">
            <a:avLst/>
          </a:prstGeom>
        </p:spPr>
      </p:pic>
      <p:sp>
        <p:nvSpPr>
          <p:cNvPr id="11" name="Picture Placeholder 10"/>
          <p:cNvSpPr>
            <a:spLocks noGrp="1"/>
          </p:cNvSpPr>
          <p:nvPr>
            <p:ph type="pic" sz="quarter" idx="13"/>
          </p:nvPr>
        </p:nvSpPr>
        <p:spPr>
          <a:xfrm>
            <a:off x="6981063" y="1310656"/>
            <a:ext cx="5210937" cy="4208604"/>
          </a:xfrm>
          <a:solidFill>
            <a:schemeClr val="tx1">
              <a:lumMod val="20000"/>
              <a:lumOff val="80000"/>
            </a:schemeClr>
          </a:solidFill>
        </p:spPr>
        <p:txBody>
          <a:bodyPr tIns="1005840"/>
          <a:lstStyle>
            <a:lvl1pPr marL="0" indent="0" algn="ctr">
              <a:buNone/>
              <a:defRPr/>
            </a:lvl1pPr>
          </a:lstStyle>
          <a:p>
            <a:endParaRPr/>
          </a:p>
        </p:txBody>
      </p:sp>
    </p:spTree>
    <p:extLst>
      <p:ext uri="{BB962C8B-B14F-4D97-AF65-F5344CB8AC3E}">
        <p14:creationId xmlns:p14="http://schemas.microsoft.com/office/powerpoint/2010/main" val="2673943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2514600"/>
            <a:ext cx="12192000" cy="3194035"/>
            <a:chOff x="647402" y="2514600"/>
            <a:chExt cx="10838688" cy="3194035"/>
          </a:xfrm>
        </p:grpSpPr>
        <p:grpSp>
          <p:nvGrpSpPr>
            <p:cNvPr id="9" name="Group 8"/>
            <p:cNvGrpSpPr/>
            <p:nvPr/>
          </p:nvGrpSpPr>
          <p:grpSpPr>
            <a:xfrm>
              <a:off x="647402" y="2514600"/>
              <a:ext cx="10838688" cy="63125"/>
              <a:chOff x="507492" y="1501519"/>
              <a:chExt cx="8129016" cy="63125"/>
            </a:xfrm>
          </p:grpSpPr>
          <p:cxnSp>
            <p:nvCxnSpPr>
              <p:cNvPr id="14" name="Straight Connector 13"/>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10" name="Rectangle 9"/>
            <p:cNvSpPr/>
            <p:nvPr/>
          </p:nvSpPr>
          <p:spPr>
            <a:xfrm>
              <a:off x="647402" y="2640850"/>
              <a:ext cx="10838688" cy="294153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rot="10800000">
              <a:off x="647402" y="5645510"/>
              <a:ext cx="10838688" cy="63125"/>
              <a:chOff x="507492" y="1501519"/>
              <a:chExt cx="8129016" cy="63125"/>
            </a:xfrm>
          </p:grpSpPr>
          <p:cxnSp>
            <p:nvCxnSpPr>
              <p:cNvPr id="12" name="Straight Connector 11"/>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title"/>
          </p:nvPr>
        </p:nvSpPr>
        <p:spPr>
          <a:xfrm>
            <a:off x="1104899" y="2971806"/>
            <a:ext cx="10071099" cy="1684150"/>
          </a:xfrm>
        </p:spPr>
        <p:txBody>
          <a:bodyPr anchor="ctr">
            <a:normAutofit/>
          </a:bodyPr>
          <a:lstStyle>
            <a:lvl1pPr>
              <a:defRPr sz="4400" cap="all" baseline="0">
                <a:solidFill>
                  <a:schemeClr val="bg1"/>
                </a:solidFill>
              </a:defRPr>
            </a:lvl1pPr>
          </a:lstStyle>
          <a:p>
            <a:r>
              <a:rPr/>
              <a:t>Click to edit Master title style</a:t>
            </a:r>
          </a:p>
        </p:txBody>
      </p:sp>
      <p:sp>
        <p:nvSpPr>
          <p:cNvPr id="3" name="Text Placeholder 2"/>
          <p:cNvSpPr>
            <a:spLocks noGrp="1"/>
          </p:cNvSpPr>
          <p:nvPr>
            <p:ph type="body" idx="1"/>
          </p:nvPr>
        </p:nvSpPr>
        <p:spPr>
          <a:xfrm>
            <a:off x="1104899" y="4655956"/>
            <a:ext cx="10071099" cy="509750"/>
          </a:xfrm>
        </p:spPr>
        <p:txBody>
          <a:bodyPr>
            <a:normAutofit/>
          </a:bodyPr>
          <a:lstStyle>
            <a:lvl1pPr marL="0" indent="0">
              <a:spcBef>
                <a:spcPts val="0"/>
              </a:spcBef>
              <a:buNone/>
              <a:defRPr sz="1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a:t>Click to edit Master text styles</a:t>
            </a:r>
          </a:p>
        </p:txBody>
      </p:sp>
      <p:sp>
        <p:nvSpPr>
          <p:cNvPr id="4" name="Date Placeholder 3"/>
          <p:cNvSpPr>
            <a:spLocks noGrp="1"/>
          </p:cNvSpPr>
          <p:nvPr>
            <p:ph type="dt" sz="half" idx="10"/>
          </p:nvPr>
        </p:nvSpPr>
        <p:spPr/>
        <p:txBody>
          <a:bodyPr/>
          <a:lstStyle/>
          <a:p>
            <a:fld id="{402B9795-92DC-40DC-A1CA-9A4B349D7824}" type="datetimeFigureOut">
              <a:rPr lang="en-US" smtClean="0"/>
              <a:pPr/>
              <a:t>22/5/2017</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pPr/>
              <a:t>‹#›</a:t>
            </a:fld>
            <a:endParaRPr/>
          </a:p>
        </p:txBody>
      </p:sp>
      <p:pic>
        <p:nvPicPr>
          <p:cNvPr id="7" name="Picture 6"/>
          <p:cNvPicPr>
            <a:picLocks noChangeAspect="1"/>
          </p:cNvPicPr>
          <p:nvPr/>
        </p:nvPicPr>
        <p:blipFill>
          <a:blip r:embed="rId2">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325880" y="0"/>
            <a:ext cx="1783188" cy="2971806"/>
          </a:xfrm>
          <a:prstGeom prst="rect">
            <a:avLst/>
          </a:prstGeom>
        </p:spPr>
      </p:pic>
    </p:spTree>
    <p:extLst>
      <p:ext uri="{BB962C8B-B14F-4D97-AF65-F5344CB8AC3E}">
        <p14:creationId xmlns:p14="http://schemas.microsoft.com/office/powerpoint/2010/main" val="3602678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Click to edit Master title style</a:t>
            </a:r>
          </a:p>
        </p:txBody>
      </p:sp>
      <p:sp>
        <p:nvSpPr>
          <p:cNvPr id="3" name="Content Placeholder 2"/>
          <p:cNvSpPr>
            <a:spLocks noGrp="1"/>
          </p:cNvSpPr>
          <p:nvPr>
            <p:ph sz="half" idx="1"/>
          </p:nvPr>
        </p:nvSpPr>
        <p:spPr>
          <a:xfrm>
            <a:off x="1104900" y="1600200"/>
            <a:ext cx="4914900" cy="4571999"/>
          </a:xfrm>
        </p:spPr>
        <p:txBody>
          <a:bodyPr/>
          <a:lstStyle>
            <a:lvl5pPr>
              <a:defRPr/>
            </a:lvl5pPr>
            <a:lvl6pPr>
              <a:defRPr/>
            </a:lvl6pPr>
            <a:lvl7pPr>
              <a:defRPr/>
            </a:lvl7pPr>
            <a:lvl8pPr>
              <a:defRPr/>
            </a:lvl8pPr>
            <a:lvl9pPr>
              <a:defRPr/>
            </a:lvl9pPr>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4" name="Content Placeholder 3"/>
          <p:cNvSpPr>
            <a:spLocks noGrp="1"/>
          </p:cNvSpPr>
          <p:nvPr>
            <p:ph sz="half" idx="2"/>
          </p:nvPr>
        </p:nvSpPr>
        <p:spPr>
          <a:xfrm>
            <a:off x="6172200" y="1600200"/>
            <a:ext cx="4914900" cy="4571999"/>
          </a:xfrm>
        </p:spPr>
        <p:txBody>
          <a:bodyPr/>
          <a:lstStyle>
            <a:lvl5pPr>
              <a:defRPr/>
            </a:lvl5pPr>
            <a:lvl6pPr>
              <a:defRPr/>
            </a:lvl6pPr>
            <a:lvl7pPr>
              <a:defRPr/>
            </a:lvl7pPr>
            <a:lvl8pPr>
              <a:defRPr/>
            </a:lvl8pPr>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5" name="Date Placeholder 4"/>
          <p:cNvSpPr>
            <a:spLocks noGrp="1"/>
          </p:cNvSpPr>
          <p:nvPr>
            <p:ph type="dt" sz="half" idx="10"/>
          </p:nvPr>
        </p:nvSpPr>
        <p:spPr/>
        <p:txBody>
          <a:bodyPr/>
          <a:lstStyle/>
          <a:p>
            <a:fld id="{402B9795-92DC-40DC-A1CA-9A4B349D7824}" type="datetimeFigureOut">
              <a:rPr lang="en-US" smtClean="0"/>
              <a:pPr/>
              <a:t>22/5/2017</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pPr/>
              <a:t>‹#›</a:t>
            </a:fld>
            <a:endParaRPr/>
          </a:p>
        </p:txBody>
      </p:sp>
    </p:spTree>
    <p:extLst>
      <p:ext uri="{BB962C8B-B14F-4D97-AF65-F5344CB8AC3E}">
        <p14:creationId xmlns:p14="http://schemas.microsoft.com/office/powerpoint/2010/main" val="3527791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Click to edit Master title style</a:t>
            </a:r>
          </a:p>
        </p:txBody>
      </p:sp>
      <p:sp>
        <p:nvSpPr>
          <p:cNvPr id="3" name="Text Placeholder 2"/>
          <p:cNvSpPr>
            <a:spLocks noGrp="1"/>
          </p:cNvSpPr>
          <p:nvPr>
            <p:ph type="body" idx="1"/>
          </p:nvPr>
        </p:nvSpPr>
        <p:spPr>
          <a:xfrm>
            <a:off x="1104900" y="1600200"/>
            <a:ext cx="4919472" cy="823912"/>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edit Master text styles</a:t>
            </a:r>
          </a:p>
        </p:txBody>
      </p:sp>
      <p:sp>
        <p:nvSpPr>
          <p:cNvPr id="4" name="Content Placeholder 3"/>
          <p:cNvSpPr>
            <a:spLocks noGrp="1"/>
          </p:cNvSpPr>
          <p:nvPr>
            <p:ph sz="half" idx="2"/>
          </p:nvPr>
        </p:nvSpPr>
        <p:spPr>
          <a:xfrm>
            <a:off x="1104900" y="2424112"/>
            <a:ext cx="4919472" cy="3748088"/>
          </a:xfrm>
        </p:spPr>
        <p:txBody>
          <a:bodyPr/>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5" name="Text Placeholder 4"/>
          <p:cNvSpPr>
            <a:spLocks noGrp="1"/>
          </p:cNvSpPr>
          <p:nvPr>
            <p:ph type="body" sz="quarter" idx="3"/>
          </p:nvPr>
        </p:nvSpPr>
        <p:spPr>
          <a:xfrm>
            <a:off x="6166110" y="1600200"/>
            <a:ext cx="4919472" cy="823912"/>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edit Master text styles</a:t>
            </a:r>
          </a:p>
        </p:txBody>
      </p:sp>
      <p:sp>
        <p:nvSpPr>
          <p:cNvPr id="6" name="Content Placeholder 5"/>
          <p:cNvSpPr>
            <a:spLocks noGrp="1"/>
          </p:cNvSpPr>
          <p:nvPr>
            <p:ph sz="quarter" idx="4"/>
          </p:nvPr>
        </p:nvSpPr>
        <p:spPr>
          <a:xfrm>
            <a:off x="6166110" y="2424112"/>
            <a:ext cx="4919472" cy="3748088"/>
          </a:xfrm>
        </p:spPr>
        <p:txBody>
          <a:bodyPr/>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7" name="Date Placeholder 6"/>
          <p:cNvSpPr>
            <a:spLocks noGrp="1"/>
          </p:cNvSpPr>
          <p:nvPr>
            <p:ph type="dt" sz="half" idx="10"/>
          </p:nvPr>
        </p:nvSpPr>
        <p:spPr/>
        <p:txBody>
          <a:bodyPr/>
          <a:lstStyle/>
          <a:p>
            <a:fld id="{402B9795-92DC-40DC-A1CA-9A4B349D7824}" type="datetimeFigureOut">
              <a:rPr lang="en-US" smtClean="0"/>
              <a:pPr/>
              <a:t>22/5/2017</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0FF54DE5-C571-48E8-A5BC-B369434E2F44}" type="slidenum">
              <a:rPr/>
              <a:pPr/>
              <a:t>‹#›</a:t>
            </a:fld>
            <a:endParaRPr/>
          </a:p>
        </p:txBody>
      </p:sp>
    </p:spTree>
    <p:extLst>
      <p:ext uri="{BB962C8B-B14F-4D97-AF65-F5344CB8AC3E}">
        <p14:creationId xmlns:p14="http://schemas.microsoft.com/office/powerpoint/2010/main" val="3971016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Click to edit Master title style</a:t>
            </a:r>
          </a:p>
        </p:txBody>
      </p:sp>
      <p:sp>
        <p:nvSpPr>
          <p:cNvPr id="3" name="Date Placeholder 2"/>
          <p:cNvSpPr>
            <a:spLocks noGrp="1"/>
          </p:cNvSpPr>
          <p:nvPr>
            <p:ph type="dt" sz="half" idx="10"/>
          </p:nvPr>
        </p:nvSpPr>
        <p:spPr/>
        <p:txBody>
          <a:bodyPr/>
          <a:lstStyle/>
          <a:p>
            <a:fld id="{402B9795-92DC-40DC-A1CA-9A4B349D7824}" type="datetimeFigureOut">
              <a:rPr lang="en-US" smtClean="0"/>
              <a:pPr/>
              <a:t>22/5/2017</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0FF54DE5-C571-48E8-A5BC-B369434E2F44}" type="slidenum">
              <a:rPr/>
              <a:pPr/>
              <a:t>‹#›</a:t>
            </a:fld>
            <a:endParaRPr/>
          </a:p>
        </p:txBody>
      </p:sp>
    </p:spTree>
    <p:extLst>
      <p:ext uri="{BB962C8B-B14F-4D97-AF65-F5344CB8AC3E}">
        <p14:creationId xmlns:p14="http://schemas.microsoft.com/office/powerpoint/2010/main" val="1758111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2B9795-92DC-40DC-A1CA-9A4B349D7824}" type="datetimeFigureOut">
              <a:rPr lang="en-US" smtClean="0"/>
              <a:pPr/>
              <a:t>22/5/2017</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0FF54DE5-C571-48E8-A5BC-B369434E2F44}" type="slidenum">
              <a:rPr/>
              <a:pPr/>
              <a:t>‹#›</a:t>
            </a:fld>
            <a:endParaRPr/>
          </a:p>
        </p:txBody>
      </p:sp>
    </p:spTree>
    <p:extLst>
      <p:ext uri="{BB962C8B-B14F-4D97-AF65-F5344CB8AC3E}">
        <p14:creationId xmlns:p14="http://schemas.microsoft.com/office/powerpoint/2010/main" val="302416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rPr/>
              <a:t>Click to edit Master title style</a:t>
            </a:r>
          </a:p>
        </p:txBody>
      </p:sp>
      <p:sp>
        <p:nvSpPr>
          <p:cNvPr id="3" name="Content Placeholder 2"/>
          <p:cNvSpPr>
            <a:spLocks noGrp="1"/>
          </p:cNvSpPr>
          <p:nvPr>
            <p:ph idx="1"/>
          </p:nvPr>
        </p:nvSpPr>
        <p:spPr>
          <a:xfrm>
            <a:off x="5641848" y="1600199"/>
            <a:ext cx="5445252" cy="4572001"/>
          </a:xfrm>
        </p:spPr>
        <p:txBody>
          <a:bodyPr>
            <a:normAutofit/>
          </a:bodyPr>
          <a:lstStyle>
            <a:lvl1pPr>
              <a:defRPr sz="2000"/>
            </a:lvl1pPr>
            <a:lvl2pPr>
              <a:defRPr sz="1600"/>
            </a:lvl2pPr>
            <a:lvl3pPr>
              <a:defRPr sz="1600"/>
            </a:lvl3pPr>
            <a:lvl4pPr>
              <a:defRPr sz="1400"/>
            </a:lvl4pPr>
            <a:lvl5pPr>
              <a:defRPr sz="1400"/>
            </a:lvl5pPr>
            <a:lvl6pPr>
              <a:defRPr sz="1400"/>
            </a:lvl6pPr>
            <a:lvl7pPr>
              <a:defRPr sz="1400"/>
            </a:lvl7pPr>
            <a:lvl8pPr>
              <a:defRPr sz="1400"/>
            </a:lvl8pPr>
            <a:lvl9pPr>
              <a:defRPr sz="1400"/>
            </a:lvl9pPr>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4" name="Text Placeholder 3"/>
          <p:cNvSpPr>
            <a:spLocks noGrp="1"/>
          </p:cNvSpPr>
          <p:nvPr>
            <p:ph type="body" sz="half" idx="2"/>
          </p:nvPr>
        </p:nvSpPr>
        <p:spPr>
          <a:xfrm>
            <a:off x="1104900" y="1600200"/>
            <a:ext cx="4384548" cy="4572000"/>
          </a:xfrm>
        </p:spPr>
        <p:txBody>
          <a:bodyPr>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a:t>Click to edit Master text styles</a:t>
            </a:r>
          </a:p>
        </p:txBody>
      </p:sp>
      <p:sp>
        <p:nvSpPr>
          <p:cNvPr id="5" name="Date Placeholder 4"/>
          <p:cNvSpPr>
            <a:spLocks noGrp="1"/>
          </p:cNvSpPr>
          <p:nvPr>
            <p:ph type="dt" sz="half" idx="10"/>
          </p:nvPr>
        </p:nvSpPr>
        <p:spPr/>
        <p:txBody>
          <a:bodyPr/>
          <a:lstStyle/>
          <a:p>
            <a:fld id="{402B9795-92DC-40DC-A1CA-9A4B349D7824}" type="datetimeFigureOut">
              <a:rPr lang="en-US" smtClean="0"/>
              <a:pPr/>
              <a:t>22/5/2017</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pPr/>
              <a:t>‹#›</a:t>
            </a:fld>
            <a:endParaRPr/>
          </a:p>
        </p:txBody>
      </p:sp>
    </p:spTree>
    <p:extLst>
      <p:ext uri="{BB962C8B-B14F-4D97-AF65-F5344CB8AC3E}">
        <p14:creationId xmlns:p14="http://schemas.microsoft.com/office/powerpoint/2010/main" val="3769764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04900" y="76200"/>
            <a:ext cx="9980682" cy="1096962"/>
          </a:xfrm>
          <a:prstGeom prst="rect">
            <a:avLst/>
          </a:prstGeom>
        </p:spPr>
        <p:txBody>
          <a:bodyPr vert="horz" lIns="0" tIns="45720" rIns="0" bIns="45720" rtlCol="0" anchor="b">
            <a:normAutofit/>
          </a:bodyPr>
          <a:lstStyle/>
          <a:p>
            <a:r>
              <a:rPr/>
              <a:t>Click to edit Master title style</a:t>
            </a:r>
          </a:p>
        </p:txBody>
      </p:sp>
      <p:sp>
        <p:nvSpPr>
          <p:cNvPr id="3" name="Text Placeholder 2"/>
          <p:cNvSpPr>
            <a:spLocks noGrp="1"/>
          </p:cNvSpPr>
          <p:nvPr>
            <p:ph type="body" idx="1"/>
          </p:nvPr>
        </p:nvSpPr>
        <p:spPr>
          <a:xfrm>
            <a:off x="1104900" y="1600200"/>
            <a:ext cx="9982200" cy="4572000"/>
          </a:xfrm>
          <a:prstGeom prst="rect">
            <a:avLst/>
          </a:prstGeom>
        </p:spPr>
        <p:txBody>
          <a:bodyPr vert="horz" lIns="0" tIns="45720" rIns="0" bIns="45720" rtlCol="0">
            <a:normAutofit/>
          </a:bodyPr>
          <a:lstStyle/>
          <a:p>
            <a:pPr lvl="0"/>
            <a:r>
              <a:rPr/>
              <a:t>Click to edit Master text styles</a:t>
            </a:r>
          </a:p>
          <a:p>
            <a:pPr lvl="1"/>
            <a:r>
              <a:rPr/>
              <a:t>Second level</a:t>
            </a:r>
          </a:p>
          <a:p>
            <a:pPr lvl="2"/>
            <a:r>
              <a:rPr/>
              <a:t>Third level</a:t>
            </a:r>
          </a:p>
          <a:p>
            <a:pPr lvl="3"/>
            <a:r>
              <a:rPr/>
              <a:t>Fourth level</a:t>
            </a:r>
          </a:p>
          <a:p>
            <a:pPr lvl="4"/>
            <a:r>
              <a:rPr/>
              <a:t>Fifth level</a:t>
            </a:r>
          </a:p>
          <a:p>
            <a:pPr lvl="5"/>
            <a:r>
              <a:rPr/>
              <a:t>Sixth level</a:t>
            </a:r>
          </a:p>
          <a:p>
            <a:pPr lvl="6"/>
            <a:r>
              <a:rPr/>
              <a:t>Seventh level</a:t>
            </a:r>
          </a:p>
          <a:p>
            <a:pPr lvl="7"/>
            <a:r>
              <a:rPr/>
              <a:t>Eighth level</a:t>
            </a:r>
          </a:p>
          <a:p>
            <a:pPr lvl="8"/>
            <a:r>
              <a:rPr/>
              <a:t>Ninth level</a:t>
            </a:r>
          </a:p>
        </p:txBody>
      </p:sp>
      <p:sp>
        <p:nvSpPr>
          <p:cNvPr id="4" name="Date Placeholder 3"/>
          <p:cNvSpPr>
            <a:spLocks noGrp="1"/>
          </p:cNvSpPr>
          <p:nvPr>
            <p:ph type="dt" sz="half" idx="2"/>
          </p:nvPr>
        </p:nvSpPr>
        <p:spPr>
          <a:xfrm>
            <a:off x="1104899" y="6356351"/>
            <a:ext cx="1829559" cy="365125"/>
          </a:xfrm>
          <a:prstGeom prst="rect">
            <a:avLst/>
          </a:prstGeom>
        </p:spPr>
        <p:txBody>
          <a:bodyPr vert="horz" lIns="0" tIns="45720" rIns="0" bIns="45720" rtlCol="0" anchor="ctr"/>
          <a:lstStyle>
            <a:lvl1pPr algn="l">
              <a:defRPr sz="1200">
                <a:solidFill>
                  <a:schemeClr val="tx1">
                    <a:lumMod val="60000"/>
                    <a:lumOff val="40000"/>
                  </a:schemeClr>
                </a:solidFill>
              </a:defRPr>
            </a:lvl1pPr>
          </a:lstStyle>
          <a:p>
            <a:fld id="{402B9795-92DC-40DC-A1CA-9A4B349D7824}" type="datetimeFigureOut">
              <a:rPr lang="en-US" smtClean="0"/>
              <a:pPr/>
              <a:t>22/5/2017</a:t>
            </a:fld>
            <a:endParaRPr/>
          </a:p>
        </p:txBody>
      </p:sp>
      <p:sp>
        <p:nvSpPr>
          <p:cNvPr id="5" name="Footer Placeholder 4"/>
          <p:cNvSpPr>
            <a:spLocks noGrp="1"/>
          </p:cNvSpPr>
          <p:nvPr>
            <p:ph type="ftr" sz="quarter" idx="3"/>
          </p:nvPr>
        </p:nvSpPr>
        <p:spPr>
          <a:xfrm>
            <a:off x="2934459" y="6356350"/>
            <a:ext cx="6323082" cy="365126"/>
          </a:xfrm>
          <a:prstGeom prst="rect">
            <a:avLst/>
          </a:prstGeom>
        </p:spPr>
        <p:txBody>
          <a:bodyPr vert="horz" lIns="0" tIns="45720" rIns="0" bIns="45720" rtlCol="0" anchor="ctr"/>
          <a:lstStyle>
            <a:lvl1pPr algn="ctr">
              <a:defRPr sz="1200">
                <a:solidFill>
                  <a:schemeClr val="tx1">
                    <a:lumMod val="60000"/>
                    <a:lumOff val="40000"/>
                  </a:schemeClr>
                </a:solidFill>
              </a:defRPr>
            </a:lvl1pPr>
          </a:lstStyle>
          <a:p>
            <a:endParaRPr/>
          </a:p>
        </p:txBody>
      </p:sp>
      <p:sp>
        <p:nvSpPr>
          <p:cNvPr id="6" name="Slide Number Placeholder 5"/>
          <p:cNvSpPr>
            <a:spLocks noGrp="1"/>
          </p:cNvSpPr>
          <p:nvPr>
            <p:ph type="sldNum" sz="quarter" idx="4"/>
          </p:nvPr>
        </p:nvSpPr>
        <p:spPr>
          <a:xfrm>
            <a:off x="9256782" y="6356351"/>
            <a:ext cx="1828800" cy="365125"/>
          </a:xfrm>
          <a:prstGeom prst="rect">
            <a:avLst/>
          </a:prstGeom>
        </p:spPr>
        <p:txBody>
          <a:bodyPr vert="horz" lIns="0" tIns="45720" rIns="0" bIns="45720" rtlCol="0" anchor="ctr"/>
          <a:lstStyle>
            <a:lvl1pPr algn="r">
              <a:defRPr sz="1200">
                <a:solidFill>
                  <a:schemeClr val="tx1">
                    <a:lumMod val="60000"/>
                    <a:lumOff val="40000"/>
                  </a:schemeClr>
                </a:solidFill>
              </a:defRPr>
            </a:lvl1pPr>
          </a:lstStyle>
          <a:p>
            <a:fld id="{0FF54DE5-C571-48E8-A5BC-B369434E2F44}" type="slidenum">
              <a:rPr/>
              <a:pPr/>
              <a:t>‹#›</a:t>
            </a:fld>
            <a:endParaRPr/>
          </a:p>
        </p:txBody>
      </p:sp>
      <p:grpSp>
        <p:nvGrpSpPr>
          <p:cNvPr id="15" name="Group 14"/>
          <p:cNvGrpSpPr/>
          <p:nvPr/>
        </p:nvGrpSpPr>
        <p:grpSpPr>
          <a:xfrm>
            <a:off x="1103376" y="1219201"/>
            <a:ext cx="9985248" cy="84403"/>
            <a:chOff x="1073150" y="1219201"/>
            <a:chExt cx="10058400" cy="63125"/>
          </a:xfrm>
        </p:grpSpPr>
        <p:cxnSp>
          <p:nvCxnSpPr>
            <p:cNvPr id="13" name="Straight Connector 12"/>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462510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28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696">
          <p15:clr>
            <a:srgbClr val="F26B43"/>
          </p15:clr>
        </p15:guide>
        <p15:guide id="2" pos="6984">
          <p15:clr>
            <a:srgbClr val="F26B43"/>
          </p15:clr>
        </p15:guide>
        <p15:guide id="3" orient="horz" pos="1008">
          <p15:clr>
            <a:srgbClr val="F26B43"/>
          </p15:clr>
        </p15:guide>
        <p15:guide id="4" orient="horz" pos="3888">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4.jp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4.jp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4.jp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4.jp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4.jp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4.jp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4.jp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image" Target="../media/image4.jp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4.jpg"/><Relationship Id="rId1" Type="http://schemas.openxmlformats.org/officeDocument/2006/relationships/slideLayout" Target="../slideLayouts/slideLayout5.xml"/><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4.jp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4.jp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25.png"/></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4.jp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4.jp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4.jp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4.jp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7.jpeg"/></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8.png"/><Relationship Id="rId1" Type="http://schemas.openxmlformats.org/officeDocument/2006/relationships/slideLayout" Target="../slideLayouts/slideLayout5.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4.jp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161925" y="1933575"/>
            <a:ext cx="6591300" cy="1600200"/>
          </a:xfrm>
        </p:spPr>
        <p:txBody>
          <a:bodyPr anchor="ctr">
            <a:normAutofit/>
          </a:bodyPr>
          <a:lstStyle/>
          <a:p>
            <a:pPr algn="ctr"/>
            <a:r>
              <a:rPr lang="en-US" sz="3200" b="1" err="1" smtClean="0">
                <a:solidFill>
                  <a:srgbClr val="FF0000"/>
                </a:solidFill>
                <a:latin typeface="Times New Roman" pitchFamily="18" charset="0"/>
                <a:cs typeface="Times New Roman" pitchFamily="18" charset="0"/>
              </a:rPr>
              <a:t>Báo</a:t>
            </a:r>
            <a:r>
              <a:rPr lang="en-US" sz="3200" b="1" smtClean="0">
                <a:solidFill>
                  <a:srgbClr val="FF0000"/>
                </a:solidFill>
                <a:latin typeface="Times New Roman" pitchFamily="18" charset="0"/>
                <a:cs typeface="Times New Roman" pitchFamily="18" charset="0"/>
              </a:rPr>
              <a:t> Cáo</a:t>
            </a:r>
            <a:r>
              <a:rPr lang="vi-VN" sz="3200" b="1" dirty="0">
                <a:solidFill>
                  <a:srgbClr val="FF0000"/>
                </a:solidFill>
                <a:latin typeface="Times New Roman" pitchFamily="18" charset="0"/>
                <a:cs typeface="Times New Roman" pitchFamily="18" charset="0"/>
              </a:rPr>
              <a:t> </a:t>
            </a:r>
            <a:r>
              <a:rPr lang="en-US" sz="3200" b="1" smtClean="0">
                <a:solidFill>
                  <a:srgbClr val="FF0000"/>
                </a:solidFill>
                <a:latin typeface="Times New Roman" pitchFamily="18" charset="0"/>
                <a:cs typeface="Times New Roman" pitchFamily="18" charset="0"/>
              </a:rPr>
              <a:t>ĐỒ ÁN</a:t>
            </a:r>
            <a:endParaRPr lang="en-US" sz="3200" b="1" dirty="0">
              <a:solidFill>
                <a:srgbClr val="FF0000"/>
              </a:solidFill>
              <a:latin typeface="Times New Roman" pitchFamily="18" charset="0"/>
              <a:cs typeface="Times New Roman" pitchFamily="18" charset="0"/>
            </a:endParaRPr>
          </a:p>
        </p:txBody>
      </p:sp>
      <p:sp>
        <p:nvSpPr>
          <p:cNvPr id="7" name="Subtitle 6"/>
          <p:cNvSpPr>
            <a:spLocks noGrp="1"/>
          </p:cNvSpPr>
          <p:nvPr>
            <p:ph type="subTitle" idx="1"/>
          </p:nvPr>
        </p:nvSpPr>
        <p:spPr>
          <a:xfrm>
            <a:off x="395786" y="3387834"/>
            <a:ext cx="5976440" cy="612666"/>
          </a:xfrm>
        </p:spPr>
        <p:txBody>
          <a:bodyPr>
            <a:noAutofit/>
          </a:bodyPr>
          <a:lstStyle/>
          <a:p>
            <a:pPr algn="ctr"/>
            <a:r>
              <a:rPr lang="vi-VN" sz="2800" b="1" smtClean="0">
                <a:solidFill>
                  <a:srgbClr val="0070C0"/>
                </a:solidFill>
                <a:latin typeface="Times New Roman" pitchFamily="18" charset="0"/>
                <a:cs typeface="Times New Roman" pitchFamily="18" charset="0"/>
              </a:rPr>
              <a:t>Quản lý Shop thời trang Luis Homme</a:t>
            </a:r>
            <a:endParaRPr lang="en-US" sz="2800" b="1" dirty="0">
              <a:solidFill>
                <a:srgbClr val="0070C0"/>
              </a:solidFill>
              <a:latin typeface="Times New Roman" pitchFamily="18" charset="0"/>
              <a:cs typeface="Times New Roman" pitchFamily="18" charset="0"/>
            </a:endParaRPr>
          </a:p>
        </p:txBody>
      </p:sp>
      <p:sp>
        <p:nvSpPr>
          <p:cNvPr id="5" name="Text Box 1046"/>
          <p:cNvSpPr txBox="1">
            <a:spLocks noChangeArrowheads="1"/>
          </p:cNvSpPr>
          <p:nvPr/>
        </p:nvSpPr>
        <p:spPr bwMode="auto">
          <a:xfrm>
            <a:off x="3086100" y="260350"/>
            <a:ext cx="6934200" cy="707886"/>
          </a:xfrm>
          <a:prstGeom prst="rect">
            <a:avLst/>
          </a:prstGeom>
          <a:noFill/>
          <a:ln w="12700">
            <a:noFill/>
            <a:miter lim="800000"/>
            <a:headEnd type="none" w="sm" len="sm"/>
            <a:tailEnd type="none" w="sm" len="sm"/>
          </a:ln>
        </p:spPr>
        <p:txBody>
          <a:bodyPr>
            <a:spAutoFit/>
          </a:bodyPr>
          <a:lstStyle/>
          <a:p>
            <a:pPr algn="ctr"/>
            <a:r>
              <a:rPr lang="vi-VN" sz="2000" b="1" smtClean="0">
                <a:solidFill>
                  <a:schemeClr val="bg1"/>
                </a:solidFill>
                <a:latin typeface="Times New Roman" pitchFamily="18" charset="0"/>
                <a:cs typeface="Times New Roman" pitchFamily="18" charset="0"/>
              </a:rPr>
              <a:t>Trường Đại học Công nghệ Thông tin</a:t>
            </a:r>
            <a:r>
              <a:rPr lang="vi-VN" sz="2000" b="1">
                <a:solidFill>
                  <a:schemeClr val="bg1"/>
                </a:solidFill>
                <a:latin typeface="Times New Roman" pitchFamily="18" charset="0"/>
                <a:cs typeface="Times New Roman" pitchFamily="18" charset="0"/>
              </a:rPr>
              <a:t> </a:t>
            </a:r>
            <a:endParaRPr lang="vi-VN" sz="2000" b="1" smtClean="0">
              <a:solidFill>
                <a:schemeClr val="bg1"/>
              </a:solidFill>
              <a:latin typeface="Times New Roman" pitchFamily="18" charset="0"/>
              <a:cs typeface="Times New Roman" pitchFamily="18" charset="0"/>
            </a:endParaRPr>
          </a:p>
          <a:p>
            <a:pPr algn="ctr"/>
            <a:r>
              <a:rPr lang="vi-VN" sz="2000" b="1" smtClean="0">
                <a:solidFill>
                  <a:schemeClr val="bg1"/>
                </a:solidFill>
                <a:latin typeface="Times New Roman" pitchFamily="18" charset="0"/>
                <a:cs typeface="Times New Roman" pitchFamily="18" charset="0"/>
              </a:rPr>
              <a:t>ĐHGQ – Tp. Hồ Chí Minh</a:t>
            </a:r>
          </a:p>
        </p:txBody>
      </p:sp>
      <p:sp>
        <p:nvSpPr>
          <p:cNvPr id="8" name="TextBox 7"/>
          <p:cNvSpPr txBox="1"/>
          <p:nvPr/>
        </p:nvSpPr>
        <p:spPr>
          <a:xfrm>
            <a:off x="265708" y="4533475"/>
            <a:ext cx="6724650" cy="1107996"/>
          </a:xfrm>
          <a:prstGeom prst="rect">
            <a:avLst/>
          </a:prstGeom>
          <a:noFill/>
        </p:spPr>
        <p:txBody>
          <a:bodyPr wrap="square" rtlCol="0">
            <a:spAutoFit/>
          </a:bodyPr>
          <a:lstStyle/>
          <a:p>
            <a:r>
              <a:rPr lang="en-US" sz="2200" i="1" dirty="0" err="1" smtClean="0">
                <a:latin typeface="Times New Roman" panose="02020603050405020304" pitchFamily="18" charset="0"/>
                <a:cs typeface="Times New Roman" panose="02020603050405020304" pitchFamily="18" charset="0"/>
              </a:rPr>
              <a:t>Giáo</a:t>
            </a:r>
            <a:r>
              <a:rPr lang="en-US" sz="2200" i="1" dirty="0" smtClean="0">
                <a:latin typeface="Times New Roman" panose="02020603050405020304" pitchFamily="18" charset="0"/>
                <a:cs typeface="Times New Roman" panose="02020603050405020304" pitchFamily="18" charset="0"/>
              </a:rPr>
              <a:t> </a:t>
            </a:r>
            <a:r>
              <a:rPr lang="en-US" sz="2200" i="1" dirty="0" err="1" smtClean="0">
                <a:latin typeface="Times New Roman" panose="02020603050405020304" pitchFamily="18" charset="0"/>
                <a:cs typeface="Times New Roman" panose="02020603050405020304" pitchFamily="18" charset="0"/>
              </a:rPr>
              <a:t>viên</a:t>
            </a:r>
            <a:r>
              <a:rPr lang="en-US" sz="2200" i="1" dirty="0" smtClean="0">
                <a:latin typeface="Times New Roman" panose="02020603050405020304" pitchFamily="18" charset="0"/>
                <a:cs typeface="Times New Roman" panose="02020603050405020304" pitchFamily="18" charset="0"/>
              </a:rPr>
              <a:t> </a:t>
            </a:r>
            <a:r>
              <a:rPr lang="en-US" sz="2200" i="1" dirty="0" err="1" smtClean="0">
                <a:latin typeface="Times New Roman" panose="02020603050405020304" pitchFamily="18" charset="0"/>
                <a:cs typeface="Times New Roman" panose="02020603050405020304" pitchFamily="18" charset="0"/>
              </a:rPr>
              <a:t>hướng</a:t>
            </a:r>
            <a:r>
              <a:rPr lang="en-US" sz="2200" i="1" dirty="0" smtClean="0">
                <a:latin typeface="Times New Roman" panose="02020603050405020304" pitchFamily="18" charset="0"/>
                <a:cs typeface="Times New Roman" panose="02020603050405020304" pitchFamily="18" charset="0"/>
              </a:rPr>
              <a:t> </a:t>
            </a:r>
            <a:r>
              <a:rPr lang="en-US" sz="2200" i="1" dirty="0" err="1" smtClean="0">
                <a:latin typeface="Times New Roman" panose="02020603050405020304" pitchFamily="18" charset="0"/>
                <a:cs typeface="Times New Roman" panose="02020603050405020304" pitchFamily="18" charset="0"/>
              </a:rPr>
              <a:t>dẫn</a:t>
            </a:r>
            <a:r>
              <a:rPr lang="en-US" sz="2200" i="1" dirty="0" smtClean="0">
                <a:latin typeface="Times New Roman" panose="02020603050405020304" pitchFamily="18" charset="0"/>
                <a:cs typeface="Times New Roman" panose="02020603050405020304" pitchFamily="18" charset="0"/>
              </a:rPr>
              <a:t>: </a:t>
            </a:r>
            <a:r>
              <a:rPr lang="en-US" sz="2200" i="1" err="1" smtClean="0">
                <a:latin typeface="Times New Roman" panose="02020603050405020304" pitchFamily="18" charset="0"/>
                <a:cs typeface="Times New Roman" panose="02020603050405020304" pitchFamily="18" charset="0"/>
              </a:rPr>
              <a:t>Th.S</a:t>
            </a:r>
            <a:r>
              <a:rPr lang="en-US" sz="2200" i="1" smtClean="0">
                <a:latin typeface="Times New Roman" panose="02020603050405020304" pitchFamily="18" charset="0"/>
                <a:cs typeface="Times New Roman" panose="02020603050405020304" pitchFamily="18" charset="0"/>
              </a:rPr>
              <a:t> </a:t>
            </a:r>
            <a:r>
              <a:rPr lang="vi-VN" sz="2200" i="1" smtClean="0">
                <a:latin typeface="Times New Roman" panose="02020603050405020304" pitchFamily="18" charset="0"/>
                <a:cs typeface="Times New Roman" panose="02020603050405020304" pitchFamily="18" charset="0"/>
              </a:rPr>
              <a:t>Đỗ Thị Minh Phụng</a:t>
            </a:r>
            <a:endParaRPr lang="en-US" sz="2200" i="1" dirty="0" smtClean="0">
              <a:latin typeface="Times New Roman" panose="02020603050405020304" pitchFamily="18" charset="0"/>
              <a:cs typeface="Times New Roman" panose="02020603050405020304" pitchFamily="18" charset="0"/>
            </a:endParaRPr>
          </a:p>
          <a:p>
            <a:r>
              <a:rPr lang="en-US" sz="2200" i="1" dirty="0" err="1" smtClean="0">
                <a:latin typeface="Times New Roman" panose="02020603050405020304" pitchFamily="18" charset="0"/>
                <a:cs typeface="Times New Roman" panose="02020603050405020304" pitchFamily="18" charset="0"/>
              </a:rPr>
              <a:t>Sinh</a:t>
            </a:r>
            <a:r>
              <a:rPr lang="en-US" sz="2200" i="1" dirty="0" smtClean="0">
                <a:latin typeface="Times New Roman" panose="02020603050405020304" pitchFamily="18" charset="0"/>
                <a:cs typeface="Times New Roman" panose="02020603050405020304" pitchFamily="18" charset="0"/>
              </a:rPr>
              <a:t> </a:t>
            </a:r>
            <a:r>
              <a:rPr lang="en-US" sz="2200" i="1" dirty="0" err="1" smtClean="0">
                <a:latin typeface="Times New Roman" panose="02020603050405020304" pitchFamily="18" charset="0"/>
                <a:cs typeface="Times New Roman" panose="02020603050405020304" pitchFamily="18" charset="0"/>
              </a:rPr>
              <a:t>viên</a:t>
            </a:r>
            <a:r>
              <a:rPr lang="en-US" sz="2200" i="1" dirty="0" smtClean="0">
                <a:latin typeface="Times New Roman" panose="02020603050405020304" pitchFamily="18" charset="0"/>
                <a:cs typeface="Times New Roman" panose="02020603050405020304" pitchFamily="18" charset="0"/>
              </a:rPr>
              <a:t> </a:t>
            </a:r>
            <a:r>
              <a:rPr lang="en-US" sz="2200" i="1" dirty="0" err="1" smtClean="0">
                <a:latin typeface="Times New Roman" panose="02020603050405020304" pitchFamily="18" charset="0"/>
                <a:cs typeface="Times New Roman" panose="02020603050405020304" pitchFamily="18" charset="0"/>
              </a:rPr>
              <a:t>thực</a:t>
            </a:r>
            <a:r>
              <a:rPr lang="en-US" sz="2200" i="1" dirty="0" smtClean="0">
                <a:latin typeface="Times New Roman" panose="02020603050405020304" pitchFamily="18" charset="0"/>
                <a:cs typeface="Times New Roman" panose="02020603050405020304" pitchFamily="18" charset="0"/>
              </a:rPr>
              <a:t> </a:t>
            </a:r>
            <a:r>
              <a:rPr lang="en-US" sz="2200" i="1" dirty="0" err="1" smtClean="0">
                <a:latin typeface="Times New Roman" panose="02020603050405020304" pitchFamily="18" charset="0"/>
                <a:cs typeface="Times New Roman" panose="02020603050405020304" pitchFamily="18" charset="0"/>
              </a:rPr>
              <a:t>hiện</a:t>
            </a:r>
            <a:r>
              <a:rPr lang="en-US" sz="2200" i="1" smtClean="0">
                <a:latin typeface="Times New Roman" panose="02020603050405020304" pitchFamily="18" charset="0"/>
                <a:cs typeface="Times New Roman" panose="02020603050405020304" pitchFamily="18" charset="0"/>
              </a:rPr>
              <a:t>:   </a:t>
            </a:r>
            <a:r>
              <a:rPr lang="vi-VN" sz="2200" i="1" smtClean="0">
                <a:latin typeface="Times New Roman" panose="02020603050405020304" pitchFamily="18" charset="0"/>
                <a:cs typeface="Times New Roman" panose="02020603050405020304" pitchFamily="18" charset="0"/>
              </a:rPr>
              <a:t>Nhóm 3</a:t>
            </a:r>
          </a:p>
          <a:p>
            <a:r>
              <a:rPr lang="vi-VN" sz="2200" i="1">
                <a:latin typeface="Times New Roman" panose="02020603050405020304" pitchFamily="18" charset="0"/>
                <a:cs typeface="Times New Roman" panose="02020603050405020304" pitchFamily="18" charset="0"/>
              </a:rPr>
              <a:t>Lớp: IS201.H22.PMCL</a:t>
            </a:r>
            <a:endParaRPr lang="en-US" sz="2200" i="1" dirty="0" smtClean="0">
              <a:latin typeface="Times New Roman" panose="02020603050405020304" pitchFamily="18" charset="0"/>
              <a:cs typeface="Times New Roman" panose="02020603050405020304" pitchFamily="18" charset="0"/>
            </a:endParaRPr>
          </a:p>
        </p:txBody>
      </p:sp>
      <p:pic>
        <p:nvPicPr>
          <p:cNvPr id="14" name="Picture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53225" y="1320199"/>
            <a:ext cx="5057595" cy="4135270"/>
          </a:xfrm>
          <a:prstGeom prst="rect">
            <a:avLst/>
          </a:prstGeom>
          <a:ln>
            <a:noFill/>
          </a:ln>
          <a:effectLst>
            <a:softEdge rad="112500"/>
          </a:effectLst>
        </p:spPr>
      </p:pic>
    </p:spTree>
    <p:extLst>
      <p:ext uri="{BB962C8B-B14F-4D97-AF65-F5344CB8AC3E}">
        <p14:creationId xmlns:p14="http://schemas.microsoft.com/office/powerpoint/2010/main" val="1652133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err="1" smtClean="0">
                <a:latin typeface="Times New Roman" pitchFamily="18" charset="0"/>
                <a:cs typeface="Times New Roman" pitchFamily="18" charset="0"/>
              </a:rPr>
              <a:t>Sơ</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đồ</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luồng</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dữ</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liệu</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mức</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dưới</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đỉnh</a:t>
            </a:r>
            <a:endParaRPr lang="en-US" sz="3200" dirty="0">
              <a:latin typeface="Times New Roman" pitchFamily="18" charset="0"/>
              <a:cs typeface="Times New Roman" pitchFamily="18" charset="0"/>
            </a:endParaRPr>
          </a:p>
        </p:txBody>
      </p:sp>
      <p:sp>
        <p:nvSpPr>
          <p:cNvPr id="8" name="TextBox 7"/>
          <p:cNvSpPr txBox="1"/>
          <p:nvPr/>
        </p:nvSpPr>
        <p:spPr>
          <a:xfrm>
            <a:off x="3944679" y="6488668"/>
            <a:ext cx="5635256" cy="369332"/>
          </a:xfrm>
          <a:prstGeom prst="rect">
            <a:avLst/>
          </a:prstGeom>
          <a:noFill/>
        </p:spPr>
        <p:txBody>
          <a:bodyPr wrap="square" rtlCol="0">
            <a:spAutoFit/>
          </a:bodyPr>
          <a:lstStyle/>
          <a:p>
            <a:r>
              <a:rPr lang="en-US" dirty="0" err="1" smtClean="0">
                <a:latin typeface="Times New Roman" pitchFamily="18" charset="0"/>
                <a:cs typeface="Times New Roman" pitchFamily="18" charset="0"/>
              </a:rPr>
              <a:t>Hình</a:t>
            </a:r>
            <a:r>
              <a:rPr lang="en-US" dirty="0" smtClean="0">
                <a:latin typeface="Times New Roman" pitchFamily="18" charset="0"/>
                <a:cs typeface="Times New Roman" pitchFamily="18" charset="0"/>
              </a:rPr>
              <a:t> 2.5 </a:t>
            </a:r>
            <a:r>
              <a:rPr lang="en-US" dirty="0" err="1" smtClean="0">
                <a:latin typeface="Times New Roman" pitchFamily="18" charset="0"/>
                <a:cs typeface="Times New Roman" pitchFamily="18" charset="0"/>
              </a:rPr>
              <a:t>Chức</a:t>
            </a:r>
            <a:r>
              <a:rPr lang="en-US" dirty="0" smtClean="0">
                <a:latin typeface="Times New Roman" pitchFamily="18" charset="0"/>
                <a:cs typeface="Times New Roman" pitchFamily="18" charset="0"/>
              </a:rPr>
              <a:t> </a:t>
            </a:r>
            <a:r>
              <a:rPr lang="en-US" err="1" smtClean="0">
                <a:latin typeface="Times New Roman" pitchFamily="18" charset="0"/>
                <a:cs typeface="Times New Roman" pitchFamily="18" charset="0"/>
              </a:rPr>
              <a:t>năng</a:t>
            </a:r>
            <a:r>
              <a:rPr lang="en-US" smtClean="0">
                <a:latin typeface="Times New Roman" pitchFamily="18" charset="0"/>
                <a:cs typeface="Times New Roman" pitchFamily="18" charset="0"/>
              </a:rPr>
              <a:t> </a:t>
            </a:r>
            <a:r>
              <a:rPr lang="vi-VN" smtClean="0">
                <a:latin typeface="Times New Roman" pitchFamily="18" charset="0"/>
                <a:cs typeface="Times New Roman" pitchFamily="18" charset="0"/>
              </a:rPr>
              <a:t>xử lý bán hàng</a:t>
            </a:r>
            <a:endParaRPr lang="en-US" dirty="0">
              <a:latin typeface="Times New Roman" pitchFamily="18" charset="0"/>
              <a:cs typeface="Times New Roman" pitchFamily="18" charset="0"/>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23507" y="76200"/>
            <a:ext cx="1362075" cy="1123950"/>
          </a:xfrm>
          <a:prstGeom prst="rect">
            <a:avLst/>
          </a:prstGeom>
        </p:spPr>
      </p:pic>
      <p:pic>
        <p:nvPicPr>
          <p:cNvPr id="10" name="Hình ảnh 7"/>
          <p:cNvPicPr/>
          <p:nvPr/>
        </p:nvPicPr>
        <p:blipFill>
          <a:blip r:embed="rId3">
            <a:extLst>
              <a:ext uri="{28A0092B-C50C-407E-A947-70E740481C1C}">
                <a14:useLocalDpi xmlns:a14="http://schemas.microsoft.com/office/drawing/2010/main" val="0"/>
              </a:ext>
            </a:extLst>
          </a:blip>
          <a:srcRect/>
          <a:stretch>
            <a:fillRect/>
          </a:stretch>
        </p:blipFill>
        <p:spPr bwMode="auto">
          <a:xfrm>
            <a:off x="526954" y="1408416"/>
            <a:ext cx="11136574" cy="5080252"/>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err="1" smtClean="0">
                <a:latin typeface="Times New Roman" pitchFamily="18" charset="0"/>
                <a:cs typeface="Times New Roman" pitchFamily="18" charset="0"/>
              </a:rPr>
              <a:t>Sơ</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đồ</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luồng</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dữ</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liệu</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mức</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dưới</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đỉnh</a:t>
            </a:r>
            <a:endParaRPr lang="en-US" sz="3200" dirty="0">
              <a:latin typeface="Times New Roman" pitchFamily="18" charset="0"/>
              <a:cs typeface="Times New Roman" pitchFamily="18" charset="0"/>
            </a:endParaRPr>
          </a:p>
        </p:txBody>
      </p:sp>
      <p:sp>
        <p:nvSpPr>
          <p:cNvPr id="8" name="TextBox 7"/>
          <p:cNvSpPr txBox="1"/>
          <p:nvPr/>
        </p:nvSpPr>
        <p:spPr>
          <a:xfrm>
            <a:off x="3944679" y="6488668"/>
            <a:ext cx="5635256" cy="369332"/>
          </a:xfrm>
          <a:prstGeom prst="rect">
            <a:avLst/>
          </a:prstGeom>
          <a:noFill/>
        </p:spPr>
        <p:txBody>
          <a:bodyPr wrap="square" rtlCol="0">
            <a:spAutoFit/>
          </a:bodyPr>
          <a:lstStyle/>
          <a:p>
            <a:r>
              <a:rPr lang="en-US" dirty="0" err="1" smtClean="0">
                <a:latin typeface="Times New Roman" pitchFamily="18" charset="0"/>
                <a:cs typeface="Times New Roman" pitchFamily="18" charset="0"/>
              </a:rPr>
              <a:t>Hình</a:t>
            </a:r>
            <a:r>
              <a:rPr lang="en-US" dirty="0" smtClean="0">
                <a:latin typeface="Times New Roman" pitchFamily="18" charset="0"/>
                <a:cs typeface="Times New Roman" pitchFamily="18" charset="0"/>
              </a:rPr>
              <a:t> 2.6 </a:t>
            </a:r>
            <a:r>
              <a:rPr lang="en-US" dirty="0" err="1" smtClean="0">
                <a:latin typeface="Times New Roman" pitchFamily="18" charset="0"/>
                <a:cs typeface="Times New Roman" pitchFamily="18" charset="0"/>
              </a:rPr>
              <a:t>Chức</a:t>
            </a:r>
            <a:r>
              <a:rPr lang="en-US" dirty="0" smtClean="0">
                <a:latin typeface="Times New Roman" pitchFamily="18" charset="0"/>
                <a:cs typeface="Times New Roman" pitchFamily="18" charset="0"/>
              </a:rPr>
              <a:t> </a:t>
            </a:r>
            <a:r>
              <a:rPr lang="en-US" err="1" smtClean="0">
                <a:latin typeface="Times New Roman" pitchFamily="18" charset="0"/>
                <a:cs typeface="Times New Roman" pitchFamily="18" charset="0"/>
              </a:rPr>
              <a:t>năng</a:t>
            </a:r>
            <a:r>
              <a:rPr lang="en-US" smtClean="0">
                <a:latin typeface="Times New Roman" pitchFamily="18" charset="0"/>
                <a:cs typeface="Times New Roman" pitchFamily="18" charset="0"/>
              </a:rPr>
              <a:t> quản</a:t>
            </a:r>
            <a:r>
              <a:rPr lang="vi-VN">
                <a:latin typeface="Times New Roman" pitchFamily="18" charset="0"/>
                <a:cs typeface="Times New Roman" pitchFamily="18" charset="0"/>
              </a:rPr>
              <a:t> </a:t>
            </a:r>
            <a:r>
              <a:rPr lang="vi-VN" smtClean="0">
                <a:latin typeface="Times New Roman" pitchFamily="18" charset="0"/>
                <a:cs typeface="Times New Roman" pitchFamily="18" charset="0"/>
              </a:rPr>
              <a:t>lý khách hàng</a:t>
            </a:r>
            <a:endParaRPr lang="en-US" dirty="0">
              <a:latin typeface="Times New Roman" pitchFamily="18" charset="0"/>
              <a:cs typeface="Times New Roman" pitchFamily="18"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23507" y="76200"/>
            <a:ext cx="1362075" cy="1123950"/>
          </a:xfrm>
          <a:prstGeom prst="rect">
            <a:avLst/>
          </a:prstGeom>
        </p:spPr>
      </p:pic>
      <p:pic>
        <p:nvPicPr>
          <p:cNvPr id="9" name="Picture 8"/>
          <p:cNvPicPr/>
          <p:nvPr/>
        </p:nvPicPr>
        <p:blipFill>
          <a:blip r:embed="rId3">
            <a:extLst>
              <a:ext uri="{28A0092B-C50C-407E-A947-70E740481C1C}">
                <a14:useLocalDpi xmlns:a14="http://schemas.microsoft.com/office/drawing/2010/main" val="0"/>
              </a:ext>
            </a:extLst>
          </a:blip>
          <a:stretch>
            <a:fillRect/>
          </a:stretch>
        </p:blipFill>
        <p:spPr>
          <a:xfrm>
            <a:off x="1104900" y="1477922"/>
            <a:ext cx="10413809" cy="490923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err="1" smtClean="0">
                <a:latin typeface="Times New Roman" pitchFamily="18" charset="0"/>
                <a:cs typeface="Times New Roman" pitchFamily="18" charset="0"/>
              </a:rPr>
              <a:t>Sơ</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đồ</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luồng</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dữ</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liệu</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mức</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dưới</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đỉnh</a:t>
            </a:r>
            <a:endParaRPr lang="en-US" sz="3200" dirty="0">
              <a:latin typeface="Times New Roman" pitchFamily="18" charset="0"/>
              <a:cs typeface="Times New Roman" pitchFamily="18" charset="0"/>
            </a:endParaRPr>
          </a:p>
        </p:txBody>
      </p:sp>
      <p:sp>
        <p:nvSpPr>
          <p:cNvPr id="8" name="TextBox 7"/>
          <p:cNvSpPr txBox="1"/>
          <p:nvPr/>
        </p:nvSpPr>
        <p:spPr>
          <a:xfrm>
            <a:off x="3944679" y="6488668"/>
            <a:ext cx="5635256" cy="369332"/>
          </a:xfrm>
          <a:prstGeom prst="rect">
            <a:avLst/>
          </a:prstGeom>
          <a:noFill/>
        </p:spPr>
        <p:txBody>
          <a:bodyPr wrap="square" rtlCol="0">
            <a:spAutoFit/>
          </a:bodyPr>
          <a:lstStyle/>
          <a:p>
            <a:r>
              <a:rPr lang="en-US" dirty="0" err="1" smtClean="0">
                <a:latin typeface="Times New Roman" pitchFamily="18" charset="0"/>
                <a:cs typeface="Times New Roman" pitchFamily="18" charset="0"/>
              </a:rPr>
              <a:t>Hình</a:t>
            </a:r>
            <a:r>
              <a:rPr lang="en-US" dirty="0" smtClean="0">
                <a:latin typeface="Times New Roman" pitchFamily="18" charset="0"/>
                <a:cs typeface="Times New Roman" pitchFamily="18" charset="0"/>
              </a:rPr>
              <a:t> 2.7 </a:t>
            </a:r>
            <a:r>
              <a:rPr lang="en-US" dirty="0" err="1" smtClean="0">
                <a:latin typeface="Times New Roman" pitchFamily="18" charset="0"/>
                <a:cs typeface="Times New Roman" pitchFamily="18" charset="0"/>
              </a:rPr>
              <a:t>Chức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năng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quản</a:t>
            </a:r>
            <a:r>
              <a:rPr lang="en-US" dirty="0" smtClean="0">
                <a:latin typeface="Times New Roman" pitchFamily="18" charset="0"/>
                <a:cs typeface="Times New Roman" pitchFamily="18" charset="0"/>
              </a:rPr>
              <a:t> </a:t>
            </a:r>
            <a:r>
              <a:rPr lang="en-US" err="1" smtClean="0">
                <a:latin typeface="Times New Roman" pitchFamily="18" charset="0"/>
                <a:cs typeface="Times New Roman" pitchFamily="18" charset="0"/>
              </a:rPr>
              <a:t>lý</a:t>
            </a:r>
            <a:r>
              <a:rPr lang="en-US" smtClean="0">
                <a:latin typeface="Times New Roman" pitchFamily="18" charset="0"/>
                <a:cs typeface="Times New Roman" pitchFamily="18" charset="0"/>
              </a:rPr>
              <a:t> </a:t>
            </a:r>
            <a:r>
              <a:rPr lang="vi-VN" smtClean="0">
                <a:latin typeface="Times New Roman" pitchFamily="18" charset="0"/>
                <a:cs typeface="Times New Roman" pitchFamily="18" charset="0"/>
              </a:rPr>
              <a:t>nhân viên</a:t>
            </a:r>
            <a:endParaRPr lang="en-US" dirty="0">
              <a:latin typeface="Times New Roman" pitchFamily="18" charset="0"/>
              <a:cs typeface="Times New Roman" pitchFamily="18" charset="0"/>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23507" y="76200"/>
            <a:ext cx="1362075" cy="1123950"/>
          </a:xfrm>
          <a:prstGeom prst="rect">
            <a:avLst/>
          </a:prstGeom>
        </p:spPr>
      </p:pic>
      <p:pic>
        <p:nvPicPr>
          <p:cNvPr id="9" name="Picture 8"/>
          <p:cNvPicPr/>
          <p:nvPr/>
        </p:nvPicPr>
        <p:blipFill>
          <a:blip r:embed="rId3">
            <a:extLst>
              <a:ext uri="{28A0092B-C50C-407E-A947-70E740481C1C}">
                <a14:useLocalDpi xmlns:a14="http://schemas.microsoft.com/office/drawing/2010/main" val="0"/>
              </a:ext>
            </a:extLst>
          </a:blip>
          <a:stretch>
            <a:fillRect/>
          </a:stretch>
        </p:blipFill>
        <p:spPr>
          <a:xfrm>
            <a:off x="954775" y="1390745"/>
            <a:ext cx="10496029" cy="5097923"/>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err="1" smtClean="0">
                <a:latin typeface="Times New Roman" pitchFamily="18" charset="0"/>
                <a:cs typeface="Times New Roman" pitchFamily="18" charset="0"/>
              </a:rPr>
              <a:t>Sơ</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đồ</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luồng</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dữ</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liệu</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mức</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dưới</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đỉnh</a:t>
            </a:r>
            <a:endParaRPr lang="en-US" sz="3200" dirty="0">
              <a:latin typeface="Times New Roman" pitchFamily="18" charset="0"/>
              <a:cs typeface="Times New Roman" pitchFamily="18" charset="0"/>
            </a:endParaRPr>
          </a:p>
        </p:txBody>
      </p:sp>
      <p:sp>
        <p:nvSpPr>
          <p:cNvPr id="8" name="TextBox 7"/>
          <p:cNvSpPr txBox="1"/>
          <p:nvPr/>
        </p:nvSpPr>
        <p:spPr>
          <a:xfrm>
            <a:off x="3944679" y="6488668"/>
            <a:ext cx="5635256" cy="369332"/>
          </a:xfrm>
          <a:prstGeom prst="rect">
            <a:avLst/>
          </a:prstGeom>
          <a:noFill/>
        </p:spPr>
        <p:txBody>
          <a:bodyPr wrap="square" rtlCol="0">
            <a:spAutoFit/>
          </a:bodyPr>
          <a:lstStyle/>
          <a:p>
            <a:r>
              <a:rPr lang="en-US" dirty="0" err="1" smtClean="0">
                <a:latin typeface="Times New Roman" pitchFamily="18" charset="0"/>
                <a:cs typeface="Times New Roman" pitchFamily="18" charset="0"/>
              </a:rPr>
              <a:t>Hình</a:t>
            </a:r>
            <a:r>
              <a:rPr lang="en-US" dirty="0" smtClean="0">
                <a:latin typeface="Times New Roman" pitchFamily="18" charset="0"/>
                <a:cs typeface="Times New Roman" pitchFamily="18" charset="0"/>
              </a:rPr>
              <a:t> 2.8 </a:t>
            </a:r>
            <a:r>
              <a:rPr lang="en-US" dirty="0" err="1" smtClean="0">
                <a:latin typeface="Times New Roman" pitchFamily="18" charset="0"/>
                <a:cs typeface="Times New Roman" pitchFamily="18" charset="0"/>
              </a:rPr>
              <a:t>Chức</a:t>
            </a:r>
            <a:r>
              <a:rPr lang="en-US" dirty="0" smtClean="0">
                <a:latin typeface="Times New Roman" pitchFamily="18" charset="0"/>
                <a:cs typeface="Times New Roman" pitchFamily="18" charset="0"/>
              </a:rPr>
              <a:t> </a:t>
            </a:r>
            <a:r>
              <a:rPr lang="en-US" err="1" smtClean="0">
                <a:latin typeface="Times New Roman" pitchFamily="18" charset="0"/>
                <a:cs typeface="Times New Roman" pitchFamily="18" charset="0"/>
              </a:rPr>
              <a:t>năng</a:t>
            </a:r>
            <a:r>
              <a:rPr lang="en-US" smtClean="0">
                <a:latin typeface="Times New Roman" pitchFamily="18" charset="0"/>
                <a:cs typeface="Times New Roman" pitchFamily="18" charset="0"/>
              </a:rPr>
              <a:t> </a:t>
            </a:r>
            <a:r>
              <a:rPr lang="vi-VN" smtClean="0">
                <a:latin typeface="Times New Roman" pitchFamily="18" charset="0"/>
                <a:cs typeface="Times New Roman" pitchFamily="18" charset="0"/>
              </a:rPr>
              <a:t>quản lý tài khoản</a:t>
            </a:r>
            <a:endParaRPr lang="en-US" dirty="0">
              <a:latin typeface="Times New Roman" pitchFamily="18" charset="0"/>
              <a:cs typeface="Times New Roman" pitchFamily="18" charset="0"/>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23507" y="76200"/>
            <a:ext cx="1362075" cy="1123950"/>
          </a:xfrm>
          <a:prstGeom prst="rect">
            <a:avLst/>
          </a:prstGeom>
        </p:spPr>
      </p:pic>
      <p:pic>
        <p:nvPicPr>
          <p:cNvPr id="9" name="Picture 8"/>
          <p:cNvPicPr/>
          <p:nvPr/>
        </p:nvPicPr>
        <p:blipFill>
          <a:blip r:embed="rId3">
            <a:extLst>
              <a:ext uri="{28A0092B-C50C-407E-A947-70E740481C1C}">
                <a14:useLocalDpi xmlns:a14="http://schemas.microsoft.com/office/drawing/2010/main" val="0"/>
              </a:ext>
            </a:extLst>
          </a:blip>
          <a:stretch>
            <a:fillRect/>
          </a:stretch>
        </p:blipFill>
        <p:spPr>
          <a:xfrm>
            <a:off x="283944" y="1356076"/>
            <a:ext cx="11343948" cy="482636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104900" y="76200"/>
            <a:ext cx="9980682" cy="1096962"/>
          </a:xfrm>
        </p:spPr>
        <p:txBody>
          <a:bodyPr>
            <a:normAutofit/>
          </a:bodyPr>
          <a:lstStyle/>
          <a:p>
            <a:r>
              <a:rPr lang="en-US" sz="3200" dirty="0" err="1" smtClean="0">
                <a:latin typeface="Times New Roman" pitchFamily="18" charset="0"/>
                <a:cs typeface="Times New Roman" pitchFamily="18" charset="0"/>
              </a:rPr>
              <a:t>Sơ</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đồ</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luồng</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dữ</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liệu</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mức</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dưới</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đỉnh</a:t>
            </a:r>
            <a:endParaRPr lang="en-US" sz="3200" dirty="0">
              <a:latin typeface="Times New Roman" pitchFamily="18" charset="0"/>
              <a:cs typeface="Times New Roman" pitchFamily="18" charset="0"/>
            </a:endParaRPr>
          </a:p>
        </p:txBody>
      </p:sp>
      <p:sp>
        <p:nvSpPr>
          <p:cNvPr id="6" name="TextBox 5"/>
          <p:cNvSpPr txBox="1"/>
          <p:nvPr/>
        </p:nvSpPr>
        <p:spPr>
          <a:xfrm>
            <a:off x="3944679" y="6488668"/>
            <a:ext cx="5635256" cy="369332"/>
          </a:xfrm>
          <a:prstGeom prst="rect">
            <a:avLst/>
          </a:prstGeom>
          <a:noFill/>
        </p:spPr>
        <p:txBody>
          <a:bodyPr wrap="square" rtlCol="0">
            <a:spAutoFit/>
          </a:bodyPr>
          <a:lstStyle/>
          <a:p>
            <a:r>
              <a:rPr lang="en-US" err="1" smtClean="0">
                <a:latin typeface="Times New Roman" pitchFamily="18" charset="0"/>
                <a:cs typeface="Times New Roman" pitchFamily="18" charset="0"/>
              </a:rPr>
              <a:t>Hình</a:t>
            </a:r>
            <a:r>
              <a:rPr lang="en-US" smtClean="0">
                <a:latin typeface="Times New Roman" pitchFamily="18" charset="0"/>
                <a:cs typeface="Times New Roman" pitchFamily="18" charset="0"/>
              </a:rPr>
              <a:t> 2.</a:t>
            </a:r>
            <a:r>
              <a:rPr lang="vi-VN" smtClean="0">
                <a:latin typeface="Times New Roman" pitchFamily="18" charset="0"/>
                <a:cs typeface="Times New Roman" pitchFamily="18" charset="0"/>
              </a:rPr>
              <a:t>9</a:t>
            </a:r>
            <a:r>
              <a:rPr lang="en-US" smtClean="0">
                <a:latin typeface="Times New Roman" pitchFamily="18" charset="0"/>
                <a:cs typeface="Times New Roman" pitchFamily="18" charset="0"/>
              </a:rPr>
              <a:t> </a:t>
            </a:r>
            <a:r>
              <a:rPr lang="en-US" err="1" smtClean="0">
                <a:latin typeface="Times New Roman" pitchFamily="18" charset="0"/>
                <a:cs typeface="Times New Roman" pitchFamily="18" charset="0"/>
              </a:rPr>
              <a:t>Chức</a:t>
            </a:r>
            <a:r>
              <a:rPr lang="en-US" smtClean="0">
                <a:latin typeface="Times New Roman" pitchFamily="18" charset="0"/>
                <a:cs typeface="Times New Roman" pitchFamily="18" charset="0"/>
              </a:rPr>
              <a:t> năng</a:t>
            </a:r>
            <a:r>
              <a:rPr lang="vi-VN">
                <a:latin typeface="Times New Roman" pitchFamily="18" charset="0"/>
                <a:cs typeface="Times New Roman" pitchFamily="18" charset="0"/>
              </a:rPr>
              <a:t> </a:t>
            </a:r>
            <a:r>
              <a:rPr lang="vi-VN" smtClean="0">
                <a:latin typeface="Times New Roman" pitchFamily="18" charset="0"/>
                <a:cs typeface="Times New Roman" pitchFamily="18" charset="0"/>
              </a:rPr>
              <a:t>xử lý trả hàng bán</a:t>
            </a:r>
            <a:endParaRPr lang="en-US" dirty="0">
              <a:latin typeface="Times New Roman" pitchFamily="18" charset="0"/>
              <a:cs typeface="Times New Roman" pitchFamily="18" charset="0"/>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23507" y="76200"/>
            <a:ext cx="1362075" cy="1123950"/>
          </a:xfrm>
          <a:prstGeom prst="rect">
            <a:avLst/>
          </a:prstGeom>
        </p:spPr>
      </p:pic>
      <p:pic>
        <p:nvPicPr>
          <p:cNvPr id="9" name="Picture 8"/>
          <p:cNvPicPr/>
          <p:nvPr/>
        </p:nvPicPr>
        <p:blipFill>
          <a:blip r:embed="rId3">
            <a:extLst>
              <a:ext uri="{28A0092B-C50C-407E-A947-70E740481C1C}">
                <a14:useLocalDpi xmlns:a14="http://schemas.microsoft.com/office/drawing/2010/main" val="0"/>
              </a:ext>
            </a:extLst>
          </a:blip>
          <a:stretch>
            <a:fillRect/>
          </a:stretch>
        </p:blipFill>
        <p:spPr>
          <a:xfrm>
            <a:off x="1104900" y="1570060"/>
            <a:ext cx="10304628" cy="4817091"/>
          </a:xfrm>
          <a:prstGeom prst="rect">
            <a:avLst/>
          </a:prstGeom>
        </p:spPr>
      </p:pic>
    </p:spTree>
    <p:extLst>
      <p:ext uri="{BB962C8B-B14F-4D97-AF65-F5344CB8AC3E}">
        <p14:creationId xmlns:p14="http://schemas.microsoft.com/office/powerpoint/2010/main" val="223239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104900" y="76200"/>
            <a:ext cx="9980682" cy="1096962"/>
          </a:xfrm>
        </p:spPr>
        <p:txBody>
          <a:bodyPr>
            <a:normAutofit/>
          </a:bodyPr>
          <a:lstStyle/>
          <a:p>
            <a:r>
              <a:rPr lang="en-US" sz="3200" dirty="0" err="1" smtClean="0">
                <a:latin typeface="Times New Roman" pitchFamily="18" charset="0"/>
                <a:cs typeface="Times New Roman" pitchFamily="18" charset="0"/>
              </a:rPr>
              <a:t>Sơ</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đồ</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luồng</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dữ</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liệu</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mức</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dưới</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đỉnh</a:t>
            </a:r>
            <a:endParaRPr lang="en-US" sz="3200" dirty="0">
              <a:latin typeface="Times New Roman" pitchFamily="18" charset="0"/>
              <a:cs typeface="Times New Roman" pitchFamily="18" charset="0"/>
            </a:endParaRPr>
          </a:p>
        </p:txBody>
      </p:sp>
      <p:sp>
        <p:nvSpPr>
          <p:cNvPr id="6" name="TextBox 5"/>
          <p:cNvSpPr txBox="1"/>
          <p:nvPr/>
        </p:nvSpPr>
        <p:spPr>
          <a:xfrm>
            <a:off x="3944679" y="6488668"/>
            <a:ext cx="5635256" cy="369332"/>
          </a:xfrm>
          <a:prstGeom prst="rect">
            <a:avLst/>
          </a:prstGeom>
          <a:noFill/>
        </p:spPr>
        <p:txBody>
          <a:bodyPr wrap="square" rtlCol="0">
            <a:spAutoFit/>
          </a:bodyPr>
          <a:lstStyle/>
          <a:p>
            <a:r>
              <a:rPr lang="en-US" err="1" smtClean="0">
                <a:latin typeface="Times New Roman" pitchFamily="18" charset="0"/>
                <a:cs typeface="Times New Roman" pitchFamily="18" charset="0"/>
              </a:rPr>
              <a:t>Hình</a:t>
            </a:r>
            <a:r>
              <a:rPr lang="en-US" smtClean="0">
                <a:latin typeface="Times New Roman" pitchFamily="18" charset="0"/>
                <a:cs typeface="Times New Roman" pitchFamily="18" charset="0"/>
              </a:rPr>
              <a:t> 2.</a:t>
            </a:r>
            <a:r>
              <a:rPr lang="vi-VN" smtClean="0">
                <a:latin typeface="Times New Roman" pitchFamily="18" charset="0"/>
                <a:cs typeface="Times New Roman" pitchFamily="18" charset="0"/>
              </a:rPr>
              <a:t>10</a:t>
            </a:r>
            <a:r>
              <a:rPr lang="en-US" smtClean="0">
                <a:latin typeface="Times New Roman" pitchFamily="18" charset="0"/>
                <a:cs typeface="Times New Roman" pitchFamily="18" charset="0"/>
              </a:rPr>
              <a:t> </a:t>
            </a:r>
            <a:r>
              <a:rPr lang="en-US" err="1" smtClean="0">
                <a:latin typeface="Times New Roman" pitchFamily="18" charset="0"/>
                <a:cs typeface="Times New Roman" pitchFamily="18" charset="0"/>
              </a:rPr>
              <a:t>Chức</a:t>
            </a:r>
            <a:r>
              <a:rPr lang="en-US" smtClean="0">
                <a:latin typeface="Times New Roman" pitchFamily="18" charset="0"/>
                <a:cs typeface="Times New Roman" pitchFamily="18" charset="0"/>
              </a:rPr>
              <a:t> năng</a:t>
            </a:r>
            <a:r>
              <a:rPr lang="vi-VN">
                <a:latin typeface="Times New Roman" pitchFamily="18" charset="0"/>
                <a:cs typeface="Times New Roman" pitchFamily="18" charset="0"/>
              </a:rPr>
              <a:t> </a:t>
            </a:r>
            <a:r>
              <a:rPr lang="vi-VN" smtClean="0">
                <a:latin typeface="Times New Roman" pitchFamily="18" charset="0"/>
                <a:cs typeface="Times New Roman" pitchFamily="18" charset="0"/>
              </a:rPr>
              <a:t>báo cáo thống kê</a:t>
            </a:r>
            <a:endParaRPr lang="en-US" dirty="0">
              <a:latin typeface="Times New Roman" pitchFamily="18" charset="0"/>
              <a:cs typeface="Times New Roman" pitchFamily="18" charset="0"/>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23507" y="76200"/>
            <a:ext cx="1362075" cy="1123950"/>
          </a:xfrm>
          <a:prstGeom prst="rect">
            <a:avLst/>
          </a:prstGeom>
        </p:spPr>
      </p:pic>
      <p:pic>
        <p:nvPicPr>
          <p:cNvPr id="9" name="Picture 8"/>
          <p:cNvPicPr/>
          <p:nvPr/>
        </p:nvPicPr>
        <p:blipFill>
          <a:blip r:embed="rId3">
            <a:extLst>
              <a:ext uri="{28A0092B-C50C-407E-A947-70E740481C1C}">
                <a14:useLocalDpi xmlns:a14="http://schemas.microsoft.com/office/drawing/2010/main" val="0"/>
              </a:ext>
            </a:extLst>
          </a:blip>
          <a:stretch>
            <a:fillRect/>
          </a:stretch>
        </p:blipFill>
        <p:spPr>
          <a:xfrm>
            <a:off x="682388" y="1296537"/>
            <a:ext cx="11054685" cy="4995081"/>
          </a:xfrm>
          <a:prstGeom prst="rect">
            <a:avLst/>
          </a:prstGeom>
        </p:spPr>
      </p:pic>
    </p:spTree>
    <p:extLst>
      <p:ext uri="{BB962C8B-B14F-4D97-AF65-F5344CB8AC3E}">
        <p14:creationId xmlns:p14="http://schemas.microsoft.com/office/powerpoint/2010/main" val="42692733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smtClean="0">
                <a:latin typeface="Times New Roman" pitchFamily="18" charset="0"/>
                <a:cs typeface="Times New Roman" pitchFamily="18" charset="0"/>
              </a:rPr>
              <a:t>MÔ </a:t>
            </a:r>
            <a:r>
              <a:rPr lang="en-US" sz="3200">
                <a:latin typeface="Times New Roman" pitchFamily="18" charset="0"/>
                <a:cs typeface="Times New Roman" pitchFamily="18" charset="0"/>
              </a:rPr>
              <a:t>HÌNH THỰC THỂ/MỐI KẾT HỢP </a:t>
            </a:r>
            <a:endParaRPr lang="en-US" sz="3200" dirty="0">
              <a:latin typeface="Times New Roman" pitchFamily="18" charset="0"/>
              <a:cs typeface="Times New Roman" pitchFamily="18" charset="0"/>
            </a:endParaRPr>
          </a:p>
        </p:txBody>
      </p:sp>
      <p:sp>
        <p:nvSpPr>
          <p:cNvPr id="8" name="TextBox 7"/>
          <p:cNvSpPr txBox="1"/>
          <p:nvPr/>
        </p:nvSpPr>
        <p:spPr>
          <a:xfrm>
            <a:off x="3944679" y="6488668"/>
            <a:ext cx="5635256" cy="369332"/>
          </a:xfrm>
          <a:prstGeom prst="rect">
            <a:avLst/>
          </a:prstGeom>
          <a:noFill/>
        </p:spPr>
        <p:txBody>
          <a:bodyPr wrap="square" rtlCol="0">
            <a:spAutoFit/>
          </a:bodyPr>
          <a:lstStyle/>
          <a:p>
            <a:r>
              <a:rPr lang="en-US" smtClean="0">
                <a:latin typeface="Times New Roman" pitchFamily="18" charset="0"/>
                <a:cs typeface="Times New Roman" pitchFamily="18" charset="0"/>
              </a:rPr>
              <a:t>Hình 2.</a:t>
            </a:r>
            <a:r>
              <a:rPr lang="vi-VN" smtClean="0">
                <a:latin typeface="Times New Roman" pitchFamily="18" charset="0"/>
                <a:cs typeface="Times New Roman" pitchFamily="18" charset="0"/>
              </a:rPr>
              <a:t>11</a:t>
            </a:r>
            <a:r>
              <a:rPr lang="en-US" smtClean="0">
                <a:latin typeface="Times New Roman" pitchFamily="18" charset="0"/>
                <a:cs typeface="Times New Roman" pitchFamily="18" charset="0"/>
              </a:rPr>
              <a:t> </a:t>
            </a:r>
            <a:r>
              <a:rPr lang="vi-VN" i="1" smtClean="0">
                <a:latin typeface="Times New Roman" pitchFamily="18" charset="0"/>
                <a:cs typeface="Times New Roman" pitchFamily="18" charset="0"/>
              </a:rPr>
              <a:t>Mô hình thực thể/mối kết hợp </a:t>
            </a:r>
            <a:endParaRPr lang="en-US" i="1"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23507" y="76200"/>
            <a:ext cx="1362075" cy="1123950"/>
          </a:xfrm>
          <a:prstGeom prst="rect">
            <a:avLst/>
          </a:prstGeom>
        </p:spPr>
      </p:pic>
      <p:pic>
        <p:nvPicPr>
          <p:cNvPr id="7" name="Picture 6"/>
          <p:cNvPicPr/>
          <p:nvPr/>
        </p:nvPicPr>
        <p:blipFill>
          <a:blip r:embed="rId3">
            <a:extLst>
              <a:ext uri="{28A0092B-C50C-407E-A947-70E740481C1C}">
                <a14:useLocalDpi xmlns:a14="http://schemas.microsoft.com/office/drawing/2010/main" val="0"/>
              </a:ext>
            </a:extLst>
          </a:blip>
          <a:srcRect/>
          <a:stretch>
            <a:fillRect/>
          </a:stretch>
        </p:blipFill>
        <p:spPr bwMode="auto">
          <a:xfrm>
            <a:off x="1104899" y="1311939"/>
            <a:ext cx="10154503" cy="5176729"/>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atin typeface="Times New Roman" pitchFamily="18" charset="0"/>
                <a:cs typeface="Times New Roman" pitchFamily="18" charset="0"/>
              </a:rPr>
              <a:t>MÔ TẢ CHI TIẾT THỰC THỂ/MỐI KẾT HỢP</a:t>
            </a:r>
            <a:endParaRPr lang="en-US" dirty="0">
              <a:latin typeface="Times New Roman" pitchFamily="18" charset="0"/>
              <a:cs typeface="Times New Roman" pitchFamily="18" charset="0"/>
            </a:endParaRPr>
          </a:p>
        </p:txBody>
      </p:sp>
      <p:sp>
        <p:nvSpPr>
          <p:cNvPr id="8" name="TextBox 7"/>
          <p:cNvSpPr txBox="1"/>
          <p:nvPr/>
        </p:nvSpPr>
        <p:spPr>
          <a:xfrm>
            <a:off x="3965945" y="6329173"/>
            <a:ext cx="5635256" cy="369332"/>
          </a:xfrm>
          <a:prstGeom prst="rect">
            <a:avLst/>
          </a:prstGeom>
          <a:noFill/>
        </p:spPr>
        <p:txBody>
          <a:bodyPr wrap="square" rtlCol="0">
            <a:spAutoFit/>
          </a:bodyPr>
          <a:lstStyle/>
          <a:p>
            <a:r>
              <a:rPr lang="en-US" err="1" smtClean="0">
                <a:latin typeface="Times New Roman" pitchFamily="18" charset="0"/>
                <a:cs typeface="Times New Roman" pitchFamily="18" charset="0"/>
              </a:rPr>
              <a:t>Hình</a:t>
            </a:r>
            <a:r>
              <a:rPr lang="en-US" smtClean="0">
                <a:latin typeface="Times New Roman" pitchFamily="18" charset="0"/>
                <a:cs typeface="Times New Roman" pitchFamily="18" charset="0"/>
              </a:rPr>
              <a:t> 2.1</a:t>
            </a:r>
            <a:r>
              <a:rPr lang="vi-VN" smtClean="0">
                <a:latin typeface="Times New Roman" pitchFamily="18" charset="0"/>
                <a:cs typeface="Times New Roman" pitchFamily="18" charset="0"/>
              </a:rPr>
              <a:t>2</a:t>
            </a:r>
            <a:r>
              <a:rPr lang="en-US">
                <a:latin typeface="Times New Roman" pitchFamily="18" charset="0"/>
                <a:cs typeface="Times New Roman" pitchFamily="18" charset="0"/>
              </a:rPr>
              <a:t> </a:t>
            </a:r>
            <a:r>
              <a:rPr lang="en-US" i="1" smtClean="0">
                <a:latin typeface="Times New Roman" pitchFamily="18" charset="0"/>
                <a:cs typeface="Times New Roman" pitchFamily="18" charset="0"/>
              </a:rPr>
              <a:t>mô tả chi tiết thực thể/mối kết hợp</a:t>
            </a:r>
            <a:endParaRPr lang="en-US" i="1" dirty="0">
              <a:latin typeface="Times New Roman" pitchFamily="18" charset="0"/>
              <a:cs typeface="Times New Roman" pitchFamily="18" charset="0"/>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23507" y="76200"/>
            <a:ext cx="1362075" cy="1123950"/>
          </a:xfrm>
          <a:prstGeom prst="rect">
            <a:avLst/>
          </a:prstGeom>
        </p:spPr>
      </p:pic>
      <p:pic>
        <p:nvPicPr>
          <p:cNvPr id="9" name="Picture 8"/>
          <p:cNvPicPr/>
          <p:nvPr/>
        </p:nvPicPr>
        <p:blipFill>
          <a:blip r:embed="rId3">
            <a:extLst>
              <a:ext uri="{28A0092B-C50C-407E-A947-70E740481C1C}">
                <a14:useLocalDpi xmlns:a14="http://schemas.microsoft.com/office/drawing/2010/main" val="0"/>
              </a:ext>
            </a:extLst>
          </a:blip>
          <a:srcRect/>
          <a:stretch>
            <a:fillRect/>
          </a:stretch>
        </p:blipFill>
        <p:spPr bwMode="auto">
          <a:xfrm>
            <a:off x="1104901" y="1370275"/>
            <a:ext cx="9980682" cy="4958898"/>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III. </a:t>
            </a:r>
            <a:r>
              <a:rPr lang="en-US" sz="3200" dirty="0" err="1" smtClean="0"/>
              <a:t>Công</a:t>
            </a:r>
            <a:r>
              <a:rPr lang="en-US" sz="3200" dirty="0" smtClean="0"/>
              <a:t> </a:t>
            </a:r>
            <a:r>
              <a:rPr lang="en-US" sz="3200" dirty="0" err="1" smtClean="0"/>
              <a:t>cụ</a:t>
            </a:r>
            <a:r>
              <a:rPr lang="en-US" sz="3200" dirty="0" smtClean="0"/>
              <a:t> </a:t>
            </a:r>
            <a:r>
              <a:rPr lang="en-US" sz="3200" dirty="0" err="1" smtClean="0"/>
              <a:t>thực</a:t>
            </a:r>
            <a:r>
              <a:rPr lang="en-US" sz="3200" dirty="0" smtClean="0"/>
              <a:t> </a:t>
            </a:r>
            <a:r>
              <a:rPr lang="en-US" sz="3200" dirty="0" err="1" smtClean="0"/>
              <a:t>hiện</a:t>
            </a:r>
            <a:endParaRPr lang="en-US" sz="3200" dirty="0"/>
          </a:p>
        </p:txBody>
      </p:sp>
      <p:sp>
        <p:nvSpPr>
          <p:cNvPr id="3" name="Content Placeholder 2"/>
          <p:cNvSpPr>
            <a:spLocks noGrp="1"/>
          </p:cNvSpPr>
          <p:nvPr>
            <p:ph sz="half" idx="1"/>
          </p:nvPr>
        </p:nvSpPr>
        <p:spPr>
          <a:xfrm>
            <a:off x="1104900" y="2355111"/>
            <a:ext cx="4914900" cy="3110023"/>
          </a:xfrm>
        </p:spPr>
        <p:txBody>
          <a:bodyPr>
            <a:normAutofit/>
          </a:bodyPr>
          <a:lstStyle/>
          <a:p>
            <a:pPr marL="514350" indent="-514350"/>
            <a:r>
              <a:rPr lang="vi-VN" sz="2800" smtClean="0">
                <a:latin typeface="Times New Roman" pitchFamily="18" charset="0"/>
                <a:cs typeface="Times New Roman" pitchFamily="18" charset="0"/>
              </a:rPr>
              <a:t>Java</a:t>
            </a:r>
            <a:endParaRPr lang="en-US" sz="2800" dirty="0" smtClean="0">
              <a:latin typeface="Times New Roman" pitchFamily="18" charset="0"/>
              <a:cs typeface="Times New Roman" pitchFamily="18" charset="0"/>
            </a:endParaRPr>
          </a:p>
          <a:p>
            <a:pPr marL="0" indent="0">
              <a:buNone/>
            </a:pPr>
            <a:endParaRPr lang="en-US" sz="2800" dirty="0" smtClean="0">
              <a:latin typeface="Times New Roman" pitchFamily="18" charset="0"/>
              <a:cs typeface="Times New Roman" pitchFamily="18" charset="0"/>
            </a:endParaRPr>
          </a:p>
          <a:p>
            <a:pPr marL="514350" indent="-514350"/>
            <a:endParaRPr lang="en-US" sz="2800" dirty="0" smtClean="0">
              <a:latin typeface="Times New Roman" pitchFamily="18" charset="0"/>
              <a:cs typeface="Times New Roman" pitchFamily="18" charset="0"/>
            </a:endParaRPr>
          </a:p>
          <a:p>
            <a:pPr marL="514350" indent="-514350"/>
            <a:r>
              <a:rPr lang="vi-VN" sz="2800" smtClean="0">
                <a:latin typeface="Times New Roman" pitchFamily="18" charset="0"/>
                <a:cs typeface="Times New Roman" pitchFamily="18" charset="0"/>
              </a:rPr>
              <a:t>SQL Server</a:t>
            </a:r>
            <a:endParaRPr lang="en-US" sz="2800" dirty="0">
              <a:latin typeface="Times New Roman" pitchFamily="18" charset="0"/>
              <a:cs typeface="Times New Roman" pitchFamily="18" charset="0"/>
            </a:endParaRP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23507" y="76200"/>
            <a:ext cx="1362075" cy="1123950"/>
          </a:xfrm>
          <a:prstGeom prst="rect">
            <a:avLst/>
          </a:prstGeom>
        </p:spPr>
      </p:pic>
      <p:pic>
        <p:nvPicPr>
          <p:cNvPr id="1026" name="Picture 2" descr="Image result for jav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44203" y="1493351"/>
            <a:ext cx="4580292" cy="2239349"/>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sql serve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34349" y="4052889"/>
            <a:ext cx="5147884" cy="252533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IV. </a:t>
            </a:r>
            <a:r>
              <a:rPr lang="en-US" dirty="0" err="1" smtClean="0"/>
              <a:t>Kết</a:t>
            </a:r>
            <a:r>
              <a:rPr lang="en-US" dirty="0" smtClean="0"/>
              <a:t> </a:t>
            </a:r>
            <a:r>
              <a:rPr lang="en-US" dirty="0" err="1" smtClean="0"/>
              <a:t>quả</a:t>
            </a:r>
            <a:r>
              <a:rPr lang="en-US" dirty="0" smtClean="0"/>
              <a:t> </a:t>
            </a:r>
            <a:r>
              <a:rPr lang="en-US" dirty="0" err="1" smtClean="0"/>
              <a:t>chương</a:t>
            </a:r>
            <a:r>
              <a:rPr lang="en-US" dirty="0" smtClean="0"/>
              <a:t> </a:t>
            </a:r>
            <a:r>
              <a:rPr lang="en-US" dirty="0" err="1" smtClean="0"/>
              <a:t>trình</a:t>
            </a:r>
            <a:endParaRPr lang="en-US" dirty="0"/>
          </a:p>
        </p:txBody>
      </p:sp>
      <p:sp>
        <p:nvSpPr>
          <p:cNvPr id="5" name="Content Placeholder 4"/>
          <p:cNvSpPr txBox="1">
            <a:spLocks noGrp="1"/>
          </p:cNvSpPr>
          <p:nvPr>
            <p:ph sz="half" idx="1"/>
          </p:nvPr>
        </p:nvSpPr>
        <p:spPr>
          <a:xfrm>
            <a:off x="1402612" y="1961705"/>
            <a:ext cx="9633983" cy="3416320"/>
          </a:xfrm>
          <a:prstGeom prst="rect">
            <a:avLst/>
          </a:prstGeom>
          <a:noFill/>
        </p:spPr>
        <p:txBody>
          <a:bodyPr wrap="square" numCol="2">
            <a:spAutoFit/>
          </a:bodyPr>
          <a:lstStyle/>
          <a:p>
            <a:pPr marL="457200" indent="-457200">
              <a:buFont typeface="+mj-lt"/>
              <a:buAutoNum type="arabicPeriod"/>
              <a:defRPr/>
            </a:pPr>
            <a:r>
              <a:rPr lang="en-US" sz="2000" dirty="0" err="1">
                <a:latin typeface="+mj-lt"/>
              </a:rPr>
              <a:t>Quản</a:t>
            </a:r>
            <a:r>
              <a:rPr lang="en-US" sz="2000" dirty="0">
                <a:latin typeface="+mj-lt"/>
              </a:rPr>
              <a:t> </a:t>
            </a:r>
            <a:r>
              <a:rPr lang="en-US" sz="2000" dirty="0" err="1">
                <a:latin typeface="+mj-lt"/>
              </a:rPr>
              <a:t>lý</a:t>
            </a:r>
            <a:r>
              <a:rPr lang="en-US" sz="2000" dirty="0">
                <a:latin typeface="+mj-lt"/>
              </a:rPr>
              <a:t> </a:t>
            </a:r>
            <a:r>
              <a:rPr lang="en-US" sz="2000" dirty="0" err="1">
                <a:latin typeface="+mj-lt"/>
              </a:rPr>
              <a:t>danh</a:t>
            </a:r>
            <a:r>
              <a:rPr lang="en-US" sz="2000" dirty="0">
                <a:latin typeface="+mj-lt"/>
              </a:rPr>
              <a:t> </a:t>
            </a:r>
            <a:r>
              <a:rPr lang="en-US" sz="2000" dirty="0" err="1">
                <a:latin typeface="+mj-lt"/>
              </a:rPr>
              <a:t>sách</a:t>
            </a:r>
            <a:r>
              <a:rPr lang="en-US" sz="2000" dirty="0">
                <a:latin typeface="+mj-lt"/>
              </a:rPr>
              <a:t> </a:t>
            </a:r>
            <a:r>
              <a:rPr lang="en-US" sz="2000" dirty="0" err="1">
                <a:latin typeface="+mj-lt"/>
              </a:rPr>
              <a:t>sản</a:t>
            </a:r>
            <a:r>
              <a:rPr lang="en-US" sz="2000" dirty="0">
                <a:latin typeface="+mj-lt"/>
              </a:rPr>
              <a:t> </a:t>
            </a:r>
            <a:r>
              <a:rPr lang="en-US" sz="2000" dirty="0" err="1">
                <a:latin typeface="+mj-lt"/>
              </a:rPr>
              <a:t>phẩm</a:t>
            </a:r>
            <a:endParaRPr lang="en-US" sz="2000" dirty="0">
              <a:latin typeface="+mj-lt"/>
            </a:endParaRPr>
          </a:p>
          <a:p>
            <a:pPr marL="457200" indent="-457200">
              <a:buFont typeface="+mj-lt"/>
              <a:buAutoNum type="arabicPeriod"/>
              <a:defRPr/>
            </a:pPr>
            <a:r>
              <a:rPr lang="en-US" sz="2000" dirty="0" err="1">
                <a:latin typeface="+mj-lt"/>
              </a:rPr>
              <a:t>Quản</a:t>
            </a:r>
            <a:r>
              <a:rPr lang="en-US" sz="2000" dirty="0">
                <a:latin typeface="+mj-lt"/>
              </a:rPr>
              <a:t> </a:t>
            </a:r>
            <a:r>
              <a:rPr lang="en-US" sz="2000" dirty="0" err="1">
                <a:latin typeface="+mj-lt"/>
              </a:rPr>
              <a:t>lý</a:t>
            </a:r>
            <a:r>
              <a:rPr lang="en-US" sz="2000" dirty="0">
                <a:latin typeface="+mj-lt"/>
              </a:rPr>
              <a:t> </a:t>
            </a:r>
            <a:r>
              <a:rPr lang="en-US" sz="2000" dirty="0" err="1" smtClean="0">
                <a:latin typeface="+mj-lt"/>
              </a:rPr>
              <a:t>danh</a:t>
            </a:r>
            <a:r>
              <a:rPr lang="en-US" sz="2000" dirty="0" smtClean="0">
                <a:latin typeface="+mj-lt"/>
              </a:rPr>
              <a:t> </a:t>
            </a:r>
            <a:r>
              <a:rPr lang="en-US" sz="2000" dirty="0" err="1">
                <a:latin typeface="+mj-lt"/>
              </a:rPr>
              <a:t>mục</a:t>
            </a:r>
            <a:r>
              <a:rPr lang="en-US" sz="2000" dirty="0">
                <a:latin typeface="+mj-lt"/>
              </a:rPr>
              <a:t> </a:t>
            </a:r>
            <a:r>
              <a:rPr lang="en-US" sz="2000" dirty="0" err="1">
                <a:latin typeface="+mj-lt"/>
              </a:rPr>
              <a:t>sản</a:t>
            </a:r>
            <a:r>
              <a:rPr lang="en-US" sz="2000" dirty="0">
                <a:latin typeface="+mj-lt"/>
              </a:rPr>
              <a:t> </a:t>
            </a:r>
            <a:r>
              <a:rPr lang="en-US" sz="2000" dirty="0" err="1">
                <a:latin typeface="+mj-lt"/>
              </a:rPr>
              <a:t>phẩm</a:t>
            </a:r>
            <a:endParaRPr lang="en-US" sz="2000" dirty="0">
              <a:latin typeface="+mj-lt"/>
            </a:endParaRPr>
          </a:p>
          <a:p>
            <a:pPr marL="457200" indent="-457200">
              <a:buFont typeface="+mj-lt"/>
              <a:buAutoNum type="arabicPeriod"/>
              <a:defRPr/>
            </a:pPr>
            <a:r>
              <a:rPr lang="en-US" sz="2000" smtClean="0">
                <a:latin typeface="+mj-lt"/>
              </a:rPr>
              <a:t>Quản </a:t>
            </a:r>
            <a:r>
              <a:rPr lang="en-US" sz="2000" dirty="0" err="1">
                <a:latin typeface="+mj-lt"/>
              </a:rPr>
              <a:t>lý</a:t>
            </a:r>
            <a:r>
              <a:rPr lang="en-US" sz="2000" dirty="0">
                <a:latin typeface="+mj-lt"/>
              </a:rPr>
              <a:t> </a:t>
            </a:r>
            <a:r>
              <a:rPr lang="en-US" sz="2000" dirty="0" err="1">
                <a:latin typeface="+mj-lt"/>
              </a:rPr>
              <a:t>danh</a:t>
            </a:r>
            <a:r>
              <a:rPr lang="en-US" sz="2000" dirty="0">
                <a:latin typeface="+mj-lt"/>
              </a:rPr>
              <a:t> </a:t>
            </a:r>
            <a:r>
              <a:rPr lang="en-US" sz="2000" dirty="0" err="1">
                <a:latin typeface="+mj-lt"/>
              </a:rPr>
              <a:t>mục</a:t>
            </a:r>
            <a:r>
              <a:rPr lang="en-US" sz="2000" dirty="0">
                <a:latin typeface="+mj-lt"/>
              </a:rPr>
              <a:t> tin </a:t>
            </a:r>
            <a:r>
              <a:rPr lang="en-US" sz="2000" dirty="0" err="1" smtClean="0">
                <a:latin typeface="+mj-lt"/>
              </a:rPr>
              <a:t>tức</a:t>
            </a:r>
            <a:endParaRPr lang="en-US" sz="2000" dirty="0">
              <a:latin typeface="+mj-lt"/>
            </a:endParaRPr>
          </a:p>
          <a:p>
            <a:pPr marL="457200" indent="-457200">
              <a:buFont typeface="+mj-lt"/>
              <a:buAutoNum type="arabicPeriod"/>
              <a:defRPr/>
            </a:pPr>
            <a:r>
              <a:rPr lang="en-US" sz="2000" dirty="0" err="1">
                <a:latin typeface="+mj-lt"/>
              </a:rPr>
              <a:t>Quản</a:t>
            </a:r>
            <a:r>
              <a:rPr lang="en-US" sz="2000" dirty="0">
                <a:latin typeface="+mj-lt"/>
              </a:rPr>
              <a:t> </a:t>
            </a:r>
            <a:r>
              <a:rPr lang="en-US" sz="2000" dirty="0" err="1">
                <a:latin typeface="+mj-lt"/>
              </a:rPr>
              <a:t>lý</a:t>
            </a:r>
            <a:r>
              <a:rPr lang="en-US" sz="2000" dirty="0">
                <a:latin typeface="+mj-lt"/>
              </a:rPr>
              <a:t> </a:t>
            </a:r>
            <a:r>
              <a:rPr lang="en-US" sz="2000" dirty="0" err="1">
                <a:latin typeface="+mj-lt"/>
              </a:rPr>
              <a:t>bình</a:t>
            </a:r>
            <a:r>
              <a:rPr lang="en-US" sz="2000" dirty="0">
                <a:latin typeface="+mj-lt"/>
              </a:rPr>
              <a:t> </a:t>
            </a:r>
            <a:r>
              <a:rPr lang="en-US" sz="2000" dirty="0" err="1">
                <a:latin typeface="+mj-lt"/>
              </a:rPr>
              <a:t>luận</a:t>
            </a:r>
            <a:r>
              <a:rPr lang="en-US" sz="2000" dirty="0">
                <a:latin typeface="+mj-lt"/>
              </a:rPr>
              <a:t> </a:t>
            </a:r>
            <a:r>
              <a:rPr lang="en-US" sz="2000" dirty="0" err="1">
                <a:latin typeface="+mj-lt"/>
              </a:rPr>
              <a:t>của</a:t>
            </a:r>
            <a:r>
              <a:rPr lang="en-US" sz="2000" dirty="0">
                <a:latin typeface="+mj-lt"/>
              </a:rPr>
              <a:t> </a:t>
            </a:r>
            <a:r>
              <a:rPr lang="en-US" sz="2000" dirty="0" err="1">
                <a:latin typeface="+mj-lt"/>
              </a:rPr>
              <a:t>sản</a:t>
            </a:r>
            <a:r>
              <a:rPr lang="en-US" sz="2000" dirty="0">
                <a:latin typeface="+mj-lt"/>
              </a:rPr>
              <a:t> </a:t>
            </a:r>
            <a:r>
              <a:rPr lang="en-US" sz="2000" dirty="0" err="1">
                <a:latin typeface="+mj-lt"/>
              </a:rPr>
              <a:t>phẩm</a:t>
            </a:r>
            <a:endParaRPr lang="en-US" sz="2000" dirty="0">
              <a:latin typeface="+mj-lt"/>
            </a:endParaRPr>
          </a:p>
          <a:p>
            <a:pPr marL="457200" indent="-457200">
              <a:buFont typeface="+mj-lt"/>
              <a:buAutoNum type="arabicPeriod"/>
              <a:defRPr/>
            </a:pPr>
            <a:r>
              <a:rPr lang="en-US" sz="2000" smtClean="0">
                <a:latin typeface="+mj-lt"/>
              </a:rPr>
              <a:t>Quản </a:t>
            </a:r>
            <a:r>
              <a:rPr lang="en-US" sz="2000" dirty="0" err="1">
                <a:latin typeface="+mj-lt"/>
              </a:rPr>
              <a:t>lý</a:t>
            </a:r>
            <a:r>
              <a:rPr lang="en-US" sz="2000" dirty="0">
                <a:latin typeface="+mj-lt"/>
              </a:rPr>
              <a:t> </a:t>
            </a:r>
            <a:r>
              <a:rPr lang="en-US" sz="2000" dirty="0" err="1">
                <a:latin typeface="+mj-lt"/>
              </a:rPr>
              <a:t>thành</a:t>
            </a:r>
            <a:r>
              <a:rPr lang="en-US" sz="2000" dirty="0">
                <a:latin typeface="+mj-lt"/>
              </a:rPr>
              <a:t> </a:t>
            </a:r>
            <a:r>
              <a:rPr lang="en-US" sz="2000" dirty="0" err="1" smtClean="0">
                <a:latin typeface="+mj-lt"/>
              </a:rPr>
              <a:t>viên</a:t>
            </a:r>
            <a:endParaRPr lang="en-US" sz="2000" dirty="0" smtClean="0">
              <a:latin typeface="+mj-lt"/>
            </a:endParaRPr>
          </a:p>
          <a:p>
            <a:pPr marL="457200" indent="-457200">
              <a:buFont typeface="+mj-lt"/>
              <a:buAutoNum type="arabicPeriod"/>
              <a:defRPr/>
            </a:pPr>
            <a:r>
              <a:rPr lang="en-US" dirty="0" err="1" smtClean="0">
                <a:latin typeface="+mj-lt"/>
              </a:rPr>
              <a:t>Đặt</a:t>
            </a:r>
            <a:r>
              <a:rPr lang="en-US" dirty="0" smtClean="0">
                <a:latin typeface="+mj-lt"/>
              </a:rPr>
              <a:t> </a:t>
            </a:r>
            <a:r>
              <a:rPr lang="en-US" dirty="0" err="1" smtClean="0">
                <a:latin typeface="+mj-lt"/>
              </a:rPr>
              <a:t>hàng</a:t>
            </a:r>
            <a:r>
              <a:rPr lang="en-US" dirty="0" smtClean="0">
                <a:latin typeface="+mj-lt"/>
              </a:rPr>
              <a:t> </a:t>
            </a:r>
            <a:r>
              <a:rPr lang="en-US" dirty="0" err="1" smtClean="0">
                <a:latin typeface="+mj-lt"/>
              </a:rPr>
              <a:t>trực</a:t>
            </a:r>
            <a:r>
              <a:rPr lang="en-US" dirty="0" smtClean="0">
                <a:latin typeface="+mj-lt"/>
              </a:rPr>
              <a:t> </a:t>
            </a:r>
            <a:r>
              <a:rPr lang="en-US" dirty="0" err="1" smtClean="0">
                <a:latin typeface="+mj-lt"/>
              </a:rPr>
              <a:t>tuyến</a:t>
            </a:r>
            <a:endParaRPr lang="en-US" dirty="0" smtClean="0">
              <a:latin typeface="+mj-lt"/>
            </a:endParaRPr>
          </a:p>
          <a:p>
            <a:pPr marL="457200" indent="-457200">
              <a:buFont typeface="+mj-lt"/>
              <a:buAutoNum type="arabicPeriod"/>
              <a:defRPr/>
            </a:pPr>
            <a:r>
              <a:rPr lang="en-US" dirty="0" err="1" smtClean="0">
                <a:latin typeface="+mj-lt"/>
              </a:rPr>
              <a:t>Quản</a:t>
            </a:r>
            <a:r>
              <a:rPr lang="en-US" dirty="0" smtClean="0">
                <a:latin typeface="+mj-lt"/>
              </a:rPr>
              <a:t> </a:t>
            </a:r>
            <a:r>
              <a:rPr lang="en-US" dirty="0" err="1" smtClean="0">
                <a:latin typeface="+mj-lt"/>
              </a:rPr>
              <a:t>lý</a:t>
            </a:r>
            <a:r>
              <a:rPr lang="en-US" dirty="0" smtClean="0">
                <a:latin typeface="+mj-lt"/>
              </a:rPr>
              <a:t> </a:t>
            </a:r>
            <a:r>
              <a:rPr lang="en-US" dirty="0" err="1" smtClean="0">
                <a:latin typeface="+mj-lt"/>
              </a:rPr>
              <a:t>hóa</a:t>
            </a:r>
            <a:r>
              <a:rPr lang="en-US" dirty="0" smtClean="0">
                <a:latin typeface="+mj-lt"/>
              </a:rPr>
              <a:t> </a:t>
            </a:r>
            <a:r>
              <a:rPr lang="en-US" dirty="0" err="1" smtClean="0">
                <a:latin typeface="+mj-lt"/>
              </a:rPr>
              <a:t>đơn</a:t>
            </a:r>
            <a:endParaRPr lang="en-US" dirty="0" smtClean="0">
              <a:latin typeface="+mj-lt"/>
            </a:endParaRPr>
          </a:p>
          <a:p>
            <a:pPr marL="457200" indent="-457200">
              <a:buFont typeface="+mj-lt"/>
              <a:buAutoNum type="arabicPeriod"/>
              <a:defRPr/>
            </a:pPr>
            <a:r>
              <a:rPr lang="en-US" dirty="0" err="1" smtClean="0">
                <a:latin typeface="+mj-lt"/>
              </a:rPr>
              <a:t>Quá</a:t>
            </a:r>
            <a:r>
              <a:rPr lang="en-US" dirty="0" smtClean="0">
                <a:latin typeface="+mj-lt"/>
              </a:rPr>
              <a:t> </a:t>
            </a:r>
            <a:r>
              <a:rPr lang="en-US" dirty="0" err="1" smtClean="0">
                <a:latin typeface="+mj-lt"/>
              </a:rPr>
              <a:t>trình</a:t>
            </a:r>
            <a:r>
              <a:rPr lang="en-US" dirty="0" smtClean="0">
                <a:latin typeface="+mj-lt"/>
              </a:rPr>
              <a:t> </a:t>
            </a:r>
            <a:r>
              <a:rPr lang="en-US" dirty="0" err="1" smtClean="0">
                <a:latin typeface="+mj-lt"/>
              </a:rPr>
              <a:t>xử</a:t>
            </a:r>
            <a:r>
              <a:rPr lang="en-US" dirty="0" smtClean="0">
                <a:latin typeface="+mj-lt"/>
              </a:rPr>
              <a:t> </a:t>
            </a:r>
            <a:r>
              <a:rPr lang="en-US" dirty="0" err="1" smtClean="0">
                <a:latin typeface="+mj-lt"/>
              </a:rPr>
              <a:t>lý</a:t>
            </a:r>
            <a:r>
              <a:rPr lang="en-US" dirty="0" smtClean="0">
                <a:latin typeface="+mj-lt"/>
              </a:rPr>
              <a:t> </a:t>
            </a:r>
            <a:r>
              <a:rPr lang="en-US" dirty="0" err="1" smtClean="0">
                <a:latin typeface="+mj-lt"/>
              </a:rPr>
              <a:t>đơn</a:t>
            </a:r>
            <a:r>
              <a:rPr lang="en-US" dirty="0" smtClean="0">
                <a:latin typeface="+mj-lt"/>
              </a:rPr>
              <a:t> </a:t>
            </a:r>
            <a:r>
              <a:rPr lang="en-US" dirty="0" err="1" smtClean="0">
                <a:latin typeface="+mj-lt"/>
              </a:rPr>
              <a:t>hàng</a:t>
            </a:r>
            <a:endParaRPr lang="en-US" sz="2000" dirty="0">
              <a:latin typeface="+mj-lt"/>
            </a:endParaRPr>
          </a:p>
          <a:p>
            <a:pPr marL="457200" indent="-457200">
              <a:buFont typeface="+mj-lt"/>
              <a:buAutoNum type="arabicPeriod"/>
              <a:defRPr/>
            </a:pPr>
            <a:r>
              <a:rPr lang="en-US" sz="2000" dirty="0" err="1">
                <a:latin typeface="+mj-lt"/>
              </a:rPr>
              <a:t>Thống</a:t>
            </a:r>
            <a:r>
              <a:rPr lang="en-US" sz="2000" dirty="0">
                <a:latin typeface="+mj-lt"/>
              </a:rPr>
              <a:t> </a:t>
            </a:r>
            <a:r>
              <a:rPr lang="en-US" sz="2000" dirty="0" err="1">
                <a:latin typeface="+mj-lt"/>
              </a:rPr>
              <a:t>kê</a:t>
            </a:r>
            <a:r>
              <a:rPr lang="en-US" sz="2000" dirty="0">
                <a:latin typeface="+mj-lt"/>
              </a:rPr>
              <a:t> </a:t>
            </a:r>
            <a:r>
              <a:rPr lang="en-US" sz="2000" dirty="0" err="1">
                <a:latin typeface="+mj-lt"/>
              </a:rPr>
              <a:t>đơn</a:t>
            </a:r>
            <a:r>
              <a:rPr lang="en-US" sz="2000" dirty="0">
                <a:latin typeface="+mj-lt"/>
              </a:rPr>
              <a:t> </a:t>
            </a:r>
            <a:r>
              <a:rPr lang="en-US" sz="2000" dirty="0" err="1">
                <a:latin typeface="+mj-lt"/>
              </a:rPr>
              <a:t>hàng</a:t>
            </a:r>
            <a:endParaRPr lang="en-US" sz="2000" dirty="0">
              <a:latin typeface="+mj-lt"/>
            </a:endParaRPr>
          </a:p>
          <a:p>
            <a:pPr marL="457200" indent="-457200">
              <a:buFont typeface="+mj-lt"/>
              <a:buAutoNum type="arabicPeriod"/>
              <a:defRPr/>
            </a:pPr>
            <a:r>
              <a:rPr lang="en-US" sz="2000" dirty="0" err="1">
                <a:latin typeface="+mj-lt"/>
              </a:rPr>
              <a:t>Thống</a:t>
            </a:r>
            <a:r>
              <a:rPr lang="en-US" sz="2000" dirty="0">
                <a:latin typeface="+mj-lt"/>
              </a:rPr>
              <a:t> </a:t>
            </a:r>
            <a:r>
              <a:rPr lang="en-US" sz="2000" dirty="0" err="1">
                <a:latin typeface="+mj-lt"/>
              </a:rPr>
              <a:t>kê</a:t>
            </a:r>
            <a:r>
              <a:rPr lang="en-US" sz="2000" dirty="0">
                <a:latin typeface="+mj-lt"/>
              </a:rPr>
              <a:t> </a:t>
            </a:r>
            <a:r>
              <a:rPr lang="en-US" sz="2000" err="1">
                <a:latin typeface="+mj-lt"/>
              </a:rPr>
              <a:t>thành</a:t>
            </a:r>
            <a:r>
              <a:rPr lang="en-US" sz="2000">
                <a:latin typeface="+mj-lt"/>
              </a:rPr>
              <a:t> </a:t>
            </a:r>
            <a:r>
              <a:rPr lang="en-US" sz="2000" smtClean="0">
                <a:latin typeface="+mj-lt"/>
              </a:rPr>
              <a:t>viên</a:t>
            </a:r>
            <a:endParaRPr lang="vi-VN" sz="2000" smtClean="0">
              <a:latin typeface="+mj-lt"/>
            </a:endParaRPr>
          </a:p>
          <a:p>
            <a:pPr marL="457200" indent="-457200">
              <a:buFont typeface="+mj-lt"/>
              <a:buAutoNum type="arabicPeriod"/>
              <a:defRPr/>
            </a:pPr>
            <a:r>
              <a:rPr lang="en-US" sz="2000" smtClean="0">
                <a:latin typeface="+mj-lt"/>
              </a:rPr>
              <a:t>Thống </a:t>
            </a:r>
            <a:r>
              <a:rPr lang="en-US" sz="2000" dirty="0" err="1">
                <a:latin typeface="+mj-lt"/>
              </a:rPr>
              <a:t>kê</a:t>
            </a:r>
            <a:r>
              <a:rPr lang="en-US" sz="2000" dirty="0">
                <a:latin typeface="+mj-lt"/>
              </a:rPr>
              <a:t> </a:t>
            </a:r>
            <a:r>
              <a:rPr lang="en-US" sz="2000" dirty="0" err="1">
                <a:latin typeface="+mj-lt"/>
              </a:rPr>
              <a:t>kho</a:t>
            </a:r>
            <a:r>
              <a:rPr lang="en-US" sz="2000" dirty="0">
                <a:latin typeface="+mj-lt"/>
              </a:rPr>
              <a:t> </a:t>
            </a:r>
            <a:r>
              <a:rPr lang="en-US" sz="2000" dirty="0" err="1" smtClean="0">
                <a:latin typeface="+mj-lt"/>
              </a:rPr>
              <a:t>hàng</a:t>
            </a:r>
            <a:endParaRPr lang="en-US" sz="2000" dirty="0" smtClean="0">
              <a:latin typeface="+mj-lt"/>
            </a:endParaRPr>
          </a:p>
          <a:p>
            <a:pPr marL="457200" indent="-457200">
              <a:buFont typeface="+mj-lt"/>
              <a:buAutoNum type="arabicPeriod"/>
              <a:defRPr/>
            </a:pPr>
            <a:r>
              <a:rPr lang="en-US" dirty="0" err="1" smtClean="0">
                <a:latin typeface="+mj-lt"/>
              </a:rPr>
              <a:t>Tìm</a:t>
            </a:r>
            <a:r>
              <a:rPr lang="en-US" dirty="0" smtClean="0">
                <a:latin typeface="+mj-lt"/>
              </a:rPr>
              <a:t> </a:t>
            </a:r>
            <a:r>
              <a:rPr lang="en-US" dirty="0" err="1" smtClean="0">
                <a:latin typeface="+mj-lt"/>
              </a:rPr>
              <a:t>kiếm</a:t>
            </a:r>
            <a:r>
              <a:rPr lang="en-US" dirty="0" smtClean="0">
                <a:latin typeface="+mj-lt"/>
              </a:rPr>
              <a:t> </a:t>
            </a:r>
            <a:r>
              <a:rPr lang="en-US" dirty="0" err="1" smtClean="0">
                <a:latin typeface="+mj-lt"/>
              </a:rPr>
              <a:t>sản</a:t>
            </a:r>
            <a:r>
              <a:rPr lang="en-US" dirty="0" smtClean="0">
                <a:latin typeface="+mj-lt"/>
              </a:rPr>
              <a:t> </a:t>
            </a:r>
            <a:r>
              <a:rPr lang="en-US" dirty="0" err="1" smtClean="0">
                <a:latin typeface="+mj-lt"/>
              </a:rPr>
              <a:t>phẩm</a:t>
            </a:r>
            <a:endParaRPr lang="en-US" sz="2000" dirty="0">
              <a:latin typeface="+mj-lt"/>
            </a:endParaRPr>
          </a:p>
        </p:txBody>
      </p:sp>
      <p:pic>
        <p:nvPicPr>
          <p:cNvPr id="7" name="Picture 6" descr="done copy.png"/>
          <p:cNvPicPr>
            <a:picLocks noChangeAspect="1"/>
          </p:cNvPicPr>
          <p:nvPr/>
        </p:nvPicPr>
        <p:blipFill>
          <a:blip r:embed="rId2"/>
          <a:stretch>
            <a:fillRect/>
          </a:stretch>
        </p:blipFill>
        <p:spPr>
          <a:xfrm>
            <a:off x="5150328" y="1912804"/>
            <a:ext cx="377711" cy="407927"/>
          </a:xfrm>
          <a:prstGeom prst="rect">
            <a:avLst/>
          </a:prstGeom>
        </p:spPr>
      </p:pic>
      <p:pic>
        <p:nvPicPr>
          <p:cNvPr id="8" name="Picture 7" descr="done copy.png"/>
          <p:cNvPicPr>
            <a:picLocks noChangeAspect="1"/>
          </p:cNvPicPr>
          <p:nvPr/>
        </p:nvPicPr>
        <p:blipFill>
          <a:blip r:embed="rId2"/>
          <a:stretch>
            <a:fillRect/>
          </a:stretch>
        </p:blipFill>
        <p:spPr>
          <a:xfrm>
            <a:off x="5150328" y="2369632"/>
            <a:ext cx="377711" cy="407927"/>
          </a:xfrm>
          <a:prstGeom prst="rect">
            <a:avLst/>
          </a:prstGeom>
        </p:spPr>
      </p:pic>
      <p:pic>
        <p:nvPicPr>
          <p:cNvPr id="9" name="Picture 8" descr="done copy.png"/>
          <p:cNvPicPr>
            <a:picLocks noChangeAspect="1"/>
          </p:cNvPicPr>
          <p:nvPr/>
        </p:nvPicPr>
        <p:blipFill>
          <a:blip r:embed="rId2"/>
          <a:stretch>
            <a:fillRect/>
          </a:stretch>
        </p:blipFill>
        <p:spPr>
          <a:xfrm>
            <a:off x="4817774" y="2878322"/>
            <a:ext cx="377711" cy="407927"/>
          </a:xfrm>
          <a:prstGeom prst="rect">
            <a:avLst/>
          </a:prstGeom>
        </p:spPr>
      </p:pic>
      <p:pic>
        <p:nvPicPr>
          <p:cNvPr id="10" name="Picture 9" descr="done copy.png"/>
          <p:cNvPicPr>
            <a:picLocks noChangeAspect="1"/>
          </p:cNvPicPr>
          <p:nvPr/>
        </p:nvPicPr>
        <p:blipFill>
          <a:blip r:embed="rId2"/>
          <a:stretch>
            <a:fillRect/>
          </a:stretch>
        </p:blipFill>
        <p:spPr>
          <a:xfrm>
            <a:off x="5528039" y="3448140"/>
            <a:ext cx="377711" cy="407927"/>
          </a:xfrm>
          <a:prstGeom prst="rect">
            <a:avLst/>
          </a:prstGeom>
        </p:spPr>
      </p:pic>
      <p:pic>
        <p:nvPicPr>
          <p:cNvPr id="11" name="Picture 10" descr="done copy.png"/>
          <p:cNvPicPr>
            <a:picLocks noChangeAspect="1"/>
          </p:cNvPicPr>
          <p:nvPr/>
        </p:nvPicPr>
        <p:blipFill>
          <a:blip r:embed="rId2"/>
          <a:stretch>
            <a:fillRect/>
          </a:stretch>
        </p:blipFill>
        <p:spPr>
          <a:xfrm>
            <a:off x="4311379" y="3911737"/>
            <a:ext cx="377711" cy="407927"/>
          </a:xfrm>
          <a:prstGeom prst="rect">
            <a:avLst/>
          </a:prstGeom>
        </p:spPr>
      </p:pic>
      <p:pic>
        <p:nvPicPr>
          <p:cNvPr id="12" name="Picture 11" descr="done copy.png"/>
          <p:cNvPicPr>
            <a:picLocks noChangeAspect="1"/>
          </p:cNvPicPr>
          <p:nvPr/>
        </p:nvPicPr>
        <p:blipFill>
          <a:blip r:embed="rId2"/>
          <a:stretch>
            <a:fillRect/>
          </a:stretch>
        </p:blipFill>
        <p:spPr>
          <a:xfrm>
            <a:off x="4306303" y="4369417"/>
            <a:ext cx="377711" cy="407927"/>
          </a:xfrm>
          <a:prstGeom prst="rect">
            <a:avLst/>
          </a:prstGeom>
        </p:spPr>
      </p:pic>
      <p:pic>
        <p:nvPicPr>
          <p:cNvPr id="13" name="Picture 12" descr="done copy.png"/>
          <p:cNvPicPr>
            <a:picLocks noChangeAspect="1"/>
          </p:cNvPicPr>
          <p:nvPr/>
        </p:nvPicPr>
        <p:blipFill>
          <a:blip r:embed="rId2"/>
          <a:stretch>
            <a:fillRect/>
          </a:stretch>
        </p:blipFill>
        <p:spPr>
          <a:xfrm>
            <a:off x="3981638" y="4863118"/>
            <a:ext cx="377711" cy="407927"/>
          </a:xfrm>
          <a:prstGeom prst="rect">
            <a:avLst/>
          </a:prstGeom>
        </p:spPr>
      </p:pic>
      <p:pic>
        <p:nvPicPr>
          <p:cNvPr id="14" name="Picture 13" descr="done copy.png"/>
          <p:cNvPicPr>
            <a:picLocks noChangeAspect="1"/>
          </p:cNvPicPr>
          <p:nvPr/>
        </p:nvPicPr>
        <p:blipFill>
          <a:blip r:embed="rId2"/>
          <a:stretch>
            <a:fillRect/>
          </a:stretch>
        </p:blipFill>
        <p:spPr>
          <a:xfrm>
            <a:off x="9723507" y="1843471"/>
            <a:ext cx="377711" cy="407927"/>
          </a:xfrm>
          <a:prstGeom prst="rect">
            <a:avLst/>
          </a:prstGeom>
        </p:spPr>
      </p:pic>
      <p:pic>
        <p:nvPicPr>
          <p:cNvPr id="15" name="Picture 14" descr="done copy.png"/>
          <p:cNvPicPr>
            <a:picLocks noChangeAspect="1"/>
          </p:cNvPicPr>
          <p:nvPr/>
        </p:nvPicPr>
        <p:blipFill>
          <a:blip r:embed="rId2"/>
          <a:stretch>
            <a:fillRect/>
          </a:stretch>
        </p:blipFill>
        <p:spPr>
          <a:xfrm>
            <a:off x="9072102" y="2341251"/>
            <a:ext cx="377711" cy="407927"/>
          </a:xfrm>
          <a:prstGeom prst="rect">
            <a:avLst/>
          </a:prstGeom>
        </p:spPr>
      </p:pic>
      <p:pic>
        <p:nvPicPr>
          <p:cNvPr id="16" name="Picture 15" descr="done copy.png"/>
          <p:cNvPicPr>
            <a:picLocks noChangeAspect="1"/>
          </p:cNvPicPr>
          <p:nvPr/>
        </p:nvPicPr>
        <p:blipFill>
          <a:blip r:embed="rId2"/>
          <a:stretch>
            <a:fillRect/>
          </a:stretch>
        </p:blipFill>
        <p:spPr>
          <a:xfrm>
            <a:off x="9155847" y="2895996"/>
            <a:ext cx="377711" cy="407927"/>
          </a:xfrm>
          <a:prstGeom prst="rect">
            <a:avLst/>
          </a:prstGeom>
        </p:spPr>
      </p:pic>
      <p:pic>
        <p:nvPicPr>
          <p:cNvPr id="17" name="Picture 16" descr="done copy.png"/>
          <p:cNvPicPr>
            <a:picLocks noChangeAspect="1"/>
          </p:cNvPicPr>
          <p:nvPr/>
        </p:nvPicPr>
        <p:blipFill>
          <a:blip r:embed="rId2"/>
          <a:stretch>
            <a:fillRect/>
          </a:stretch>
        </p:blipFill>
        <p:spPr>
          <a:xfrm>
            <a:off x="8883247" y="3278868"/>
            <a:ext cx="377711" cy="407927"/>
          </a:xfrm>
          <a:prstGeom prst="rect">
            <a:avLst/>
          </a:prstGeom>
        </p:spPr>
      </p:pic>
      <p:pic>
        <p:nvPicPr>
          <p:cNvPr id="18" name="Picture 17" descr="done copy.png"/>
          <p:cNvPicPr>
            <a:picLocks noChangeAspect="1"/>
          </p:cNvPicPr>
          <p:nvPr/>
        </p:nvPicPr>
        <p:blipFill>
          <a:blip r:embed="rId2"/>
          <a:stretch>
            <a:fillRect/>
          </a:stretch>
        </p:blipFill>
        <p:spPr>
          <a:xfrm>
            <a:off x="8947043" y="3778598"/>
            <a:ext cx="377711" cy="407927"/>
          </a:xfrm>
          <a:prstGeom prst="rect">
            <a:avLst/>
          </a:prstGeom>
        </p:spPr>
      </p:pic>
      <p:pic>
        <p:nvPicPr>
          <p:cNvPr id="22" name="Picture 2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23507" y="76200"/>
            <a:ext cx="1362075" cy="112395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ox(in)">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ox(in)">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ox(in)">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box(in)">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box(in)">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box(in)">
                                      <p:cBhvr>
                                        <p:cTn id="32" dur="500"/>
                                        <p:tgtEl>
                                          <p:spTgt spid="12"/>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nodeType="click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box(in)">
                                      <p:cBhvr>
                                        <p:cTn id="37" dur="500"/>
                                        <p:tgtEl>
                                          <p:spTgt spid="13"/>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16" fill="hold" nodeType="click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box(in)">
                                      <p:cBhvr>
                                        <p:cTn id="42" dur="500"/>
                                        <p:tgtEl>
                                          <p:spTgt spid="14"/>
                                        </p:tgtEl>
                                      </p:cBhvr>
                                    </p:animEffect>
                                  </p:childTnLst>
                                </p:cTn>
                              </p:par>
                            </p:childTnLst>
                          </p:cTn>
                        </p:par>
                      </p:childTnLst>
                    </p:cTn>
                  </p:par>
                  <p:par>
                    <p:cTn id="43" fill="hold">
                      <p:stCondLst>
                        <p:cond delay="indefinite"/>
                      </p:stCondLst>
                      <p:childTnLst>
                        <p:par>
                          <p:cTn id="44" fill="hold">
                            <p:stCondLst>
                              <p:cond delay="0"/>
                            </p:stCondLst>
                            <p:childTnLst>
                              <p:par>
                                <p:cTn id="45" presetID="4" presetClass="entr" presetSubtype="16" fill="hold" nodeType="clickEffect">
                                  <p:stCondLst>
                                    <p:cond delay="0"/>
                                  </p:stCondLst>
                                  <p:childTnLst>
                                    <p:set>
                                      <p:cBhvr>
                                        <p:cTn id="46" dur="1" fill="hold">
                                          <p:stCondLst>
                                            <p:cond delay="0"/>
                                          </p:stCondLst>
                                        </p:cTn>
                                        <p:tgtEl>
                                          <p:spTgt spid="15"/>
                                        </p:tgtEl>
                                        <p:attrNameLst>
                                          <p:attrName>style.visibility</p:attrName>
                                        </p:attrNameLst>
                                      </p:cBhvr>
                                      <p:to>
                                        <p:strVal val="visible"/>
                                      </p:to>
                                    </p:set>
                                    <p:animEffect transition="in" filter="box(in)">
                                      <p:cBhvr>
                                        <p:cTn id="47" dur="500"/>
                                        <p:tgtEl>
                                          <p:spTgt spid="15"/>
                                        </p:tgtEl>
                                      </p:cBhvr>
                                    </p:animEffect>
                                  </p:childTnLst>
                                </p:cTn>
                              </p:par>
                            </p:childTnLst>
                          </p:cTn>
                        </p:par>
                      </p:childTnLst>
                    </p:cTn>
                  </p:par>
                  <p:par>
                    <p:cTn id="48" fill="hold">
                      <p:stCondLst>
                        <p:cond delay="indefinite"/>
                      </p:stCondLst>
                      <p:childTnLst>
                        <p:par>
                          <p:cTn id="49" fill="hold">
                            <p:stCondLst>
                              <p:cond delay="0"/>
                            </p:stCondLst>
                            <p:childTnLst>
                              <p:par>
                                <p:cTn id="50" presetID="4" presetClass="entr" presetSubtype="16" fill="hold" nodeType="clickEffect">
                                  <p:stCondLst>
                                    <p:cond delay="0"/>
                                  </p:stCondLst>
                                  <p:childTnLst>
                                    <p:set>
                                      <p:cBhvr>
                                        <p:cTn id="51" dur="1" fill="hold">
                                          <p:stCondLst>
                                            <p:cond delay="0"/>
                                          </p:stCondLst>
                                        </p:cTn>
                                        <p:tgtEl>
                                          <p:spTgt spid="16"/>
                                        </p:tgtEl>
                                        <p:attrNameLst>
                                          <p:attrName>style.visibility</p:attrName>
                                        </p:attrNameLst>
                                      </p:cBhvr>
                                      <p:to>
                                        <p:strVal val="visible"/>
                                      </p:to>
                                    </p:set>
                                    <p:animEffect transition="in" filter="box(in)">
                                      <p:cBhvr>
                                        <p:cTn id="52" dur="500"/>
                                        <p:tgtEl>
                                          <p:spTgt spid="16"/>
                                        </p:tgtEl>
                                      </p:cBhvr>
                                    </p:animEffect>
                                  </p:childTnLst>
                                </p:cTn>
                              </p:par>
                            </p:childTnLst>
                          </p:cTn>
                        </p:par>
                      </p:childTnLst>
                    </p:cTn>
                  </p:par>
                  <p:par>
                    <p:cTn id="53" fill="hold">
                      <p:stCondLst>
                        <p:cond delay="indefinite"/>
                      </p:stCondLst>
                      <p:childTnLst>
                        <p:par>
                          <p:cTn id="54" fill="hold">
                            <p:stCondLst>
                              <p:cond delay="0"/>
                            </p:stCondLst>
                            <p:childTnLst>
                              <p:par>
                                <p:cTn id="55" presetID="4" presetClass="entr" presetSubtype="16" fill="hold" nodeType="clickEffect">
                                  <p:stCondLst>
                                    <p:cond delay="0"/>
                                  </p:stCondLst>
                                  <p:childTnLst>
                                    <p:set>
                                      <p:cBhvr>
                                        <p:cTn id="56" dur="1" fill="hold">
                                          <p:stCondLst>
                                            <p:cond delay="0"/>
                                          </p:stCondLst>
                                        </p:cTn>
                                        <p:tgtEl>
                                          <p:spTgt spid="17"/>
                                        </p:tgtEl>
                                        <p:attrNameLst>
                                          <p:attrName>style.visibility</p:attrName>
                                        </p:attrNameLst>
                                      </p:cBhvr>
                                      <p:to>
                                        <p:strVal val="visible"/>
                                      </p:to>
                                    </p:set>
                                    <p:animEffect transition="in" filter="box(in)">
                                      <p:cBhvr>
                                        <p:cTn id="57" dur="500"/>
                                        <p:tgtEl>
                                          <p:spTgt spid="17"/>
                                        </p:tgtEl>
                                      </p:cBhvr>
                                    </p:animEffect>
                                  </p:childTnLst>
                                </p:cTn>
                              </p:par>
                            </p:childTnLst>
                          </p:cTn>
                        </p:par>
                      </p:childTnLst>
                    </p:cTn>
                  </p:par>
                  <p:par>
                    <p:cTn id="58" fill="hold">
                      <p:stCondLst>
                        <p:cond delay="indefinite"/>
                      </p:stCondLst>
                      <p:childTnLst>
                        <p:par>
                          <p:cTn id="59" fill="hold">
                            <p:stCondLst>
                              <p:cond delay="0"/>
                            </p:stCondLst>
                            <p:childTnLst>
                              <p:par>
                                <p:cTn id="60" presetID="4" presetClass="entr" presetSubtype="16" fill="hold" nodeType="clickEffect">
                                  <p:stCondLst>
                                    <p:cond delay="0"/>
                                  </p:stCondLst>
                                  <p:childTnLst>
                                    <p:set>
                                      <p:cBhvr>
                                        <p:cTn id="61" dur="1" fill="hold">
                                          <p:stCondLst>
                                            <p:cond delay="0"/>
                                          </p:stCondLst>
                                        </p:cTn>
                                        <p:tgtEl>
                                          <p:spTgt spid="18"/>
                                        </p:tgtEl>
                                        <p:attrNameLst>
                                          <p:attrName>style.visibility</p:attrName>
                                        </p:attrNameLst>
                                      </p:cBhvr>
                                      <p:to>
                                        <p:strVal val="visible"/>
                                      </p:to>
                                    </p:set>
                                    <p:animEffect transition="in" filter="box(in)">
                                      <p:cBhvr>
                                        <p:cTn id="6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r>
              <a:rPr lang="en-US" sz="4800" dirty="0" err="1" smtClean="0">
                <a:latin typeface="Times New Roman" pitchFamily="18" charset="0"/>
                <a:cs typeface="Times New Roman" pitchFamily="18" charset="0"/>
              </a:rPr>
              <a:t>Nội</a:t>
            </a:r>
            <a:r>
              <a:rPr lang="en-US" sz="4800" dirty="0" smtClean="0">
                <a:latin typeface="Times New Roman" pitchFamily="18" charset="0"/>
                <a:cs typeface="Times New Roman" pitchFamily="18" charset="0"/>
              </a:rPr>
              <a:t> dung </a:t>
            </a:r>
            <a:r>
              <a:rPr lang="en-US" sz="4800" dirty="0" err="1" smtClean="0">
                <a:latin typeface="Times New Roman" pitchFamily="18" charset="0"/>
                <a:cs typeface="Times New Roman" pitchFamily="18" charset="0"/>
              </a:rPr>
              <a:t>đồ</a:t>
            </a:r>
            <a:r>
              <a:rPr lang="en-US" sz="4800" dirty="0" smtClean="0">
                <a:latin typeface="Times New Roman" pitchFamily="18" charset="0"/>
                <a:cs typeface="Times New Roman" pitchFamily="18" charset="0"/>
              </a:rPr>
              <a:t> </a:t>
            </a:r>
            <a:r>
              <a:rPr lang="en-US" sz="4800" dirty="0" err="1" smtClean="0">
                <a:latin typeface="Times New Roman" pitchFamily="18" charset="0"/>
                <a:cs typeface="Times New Roman" pitchFamily="18" charset="0"/>
              </a:rPr>
              <a:t>án</a:t>
            </a:r>
            <a:endParaRPr lang="en-US" sz="4800" dirty="0">
              <a:latin typeface="Times New Roman" pitchFamily="18" charset="0"/>
              <a:cs typeface="Times New Roman" pitchFamily="18" charset="0"/>
            </a:endParaRPr>
          </a:p>
        </p:txBody>
      </p:sp>
      <p:sp>
        <p:nvSpPr>
          <p:cNvPr id="14" name="Content Placeholder 13"/>
          <p:cNvSpPr>
            <a:spLocks noGrp="1"/>
          </p:cNvSpPr>
          <p:nvPr>
            <p:ph idx="1"/>
          </p:nvPr>
        </p:nvSpPr>
        <p:spPr/>
        <p:txBody>
          <a:bodyPr>
            <a:normAutofit/>
          </a:bodyPr>
          <a:lstStyle/>
          <a:p>
            <a:pPr marL="514350" indent="-514350">
              <a:buFont typeface="+mj-lt"/>
              <a:buAutoNum type="arabicPeriod"/>
            </a:pPr>
            <a:r>
              <a:rPr lang="en-US" sz="3200" dirty="0" err="1" smtClean="0">
                <a:latin typeface="Times New Roman" pitchFamily="18" charset="0"/>
                <a:cs typeface="Times New Roman" pitchFamily="18" charset="0"/>
              </a:rPr>
              <a:t>Lý</a:t>
            </a:r>
            <a:r>
              <a:rPr lang="en-US" sz="3200" dirty="0" smtClean="0">
                <a:latin typeface="Times New Roman" pitchFamily="18" charset="0"/>
                <a:cs typeface="Times New Roman" pitchFamily="18" charset="0"/>
              </a:rPr>
              <a:t> do </a:t>
            </a:r>
            <a:r>
              <a:rPr lang="en-US" sz="3200" dirty="0" err="1" smtClean="0">
                <a:latin typeface="Times New Roman" pitchFamily="18" charset="0"/>
                <a:cs typeface="Times New Roman" pitchFamily="18" charset="0"/>
              </a:rPr>
              <a:t>chọn</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đề</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tài</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mục</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đích</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và</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yêu</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cầu</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của</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đồ</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án</a:t>
            </a:r>
            <a:endParaRPr lang="en-US" sz="3200" dirty="0" smtClean="0">
              <a:latin typeface="Times New Roman" pitchFamily="18" charset="0"/>
              <a:cs typeface="Times New Roman" pitchFamily="18" charset="0"/>
            </a:endParaRPr>
          </a:p>
          <a:p>
            <a:pPr marL="514350" indent="-514350">
              <a:buFont typeface="+mj-lt"/>
              <a:buAutoNum type="arabicPeriod"/>
            </a:pPr>
            <a:r>
              <a:rPr lang="en-US" sz="3200" dirty="0" err="1" smtClean="0">
                <a:latin typeface="Times New Roman" pitchFamily="18" charset="0"/>
                <a:cs typeface="Times New Roman" pitchFamily="18" charset="0"/>
              </a:rPr>
              <a:t>Phân</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tích</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và</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thiết</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kế</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hệ</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thống</a:t>
            </a:r>
            <a:endParaRPr lang="en-US" sz="3200" dirty="0" smtClean="0">
              <a:latin typeface="Times New Roman" pitchFamily="18" charset="0"/>
              <a:cs typeface="Times New Roman" pitchFamily="18" charset="0"/>
            </a:endParaRPr>
          </a:p>
          <a:p>
            <a:pPr marL="514350" indent="-514350">
              <a:buFont typeface="+mj-lt"/>
              <a:buAutoNum type="arabicPeriod"/>
            </a:pPr>
            <a:r>
              <a:rPr lang="en-US" sz="3200" dirty="0" err="1" smtClean="0">
                <a:latin typeface="Times New Roman" pitchFamily="18" charset="0"/>
                <a:cs typeface="Times New Roman" pitchFamily="18" charset="0"/>
              </a:rPr>
              <a:t>Công</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cụ</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thực</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hiện</a:t>
            </a:r>
            <a:endParaRPr lang="en-US" sz="3200" dirty="0" smtClean="0">
              <a:latin typeface="Times New Roman" pitchFamily="18" charset="0"/>
              <a:cs typeface="Times New Roman" pitchFamily="18" charset="0"/>
            </a:endParaRPr>
          </a:p>
          <a:p>
            <a:pPr marL="514350" indent="-514350">
              <a:buFont typeface="+mj-lt"/>
              <a:buAutoNum type="arabicPeriod"/>
            </a:pPr>
            <a:r>
              <a:rPr lang="en-US" sz="3200" dirty="0" err="1" smtClean="0">
                <a:latin typeface="Times New Roman" pitchFamily="18" charset="0"/>
                <a:cs typeface="Times New Roman" pitchFamily="18" charset="0"/>
              </a:rPr>
              <a:t>Kết</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quả</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chương</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trình</a:t>
            </a:r>
            <a:endParaRPr lang="en-US" sz="3200" dirty="0" smtClean="0">
              <a:latin typeface="Times New Roman" pitchFamily="18" charset="0"/>
              <a:cs typeface="Times New Roman" pitchFamily="18" charset="0"/>
            </a:endParaRPr>
          </a:p>
          <a:p>
            <a:pPr marL="514350" indent="-514350">
              <a:buFont typeface="+mj-lt"/>
              <a:buAutoNum type="arabicPeriod"/>
            </a:pPr>
            <a:r>
              <a:rPr lang="en-US" sz="3200" dirty="0" err="1" smtClean="0">
                <a:latin typeface="Times New Roman" pitchFamily="18" charset="0"/>
                <a:cs typeface="Times New Roman" pitchFamily="18" charset="0"/>
              </a:rPr>
              <a:t>Tổng</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kết</a:t>
            </a:r>
            <a:endParaRPr lang="en-US" sz="3200" dirty="0">
              <a:latin typeface="Times New Roman" pitchFamily="18" charset="0"/>
              <a:cs typeface="Times New Roman" pitchFamily="18"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23507" y="76200"/>
            <a:ext cx="1362075" cy="1123950"/>
          </a:xfrm>
          <a:prstGeom prst="rect">
            <a:avLst/>
          </a:prstGeom>
        </p:spPr>
      </p:pic>
    </p:spTree>
    <p:extLst>
      <p:ext uri="{BB962C8B-B14F-4D97-AF65-F5344CB8AC3E}">
        <p14:creationId xmlns:p14="http://schemas.microsoft.com/office/powerpoint/2010/main" val="1654255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err="1" smtClean="0">
                <a:latin typeface="Times New Roman" pitchFamily="18" charset="0"/>
                <a:cs typeface="Times New Roman" pitchFamily="18" charset="0"/>
              </a:rPr>
              <a:t>Một</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số</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giao</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diện</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chương</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trình</a:t>
            </a:r>
            <a:endParaRPr lang="en-US" sz="3200" dirty="0">
              <a:latin typeface="Times New Roman" pitchFamily="18" charset="0"/>
              <a:cs typeface="Times New Roman" pitchFamily="18"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23507" y="76200"/>
            <a:ext cx="1362075" cy="1123950"/>
          </a:xfrm>
          <a:prstGeom prst="rect">
            <a:avLst/>
          </a:prstGeom>
        </p:spPr>
      </p:pic>
      <p:sp>
        <p:nvSpPr>
          <p:cNvPr id="8" name="TextBox 7"/>
          <p:cNvSpPr txBox="1"/>
          <p:nvPr/>
        </p:nvSpPr>
        <p:spPr>
          <a:xfrm>
            <a:off x="4508571" y="6539753"/>
            <a:ext cx="2581156" cy="338554"/>
          </a:xfrm>
          <a:prstGeom prst="rect">
            <a:avLst/>
          </a:prstGeom>
          <a:noFill/>
        </p:spPr>
        <p:txBody>
          <a:bodyPr wrap="none" rtlCol="0">
            <a:spAutoFit/>
          </a:bodyPr>
          <a:lstStyle/>
          <a:p>
            <a:r>
              <a:rPr lang="en-US" sz="1600" dirty="0" err="1" smtClean="0">
                <a:latin typeface="Times New Roman" pitchFamily="18" charset="0"/>
                <a:cs typeface="Times New Roman" pitchFamily="18" charset="0"/>
              </a:rPr>
              <a:t>Hình</a:t>
            </a:r>
            <a:r>
              <a:rPr lang="en-US" sz="1600" dirty="0" smtClean="0">
                <a:latin typeface="Times New Roman" pitchFamily="18" charset="0"/>
                <a:cs typeface="Times New Roman" pitchFamily="18" charset="0"/>
              </a:rPr>
              <a:t> 4.1 </a:t>
            </a:r>
            <a:r>
              <a:rPr lang="en-US" sz="1600" dirty="0" err="1" smtClean="0">
                <a:latin typeface="Times New Roman" pitchFamily="18" charset="0"/>
                <a:cs typeface="Times New Roman" pitchFamily="18" charset="0"/>
              </a:rPr>
              <a:t>Giao</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diện</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trang</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chủ</a:t>
            </a:r>
            <a:endParaRPr lang="en-US" sz="1600" dirty="0">
              <a:latin typeface="Times New Roman" pitchFamily="18" charset="0"/>
              <a:cs typeface="Times New Roman" pitchFamily="18" charset="0"/>
            </a:endParaRPr>
          </a:p>
        </p:txBody>
      </p:sp>
      <p:pic>
        <p:nvPicPr>
          <p:cNvPr id="4" name="Picture 3"/>
          <p:cNvPicPr>
            <a:picLocks noChangeAspect="1"/>
          </p:cNvPicPr>
          <p:nvPr/>
        </p:nvPicPr>
        <p:blipFill>
          <a:blip r:embed="rId3"/>
          <a:stretch>
            <a:fillRect/>
          </a:stretch>
        </p:blipFill>
        <p:spPr>
          <a:xfrm>
            <a:off x="1215101" y="1375073"/>
            <a:ext cx="9760279" cy="5007896"/>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err="1" smtClean="0">
                <a:latin typeface="Times New Roman" pitchFamily="18" charset="0"/>
                <a:cs typeface="Times New Roman" pitchFamily="18" charset="0"/>
              </a:rPr>
              <a:t>Một</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số</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giao</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diện</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chương</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trình</a:t>
            </a:r>
            <a:endParaRPr lang="en-US" sz="3200" dirty="0">
              <a:latin typeface="Times New Roman" pitchFamily="18" charset="0"/>
              <a:cs typeface="Times New Roman" pitchFamily="18" charset="0"/>
            </a:endParaRPr>
          </a:p>
        </p:txBody>
      </p:sp>
      <p:sp>
        <p:nvSpPr>
          <p:cNvPr id="4" name="TextBox 3"/>
          <p:cNvSpPr txBox="1"/>
          <p:nvPr/>
        </p:nvSpPr>
        <p:spPr>
          <a:xfrm>
            <a:off x="3976589" y="6359958"/>
            <a:ext cx="3934090" cy="338554"/>
          </a:xfrm>
          <a:prstGeom prst="rect">
            <a:avLst/>
          </a:prstGeom>
          <a:noFill/>
        </p:spPr>
        <p:txBody>
          <a:bodyPr wrap="none" rtlCol="0">
            <a:spAutoFit/>
          </a:bodyPr>
          <a:lstStyle/>
          <a:p>
            <a:r>
              <a:rPr lang="en-US" sz="1600" dirty="0" err="1" smtClean="0">
                <a:latin typeface="Times New Roman" pitchFamily="18" charset="0"/>
                <a:cs typeface="Times New Roman" pitchFamily="18" charset="0"/>
              </a:rPr>
              <a:t>Hình</a:t>
            </a:r>
            <a:r>
              <a:rPr lang="en-US" sz="1600" dirty="0" smtClean="0">
                <a:latin typeface="Times New Roman" pitchFamily="18" charset="0"/>
                <a:cs typeface="Times New Roman" pitchFamily="18" charset="0"/>
              </a:rPr>
              <a:t> 4.2 </a:t>
            </a:r>
            <a:r>
              <a:rPr lang="en-US" sz="1600" dirty="0" err="1" smtClean="0">
                <a:latin typeface="Times New Roman" pitchFamily="18" charset="0"/>
                <a:cs typeface="Times New Roman" pitchFamily="18" charset="0"/>
              </a:rPr>
              <a:t>Giao</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diện</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trang</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danh</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sách</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sản</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phẩm</a:t>
            </a:r>
            <a:endParaRPr lang="en-US" sz="1600" dirty="0">
              <a:latin typeface="Times New Roman" pitchFamily="18" charset="0"/>
              <a:cs typeface="Times New Roman" pitchFamily="18"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23507" y="76200"/>
            <a:ext cx="1362075" cy="1123950"/>
          </a:xfrm>
          <a:prstGeom prst="rect">
            <a:avLst/>
          </a:prstGeom>
        </p:spPr>
      </p:pic>
      <p:pic>
        <p:nvPicPr>
          <p:cNvPr id="3" name="Picture 2"/>
          <p:cNvPicPr>
            <a:picLocks noChangeAspect="1"/>
          </p:cNvPicPr>
          <p:nvPr/>
        </p:nvPicPr>
        <p:blipFill>
          <a:blip r:embed="rId3"/>
          <a:stretch>
            <a:fillRect/>
          </a:stretch>
        </p:blipFill>
        <p:spPr>
          <a:xfrm>
            <a:off x="1104900" y="1419368"/>
            <a:ext cx="10086264" cy="494059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err="1" smtClean="0">
                <a:latin typeface="Times New Roman" pitchFamily="18" charset="0"/>
                <a:cs typeface="Times New Roman" pitchFamily="18" charset="0"/>
              </a:rPr>
              <a:t>Một</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số</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giao</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diện</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chương</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trình</a:t>
            </a:r>
            <a:endParaRPr lang="en-US" sz="3200" dirty="0">
              <a:latin typeface="Times New Roman" pitchFamily="18" charset="0"/>
              <a:cs typeface="Times New Roman" pitchFamily="18" charset="0"/>
            </a:endParaRPr>
          </a:p>
        </p:txBody>
      </p:sp>
      <p:sp>
        <p:nvSpPr>
          <p:cNvPr id="4" name="TextBox 3"/>
          <p:cNvSpPr txBox="1"/>
          <p:nvPr/>
        </p:nvSpPr>
        <p:spPr>
          <a:xfrm>
            <a:off x="4795296" y="6519446"/>
            <a:ext cx="3020379" cy="338554"/>
          </a:xfrm>
          <a:prstGeom prst="rect">
            <a:avLst/>
          </a:prstGeom>
          <a:noFill/>
        </p:spPr>
        <p:txBody>
          <a:bodyPr wrap="none" rtlCol="0">
            <a:spAutoFit/>
          </a:bodyPr>
          <a:lstStyle/>
          <a:p>
            <a:r>
              <a:rPr lang="en-US" sz="1600" dirty="0" err="1" smtClean="0">
                <a:latin typeface="Times New Roman" pitchFamily="18" charset="0"/>
                <a:cs typeface="Times New Roman" pitchFamily="18" charset="0"/>
              </a:rPr>
              <a:t>Hình</a:t>
            </a:r>
            <a:r>
              <a:rPr lang="en-US" sz="1600" dirty="0" smtClean="0">
                <a:latin typeface="Times New Roman" pitchFamily="18" charset="0"/>
                <a:cs typeface="Times New Roman" pitchFamily="18" charset="0"/>
              </a:rPr>
              <a:t> 4.3 </a:t>
            </a:r>
            <a:r>
              <a:rPr lang="en-US" sz="1600" dirty="0" err="1" smtClean="0">
                <a:latin typeface="Times New Roman" pitchFamily="18" charset="0"/>
                <a:cs typeface="Times New Roman" pitchFamily="18" charset="0"/>
              </a:rPr>
              <a:t>Giao</a:t>
            </a:r>
            <a:r>
              <a:rPr lang="en-US" sz="1600" dirty="0" smtClean="0">
                <a:latin typeface="Times New Roman" pitchFamily="18" charset="0"/>
                <a:cs typeface="Times New Roman" pitchFamily="18" charset="0"/>
              </a:rPr>
              <a:t> </a:t>
            </a:r>
            <a:r>
              <a:rPr lang="en-US" sz="1600" err="1" smtClean="0">
                <a:latin typeface="Times New Roman" pitchFamily="18" charset="0"/>
                <a:cs typeface="Times New Roman" pitchFamily="18" charset="0"/>
              </a:rPr>
              <a:t>diện</a:t>
            </a:r>
            <a:r>
              <a:rPr lang="en-US" sz="1600" smtClean="0">
                <a:latin typeface="Times New Roman" pitchFamily="18" charset="0"/>
                <a:cs typeface="Times New Roman" pitchFamily="18" charset="0"/>
              </a:rPr>
              <a:t> t</a:t>
            </a:r>
            <a:r>
              <a:rPr lang="vi-VN" sz="1600" smtClean="0">
                <a:latin typeface="Times New Roman" pitchFamily="18" charset="0"/>
                <a:cs typeface="Times New Roman" pitchFamily="18" charset="0"/>
              </a:rPr>
              <a:t>hêm hàng hoá</a:t>
            </a:r>
            <a:endParaRPr lang="en-US" sz="1600" dirty="0">
              <a:latin typeface="Times New Roman" pitchFamily="18" charset="0"/>
              <a:cs typeface="Times New Roman" pitchFamily="18" charset="0"/>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23507" y="76200"/>
            <a:ext cx="1362075" cy="1123950"/>
          </a:xfrm>
          <a:prstGeom prst="rect">
            <a:avLst/>
          </a:prstGeom>
        </p:spPr>
      </p:pic>
      <p:pic>
        <p:nvPicPr>
          <p:cNvPr id="3" name="Picture 2"/>
          <p:cNvPicPr>
            <a:picLocks noChangeAspect="1"/>
          </p:cNvPicPr>
          <p:nvPr/>
        </p:nvPicPr>
        <p:blipFill>
          <a:blip r:embed="rId4"/>
          <a:stretch>
            <a:fillRect/>
          </a:stretch>
        </p:blipFill>
        <p:spPr>
          <a:xfrm>
            <a:off x="1104899" y="1419104"/>
            <a:ext cx="10277333" cy="5100342"/>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err="1" smtClean="0">
                <a:latin typeface="Times New Roman" pitchFamily="18" charset="0"/>
                <a:cs typeface="Times New Roman" pitchFamily="18" charset="0"/>
              </a:rPr>
              <a:t>Một</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số</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giao</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diện</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chương</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trình</a:t>
            </a:r>
            <a:endParaRPr lang="en-US" sz="3200" dirty="0">
              <a:latin typeface="Times New Roman" pitchFamily="18" charset="0"/>
              <a:cs typeface="Times New Roman" pitchFamily="18" charset="0"/>
            </a:endParaRPr>
          </a:p>
        </p:txBody>
      </p:sp>
      <p:sp>
        <p:nvSpPr>
          <p:cNvPr id="4" name="TextBox 3"/>
          <p:cNvSpPr txBox="1"/>
          <p:nvPr/>
        </p:nvSpPr>
        <p:spPr>
          <a:xfrm>
            <a:off x="4795296" y="6519446"/>
            <a:ext cx="2997937" cy="338554"/>
          </a:xfrm>
          <a:prstGeom prst="rect">
            <a:avLst/>
          </a:prstGeom>
          <a:noFill/>
        </p:spPr>
        <p:txBody>
          <a:bodyPr wrap="none" rtlCol="0">
            <a:spAutoFit/>
          </a:bodyPr>
          <a:lstStyle/>
          <a:p>
            <a:r>
              <a:rPr lang="en-US" sz="1600" dirty="0" err="1" smtClean="0">
                <a:latin typeface="Times New Roman" pitchFamily="18" charset="0"/>
                <a:cs typeface="Times New Roman" pitchFamily="18" charset="0"/>
              </a:rPr>
              <a:t>Hình</a:t>
            </a:r>
            <a:r>
              <a:rPr lang="en-US" sz="1600" dirty="0" smtClean="0">
                <a:latin typeface="Times New Roman" pitchFamily="18" charset="0"/>
                <a:cs typeface="Times New Roman" pitchFamily="18" charset="0"/>
              </a:rPr>
              <a:t> 4.4 </a:t>
            </a:r>
            <a:r>
              <a:rPr lang="en-US" sz="1600" dirty="0" err="1" smtClean="0">
                <a:latin typeface="Times New Roman" pitchFamily="18" charset="0"/>
                <a:cs typeface="Times New Roman" pitchFamily="18" charset="0"/>
              </a:rPr>
              <a:t>Giao</a:t>
            </a:r>
            <a:r>
              <a:rPr lang="en-US" sz="1600" dirty="0" smtClean="0">
                <a:latin typeface="Times New Roman" pitchFamily="18" charset="0"/>
                <a:cs typeface="Times New Roman" pitchFamily="18" charset="0"/>
              </a:rPr>
              <a:t> </a:t>
            </a:r>
            <a:r>
              <a:rPr lang="en-US" sz="1600" err="1" smtClean="0">
                <a:latin typeface="Times New Roman" pitchFamily="18" charset="0"/>
                <a:cs typeface="Times New Roman" pitchFamily="18" charset="0"/>
              </a:rPr>
              <a:t>diện</a:t>
            </a:r>
            <a:r>
              <a:rPr lang="en-US" sz="1600" smtClean="0">
                <a:latin typeface="Times New Roman" pitchFamily="18" charset="0"/>
                <a:cs typeface="Times New Roman" pitchFamily="18" charset="0"/>
              </a:rPr>
              <a:t> </a:t>
            </a:r>
            <a:r>
              <a:rPr lang="vi-VN" sz="1600">
                <a:latin typeface="Times New Roman" pitchFamily="18" charset="0"/>
                <a:cs typeface="Times New Roman" pitchFamily="18" charset="0"/>
              </a:rPr>
              <a:t> </a:t>
            </a:r>
            <a:r>
              <a:rPr lang="vi-VN" sz="1600" smtClean="0">
                <a:latin typeface="Times New Roman" pitchFamily="18" charset="0"/>
                <a:cs typeface="Times New Roman" pitchFamily="18" charset="0"/>
              </a:rPr>
              <a:t>trang hoá đơn</a:t>
            </a:r>
            <a:endParaRPr lang="en-US" sz="1600" dirty="0">
              <a:latin typeface="Times New Roman" pitchFamily="18" charset="0"/>
              <a:cs typeface="Times New Roman" pitchFamily="18"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23507" y="76200"/>
            <a:ext cx="1362075" cy="1123950"/>
          </a:xfrm>
          <a:prstGeom prst="rect">
            <a:avLst/>
          </a:prstGeom>
        </p:spPr>
      </p:pic>
      <p:pic>
        <p:nvPicPr>
          <p:cNvPr id="3" name="Picture 2"/>
          <p:cNvPicPr>
            <a:picLocks noChangeAspect="1"/>
          </p:cNvPicPr>
          <p:nvPr/>
        </p:nvPicPr>
        <p:blipFill>
          <a:blip r:embed="rId3"/>
          <a:stretch>
            <a:fillRect/>
          </a:stretch>
        </p:blipFill>
        <p:spPr>
          <a:xfrm>
            <a:off x="1104900" y="1364343"/>
            <a:ext cx="9980682" cy="49784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err="1" smtClean="0">
                <a:latin typeface="Times New Roman" pitchFamily="18" charset="0"/>
                <a:cs typeface="Times New Roman" pitchFamily="18" charset="0"/>
              </a:rPr>
              <a:t>Một</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số</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giao</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diện</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chương</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trình</a:t>
            </a:r>
            <a:endParaRPr lang="en-US" sz="3200" dirty="0">
              <a:latin typeface="Times New Roman" pitchFamily="18" charset="0"/>
              <a:cs typeface="Times New Roman" pitchFamily="18" charset="0"/>
            </a:endParaRPr>
          </a:p>
        </p:txBody>
      </p:sp>
      <p:sp>
        <p:nvSpPr>
          <p:cNvPr id="4" name="TextBox 3"/>
          <p:cNvSpPr txBox="1"/>
          <p:nvPr/>
        </p:nvSpPr>
        <p:spPr>
          <a:xfrm>
            <a:off x="4795296" y="6519446"/>
            <a:ext cx="4418197" cy="338554"/>
          </a:xfrm>
          <a:prstGeom prst="rect">
            <a:avLst/>
          </a:prstGeom>
          <a:noFill/>
        </p:spPr>
        <p:txBody>
          <a:bodyPr wrap="none" rtlCol="0">
            <a:spAutoFit/>
          </a:bodyPr>
          <a:lstStyle/>
          <a:p>
            <a:r>
              <a:rPr lang="en-US" sz="1600" dirty="0" err="1" smtClean="0">
                <a:latin typeface="Times New Roman" pitchFamily="18" charset="0"/>
                <a:cs typeface="Times New Roman" pitchFamily="18" charset="0"/>
              </a:rPr>
              <a:t>Hình</a:t>
            </a:r>
            <a:r>
              <a:rPr lang="en-US" sz="1600" dirty="0" smtClean="0">
                <a:latin typeface="Times New Roman" pitchFamily="18" charset="0"/>
                <a:cs typeface="Times New Roman" pitchFamily="18" charset="0"/>
              </a:rPr>
              <a:t> 4.5 </a:t>
            </a:r>
            <a:r>
              <a:rPr lang="en-US" sz="1600" dirty="0" err="1" smtClean="0">
                <a:latin typeface="Times New Roman" pitchFamily="18" charset="0"/>
                <a:cs typeface="Times New Roman" pitchFamily="18" charset="0"/>
              </a:rPr>
              <a:t>Giao</a:t>
            </a:r>
            <a:r>
              <a:rPr lang="en-US" sz="1600" dirty="0" smtClean="0">
                <a:latin typeface="Times New Roman" pitchFamily="18" charset="0"/>
                <a:cs typeface="Times New Roman" pitchFamily="18" charset="0"/>
              </a:rPr>
              <a:t> </a:t>
            </a:r>
            <a:r>
              <a:rPr lang="en-US" sz="1600" err="1" smtClean="0">
                <a:latin typeface="Times New Roman" pitchFamily="18" charset="0"/>
                <a:cs typeface="Times New Roman" pitchFamily="18" charset="0"/>
              </a:rPr>
              <a:t>diện</a:t>
            </a:r>
            <a:r>
              <a:rPr lang="en-US" sz="1600" smtClean="0">
                <a:latin typeface="Times New Roman" pitchFamily="18" charset="0"/>
                <a:cs typeface="Times New Roman" pitchFamily="18" charset="0"/>
              </a:rPr>
              <a:t> </a:t>
            </a:r>
            <a:r>
              <a:rPr lang="vi-VN" sz="1600" smtClean="0">
                <a:latin typeface="Times New Roman" pitchFamily="18" charset="0"/>
                <a:cs typeface="Times New Roman" pitchFamily="18" charset="0"/>
              </a:rPr>
              <a:t>trang khách hàng/ nhà cung cấp</a:t>
            </a:r>
            <a:endParaRPr lang="en-US" sz="1600" dirty="0">
              <a:latin typeface="Times New Roman" pitchFamily="18" charset="0"/>
              <a:cs typeface="Times New Roman" pitchFamily="18"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23507" y="76200"/>
            <a:ext cx="1362075" cy="1123950"/>
          </a:xfrm>
          <a:prstGeom prst="rect">
            <a:avLst/>
          </a:prstGeom>
        </p:spPr>
      </p:pic>
      <p:pic>
        <p:nvPicPr>
          <p:cNvPr id="3" name="Picture 2"/>
          <p:cNvPicPr>
            <a:picLocks noChangeAspect="1"/>
          </p:cNvPicPr>
          <p:nvPr/>
        </p:nvPicPr>
        <p:blipFill>
          <a:blip r:embed="rId3"/>
          <a:stretch>
            <a:fillRect/>
          </a:stretch>
        </p:blipFill>
        <p:spPr>
          <a:xfrm>
            <a:off x="1104900" y="1411117"/>
            <a:ext cx="9980682" cy="48703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a:latin typeface="Times New Roman" pitchFamily="18" charset="0"/>
                <a:cs typeface="Times New Roman" pitchFamily="18" charset="0"/>
              </a:rPr>
              <a:t>Một số giao diện chương trình</a:t>
            </a:r>
            <a:endParaRPr lang="en-US" sz="3200" dirty="0">
              <a:latin typeface="Times New Roman" pitchFamily="18" charset="0"/>
              <a:cs typeface="Times New Roman" pitchFamily="18" charset="0"/>
            </a:endParaRPr>
          </a:p>
        </p:txBody>
      </p:sp>
      <p:sp>
        <p:nvSpPr>
          <p:cNvPr id="8" name="TextBox 7"/>
          <p:cNvSpPr txBox="1"/>
          <p:nvPr/>
        </p:nvSpPr>
        <p:spPr>
          <a:xfrm>
            <a:off x="4795296" y="6519446"/>
            <a:ext cx="3249608" cy="338554"/>
          </a:xfrm>
          <a:prstGeom prst="rect">
            <a:avLst/>
          </a:prstGeom>
          <a:noFill/>
        </p:spPr>
        <p:txBody>
          <a:bodyPr wrap="none" rtlCol="0">
            <a:spAutoFit/>
          </a:bodyPr>
          <a:lstStyle/>
          <a:p>
            <a:r>
              <a:rPr lang="en-US" sz="1600" dirty="0" err="1" smtClean="0">
                <a:latin typeface="Times New Roman" pitchFamily="18" charset="0"/>
                <a:cs typeface="Times New Roman" pitchFamily="18" charset="0"/>
              </a:rPr>
              <a:t>Hình</a:t>
            </a:r>
            <a:r>
              <a:rPr lang="en-US" sz="1600" dirty="0" smtClean="0">
                <a:latin typeface="Times New Roman" pitchFamily="18" charset="0"/>
                <a:cs typeface="Times New Roman" pitchFamily="18" charset="0"/>
              </a:rPr>
              <a:t> 4.6 </a:t>
            </a:r>
            <a:r>
              <a:rPr lang="en-US" sz="1600" dirty="0" err="1" smtClean="0">
                <a:latin typeface="Times New Roman" pitchFamily="18" charset="0"/>
                <a:cs typeface="Times New Roman" pitchFamily="18" charset="0"/>
              </a:rPr>
              <a:t>Giao</a:t>
            </a:r>
            <a:r>
              <a:rPr lang="en-US" sz="1600" dirty="0" smtClean="0">
                <a:latin typeface="Times New Roman" pitchFamily="18" charset="0"/>
                <a:cs typeface="Times New Roman" pitchFamily="18" charset="0"/>
              </a:rPr>
              <a:t> </a:t>
            </a:r>
            <a:r>
              <a:rPr lang="en-US" sz="1600" err="1" smtClean="0">
                <a:latin typeface="Times New Roman" pitchFamily="18" charset="0"/>
                <a:cs typeface="Times New Roman" pitchFamily="18" charset="0"/>
              </a:rPr>
              <a:t>diện</a:t>
            </a:r>
            <a:r>
              <a:rPr lang="en-US" sz="1600" smtClean="0">
                <a:latin typeface="Times New Roman" pitchFamily="18" charset="0"/>
                <a:cs typeface="Times New Roman" pitchFamily="18" charset="0"/>
              </a:rPr>
              <a:t> </a:t>
            </a:r>
            <a:r>
              <a:rPr lang="vi-VN" sz="1600" smtClean="0">
                <a:latin typeface="Times New Roman" pitchFamily="18" charset="0"/>
                <a:cs typeface="Times New Roman" pitchFamily="18" charset="0"/>
              </a:rPr>
              <a:t>trang lập hoá đơn</a:t>
            </a:r>
            <a:endParaRPr lang="en-US" sz="1600" dirty="0">
              <a:latin typeface="Times New Roman" pitchFamily="18" charset="0"/>
              <a:cs typeface="Times New Roman" pitchFamily="18"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23507" y="76200"/>
            <a:ext cx="1362075" cy="1123950"/>
          </a:xfrm>
          <a:prstGeom prst="rect">
            <a:avLst/>
          </a:prstGeom>
        </p:spPr>
      </p:pic>
      <p:pic>
        <p:nvPicPr>
          <p:cNvPr id="3" name="Picture 2"/>
          <p:cNvPicPr>
            <a:picLocks noChangeAspect="1"/>
          </p:cNvPicPr>
          <p:nvPr/>
        </p:nvPicPr>
        <p:blipFill>
          <a:blip r:embed="rId3"/>
          <a:stretch>
            <a:fillRect/>
          </a:stretch>
        </p:blipFill>
        <p:spPr>
          <a:xfrm>
            <a:off x="1104900" y="1378856"/>
            <a:ext cx="9950494" cy="4920344"/>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104900" y="76200"/>
            <a:ext cx="9980682" cy="1096962"/>
          </a:xfrm>
        </p:spPr>
        <p:txBody>
          <a:bodyPr>
            <a:normAutofit/>
          </a:bodyPr>
          <a:lstStyle/>
          <a:p>
            <a:r>
              <a:rPr lang="en-US" sz="3200">
                <a:latin typeface="Times New Roman" pitchFamily="18" charset="0"/>
                <a:cs typeface="Times New Roman" pitchFamily="18" charset="0"/>
              </a:rPr>
              <a:t>Một số giao diện chương trình</a:t>
            </a:r>
            <a:endParaRPr lang="en-US" sz="3200" dirty="0">
              <a:latin typeface="Times New Roman" pitchFamily="18" charset="0"/>
              <a:cs typeface="Times New Roman" pitchFamily="18" charset="0"/>
            </a:endParaRPr>
          </a:p>
        </p:txBody>
      </p:sp>
      <p:sp>
        <p:nvSpPr>
          <p:cNvPr id="6" name="TextBox 5"/>
          <p:cNvSpPr txBox="1"/>
          <p:nvPr/>
        </p:nvSpPr>
        <p:spPr>
          <a:xfrm>
            <a:off x="4795296" y="6519446"/>
            <a:ext cx="3289683" cy="338554"/>
          </a:xfrm>
          <a:prstGeom prst="rect">
            <a:avLst/>
          </a:prstGeom>
          <a:noFill/>
        </p:spPr>
        <p:txBody>
          <a:bodyPr wrap="none" rtlCol="0">
            <a:spAutoFit/>
          </a:bodyPr>
          <a:lstStyle/>
          <a:p>
            <a:r>
              <a:rPr lang="en-US" sz="1600" dirty="0" err="1" smtClean="0">
                <a:latin typeface="Times New Roman" pitchFamily="18" charset="0"/>
                <a:cs typeface="Times New Roman" pitchFamily="18" charset="0"/>
              </a:rPr>
              <a:t>Hình</a:t>
            </a:r>
            <a:r>
              <a:rPr lang="en-US" sz="1600" dirty="0" smtClean="0">
                <a:latin typeface="Times New Roman" pitchFamily="18" charset="0"/>
                <a:cs typeface="Times New Roman" pitchFamily="18" charset="0"/>
              </a:rPr>
              <a:t> 4.6 </a:t>
            </a:r>
            <a:r>
              <a:rPr lang="en-US" sz="1600" dirty="0" err="1" smtClean="0">
                <a:latin typeface="Times New Roman" pitchFamily="18" charset="0"/>
                <a:cs typeface="Times New Roman" pitchFamily="18" charset="0"/>
              </a:rPr>
              <a:t>Giao</a:t>
            </a:r>
            <a:r>
              <a:rPr lang="en-US" sz="1600" dirty="0" smtClean="0">
                <a:latin typeface="Times New Roman" pitchFamily="18" charset="0"/>
                <a:cs typeface="Times New Roman" pitchFamily="18" charset="0"/>
              </a:rPr>
              <a:t> </a:t>
            </a:r>
            <a:r>
              <a:rPr lang="en-US" sz="1600" err="1" smtClean="0">
                <a:latin typeface="Times New Roman" pitchFamily="18" charset="0"/>
                <a:cs typeface="Times New Roman" pitchFamily="18" charset="0"/>
              </a:rPr>
              <a:t>diện</a:t>
            </a:r>
            <a:r>
              <a:rPr lang="en-US" sz="1600" smtClean="0">
                <a:latin typeface="Times New Roman" pitchFamily="18" charset="0"/>
                <a:cs typeface="Times New Roman" pitchFamily="18" charset="0"/>
              </a:rPr>
              <a:t> </a:t>
            </a:r>
            <a:r>
              <a:rPr lang="vi-VN" sz="1600" smtClean="0">
                <a:latin typeface="Times New Roman" pitchFamily="18" charset="0"/>
                <a:cs typeface="Times New Roman" pitchFamily="18" charset="0"/>
              </a:rPr>
              <a:t>trang lập báo biểu</a:t>
            </a:r>
            <a:endParaRPr lang="en-US" sz="1600" dirty="0">
              <a:latin typeface="Times New Roman" pitchFamily="18" charset="0"/>
              <a:cs typeface="Times New Roman" pitchFamily="18" charset="0"/>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23507" y="76200"/>
            <a:ext cx="1362075" cy="1123950"/>
          </a:xfrm>
          <a:prstGeom prst="rect">
            <a:avLst/>
          </a:prstGeom>
        </p:spPr>
      </p:pic>
      <p:pic>
        <p:nvPicPr>
          <p:cNvPr id="9" name="Picture 8"/>
          <p:cNvPicPr>
            <a:picLocks noChangeAspect="1"/>
          </p:cNvPicPr>
          <p:nvPr/>
        </p:nvPicPr>
        <p:blipFill>
          <a:blip r:embed="rId3"/>
          <a:stretch>
            <a:fillRect/>
          </a:stretch>
        </p:blipFill>
        <p:spPr>
          <a:xfrm>
            <a:off x="1104900" y="1480457"/>
            <a:ext cx="9980682" cy="5038989"/>
          </a:xfrm>
          <a:prstGeom prst="rect">
            <a:avLst/>
          </a:prstGeom>
        </p:spPr>
      </p:pic>
    </p:spTree>
    <p:extLst>
      <p:ext uri="{BB962C8B-B14F-4D97-AF65-F5344CB8AC3E}">
        <p14:creationId xmlns:p14="http://schemas.microsoft.com/office/powerpoint/2010/main" val="4046581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latin typeface="Times New Roman" pitchFamily="18" charset="0"/>
                <a:cs typeface="Times New Roman" pitchFamily="18" charset="0"/>
              </a:rPr>
              <a:t>V. </a:t>
            </a:r>
            <a:r>
              <a:rPr lang="en-US" sz="3200" dirty="0" err="1" smtClean="0">
                <a:latin typeface="Times New Roman" pitchFamily="18" charset="0"/>
                <a:cs typeface="Times New Roman" pitchFamily="18" charset="0"/>
              </a:rPr>
              <a:t>Tổng</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kết</a:t>
            </a:r>
            <a:endParaRPr lang="en-US" sz="3200" dirty="0">
              <a:latin typeface="Times New Roman" pitchFamily="18" charset="0"/>
              <a:cs typeface="Times New Roman" pitchFamily="18" charset="0"/>
            </a:endParaRPr>
          </a:p>
        </p:txBody>
      </p:sp>
      <p:sp>
        <p:nvSpPr>
          <p:cNvPr id="3" name="Content Placeholder 2"/>
          <p:cNvSpPr>
            <a:spLocks noGrp="1"/>
          </p:cNvSpPr>
          <p:nvPr>
            <p:ph sz="half" idx="1"/>
          </p:nvPr>
        </p:nvSpPr>
        <p:spPr>
          <a:xfrm>
            <a:off x="1104900" y="1408806"/>
            <a:ext cx="5327798" cy="4481631"/>
          </a:xfrm>
        </p:spPr>
        <p:txBody>
          <a:bodyPr>
            <a:noAutofit/>
          </a:bodyPr>
          <a:lstStyle/>
          <a:p>
            <a:pPr>
              <a:spcBef>
                <a:spcPts val="1200"/>
              </a:spcBef>
            </a:pPr>
            <a:r>
              <a:rPr lang="en-US" b="1" dirty="0" err="1" smtClean="0">
                <a:latin typeface="Times New Roman" pitchFamily="18" charset="0"/>
                <a:cs typeface="Times New Roman" pitchFamily="18" charset="0"/>
              </a:rPr>
              <a:t>Những</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điểm</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đã</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đạt</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được</a:t>
            </a:r>
            <a:r>
              <a:rPr lang="en-US" b="1" dirty="0" smtClean="0">
                <a:latin typeface="Times New Roman" pitchFamily="18" charset="0"/>
                <a:cs typeface="Times New Roman" pitchFamily="18" charset="0"/>
              </a:rPr>
              <a:t>:</a:t>
            </a:r>
          </a:p>
          <a:p>
            <a:pPr marL="457200" lvl="0" indent="-457200">
              <a:spcBef>
                <a:spcPts val="1200"/>
              </a:spcBef>
              <a:buFont typeface="+mj-lt"/>
              <a:buAutoNum type="arabicPeriod"/>
            </a:pPr>
            <a:r>
              <a:rPr lang="en-US" dirty="0" err="1" smtClean="0">
                <a:latin typeface="Times New Roman" pitchFamily="18" charset="0"/>
                <a:cs typeface="Times New Roman" pitchFamily="18" charset="0"/>
              </a:rPr>
              <a:t>Giao</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diện</a:t>
            </a:r>
            <a:r>
              <a:rPr lang="en-US" dirty="0" smtClean="0">
                <a:latin typeface="Times New Roman" pitchFamily="18" charset="0"/>
                <a:cs typeface="Times New Roman" pitchFamily="18" charset="0"/>
              </a:rPr>
              <a:t> </a:t>
            </a:r>
            <a:r>
              <a:rPr lang="en-US" err="1" smtClean="0">
                <a:latin typeface="Times New Roman" pitchFamily="18" charset="0"/>
                <a:cs typeface="Times New Roman" pitchFamily="18" charset="0"/>
              </a:rPr>
              <a:t>thân</a:t>
            </a:r>
            <a:r>
              <a:rPr lang="en-US" smtClean="0">
                <a:latin typeface="Times New Roman" pitchFamily="18" charset="0"/>
                <a:cs typeface="Times New Roman" pitchFamily="18" charset="0"/>
              </a:rPr>
              <a:t> thiện.</a:t>
            </a:r>
            <a:endParaRPr lang="en-US" dirty="0" smtClean="0">
              <a:latin typeface="Times New Roman" pitchFamily="18" charset="0"/>
              <a:cs typeface="Times New Roman" pitchFamily="18" charset="0"/>
            </a:endParaRPr>
          </a:p>
          <a:p>
            <a:pPr marL="457200" lvl="0" indent="-457200">
              <a:spcBef>
                <a:spcPts val="1200"/>
              </a:spcBef>
              <a:buFont typeface="+mj-lt"/>
              <a:buAutoNum type="arabicPeriod"/>
            </a:pPr>
            <a:r>
              <a:rPr lang="vi-VN" smtClean="0">
                <a:latin typeface="Times New Roman" pitchFamily="18" charset="0"/>
                <a:cs typeface="Times New Roman" pitchFamily="18" charset="0"/>
              </a:rPr>
              <a:t>Phần mềm</a:t>
            </a:r>
            <a:r>
              <a:rPr lang="en-US"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đã</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đáp</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ứng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được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yêu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cầu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xử</a:t>
            </a:r>
            <a:r>
              <a:rPr lang="en-US" dirty="0" smtClean="0">
                <a:latin typeface="Times New Roman" pitchFamily="18" charset="0"/>
                <a:cs typeface="Times New Roman" pitchFamily="18" charset="0"/>
              </a:rPr>
              <a:t> </a:t>
            </a:r>
            <a:r>
              <a:rPr lang="en-US" err="1" smtClean="0">
                <a:latin typeface="Times New Roman" pitchFamily="18" charset="0"/>
                <a:cs typeface="Times New Roman" pitchFamily="18" charset="0"/>
              </a:rPr>
              <a:t>lý</a:t>
            </a:r>
            <a:r>
              <a:rPr lang="en-US" smtClean="0">
                <a:latin typeface="Times New Roman" pitchFamily="18" charset="0"/>
                <a:cs typeface="Times New Roman" pitchFamily="18" charset="0"/>
              </a:rPr>
              <a:t> nghiệp </a:t>
            </a:r>
            <a:r>
              <a:rPr lang="en-US" dirty="0" err="1" smtClean="0">
                <a:latin typeface="Times New Roman" pitchFamily="18" charset="0"/>
                <a:cs typeface="Times New Roman" pitchFamily="18" charset="0"/>
              </a:rPr>
              <a:t>vụ</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cơ</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bản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của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quá</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trình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bán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hàng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như</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quản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lý</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sản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phẩm</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quản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lý</a:t>
            </a:r>
            <a:r>
              <a:rPr lang="en-US" dirty="0" smtClean="0">
                <a:latin typeface="Times New Roman" pitchFamily="18" charset="0"/>
                <a:cs typeface="Times New Roman" pitchFamily="18" charset="0"/>
              </a:rPr>
              <a:t> tin </a:t>
            </a:r>
            <a:r>
              <a:rPr lang="en-US" dirty="0" err="1" smtClean="0">
                <a:latin typeface="Times New Roman" pitchFamily="18" charset="0"/>
                <a:cs typeface="Times New Roman" pitchFamily="18" charset="0"/>
              </a:rPr>
              <a:t>tức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quản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lý</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đơn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hàng</a:t>
            </a:r>
            <a:r>
              <a:rPr lang="en-US" dirty="0" smtClean="0">
                <a:latin typeface="Times New Roman" pitchFamily="18" charset="0"/>
                <a:cs typeface="Times New Roman" pitchFamily="18" charset="0"/>
              </a:rPr>
              <a:t>.</a:t>
            </a:r>
          </a:p>
          <a:p>
            <a:pPr marL="457200" lvl="0" indent="-457200">
              <a:spcBef>
                <a:spcPts val="1200"/>
              </a:spcBef>
              <a:buFont typeface="+mj-lt"/>
              <a:buAutoNum type="arabicPeriod"/>
            </a:pPr>
            <a:r>
              <a:rPr lang="en-US" dirty="0" err="1" smtClean="0">
                <a:latin typeface="Times New Roman" pitchFamily="18" charset="0"/>
                <a:cs typeface="Times New Roman" pitchFamily="18" charset="0"/>
              </a:rPr>
              <a:t>Các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thông</a:t>
            </a:r>
            <a:r>
              <a:rPr lang="en-US" dirty="0" smtClean="0">
                <a:latin typeface="Times New Roman" pitchFamily="18" charset="0"/>
                <a:cs typeface="Times New Roman" pitchFamily="18" charset="0"/>
              </a:rPr>
              <a:t> tin </a:t>
            </a:r>
            <a:r>
              <a:rPr lang="en-US" dirty="0" err="1" smtClean="0">
                <a:latin typeface="Times New Roman" pitchFamily="18" charset="0"/>
                <a:cs typeface="Times New Roman" pitchFamily="18" charset="0"/>
              </a:rPr>
              <a:t>được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lưu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trữ</a:t>
            </a:r>
            <a:r>
              <a:rPr lang="en-US" dirty="0" smtClean="0">
                <a:latin typeface="Times New Roman" pitchFamily="18" charset="0"/>
                <a:cs typeface="Times New Roman" pitchFamily="18" charset="0"/>
              </a:rPr>
              <a:t> </a:t>
            </a:r>
            <a:r>
              <a:rPr lang="en-US" err="1" smtClean="0">
                <a:latin typeface="Times New Roman" pitchFamily="18" charset="0"/>
                <a:cs typeface="Times New Roman" pitchFamily="18" charset="0"/>
              </a:rPr>
              <a:t>khoa</a:t>
            </a:r>
            <a:r>
              <a:rPr lang="en-US" smtClean="0">
                <a:latin typeface="Times New Roman" pitchFamily="18" charset="0"/>
                <a:cs typeface="Times New Roman" pitchFamily="18" charset="0"/>
              </a:rPr>
              <a:t> học, xử </a:t>
            </a:r>
            <a:r>
              <a:rPr lang="en-US" dirty="0" err="1" smtClean="0">
                <a:latin typeface="Times New Roman" pitchFamily="18" charset="0"/>
                <a:cs typeface="Times New Roman" pitchFamily="18" charset="0"/>
              </a:rPr>
              <a:t>lý</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một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cách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dễ</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dàng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chính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xác</a:t>
            </a:r>
            <a:r>
              <a:rPr lang="en-US" dirty="0" smtClean="0">
                <a:latin typeface="Times New Roman" pitchFamily="18" charset="0"/>
                <a:cs typeface="Times New Roman" pitchFamily="18" charset="0"/>
              </a:rPr>
              <a:t>.</a:t>
            </a:r>
          </a:p>
          <a:p>
            <a:pPr marL="457200" lvl="0" indent="-457200">
              <a:spcBef>
                <a:spcPts val="1200"/>
              </a:spcBef>
              <a:buFont typeface="+mj-lt"/>
              <a:buAutoNum type="arabicPeriod"/>
            </a:pPr>
            <a:r>
              <a:rPr lang="en-US" dirty="0" err="1" smtClean="0">
                <a:latin typeface="Times New Roman" pitchFamily="18" charset="0"/>
                <a:cs typeface="Times New Roman" pitchFamily="18" charset="0"/>
              </a:rPr>
              <a:t>Các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vùng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nhập</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liệu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được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kiểm</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soát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tránh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việc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sai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sót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thông</a:t>
            </a:r>
            <a:r>
              <a:rPr lang="en-US" dirty="0" smtClean="0">
                <a:latin typeface="Times New Roman" pitchFamily="18" charset="0"/>
                <a:cs typeface="Times New Roman" pitchFamily="18" charset="0"/>
              </a:rPr>
              <a:t> tin </a:t>
            </a:r>
            <a:r>
              <a:rPr lang="en-US" dirty="0" err="1" smtClean="0">
                <a:latin typeface="Times New Roman" pitchFamily="18" charset="0"/>
                <a:cs typeface="Times New Roman" pitchFamily="18" charset="0"/>
              </a:rPr>
              <a:t>trong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quá</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trình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nhập</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dữ</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liệu</a:t>
            </a:r>
            <a:r>
              <a:rPr lang="en-US" dirty="0" smtClean="0">
                <a:latin typeface="Times New Roman" pitchFamily="18" charset="0"/>
                <a:cs typeface="Times New Roman" pitchFamily="18" charset="0"/>
              </a:rPr>
              <a:t>.</a:t>
            </a:r>
          </a:p>
          <a:p>
            <a:pPr marL="457200" lvl="0" indent="-457200">
              <a:spcBef>
                <a:spcPts val="1200"/>
              </a:spcBef>
              <a:buFont typeface="+mj-lt"/>
              <a:buAutoNum type="arabicPeriod"/>
            </a:pPr>
            <a:r>
              <a:rPr lang="en-US" smtClean="0">
                <a:latin typeface="Times New Roman" pitchFamily="18" charset="0"/>
                <a:cs typeface="Times New Roman" pitchFamily="18" charset="0"/>
              </a:rPr>
              <a:t>Hỗ </a:t>
            </a:r>
            <a:r>
              <a:rPr lang="en-US" dirty="0" err="1" smtClean="0">
                <a:latin typeface="Times New Roman" pitchFamily="18" charset="0"/>
                <a:cs typeface="Times New Roman" pitchFamily="18" charset="0"/>
              </a:rPr>
              <a:t>trợ</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đặt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hàng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trực</a:t>
            </a:r>
            <a:r>
              <a:rPr lang="en-US" dirty="0" smtClean="0">
                <a:latin typeface="Times New Roman" pitchFamily="18" charset="0"/>
                <a:cs typeface="Times New Roman" pitchFamily="18" charset="0"/>
              </a:rPr>
              <a:t> </a:t>
            </a:r>
            <a:r>
              <a:rPr lang="en-US" err="1" smtClean="0">
                <a:latin typeface="Times New Roman" pitchFamily="18" charset="0"/>
                <a:cs typeface="Times New Roman" pitchFamily="18" charset="0"/>
              </a:rPr>
              <a:t>tuyến</a:t>
            </a:r>
            <a:r>
              <a:rPr lang="en-US" smtClean="0">
                <a:latin typeface="Times New Roman" pitchFamily="18" charset="0"/>
                <a:cs typeface="Times New Roman" pitchFamily="18" charset="0"/>
              </a:rPr>
              <a:t>.</a:t>
            </a:r>
          </a:p>
          <a:p>
            <a:pPr marL="457200" lvl="0" indent="-457200">
              <a:spcBef>
                <a:spcPts val="1200"/>
              </a:spcBef>
              <a:buFont typeface="+mj-lt"/>
              <a:buAutoNum type="arabicPeriod"/>
            </a:pPr>
            <a:r>
              <a:rPr lang="en-US" smtClean="0">
                <a:latin typeface="Times New Roman" pitchFamily="18" charset="0"/>
                <a:cs typeface="Times New Roman" pitchFamily="18" charset="0"/>
              </a:rPr>
              <a:t>Hỗ trợ sử dụng mã khuyến mại.</a:t>
            </a:r>
            <a:endParaRPr lang="en-US" dirty="0" smtClean="0">
              <a:latin typeface="Times New Roman" pitchFamily="18" charset="0"/>
              <a:cs typeface="Times New Roman" pitchFamily="18" charset="0"/>
            </a:endParaRPr>
          </a:p>
          <a:p>
            <a:pPr marL="457200" indent="-457200">
              <a:spcBef>
                <a:spcPts val="1200"/>
              </a:spcBef>
              <a:buFont typeface="+mj-lt"/>
              <a:buAutoNum type="arabicPeriod"/>
            </a:pPr>
            <a:r>
              <a:rPr lang="en-US" smtClean="0">
                <a:latin typeface="Times New Roman" pitchFamily="18" charset="0"/>
                <a:cs typeface="Times New Roman" pitchFamily="18" charset="0"/>
              </a:rPr>
              <a:t>Hỗ trợ thanh toán</a:t>
            </a:r>
            <a:r>
              <a:rPr lang="vi-VN" smtClean="0">
                <a:latin typeface="Times New Roman" pitchFamily="18" charset="0"/>
                <a:cs typeface="Times New Roman" pitchFamily="18" charset="0"/>
              </a:rPr>
              <a:t> thẻ</a:t>
            </a:r>
            <a:endParaRPr lang="en-US" dirty="0">
              <a:latin typeface="Times New Roman" pitchFamily="18" charset="0"/>
              <a:cs typeface="Times New Roman" pitchFamily="18" charset="0"/>
            </a:endParaRPr>
          </a:p>
        </p:txBody>
      </p:sp>
      <p:sp>
        <p:nvSpPr>
          <p:cNvPr id="4" name="Content Placeholder 3"/>
          <p:cNvSpPr>
            <a:spLocks noGrp="1"/>
          </p:cNvSpPr>
          <p:nvPr>
            <p:ph sz="half" idx="2"/>
          </p:nvPr>
        </p:nvSpPr>
        <p:spPr>
          <a:xfrm>
            <a:off x="6581553" y="1408807"/>
            <a:ext cx="4473648" cy="4571999"/>
          </a:xfrm>
        </p:spPr>
        <p:txBody>
          <a:bodyPr>
            <a:normAutofit/>
          </a:bodyPr>
          <a:lstStyle/>
          <a:p>
            <a:r>
              <a:rPr lang="en-US" b="1" dirty="0" err="1" smtClean="0">
                <a:latin typeface="Times New Roman" pitchFamily="18" charset="0"/>
                <a:cs typeface="Times New Roman" pitchFamily="18" charset="0"/>
              </a:rPr>
              <a:t>Hướng</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phát</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triển</a:t>
            </a:r>
            <a:r>
              <a:rPr lang="en-US" b="1" dirty="0" smtClean="0">
                <a:latin typeface="Times New Roman" pitchFamily="18" charset="0"/>
                <a:cs typeface="Times New Roman" pitchFamily="18" charset="0"/>
              </a:rPr>
              <a:t> </a:t>
            </a:r>
            <a:r>
              <a:rPr lang="en-US" b="1" err="1" smtClean="0">
                <a:latin typeface="Times New Roman" pitchFamily="18" charset="0"/>
                <a:cs typeface="Times New Roman" pitchFamily="18" charset="0"/>
              </a:rPr>
              <a:t>của</a:t>
            </a:r>
            <a:r>
              <a:rPr lang="en-US" b="1" smtClean="0">
                <a:latin typeface="Times New Roman" pitchFamily="18" charset="0"/>
                <a:cs typeface="Times New Roman" pitchFamily="18" charset="0"/>
              </a:rPr>
              <a:t> </a:t>
            </a:r>
            <a:r>
              <a:rPr lang="vi-VN" b="1" smtClean="0">
                <a:latin typeface="Times New Roman" pitchFamily="18" charset="0"/>
                <a:cs typeface="Times New Roman" pitchFamily="18" charset="0"/>
              </a:rPr>
              <a:t>ứng dụng</a:t>
            </a:r>
            <a:endParaRPr lang="en-US" b="1" dirty="0" smtClean="0">
              <a:latin typeface="Times New Roman" pitchFamily="18" charset="0"/>
              <a:cs typeface="Times New Roman" pitchFamily="18" charset="0"/>
            </a:endParaRPr>
          </a:p>
          <a:p>
            <a:pPr marL="457200" indent="-457200">
              <a:buFont typeface="+mj-lt"/>
              <a:buAutoNum type="arabicPeriod"/>
            </a:pPr>
            <a:r>
              <a:rPr lang="en-US" dirty="0" err="1" smtClean="0">
                <a:latin typeface="Times New Roman" pitchFamily="18" charset="0"/>
                <a:cs typeface="Times New Roman" pitchFamily="18" charset="0"/>
              </a:rPr>
              <a:t>Xây</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dựng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thêm</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phương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thức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khuyến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mại</a:t>
            </a:r>
            <a:endParaRPr lang="en-US" dirty="0" smtClean="0">
              <a:latin typeface="Times New Roman" pitchFamily="18" charset="0"/>
              <a:cs typeface="Times New Roman" pitchFamily="18" charset="0"/>
            </a:endParaRPr>
          </a:p>
          <a:p>
            <a:pPr marL="457200" indent="-457200">
              <a:buFont typeface="+mj-lt"/>
              <a:buAutoNum type="arabicPeriod"/>
            </a:pPr>
            <a:r>
              <a:rPr lang="en-US" dirty="0" err="1" smtClean="0">
                <a:latin typeface="Times New Roman" pitchFamily="18" charset="0"/>
                <a:cs typeface="Times New Roman" pitchFamily="18" charset="0"/>
              </a:rPr>
              <a:t>Hỗ</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trợ</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thanh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toán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thêm</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các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phương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thức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mới</a:t>
            </a:r>
            <a:r>
              <a:rPr lang="en-US" dirty="0" smtClean="0">
                <a:latin typeface="Times New Roman" pitchFamily="18" charset="0"/>
                <a:cs typeface="Times New Roman" pitchFamily="18" charset="0"/>
              </a:rPr>
              <a:t>.</a:t>
            </a:r>
          </a:p>
          <a:p>
            <a:pPr marL="457200" indent="-457200">
              <a:buFont typeface="+mj-lt"/>
              <a:buAutoNum type="arabicPeriod"/>
            </a:pPr>
            <a:r>
              <a:rPr lang="vi-VN" smtClean="0">
                <a:latin typeface="Times New Roman" pitchFamily="18" charset="0"/>
                <a:cs typeface="Times New Roman" pitchFamily="18" charset="0"/>
              </a:rPr>
              <a:t>Quản lý chặt chẽ và ngày càng thông minh hơn</a:t>
            </a:r>
            <a:endParaRPr lang="en-US"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23507" y="76200"/>
            <a:ext cx="1362075" cy="112395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327450" y="1127052"/>
            <a:ext cx="3168503" cy="914400"/>
          </a:xfrm>
        </p:spPr>
        <p:txBody>
          <a:bodyPr>
            <a:normAutofit/>
          </a:bodyPr>
          <a:lstStyle/>
          <a:p>
            <a:r>
              <a:rPr lang="en-US" sz="3200" b="1" dirty="0" err="1" smtClean="0">
                <a:latin typeface="Times New Roman" pitchFamily="18" charset="0"/>
                <a:cs typeface="Times New Roman" pitchFamily="18" charset="0"/>
              </a:rPr>
              <a:t>Lời</a:t>
            </a:r>
            <a:r>
              <a:rPr lang="en-US" sz="3200" b="1" dirty="0" smtClean="0">
                <a:latin typeface="Times New Roman" pitchFamily="18" charset="0"/>
                <a:cs typeface="Times New Roman" pitchFamily="18" charset="0"/>
              </a:rPr>
              <a:t> </a:t>
            </a:r>
            <a:r>
              <a:rPr lang="en-US" sz="3200" b="1" dirty="0" err="1" smtClean="0">
                <a:latin typeface="Times New Roman" pitchFamily="18" charset="0"/>
                <a:cs typeface="Times New Roman" pitchFamily="18" charset="0"/>
              </a:rPr>
              <a:t>cẢm</a:t>
            </a:r>
            <a:r>
              <a:rPr lang="en-US" sz="3200" b="1" dirty="0" smtClean="0">
                <a:latin typeface="Times New Roman" pitchFamily="18" charset="0"/>
                <a:cs typeface="Times New Roman" pitchFamily="18" charset="0"/>
              </a:rPr>
              <a:t> </a:t>
            </a:r>
            <a:r>
              <a:rPr lang="en-US" sz="3200" b="1" dirty="0" err="1" smtClean="0">
                <a:latin typeface="Times New Roman" pitchFamily="18" charset="0"/>
                <a:cs typeface="Times New Roman" pitchFamily="18" charset="0"/>
              </a:rPr>
              <a:t>ơn</a:t>
            </a:r>
            <a:endParaRPr lang="en-US" sz="3200" b="1" dirty="0">
              <a:latin typeface="Times New Roman" pitchFamily="18" charset="0"/>
              <a:cs typeface="Times New Roman" pitchFamily="18" charset="0"/>
            </a:endParaRPr>
          </a:p>
        </p:txBody>
      </p:sp>
      <p:sp>
        <p:nvSpPr>
          <p:cNvPr id="3" name="Subtitle 2"/>
          <p:cNvSpPr>
            <a:spLocks noGrp="1"/>
          </p:cNvSpPr>
          <p:nvPr>
            <p:ph type="subTitle" idx="1"/>
          </p:nvPr>
        </p:nvSpPr>
        <p:spPr>
          <a:xfrm>
            <a:off x="1009205" y="2307265"/>
            <a:ext cx="10096501" cy="3327991"/>
          </a:xfrm>
        </p:spPr>
        <p:txBody>
          <a:bodyPr>
            <a:noAutofit/>
          </a:bodyPr>
          <a:lstStyle/>
          <a:p>
            <a:pPr>
              <a:lnSpc>
                <a:spcPct val="100000"/>
              </a:lnSpc>
              <a:spcBef>
                <a:spcPts val="600"/>
              </a:spcBef>
              <a:spcAft>
                <a:spcPts val="600"/>
              </a:spcAft>
            </a:pPr>
            <a:r>
              <a:rPr lang="vi-VN" sz="2400" smtClean="0">
                <a:latin typeface="Times New Roman" pitchFamily="18" charset="0"/>
                <a:cs typeface="Times New Roman" pitchFamily="18" charset="0"/>
              </a:rPr>
              <a:t>Nhóm</a:t>
            </a:r>
            <a:r>
              <a:rPr lang="en-US" sz="240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xin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gửi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lời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cảm</a:t>
            </a:r>
            <a:r>
              <a:rPr lang="en-US" sz="2400" dirty="0" smtClean="0">
                <a:latin typeface="Times New Roman" pitchFamily="18" charset="0"/>
                <a:cs typeface="Times New Roman" pitchFamily="18" charset="0"/>
              </a:rPr>
              <a:t> </a:t>
            </a:r>
            <a:r>
              <a:rPr lang="en-US" sz="2400" err="1" smtClean="0">
                <a:latin typeface="Times New Roman" pitchFamily="18" charset="0"/>
                <a:cs typeface="Times New Roman" pitchFamily="18" charset="0"/>
              </a:rPr>
              <a:t>ơn</a:t>
            </a:r>
            <a:r>
              <a:rPr lang="en-US" sz="2400" smtClean="0">
                <a:latin typeface="Times New Roman" pitchFamily="18" charset="0"/>
                <a:cs typeface="Times New Roman" pitchFamily="18" charset="0"/>
              </a:rPr>
              <a:t> tới </a:t>
            </a:r>
            <a:r>
              <a:rPr lang="vi-VN" sz="2400" smtClean="0">
                <a:latin typeface="Times New Roman" pitchFamily="18" charset="0"/>
                <a:cs typeface="Times New Roman" pitchFamily="18" charset="0"/>
              </a:rPr>
              <a:t>các thầy cô đã </a:t>
            </a:r>
            <a:r>
              <a:rPr lang="en-US" sz="2400" dirty="0" err="1" smtClean="0">
                <a:latin typeface="Times New Roman" pitchFamily="18" charset="0"/>
                <a:cs typeface="Times New Roman" pitchFamily="18" charset="0"/>
              </a:rPr>
              <a:t>tạo</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diều</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kiện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và</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giúp</a:t>
            </a:r>
            <a:r>
              <a:rPr lang="en-US" sz="2400" dirty="0" smtClean="0">
                <a:latin typeface="Times New Roman" pitchFamily="18" charset="0"/>
                <a:cs typeface="Times New Roman" pitchFamily="18" charset="0"/>
              </a:rPr>
              <a:t> </a:t>
            </a:r>
            <a:r>
              <a:rPr lang="en-US" sz="2400" err="1" smtClean="0">
                <a:latin typeface="Times New Roman" pitchFamily="18" charset="0"/>
                <a:cs typeface="Times New Roman" pitchFamily="18" charset="0"/>
              </a:rPr>
              <a:t>đỡ</a:t>
            </a:r>
            <a:r>
              <a:rPr lang="en-US" sz="2400" smtClean="0">
                <a:latin typeface="Times New Roman" pitchFamily="18" charset="0"/>
                <a:cs typeface="Times New Roman" pitchFamily="18" charset="0"/>
              </a:rPr>
              <a:t> </a:t>
            </a:r>
            <a:r>
              <a:rPr lang="vi-VN" sz="2400" smtClean="0">
                <a:latin typeface="Times New Roman" pitchFamily="18" charset="0"/>
                <a:cs typeface="Times New Roman" pitchFamily="18" charset="0"/>
              </a:rPr>
              <a:t>nhóm</a:t>
            </a:r>
            <a:r>
              <a:rPr lang="en-US" sz="240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trong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quá</a:t>
            </a:r>
            <a:r>
              <a:rPr lang="en-US" sz="2400" dirty="0" smtClean="0">
                <a:latin typeface="Times New Roman" pitchFamily="18" charset="0"/>
                <a:cs typeface="Times New Roman" pitchFamily="18" charset="0"/>
              </a:rPr>
              <a:t> </a:t>
            </a:r>
            <a:r>
              <a:rPr lang="en-US" sz="2400" err="1" smtClean="0">
                <a:latin typeface="Times New Roman" pitchFamily="18" charset="0"/>
                <a:cs typeface="Times New Roman" pitchFamily="18" charset="0"/>
              </a:rPr>
              <a:t>trình</a:t>
            </a:r>
            <a:r>
              <a:rPr lang="en-US" sz="2400" smtClean="0">
                <a:latin typeface="Times New Roman" pitchFamily="18" charset="0"/>
                <a:cs typeface="Times New Roman" pitchFamily="18" charset="0"/>
              </a:rPr>
              <a:t> </a:t>
            </a:r>
            <a:r>
              <a:rPr lang="vi-VN" sz="2400" smtClean="0">
                <a:latin typeface="Times New Roman" pitchFamily="18" charset="0"/>
                <a:cs typeface="Times New Roman" pitchFamily="18" charset="0"/>
              </a:rPr>
              <a:t>xây dựng ứng dụng trên</a:t>
            </a:r>
            <a:r>
              <a:rPr lang="en-US" sz="240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Đặc</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biệt</a:t>
            </a:r>
            <a:r>
              <a:rPr lang="en-US" sz="2400" dirty="0" smtClean="0">
                <a:latin typeface="Times New Roman" pitchFamily="18" charset="0"/>
                <a:cs typeface="Times New Roman" pitchFamily="18" charset="0"/>
              </a:rPr>
              <a:t> </a:t>
            </a:r>
            <a:r>
              <a:rPr lang="en-US" sz="2400" err="1" smtClean="0">
                <a:latin typeface="Times New Roman" pitchFamily="18" charset="0"/>
                <a:cs typeface="Times New Roman" pitchFamily="18" charset="0"/>
              </a:rPr>
              <a:t>là</a:t>
            </a:r>
            <a:r>
              <a:rPr lang="en-US" sz="2400" smtClean="0">
                <a:latin typeface="Times New Roman" pitchFamily="18" charset="0"/>
                <a:cs typeface="Times New Roman" pitchFamily="18" charset="0"/>
              </a:rPr>
              <a:t> cô</a:t>
            </a:r>
            <a:r>
              <a:rPr lang="vi-VN" sz="2400" smtClean="0">
                <a:latin typeface="Times New Roman" pitchFamily="18" charset="0"/>
                <a:cs typeface="Times New Roman" pitchFamily="18" charset="0"/>
              </a:rPr>
              <a:t> Đỗ Thị Minh Phụng</a:t>
            </a:r>
            <a:r>
              <a:rPr lang="en-US" sz="240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thầy</a:t>
            </a:r>
            <a:r>
              <a:rPr lang="en-US" sz="2400" dirty="0" smtClean="0">
                <a:latin typeface="Times New Roman" pitchFamily="18" charset="0"/>
                <a:cs typeface="Times New Roman" pitchFamily="18" charset="0"/>
              </a:rPr>
              <a:t> </a:t>
            </a:r>
            <a:r>
              <a:rPr lang="en-US" sz="2400" b="1" err="1" smtClean="0">
                <a:latin typeface="Times New Roman" pitchFamily="18" charset="0"/>
                <a:cs typeface="Times New Roman" pitchFamily="18" charset="0"/>
              </a:rPr>
              <a:t>Lê</a:t>
            </a:r>
            <a:r>
              <a:rPr lang="en-US" sz="2400" b="1" smtClean="0">
                <a:latin typeface="Times New Roman" pitchFamily="18" charset="0"/>
                <a:cs typeface="Times New Roman" pitchFamily="18" charset="0"/>
              </a:rPr>
              <a:t> </a:t>
            </a:r>
            <a:r>
              <a:rPr lang="vi-VN" sz="2400" b="1" smtClean="0">
                <a:latin typeface="Times New Roman" pitchFamily="18" charset="0"/>
                <a:cs typeface="Times New Roman" pitchFamily="18" charset="0"/>
              </a:rPr>
              <a:t>Thanh Trọng</a:t>
            </a:r>
            <a:r>
              <a:rPr lang="en-US" sz="240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người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đã</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tận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tình</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giúp</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đỡ</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chỉ</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bảo</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để</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em</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có</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thể</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hoàn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thiện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được</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đồ</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án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này</a:t>
            </a:r>
            <a:r>
              <a:rPr lang="en-US" sz="2400" dirty="0" smtClean="0">
                <a:latin typeface="Times New Roman" pitchFamily="18" charset="0"/>
                <a:cs typeface="Times New Roman" pitchFamily="18" charset="0"/>
              </a:rPr>
              <a:t>.</a:t>
            </a:r>
          </a:p>
          <a:p>
            <a:pPr>
              <a:lnSpc>
                <a:spcPct val="100000"/>
              </a:lnSpc>
              <a:spcBef>
                <a:spcPts val="600"/>
              </a:spcBef>
              <a:spcAft>
                <a:spcPts val="600"/>
              </a:spcAft>
            </a:pPr>
            <a:r>
              <a:rPr lang="en-US" sz="2400" dirty="0" err="1" smtClean="0">
                <a:latin typeface="Times New Roman" pitchFamily="18" charset="0"/>
                <a:cs typeface="Times New Roman" pitchFamily="18" charset="0"/>
              </a:rPr>
              <a:t>Tuy</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nhiên</a:t>
            </a:r>
            <a:r>
              <a:rPr lang="en-US" sz="2400" dirty="0" smtClean="0">
                <a:latin typeface="Times New Roman" pitchFamily="18" charset="0"/>
                <a:cs typeface="Times New Roman" pitchFamily="18" charset="0"/>
              </a:rPr>
              <a:t> do </a:t>
            </a:r>
            <a:r>
              <a:rPr lang="en-US" sz="2400" dirty="0" err="1" smtClean="0">
                <a:latin typeface="Times New Roman" pitchFamily="18" charset="0"/>
                <a:cs typeface="Times New Roman" pitchFamily="18" charset="0"/>
              </a:rPr>
              <a:t>thời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gian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có</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hạn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cùng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với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nhiều</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nguyên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nhân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khác</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mặc</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dù</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em</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đã</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nỗ</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lực</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hết</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mình</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xong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đồ</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án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của</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em</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vẫn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còn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nhiều</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thiếu</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sót</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và</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hạn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chế</a:t>
            </a:r>
            <a:r>
              <a:rPr lang="en-US" sz="2400" dirty="0" smtClean="0">
                <a:latin typeface="Times New Roman" pitchFamily="18" charset="0"/>
                <a:cs typeface="Times New Roman" pitchFamily="18" charset="0"/>
              </a:rPr>
              <a:t>.</a:t>
            </a:r>
          </a:p>
          <a:p>
            <a:pPr>
              <a:lnSpc>
                <a:spcPct val="100000"/>
              </a:lnSpc>
              <a:spcBef>
                <a:spcPts val="600"/>
              </a:spcBef>
              <a:spcAft>
                <a:spcPts val="600"/>
              </a:spcAft>
            </a:pPr>
            <a:r>
              <a:rPr lang="en-US" sz="2400" dirty="0" err="1" smtClean="0">
                <a:latin typeface="Times New Roman" pitchFamily="18" charset="0"/>
                <a:cs typeface="Times New Roman" pitchFamily="18" charset="0"/>
              </a:rPr>
              <a:t>Em</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rất</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mong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nhận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được</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sự</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thông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cảm</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và</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sự</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chỉ</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bảo</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của</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Thầy</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Cô</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cùng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các</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bạn</a:t>
            </a:r>
            <a:r>
              <a:rPr lang="en-US" sz="2400" dirty="0" smtClean="0">
                <a:latin typeface="Times New Roman" pitchFamily="18" charset="0"/>
                <a:cs typeface="Times New Roman" pitchFamily="18" charset="0"/>
              </a:rPr>
              <a:t>.</a:t>
            </a:r>
          </a:p>
          <a:p>
            <a:pPr>
              <a:lnSpc>
                <a:spcPct val="100000"/>
              </a:lnSpc>
              <a:spcBef>
                <a:spcPts val="600"/>
              </a:spcBef>
              <a:spcAft>
                <a:spcPts val="600"/>
              </a:spcAft>
            </a:pP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13156475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latin typeface="Times New Roman" pitchFamily="18" charset="0"/>
                <a:cs typeface="Times New Roman" pitchFamily="18" charset="0"/>
              </a:rPr>
              <a:t>I. </a:t>
            </a:r>
            <a:r>
              <a:rPr lang="en-US" sz="3200" dirty="0" err="1" smtClean="0">
                <a:latin typeface="Times New Roman" pitchFamily="18" charset="0"/>
                <a:cs typeface="Times New Roman" pitchFamily="18" charset="0"/>
              </a:rPr>
              <a:t>Lý</a:t>
            </a:r>
            <a:r>
              <a:rPr lang="en-US" sz="3200" dirty="0" smtClean="0">
                <a:latin typeface="Times New Roman" pitchFamily="18" charset="0"/>
                <a:cs typeface="Times New Roman" pitchFamily="18" charset="0"/>
              </a:rPr>
              <a:t> do </a:t>
            </a:r>
            <a:r>
              <a:rPr lang="en-US" sz="3200" dirty="0" err="1" smtClean="0">
                <a:latin typeface="Times New Roman" pitchFamily="18" charset="0"/>
                <a:cs typeface="Times New Roman" pitchFamily="18" charset="0"/>
              </a:rPr>
              <a:t>chọn</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đề</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tài</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mục</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đích</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và</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yêu</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cầu</a:t>
            </a:r>
            <a:endParaRPr lang="en-US" sz="3200" dirty="0">
              <a:latin typeface="Times New Roman" pitchFamily="18" charset="0"/>
              <a:cs typeface="Times New Roman" pitchFamily="18" charset="0"/>
            </a:endParaRPr>
          </a:p>
        </p:txBody>
      </p:sp>
      <p:sp>
        <p:nvSpPr>
          <p:cNvPr id="7" name="TextBox 6"/>
          <p:cNvSpPr txBox="1"/>
          <p:nvPr/>
        </p:nvSpPr>
        <p:spPr>
          <a:xfrm>
            <a:off x="300251" y="1428750"/>
            <a:ext cx="11750722" cy="2369880"/>
          </a:xfrm>
          <a:prstGeom prst="rect">
            <a:avLst/>
          </a:prstGeom>
          <a:noFill/>
        </p:spPr>
        <p:txBody>
          <a:bodyPr wrap="square" rtlCol="0">
            <a:spAutoFit/>
          </a:bodyPr>
          <a:lstStyle/>
          <a:p>
            <a:r>
              <a:rPr lang="en-US" sz="2800" b="1" dirty="0" err="1" smtClean="0">
                <a:latin typeface="Times New Roman" pitchFamily="18" charset="0"/>
                <a:cs typeface="Times New Roman" pitchFamily="18" charset="0"/>
              </a:rPr>
              <a:t>Lý</a:t>
            </a:r>
            <a:r>
              <a:rPr lang="en-US" sz="2800" b="1" dirty="0" smtClean="0">
                <a:latin typeface="Times New Roman" pitchFamily="18" charset="0"/>
                <a:cs typeface="Times New Roman" pitchFamily="18" charset="0"/>
              </a:rPr>
              <a:t> do </a:t>
            </a:r>
            <a:r>
              <a:rPr lang="en-US" sz="2800" b="1" dirty="0" err="1" smtClean="0">
                <a:latin typeface="Times New Roman" pitchFamily="18" charset="0"/>
                <a:cs typeface="Times New Roman" pitchFamily="18" charset="0"/>
              </a:rPr>
              <a:t>chọn</a:t>
            </a:r>
            <a:r>
              <a:rPr lang="en-US" sz="2800" b="1" dirty="0" smtClean="0">
                <a:latin typeface="Times New Roman" pitchFamily="18" charset="0"/>
                <a:cs typeface="Times New Roman" pitchFamily="18" charset="0"/>
              </a:rPr>
              <a:t> </a:t>
            </a:r>
            <a:r>
              <a:rPr lang="en-US" sz="2800" b="1" dirty="0" err="1" smtClean="0">
                <a:latin typeface="Times New Roman" pitchFamily="18" charset="0"/>
                <a:cs typeface="Times New Roman" pitchFamily="18" charset="0"/>
              </a:rPr>
              <a:t>đề</a:t>
            </a:r>
            <a:r>
              <a:rPr lang="en-US" sz="2800" b="1" dirty="0" smtClean="0">
                <a:latin typeface="Times New Roman" pitchFamily="18" charset="0"/>
                <a:cs typeface="Times New Roman" pitchFamily="18" charset="0"/>
              </a:rPr>
              <a:t> </a:t>
            </a:r>
            <a:r>
              <a:rPr lang="en-US" sz="2800" b="1" dirty="0" err="1" smtClean="0">
                <a:latin typeface="Times New Roman" pitchFamily="18" charset="0"/>
                <a:cs typeface="Times New Roman" pitchFamily="18" charset="0"/>
              </a:rPr>
              <a:t>tài</a:t>
            </a:r>
            <a:r>
              <a:rPr lang="en-US" sz="2800" b="1" dirty="0" smtClean="0">
                <a:latin typeface="Times New Roman" pitchFamily="18" charset="0"/>
                <a:cs typeface="Times New Roman" pitchFamily="18" charset="0"/>
              </a:rPr>
              <a:t>:</a:t>
            </a:r>
          </a:p>
          <a:p>
            <a:r>
              <a:rPr lang="vi-VN" sz="2400" smtClean="0">
                <a:latin typeface="Times New Roman" pitchFamily="18" charset="0"/>
                <a:cs typeface="Times New Roman" pitchFamily="18" charset="0"/>
              </a:rPr>
              <a:t>	Hiện </a:t>
            </a:r>
            <a:r>
              <a:rPr lang="vi-VN" sz="2400">
                <a:latin typeface="Times New Roman" pitchFamily="18" charset="0"/>
                <a:cs typeface="Times New Roman" pitchFamily="18" charset="0"/>
              </a:rPr>
              <a:t>nay xu hướng thời trang đang rất phát triển kèm theo đó  là nhu cầu ăn mặc của con người càng ngày càng đa dạng. Thấy được tiềm năng ấy nên </a:t>
            </a:r>
            <a:r>
              <a:rPr lang="vi-VN" sz="2400" smtClean="0">
                <a:latin typeface="Times New Roman" pitchFamily="18" charset="0"/>
                <a:cs typeface="Times New Roman" pitchFamily="18" charset="0"/>
              </a:rPr>
              <a:t>nhómcó ý định mở một </a:t>
            </a:r>
            <a:r>
              <a:rPr lang="vi-VN" sz="2400">
                <a:latin typeface="Times New Roman" pitchFamily="18" charset="0"/>
                <a:cs typeface="Times New Roman" pitchFamily="18" charset="0"/>
              </a:rPr>
              <a:t>shop thời trang. Vì có rất nhiều mặt hàng, số </a:t>
            </a:r>
            <a:r>
              <a:rPr lang="vi-VN" sz="2400" smtClean="0">
                <a:latin typeface="Times New Roman" pitchFamily="18" charset="0"/>
                <a:cs typeface="Times New Roman" pitchFamily="18" charset="0"/>
              </a:rPr>
              <a:t>lượng cũng như nhu cầu tin học hoá cửa hàng… cho nên </a:t>
            </a:r>
            <a:r>
              <a:rPr lang="vi-VN" sz="2400">
                <a:latin typeface="Times New Roman" pitchFamily="18" charset="0"/>
                <a:cs typeface="Times New Roman" pitchFamily="18" charset="0"/>
              </a:rPr>
              <a:t>Shop cần có một phần mềm để quản lý.</a:t>
            </a:r>
          </a:p>
          <a:p>
            <a:r>
              <a:rPr lang="vi-VN" sz="2400" smtClean="0">
                <a:latin typeface="Times New Roman" pitchFamily="18" charset="0"/>
                <a:cs typeface="Times New Roman" pitchFamily="18" charset="0"/>
              </a:rPr>
              <a:t>	</a:t>
            </a:r>
            <a:endParaRPr lang="vi-VN" sz="2400">
              <a:latin typeface="Times New Roman" pitchFamily="18" charset="0"/>
              <a:cs typeface="Times New Roman" pitchFamily="18" charset="0"/>
            </a:endParaRP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23507" y="76200"/>
            <a:ext cx="1362075" cy="112395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43310" y="3831397"/>
            <a:ext cx="8216093" cy="2876478"/>
          </a:xfrm>
          <a:prstGeom prst="rect">
            <a:avLst/>
          </a:prstGeom>
        </p:spPr>
      </p:pic>
    </p:spTree>
    <p:extLst>
      <p:ext uri="{BB962C8B-B14F-4D97-AF65-F5344CB8AC3E}">
        <p14:creationId xmlns:p14="http://schemas.microsoft.com/office/powerpoint/2010/main" val="4010278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title"/>
          </p:nvPr>
        </p:nvSpPr>
        <p:spPr>
          <a:xfrm>
            <a:off x="1104900" y="76200"/>
            <a:ext cx="9980682" cy="1096962"/>
          </a:xfrm>
        </p:spPr>
        <p:txBody>
          <a:bodyPr>
            <a:normAutofit/>
          </a:bodyPr>
          <a:lstStyle/>
          <a:p>
            <a:r>
              <a:rPr lang="en-US" sz="3200" dirty="0" smtClean="0">
                <a:latin typeface="Times New Roman" pitchFamily="18" charset="0"/>
                <a:cs typeface="Times New Roman" pitchFamily="18" charset="0"/>
              </a:rPr>
              <a:t>I. </a:t>
            </a:r>
            <a:r>
              <a:rPr lang="en-US" sz="3200" dirty="0" err="1" smtClean="0">
                <a:latin typeface="Times New Roman" pitchFamily="18" charset="0"/>
                <a:cs typeface="Times New Roman" pitchFamily="18" charset="0"/>
              </a:rPr>
              <a:t>Lý</a:t>
            </a:r>
            <a:r>
              <a:rPr lang="en-US" sz="3200" dirty="0" smtClean="0">
                <a:latin typeface="Times New Roman" pitchFamily="18" charset="0"/>
                <a:cs typeface="Times New Roman" pitchFamily="18" charset="0"/>
              </a:rPr>
              <a:t> do </a:t>
            </a:r>
            <a:r>
              <a:rPr lang="en-US" sz="3200" dirty="0" err="1" smtClean="0">
                <a:latin typeface="Times New Roman" pitchFamily="18" charset="0"/>
                <a:cs typeface="Times New Roman" pitchFamily="18" charset="0"/>
              </a:rPr>
              <a:t>chọn</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đề</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tài</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mục</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đích</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và</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yêu</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cầu</a:t>
            </a:r>
            <a:endParaRPr lang="en-US" sz="3200" dirty="0">
              <a:latin typeface="Times New Roman" pitchFamily="18" charset="0"/>
              <a:cs typeface="Times New Roman" pitchFamily="18" charset="0"/>
            </a:endParaRPr>
          </a:p>
        </p:txBody>
      </p:sp>
      <p:sp>
        <p:nvSpPr>
          <p:cNvPr id="12" name="TextBox 11"/>
          <p:cNvSpPr txBox="1"/>
          <p:nvPr/>
        </p:nvSpPr>
        <p:spPr>
          <a:xfrm>
            <a:off x="977303" y="1346862"/>
            <a:ext cx="5827529" cy="5632311"/>
          </a:xfrm>
          <a:prstGeom prst="rect">
            <a:avLst/>
          </a:prstGeom>
          <a:noFill/>
        </p:spPr>
        <p:txBody>
          <a:bodyPr wrap="square" rtlCol="0">
            <a:spAutoFit/>
          </a:bodyPr>
          <a:lstStyle/>
          <a:p>
            <a:r>
              <a:rPr lang="en-US" sz="2400" b="1" smtClean="0">
                <a:latin typeface="Times New Roman" pitchFamily="18" charset="0"/>
                <a:cs typeface="Times New Roman" pitchFamily="18" charset="0"/>
              </a:rPr>
              <a:t>Mục </a:t>
            </a:r>
            <a:r>
              <a:rPr lang="en-US" sz="2400" b="1" dirty="0" err="1" smtClean="0">
                <a:latin typeface="Times New Roman" pitchFamily="18" charset="0"/>
                <a:cs typeface="Times New Roman" pitchFamily="18" charset="0"/>
              </a:rPr>
              <a:t>đích</a:t>
            </a:r>
            <a:r>
              <a:rPr lang="en-US" sz="2400" b="1" dirty="0" smtClean="0">
                <a:latin typeface="Times New Roman" pitchFamily="18" charset="0"/>
                <a:cs typeface="Times New Roman" pitchFamily="18" charset="0"/>
              </a:rPr>
              <a:t> </a:t>
            </a:r>
            <a:r>
              <a:rPr lang="en-US" sz="2400" b="1" dirty="0" err="1" smtClean="0">
                <a:latin typeface="Times New Roman" pitchFamily="18" charset="0"/>
                <a:cs typeface="Times New Roman" pitchFamily="18" charset="0"/>
              </a:rPr>
              <a:t>xây</a:t>
            </a:r>
            <a:r>
              <a:rPr lang="en-US" sz="2400" b="1" dirty="0" smtClean="0">
                <a:latin typeface="Times New Roman" pitchFamily="18" charset="0"/>
                <a:cs typeface="Times New Roman" pitchFamily="18" charset="0"/>
              </a:rPr>
              <a:t> </a:t>
            </a:r>
            <a:r>
              <a:rPr lang="en-US" sz="2400" b="1" dirty="0" err="1" smtClean="0">
                <a:latin typeface="Times New Roman" pitchFamily="18" charset="0"/>
                <a:cs typeface="Times New Roman" pitchFamily="18" charset="0"/>
              </a:rPr>
              <a:t>dựng</a:t>
            </a:r>
            <a:r>
              <a:rPr lang="en-US" sz="2400" b="1" dirty="0" smtClean="0">
                <a:latin typeface="Times New Roman" pitchFamily="18" charset="0"/>
                <a:cs typeface="Times New Roman" pitchFamily="18" charset="0"/>
              </a:rPr>
              <a:t>:</a:t>
            </a:r>
          </a:p>
          <a:p>
            <a:pPr lvl="1">
              <a:buFont typeface="Wingdings" pitchFamily="2" charset="2"/>
              <a:buChar char="ü"/>
            </a:pPr>
            <a:r>
              <a:rPr lang="vi-VN" sz="2400" smtClean="0">
                <a:latin typeface="Times New Roman" pitchFamily="18" charset="0"/>
                <a:cs typeface="Times New Roman" pitchFamily="18" charset="0"/>
              </a:rPr>
              <a:t>Đơn giản hoá các thao tác khi bán hàng cũng như quản lý</a:t>
            </a:r>
            <a:r>
              <a:rPr lang="en-US" sz="2400" smtClean="0">
                <a:latin typeface="Times New Roman" pitchFamily="18" charset="0"/>
                <a:cs typeface="Times New Roman" pitchFamily="18" charset="0"/>
              </a:rPr>
              <a:t>.</a:t>
            </a:r>
            <a:endParaRPr lang="en-US" sz="2400" dirty="0" smtClean="0">
              <a:latin typeface="Times New Roman" pitchFamily="18" charset="0"/>
              <a:cs typeface="Times New Roman" pitchFamily="18" charset="0"/>
            </a:endParaRPr>
          </a:p>
          <a:p>
            <a:pPr lvl="1">
              <a:buFont typeface="Wingdings" pitchFamily="2" charset="2"/>
              <a:buChar char="ü"/>
            </a:pPr>
            <a:r>
              <a:rPr lang="en-US" sz="2400" dirty="0" err="1" smtClean="0">
                <a:latin typeface="Times New Roman" pitchFamily="18" charset="0"/>
                <a:cs typeface="Times New Roman" pitchFamily="18" charset="0"/>
              </a:rPr>
              <a:t>Phát</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triển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thương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hiệu</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cho</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công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ty</a:t>
            </a:r>
            <a:endParaRPr lang="en-US" sz="2400" dirty="0" smtClean="0">
              <a:latin typeface="Times New Roman" pitchFamily="18" charset="0"/>
              <a:cs typeface="Times New Roman" pitchFamily="18" charset="0"/>
            </a:endParaRPr>
          </a:p>
          <a:p>
            <a:pPr lvl="1">
              <a:buFont typeface="Wingdings" pitchFamily="2" charset="2"/>
              <a:buChar char="ü"/>
            </a:pPr>
            <a:r>
              <a:rPr lang="en-US" sz="2400" dirty="0" err="1" smtClean="0">
                <a:latin typeface="Times New Roman" pitchFamily="18" charset="0"/>
                <a:cs typeface="Times New Roman" pitchFamily="18" charset="0"/>
              </a:rPr>
              <a:t>Chăm</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sóc</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hỗ</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trợ</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khách</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hàng</a:t>
            </a:r>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a:t>
            </a:r>
          </a:p>
          <a:p>
            <a:r>
              <a:rPr lang="en-US" sz="2400" b="1" dirty="0" err="1" smtClean="0">
                <a:latin typeface="Times New Roman" pitchFamily="18" charset="0"/>
                <a:cs typeface="Times New Roman" pitchFamily="18" charset="0"/>
              </a:rPr>
              <a:t>Yêu</a:t>
            </a:r>
            <a:r>
              <a:rPr lang="en-US" sz="2400" b="1" dirty="0" smtClean="0">
                <a:latin typeface="Times New Roman" pitchFamily="18" charset="0"/>
                <a:cs typeface="Times New Roman" pitchFamily="18" charset="0"/>
              </a:rPr>
              <a:t> </a:t>
            </a:r>
            <a:r>
              <a:rPr lang="en-US" sz="2400" b="1" dirty="0" err="1" smtClean="0">
                <a:latin typeface="Times New Roman" pitchFamily="18" charset="0"/>
                <a:cs typeface="Times New Roman" pitchFamily="18" charset="0"/>
              </a:rPr>
              <a:t>cầu</a:t>
            </a:r>
            <a:r>
              <a:rPr lang="en-US" sz="2400" b="1" dirty="0" smtClean="0">
                <a:latin typeface="Times New Roman" pitchFamily="18" charset="0"/>
                <a:cs typeface="Times New Roman" pitchFamily="18" charset="0"/>
              </a:rPr>
              <a:t>:</a:t>
            </a:r>
          </a:p>
          <a:p>
            <a:r>
              <a:rPr lang="vi-VN" sz="2400">
                <a:latin typeface="Times New Roman" pitchFamily="18" charset="0"/>
                <a:cs typeface="Times New Roman" pitchFamily="18" charset="0"/>
              </a:rPr>
              <a:t>Phần mềm Quản lý shop bán hàng LUIS HOMME sẽ gồm có các chức năng sau</a:t>
            </a:r>
            <a:r>
              <a:rPr lang="vi-VN" sz="2400" smtClean="0">
                <a:latin typeface="Times New Roman" pitchFamily="18" charset="0"/>
                <a:cs typeface="Times New Roman" pitchFamily="18" charset="0"/>
              </a:rPr>
              <a:t>:</a:t>
            </a:r>
          </a:p>
          <a:p>
            <a:pPr lvl="1">
              <a:buFont typeface="Wingdings" pitchFamily="2" charset="2"/>
              <a:buChar char="ü"/>
            </a:pPr>
            <a:r>
              <a:rPr lang="vi-VN" sz="2400" smtClean="0">
                <a:latin typeface="Times New Roman" pitchFamily="18" charset="0"/>
                <a:cs typeface="Times New Roman" pitchFamily="18" charset="0"/>
              </a:rPr>
              <a:t> </a:t>
            </a:r>
            <a:r>
              <a:rPr lang="vi-VN" sz="2400">
                <a:latin typeface="Times New Roman" pitchFamily="18" charset="0"/>
                <a:cs typeface="Times New Roman" pitchFamily="18" charset="0"/>
              </a:rPr>
              <a:t>Nhập </a:t>
            </a:r>
            <a:r>
              <a:rPr lang="vi-VN" sz="2400" smtClean="0">
                <a:latin typeface="Times New Roman" pitchFamily="18" charset="0"/>
                <a:cs typeface="Times New Roman" pitchFamily="18" charset="0"/>
              </a:rPr>
              <a:t>hàng.</a:t>
            </a:r>
          </a:p>
          <a:p>
            <a:pPr lvl="1">
              <a:buFont typeface="Wingdings" pitchFamily="2" charset="2"/>
              <a:buChar char="ü"/>
            </a:pPr>
            <a:r>
              <a:rPr lang="vi-VN" sz="2400" smtClean="0">
                <a:latin typeface="Times New Roman" pitchFamily="18" charset="0"/>
                <a:cs typeface="Times New Roman" pitchFamily="18" charset="0"/>
              </a:rPr>
              <a:t> </a:t>
            </a:r>
            <a:r>
              <a:rPr lang="vi-VN" sz="2400">
                <a:latin typeface="Times New Roman" pitchFamily="18" charset="0"/>
                <a:cs typeface="Times New Roman" pitchFamily="18" charset="0"/>
              </a:rPr>
              <a:t>Bán </a:t>
            </a:r>
            <a:r>
              <a:rPr lang="vi-VN" sz="2400" smtClean="0">
                <a:latin typeface="Times New Roman" pitchFamily="18" charset="0"/>
                <a:cs typeface="Times New Roman" pitchFamily="18" charset="0"/>
              </a:rPr>
              <a:t>hàng.</a:t>
            </a:r>
          </a:p>
          <a:p>
            <a:pPr lvl="1">
              <a:buFont typeface="Wingdings" pitchFamily="2" charset="2"/>
              <a:buChar char="ü"/>
            </a:pPr>
            <a:r>
              <a:rPr lang="vi-VN" sz="2400" smtClean="0">
                <a:latin typeface="Times New Roman" pitchFamily="18" charset="0"/>
                <a:cs typeface="Times New Roman" pitchFamily="18" charset="0"/>
              </a:rPr>
              <a:t>Trả hàng.</a:t>
            </a:r>
          </a:p>
          <a:p>
            <a:pPr lvl="1">
              <a:buFont typeface="Wingdings" pitchFamily="2" charset="2"/>
              <a:buChar char="ü"/>
            </a:pPr>
            <a:r>
              <a:rPr lang="vi-VN" sz="2400" smtClean="0">
                <a:latin typeface="Times New Roman" pitchFamily="18" charset="0"/>
                <a:cs typeface="Times New Roman" pitchFamily="18" charset="0"/>
              </a:rPr>
              <a:t> </a:t>
            </a:r>
            <a:r>
              <a:rPr lang="vi-VN" sz="2400">
                <a:latin typeface="Times New Roman" pitchFamily="18" charset="0"/>
                <a:cs typeface="Times New Roman" pitchFamily="18" charset="0"/>
              </a:rPr>
              <a:t>Báo cáo doanh </a:t>
            </a:r>
            <a:r>
              <a:rPr lang="vi-VN" sz="2400" smtClean="0">
                <a:latin typeface="Times New Roman" pitchFamily="18" charset="0"/>
                <a:cs typeface="Times New Roman" pitchFamily="18" charset="0"/>
              </a:rPr>
              <a:t>thu.</a:t>
            </a:r>
          </a:p>
          <a:p>
            <a:pPr lvl="1">
              <a:buFont typeface="Wingdings" pitchFamily="2" charset="2"/>
              <a:buChar char="ü"/>
            </a:pPr>
            <a:r>
              <a:rPr lang="vi-VN" sz="2400" smtClean="0">
                <a:latin typeface="Times New Roman" pitchFamily="18" charset="0"/>
                <a:cs typeface="Times New Roman" pitchFamily="18" charset="0"/>
              </a:rPr>
              <a:t>Quản </a:t>
            </a:r>
            <a:r>
              <a:rPr lang="vi-VN" sz="2400">
                <a:latin typeface="Times New Roman" pitchFamily="18" charset="0"/>
                <a:cs typeface="Times New Roman" pitchFamily="18" charset="0"/>
              </a:rPr>
              <a:t>lí khách </a:t>
            </a:r>
            <a:r>
              <a:rPr lang="vi-VN" sz="2400" smtClean="0">
                <a:latin typeface="Times New Roman" pitchFamily="18" charset="0"/>
                <a:cs typeface="Times New Roman" pitchFamily="18" charset="0"/>
              </a:rPr>
              <a:t>hàng.</a:t>
            </a:r>
          </a:p>
          <a:p>
            <a:pPr lvl="1">
              <a:buFont typeface="Wingdings" pitchFamily="2" charset="2"/>
              <a:buChar char="ü"/>
            </a:pPr>
            <a:r>
              <a:rPr lang="vi-VN" sz="2400" smtClean="0">
                <a:latin typeface="Times New Roman" pitchFamily="18" charset="0"/>
                <a:cs typeface="Times New Roman" pitchFamily="18" charset="0"/>
              </a:rPr>
              <a:t>Quản </a:t>
            </a:r>
            <a:r>
              <a:rPr lang="vi-VN" sz="2400">
                <a:latin typeface="Times New Roman" pitchFamily="18" charset="0"/>
                <a:cs typeface="Times New Roman" pitchFamily="18" charset="0"/>
              </a:rPr>
              <a:t>lí nhân viên bán hàng.</a:t>
            </a:r>
            <a:endParaRPr lang="en-US" sz="2400" dirty="0">
              <a:latin typeface="Times New Roman" pitchFamily="18" charset="0"/>
              <a:cs typeface="Times New Roman" pitchFamily="18" charset="0"/>
            </a:endParaRPr>
          </a:p>
        </p:txBody>
      </p:sp>
      <p:sp>
        <p:nvSpPr>
          <p:cNvPr id="14" name="TextBox 13"/>
          <p:cNvSpPr txBox="1"/>
          <p:nvPr/>
        </p:nvSpPr>
        <p:spPr>
          <a:xfrm>
            <a:off x="7745851" y="5801216"/>
            <a:ext cx="3955312" cy="584775"/>
          </a:xfrm>
          <a:prstGeom prst="rect">
            <a:avLst/>
          </a:prstGeom>
          <a:noFill/>
        </p:spPr>
        <p:txBody>
          <a:bodyPr wrap="square" rtlCol="0">
            <a:spAutoFit/>
          </a:bodyPr>
          <a:lstStyle/>
          <a:p>
            <a:r>
              <a:rPr lang="en-US" sz="1600" dirty="0" err="1" smtClean="0">
                <a:latin typeface="Times New Roman" pitchFamily="18" charset="0"/>
                <a:cs typeface="Times New Roman" pitchFamily="18" charset="0"/>
              </a:rPr>
              <a:t>Hình</a:t>
            </a:r>
            <a:r>
              <a:rPr lang="en-US" sz="1600" dirty="0" smtClean="0">
                <a:latin typeface="Times New Roman" pitchFamily="18" charset="0"/>
                <a:cs typeface="Times New Roman" pitchFamily="18" charset="0"/>
              </a:rPr>
              <a:t> 1.1 </a:t>
            </a:r>
            <a:r>
              <a:rPr lang="en-US" sz="1600" err="1" smtClean="0">
                <a:latin typeface="Times New Roman" pitchFamily="18" charset="0"/>
                <a:cs typeface="Times New Roman" pitchFamily="18" charset="0"/>
              </a:rPr>
              <a:t>Biểu</a:t>
            </a:r>
            <a:r>
              <a:rPr lang="en-US" sz="1600" smtClean="0">
                <a:latin typeface="Times New Roman" pitchFamily="18" charset="0"/>
                <a:cs typeface="Times New Roman" pitchFamily="18" charset="0"/>
              </a:rPr>
              <a:t> đồ</a:t>
            </a:r>
            <a:r>
              <a:rPr lang="vi-VN" sz="1600">
                <a:latin typeface="Times New Roman" pitchFamily="18" charset="0"/>
                <a:cs typeface="Times New Roman" pitchFamily="18" charset="0"/>
              </a:rPr>
              <a:t> </a:t>
            </a:r>
            <a:r>
              <a:rPr lang="vi-VN" sz="1600" smtClean="0">
                <a:latin typeface="Times New Roman" pitchFamily="18" charset="0"/>
                <a:cs typeface="Times New Roman" pitchFamily="18" charset="0"/>
              </a:rPr>
              <a:t>Giá </a:t>
            </a:r>
            <a:r>
              <a:rPr lang="vi-VN" sz="1600">
                <a:latin typeface="Times New Roman" pitchFamily="18" charset="0"/>
                <a:cs typeface="Times New Roman" pitchFamily="18" charset="0"/>
              </a:rPr>
              <a:t>trị thương mại toàn cầu về sử dụng quần </a:t>
            </a:r>
            <a:r>
              <a:rPr lang="vi-VN" sz="1600" smtClean="0">
                <a:latin typeface="Times New Roman" pitchFamily="18" charset="0"/>
                <a:cs typeface="Times New Roman" pitchFamily="18" charset="0"/>
              </a:rPr>
              <a:t>áo đến năm 2014</a:t>
            </a:r>
            <a:r>
              <a:rPr lang="en-US" sz="1600" smtClean="0">
                <a:latin typeface="Times New Roman" pitchFamily="18" charset="0"/>
                <a:cs typeface="Times New Roman" pitchFamily="18" charset="0"/>
              </a:rPr>
              <a:t>.</a:t>
            </a:r>
            <a:endParaRPr lang="en-US" sz="1600" dirty="0">
              <a:latin typeface="Times New Roman" pitchFamily="18" charset="0"/>
              <a:cs typeface="Times New Roman" pitchFamily="18" charset="0"/>
            </a:endParaRPr>
          </a:p>
        </p:txBody>
      </p:sp>
      <p:pic>
        <p:nvPicPr>
          <p:cNvPr id="15" name="Picture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23507" y="76200"/>
            <a:ext cx="1362075" cy="1123950"/>
          </a:xfrm>
          <a:prstGeom prst="rect">
            <a:avLst/>
          </a:prstGeom>
        </p:spPr>
      </p:pic>
      <p:pic>
        <p:nvPicPr>
          <p:cNvPr id="17" name="Content Placeholder 1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668356" y="1950777"/>
            <a:ext cx="5286780" cy="3684895"/>
          </a:xfrm>
        </p:spPr>
      </p:pic>
    </p:spTree>
    <p:extLst>
      <p:ext uri="{BB962C8B-B14F-4D97-AF65-F5344CB8AC3E}">
        <p14:creationId xmlns:p14="http://schemas.microsoft.com/office/powerpoint/2010/main" val="4251765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latin typeface="Times New Roman" pitchFamily="18" charset="0"/>
                <a:cs typeface="Times New Roman" pitchFamily="18" charset="0"/>
              </a:rPr>
              <a:t>II. </a:t>
            </a:r>
            <a:r>
              <a:rPr lang="en-US" sz="3200" dirty="0" err="1" smtClean="0">
                <a:latin typeface="Times New Roman" pitchFamily="18" charset="0"/>
                <a:cs typeface="Times New Roman" pitchFamily="18" charset="0"/>
              </a:rPr>
              <a:t>Phân</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tích</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và</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thiết</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kế</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hệ</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thống</a:t>
            </a:r>
            <a:endParaRPr lang="en-US" sz="32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US" sz="2800" dirty="0" err="1" smtClean="0">
                <a:latin typeface="Times New Roman" pitchFamily="18" charset="0"/>
                <a:cs typeface="Times New Roman" pitchFamily="18" charset="0"/>
              </a:rPr>
              <a:t>Sơ</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đồ</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chức</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năng</a:t>
            </a:r>
            <a:endParaRPr lang="en-US" sz="2800" dirty="0" smtClean="0">
              <a:latin typeface="Times New Roman" pitchFamily="18" charset="0"/>
              <a:cs typeface="Times New Roman" pitchFamily="18" charset="0"/>
            </a:endParaRPr>
          </a:p>
          <a:p>
            <a:r>
              <a:rPr lang="en-US" sz="2800" dirty="0" err="1" smtClean="0">
                <a:latin typeface="Times New Roman" pitchFamily="18" charset="0"/>
                <a:cs typeface="Times New Roman" pitchFamily="18" charset="0"/>
              </a:rPr>
              <a:t>Sơ</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đồ</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ngữ</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cảnh</a:t>
            </a:r>
            <a:endParaRPr lang="en-US" sz="2800" dirty="0" smtClean="0">
              <a:latin typeface="Times New Roman" pitchFamily="18" charset="0"/>
              <a:cs typeface="Times New Roman" pitchFamily="18" charset="0"/>
            </a:endParaRPr>
          </a:p>
          <a:p>
            <a:r>
              <a:rPr lang="en-US" sz="2800" dirty="0" err="1" smtClean="0">
                <a:latin typeface="Times New Roman" pitchFamily="18" charset="0"/>
                <a:cs typeface="Times New Roman" pitchFamily="18" charset="0"/>
              </a:rPr>
              <a:t>Sơ</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đồ</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luồng</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dữ</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liệu</a:t>
            </a:r>
            <a:endParaRPr lang="en-US" sz="2800" dirty="0" smtClean="0">
              <a:latin typeface="Times New Roman" pitchFamily="18" charset="0"/>
              <a:cs typeface="Times New Roman" pitchFamily="18" charset="0"/>
            </a:endParaRPr>
          </a:p>
          <a:p>
            <a:r>
              <a:rPr lang="en-US" sz="2800" dirty="0" err="1" smtClean="0">
                <a:latin typeface="Times New Roman" pitchFamily="18" charset="0"/>
                <a:cs typeface="Times New Roman" pitchFamily="18" charset="0"/>
              </a:rPr>
              <a:t>Mô</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hình</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khái</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niệm</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dữ</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liệu</a:t>
            </a:r>
            <a:endParaRPr lang="en-US" sz="2800" dirty="0" smtClean="0">
              <a:latin typeface="Times New Roman" pitchFamily="18" charset="0"/>
              <a:cs typeface="Times New Roman" pitchFamily="18" charset="0"/>
            </a:endParaRPr>
          </a:p>
          <a:p>
            <a:r>
              <a:rPr lang="en-US" sz="2800" dirty="0" err="1" smtClean="0">
                <a:latin typeface="Times New Roman" pitchFamily="18" charset="0"/>
                <a:cs typeface="Times New Roman" pitchFamily="18" charset="0"/>
              </a:rPr>
              <a:t>Cơ</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sở</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dữ</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liệu</a:t>
            </a:r>
            <a:endParaRPr lang="en-US" sz="2800" dirty="0">
              <a:latin typeface="Times New Roman" pitchFamily="18" charset="0"/>
              <a:cs typeface="Times New Roman"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23507" y="76200"/>
            <a:ext cx="1362075" cy="112395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err="1" smtClean="0">
                <a:latin typeface="Times New Roman" pitchFamily="18" charset="0"/>
                <a:cs typeface="Times New Roman" pitchFamily="18" charset="0"/>
              </a:rPr>
              <a:t>Sơ</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đồ</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chức</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năng</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của</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hệ</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thống</a:t>
            </a:r>
            <a:endParaRPr lang="en-US" sz="3200" dirty="0">
              <a:latin typeface="Times New Roman" pitchFamily="18" charset="0"/>
              <a:cs typeface="Times New Roman" pitchFamily="18" charset="0"/>
            </a:endParaRPr>
          </a:p>
        </p:txBody>
      </p:sp>
      <p:sp>
        <p:nvSpPr>
          <p:cNvPr id="8" name="TextBox 7"/>
          <p:cNvSpPr txBox="1"/>
          <p:nvPr/>
        </p:nvSpPr>
        <p:spPr>
          <a:xfrm>
            <a:off x="2908037" y="6396335"/>
            <a:ext cx="5752214" cy="461665"/>
          </a:xfrm>
          <a:prstGeom prst="rect">
            <a:avLst/>
          </a:prstGeom>
          <a:noFill/>
        </p:spPr>
        <p:txBody>
          <a:bodyPr wrap="square" rtlCol="0">
            <a:spAutoFit/>
          </a:bodyPr>
          <a:lstStyle/>
          <a:p>
            <a:r>
              <a:rPr lang="en-US" sz="2400" dirty="0" err="1" smtClean="0">
                <a:latin typeface="Times New Roman" pitchFamily="18" charset="0"/>
                <a:cs typeface="Times New Roman" pitchFamily="18" charset="0"/>
              </a:rPr>
              <a:t>Hình</a:t>
            </a:r>
            <a:r>
              <a:rPr lang="en-US" sz="2400" dirty="0" smtClean="0">
                <a:latin typeface="Times New Roman" pitchFamily="18" charset="0"/>
                <a:cs typeface="Times New Roman" pitchFamily="18" charset="0"/>
              </a:rPr>
              <a:t> 2.1 </a:t>
            </a:r>
            <a:r>
              <a:rPr lang="en-US" sz="2400" dirty="0" err="1" smtClean="0">
                <a:latin typeface="Times New Roman" pitchFamily="18" charset="0"/>
                <a:cs typeface="Times New Roman" pitchFamily="18" charset="0"/>
              </a:rPr>
              <a:t>Sơ</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đồ</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phân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cấp</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chức</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năng</a:t>
            </a:r>
            <a:r>
              <a:rPr lang="en-US" dirty="0" smtClean="0"/>
              <a:t> </a:t>
            </a:r>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23507" y="76200"/>
            <a:ext cx="1362075" cy="1123950"/>
          </a:xfrm>
          <a:prstGeom prst="rect">
            <a:avLst/>
          </a:prstGeom>
        </p:spPr>
      </p:pic>
      <p:pic>
        <p:nvPicPr>
          <p:cNvPr id="9" name="Content Placeholder 6" descr="Bang-phan-cap-cuc-ang.jpg"/>
          <p:cNvPicPr>
            <a:picLocks noGrp="1" noChangeAspect="1"/>
          </p:cNvPicPr>
          <p:nvPr>
            <p:ph sz="half" idx="1"/>
          </p:nvPr>
        </p:nvPicPr>
        <p:blipFill>
          <a:blip r:embed="rId4"/>
          <a:stretch>
            <a:fillRect/>
          </a:stretch>
        </p:blipFill>
        <p:spPr>
          <a:xfrm>
            <a:off x="454401" y="1526778"/>
            <a:ext cx="11011885" cy="4876255"/>
          </a:xfrm>
        </p:spPr>
      </p:pic>
      <p:sp>
        <p:nvSpPr>
          <p:cNvPr id="4" name="TextBox 3"/>
          <p:cNvSpPr txBox="1"/>
          <p:nvPr/>
        </p:nvSpPr>
        <p:spPr>
          <a:xfrm>
            <a:off x="4267200" y="1818288"/>
            <a:ext cx="3184634" cy="369332"/>
          </a:xfrm>
          <a:prstGeom prst="rect">
            <a:avLst/>
          </a:prstGeom>
          <a:solidFill>
            <a:schemeClr val="bg1"/>
          </a:solidFill>
        </p:spPr>
        <p:txBody>
          <a:bodyPr wrap="square" rtlCol="0">
            <a:spAutoFit/>
          </a:bodyPr>
          <a:lstStyle/>
          <a:p>
            <a:r>
              <a:rPr lang="vi-VN" smtClean="0">
                <a:latin typeface="Arial" panose="020B0604020202020204" pitchFamily="34" charset="0"/>
                <a:cs typeface="Arial" panose="020B0604020202020204" pitchFamily="34" charset="0"/>
              </a:rPr>
              <a:t>Shop thời trang Luis Homme</a:t>
            </a:r>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53788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err="1" smtClean="0">
                <a:latin typeface="Times New Roman" pitchFamily="18" charset="0"/>
                <a:cs typeface="Times New Roman" pitchFamily="18" charset="0"/>
              </a:rPr>
              <a:t>Sơ</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đồ</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ngữ</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cảnh</a:t>
            </a:r>
            <a:endParaRPr lang="en-US" sz="3200" dirty="0">
              <a:latin typeface="Times New Roman" pitchFamily="18" charset="0"/>
              <a:cs typeface="Times New Roman" pitchFamily="18" charset="0"/>
            </a:endParaRPr>
          </a:p>
        </p:txBody>
      </p:sp>
      <p:sp>
        <p:nvSpPr>
          <p:cNvPr id="3" name="Content Placeholder 2"/>
          <p:cNvSpPr>
            <a:spLocks noGrp="1"/>
          </p:cNvSpPr>
          <p:nvPr>
            <p:ph sz="half" idx="1"/>
          </p:nvPr>
        </p:nvSpPr>
        <p:spPr>
          <a:xfrm>
            <a:off x="4200525" y="6286500"/>
            <a:ext cx="3448050" cy="447675"/>
          </a:xfrm>
        </p:spPr>
        <p:txBody>
          <a:bodyPr>
            <a:noAutofit/>
          </a:bodyPr>
          <a:lstStyle/>
          <a:p>
            <a:pPr>
              <a:buNone/>
            </a:pPr>
            <a:r>
              <a:rPr lang="en-US" sz="2400" dirty="0" err="1" smtClean="0">
                <a:latin typeface="Times New Roman" pitchFamily="18" charset="0"/>
                <a:cs typeface="Times New Roman" pitchFamily="18" charset="0"/>
              </a:rPr>
              <a:t>Hình</a:t>
            </a:r>
            <a:r>
              <a:rPr lang="en-US" sz="2400" dirty="0" smtClean="0">
                <a:latin typeface="Times New Roman" pitchFamily="18" charset="0"/>
                <a:cs typeface="Times New Roman" pitchFamily="18" charset="0"/>
              </a:rPr>
              <a:t> 2.2 </a:t>
            </a:r>
            <a:r>
              <a:rPr lang="en-US" sz="2400" dirty="0" err="1" smtClean="0">
                <a:latin typeface="Times New Roman" pitchFamily="18" charset="0"/>
                <a:cs typeface="Times New Roman" pitchFamily="18" charset="0"/>
              </a:rPr>
              <a:t>Sơ</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đồ</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ngữ</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cảnh</a:t>
            </a:r>
            <a:endParaRPr lang="en-US" sz="2400" dirty="0">
              <a:latin typeface="Times New Roman" pitchFamily="18" charset="0"/>
              <a:cs typeface="Times New Roman" pitchFamily="18" charset="0"/>
            </a:endParaRPr>
          </a:p>
        </p:txBody>
      </p:sp>
      <p:pic>
        <p:nvPicPr>
          <p:cNvPr id="6" name="Picture 5" descr="logo.png"/>
          <p:cNvPicPr>
            <a:picLocks noChangeAspect="1"/>
          </p:cNvPicPr>
          <p:nvPr/>
        </p:nvPicPr>
        <p:blipFill>
          <a:blip r:embed="rId2"/>
          <a:stretch>
            <a:fillRect/>
          </a:stretch>
        </p:blipFill>
        <p:spPr>
          <a:xfrm>
            <a:off x="9648975" y="19050"/>
            <a:ext cx="1419076" cy="1129584"/>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23507" y="76200"/>
            <a:ext cx="1362075" cy="1123950"/>
          </a:xfrm>
          <a:prstGeom prst="rect">
            <a:avLst/>
          </a:prstGeom>
        </p:spPr>
      </p:pic>
      <p:pic>
        <p:nvPicPr>
          <p:cNvPr id="8" name="Hình ảnh 1"/>
          <p:cNvPicPr/>
          <p:nvPr/>
        </p:nvPicPr>
        <p:blipFill>
          <a:blip r:embed="rId4">
            <a:extLst>
              <a:ext uri="{28A0092B-C50C-407E-A947-70E740481C1C}">
                <a14:useLocalDpi xmlns:a14="http://schemas.microsoft.com/office/drawing/2010/main" val="0"/>
              </a:ext>
            </a:extLst>
          </a:blip>
          <a:srcRect/>
          <a:stretch>
            <a:fillRect/>
          </a:stretch>
        </p:blipFill>
        <p:spPr bwMode="auto">
          <a:xfrm>
            <a:off x="928048" y="1460311"/>
            <a:ext cx="10157534" cy="472212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726" y="76200"/>
            <a:ext cx="9980682" cy="1096962"/>
          </a:xfrm>
        </p:spPr>
        <p:txBody>
          <a:bodyPr>
            <a:normAutofit/>
          </a:bodyPr>
          <a:lstStyle/>
          <a:p>
            <a:r>
              <a:rPr lang="en-US" sz="3200" dirty="0" err="1" smtClean="0">
                <a:latin typeface="Times New Roman" pitchFamily="18" charset="0"/>
                <a:cs typeface="Times New Roman" pitchFamily="18" charset="0"/>
              </a:rPr>
              <a:t>Sơ</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đồ</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luồng</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dữ</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liệu</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mức</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đỉnh</a:t>
            </a:r>
            <a:endParaRPr lang="en-US" sz="3200" dirty="0">
              <a:latin typeface="Times New Roman" pitchFamily="18" charset="0"/>
              <a:cs typeface="Times New Roman" pitchFamily="18" charset="0"/>
            </a:endParaRPr>
          </a:p>
        </p:txBody>
      </p:sp>
      <p:sp>
        <p:nvSpPr>
          <p:cNvPr id="8" name="TextBox 7"/>
          <p:cNvSpPr txBox="1"/>
          <p:nvPr/>
        </p:nvSpPr>
        <p:spPr>
          <a:xfrm>
            <a:off x="341670" y="3740746"/>
            <a:ext cx="5635256" cy="369332"/>
          </a:xfrm>
          <a:prstGeom prst="rect">
            <a:avLst/>
          </a:prstGeom>
          <a:noFill/>
        </p:spPr>
        <p:txBody>
          <a:bodyPr wrap="square" rtlCol="0">
            <a:spAutoFit/>
          </a:bodyPr>
          <a:lstStyle/>
          <a:p>
            <a:r>
              <a:rPr lang="en-US" dirty="0" err="1" smtClean="0">
                <a:latin typeface="Times New Roman" pitchFamily="18" charset="0"/>
                <a:cs typeface="Times New Roman" pitchFamily="18" charset="0"/>
              </a:rPr>
              <a:t>Hình</a:t>
            </a:r>
            <a:r>
              <a:rPr lang="en-US" dirty="0" smtClean="0">
                <a:latin typeface="Times New Roman" pitchFamily="18" charset="0"/>
                <a:cs typeface="Times New Roman" pitchFamily="18" charset="0"/>
              </a:rPr>
              <a:t> 2.3 </a:t>
            </a:r>
            <a:r>
              <a:rPr lang="en-US" dirty="0" err="1" smtClean="0">
                <a:latin typeface="Times New Roman" pitchFamily="18" charset="0"/>
                <a:cs typeface="Times New Roman" pitchFamily="18" charset="0"/>
              </a:rPr>
              <a:t>Sơ</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đồ</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luồng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dữ</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liệu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mức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đỉnh</a:t>
            </a:r>
            <a:endParaRPr lang="en-US" dirty="0">
              <a:latin typeface="Times New Roman" pitchFamily="18" charset="0"/>
              <a:cs typeface="Times New Roman" pitchFamily="18" charset="0"/>
            </a:endParaRPr>
          </a:p>
        </p:txBody>
      </p:sp>
      <p:pic>
        <p:nvPicPr>
          <p:cNvPr id="10" name="Hình ảnh 5"/>
          <p:cNvPicPr/>
          <p:nvPr/>
        </p:nvPicPr>
        <p:blipFill>
          <a:blip r:embed="rId2">
            <a:extLst>
              <a:ext uri="{28A0092B-C50C-407E-A947-70E740481C1C}">
                <a14:useLocalDpi xmlns:a14="http://schemas.microsoft.com/office/drawing/2010/main" val="0"/>
              </a:ext>
            </a:extLst>
          </a:blip>
          <a:srcRect/>
          <a:stretch>
            <a:fillRect/>
          </a:stretch>
        </p:blipFill>
        <p:spPr bwMode="auto">
          <a:xfrm>
            <a:off x="5017066" y="0"/>
            <a:ext cx="7174933" cy="685800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err="1" smtClean="0">
                <a:latin typeface="Times New Roman" pitchFamily="18" charset="0"/>
                <a:cs typeface="Times New Roman" pitchFamily="18" charset="0"/>
              </a:rPr>
              <a:t>Sơ</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đồ</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luồng</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dữ</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liệu</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mức</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dưới</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đỉnh</a:t>
            </a:r>
            <a:endParaRPr lang="en-US" sz="3200" dirty="0">
              <a:latin typeface="Times New Roman" pitchFamily="18" charset="0"/>
              <a:cs typeface="Times New Roman" pitchFamily="18" charset="0"/>
            </a:endParaRPr>
          </a:p>
        </p:txBody>
      </p:sp>
      <p:sp>
        <p:nvSpPr>
          <p:cNvPr id="8" name="TextBox 7"/>
          <p:cNvSpPr txBox="1"/>
          <p:nvPr/>
        </p:nvSpPr>
        <p:spPr>
          <a:xfrm>
            <a:off x="3094075" y="6488668"/>
            <a:ext cx="5635256" cy="369332"/>
          </a:xfrm>
          <a:prstGeom prst="rect">
            <a:avLst/>
          </a:prstGeom>
          <a:noFill/>
        </p:spPr>
        <p:txBody>
          <a:bodyPr wrap="square" rtlCol="0">
            <a:spAutoFit/>
          </a:bodyPr>
          <a:lstStyle/>
          <a:p>
            <a:pPr algn="ctr"/>
            <a:r>
              <a:rPr lang="en-US" dirty="0" err="1" smtClean="0">
                <a:latin typeface="Times New Roman" pitchFamily="18" charset="0"/>
                <a:cs typeface="Times New Roman" pitchFamily="18" charset="0"/>
              </a:rPr>
              <a:t>Hình</a:t>
            </a:r>
            <a:r>
              <a:rPr lang="en-US" dirty="0" smtClean="0">
                <a:latin typeface="Times New Roman" pitchFamily="18" charset="0"/>
                <a:cs typeface="Times New Roman" pitchFamily="18" charset="0"/>
              </a:rPr>
              <a:t> 2.4 </a:t>
            </a:r>
            <a:r>
              <a:rPr lang="en-US" dirty="0" err="1" smtClean="0">
                <a:latin typeface="Times New Roman" pitchFamily="18" charset="0"/>
                <a:cs typeface="Times New Roman" pitchFamily="18" charset="0"/>
              </a:rPr>
              <a:t>Chức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năng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quản</a:t>
            </a:r>
            <a:r>
              <a:rPr lang="en-US" dirty="0" smtClean="0">
                <a:latin typeface="Times New Roman" pitchFamily="18" charset="0"/>
                <a:cs typeface="Times New Roman" pitchFamily="18" charset="0"/>
              </a:rPr>
              <a:t> </a:t>
            </a:r>
            <a:r>
              <a:rPr lang="en-US" err="1" smtClean="0">
                <a:latin typeface="Times New Roman" pitchFamily="18" charset="0"/>
                <a:cs typeface="Times New Roman" pitchFamily="18" charset="0"/>
              </a:rPr>
              <a:t>lý</a:t>
            </a:r>
            <a:r>
              <a:rPr lang="en-US" smtClean="0">
                <a:latin typeface="Times New Roman" pitchFamily="18" charset="0"/>
                <a:cs typeface="Times New Roman" pitchFamily="18" charset="0"/>
              </a:rPr>
              <a:t> </a:t>
            </a:r>
            <a:r>
              <a:rPr lang="vi-VN" smtClean="0">
                <a:latin typeface="Times New Roman" pitchFamily="18" charset="0"/>
                <a:cs typeface="Times New Roman" pitchFamily="18" charset="0"/>
              </a:rPr>
              <a:t>hàng hoá</a:t>
            </a:r>
            <a:endParaRPr lang="en-US" dirty="0">
              <a:latin typeface="Times New Roman" pitchFamily="18" charset="0"/>
              <a:cs typeface="Times New Roman" pitchFamily="18"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23507" y="76200"/>
            <a:ext cx="1362075" cy="1123950"/>
          </a:xfrm>
          <a:prstGeom prst="rect">
            <a:avLst/>
          </a:prstGeom>
        </p:spPr>
      </p:pic>
      <p:pic>
        <p:nvPicPr>
          <p:cNvPr id="7" name="Hình ảnh 6"/>
          <p:cNvPicPr/>
          <p:nvPr/>
        </p:nvPicPr>
        <p:blipFill>
          <a:blip r:embed="rId3">
            <a:extLst>
              <a:ext uri="{28A0092B-C50C-407E-A947-70E740481C1C}">
                <a14:useLocalDpi xmlns:a14="http://schemas.microsoft.com/office/drawing/2010/main" val="0"/>
              </a:ext>
            </a:extLst>
          </a:blip>
          <a:srcRect/>
          <a:stretch>
            <a:fillRect/>
          </a:stretch>
        </p:blipFill>
        <p:spPr bwMode="auto">
          <a:xfrm>
            <a:off x="1104901" y="1512570"/>
            <a:ext cx="9980682" cy="4976098"/>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Academic Literature 16x9">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367</TotalTime>
  <Words>912</Words>
  <Application>Microsoft Office PowerPoint</Application>
  <PresentationFormat>Widescreen</PresentationFormat>
  <Paragraphs>119</Paragraphs>
  <Slides>28</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Arial</vt:lpstr>
      <vt:lpstr>Euphemia</vt:lpstr>
      <vt:lpstr>Plantagenet Cherokee</vt:lpstr>
      <vt:lpstr>Times New Roman</vt:lpstr>
      <vt:lpstr>Wingdings</vt:lpstr>
      <vt:lpstr>Academic Literature 16x9</vt:lpstr>
      <vt:lpstr>Báo Cáo ĐỒ ÁN</vt:lpstr>
      <vt:lpstr>Nội dung đồ án</vt:lpstr>
      <vt:lpstr>I. Lý do chọn đề tài, mục đích và yêu cầu</vt:lpstr>
      <vt:lpstr>I. Lý do chọn đề tài, mục đích và yêu cầu</vt:lpstr>
      <vt:lpstr>II. Phân tích và thiết kế hệ thống</vt:lpstr>
      <vt:lpstr>Sơ đồ chức năng của hệ thống</vt:lpstr>
      <vt:lpstr>Sơ đồ ngữ cảnh</vt:lpstr>
      <vt:lpstr>Sơ đồ luồng dữ liệu mức đỉnh</vt:lpstr>
      <vt:lpstr>Sơ đồ luồng dữ liệu mức dưới đỉnh</vt:lpstr>
      <vt:lpstr>Sơ đồ luồng dữ liệu mức dưới đỉnh</vt:lpstr>
      <vt:lpstr>Sơ đồ luồng dữ liệu mức dưới đỉnh</vt:lpstr>
      <vt:lpstr>Sơ đồ luồng dữ liệu mức dưới đỉnh</vt:lpstr>
      <vt:lpstr>Sơ đồ luồng dữ liệu mức dưới đỉnh</vt:lpstr>
      <vt:lpstr>Sơ đồ luồng dữ liệu mức dưới đỉnh</vt:lpstr>
      <vt:lpstr>Sơ đồ luồng dữ liệu mức dưới đỉnh</vt:lpstr>
      <vt:lpstr>MÔ HÌNH THỰC THỂ/MỐI KẾT HỢP </vt:lpstr>
      <vt:lpstr>MÔ TẢ CHI TIẾT THỰC THỂ/MỐI KẾT HỢP</vt:lpstr>
      <vt:lpstr>III. Công cụ thực hiện</vt:lpstr>
      <vt:lpstr>IV. Kết quả chương trình</vt:lpstr>
      <vt:lpstr>Một số giao diện chương trình</vt:lpstr>
      <vt:lpstr>Một số giao diện chương trình</vt:lpstr>
      <vt:lpstr>Một số giao diện chương trình</vt:lpstr>
      <vt:lpstr>Một số giao diện chương trình</vt:lpstr>
      <vt:lpstr>Một số giao diện chương trình</vt:lpstr>
      <vt:lpstr>Một số giao diện chương trình</vt:lpstr>
      <vt:lpstr>Một số giao diện chương trình</vt:lpstr>
      <vt:lpstr>V. Tổng kết</vt:lpstr>
      <vt:lpstr>Lời cẢm ơn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With Picture Layout</dc:title>
  <dc:creator>Tu Cao</dc:creator>
  <cp:lastModifiedBy>Lê Cường</cp:lastModifiedBy>
  <cp:revision>55</cp:revision>
  <dcterms:created xsi:type="dcterms:W3CDTF">2014-04-17T22:28:38Z</dcterms:created>
  <dcterms:modified xsi:type="dcterms:W3CDTF">2017-05-21T18:39:50Z</dcterms:modified>
</cp:coreProperties>
</file>