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71" r:id="rId4"/>
    <p:sldId id="261" r:id="rId5"/>
    <p:sldId id="268" r:id="rId6"/>
    <p:sldId id="262" r:id="rId7"/>
    <p:sldId id="272" r:id="rId8"/>
    <p:sldId id="269" r:id="rId9"/>
    <p:sldId id="263" r:id="rId10"/>
    <p:sldId id="274" r:id="rId11"/>
    <p:sldId id="264" r:id="rId12"/>
    <p:sldId id="267" r:id="rId13"/>
    <p:sldId id="282" r:id="rId14"/>
    <p:sldId id="277" r:id="rId15"/>
    <p:sldId id="278" r:id="rId16"/>
    <p:sldId id="279" r:id="rId17"/>
    <p:sldId id="280" r:id="rId18"/>
    <p:sldId id="281" r:id="rId19"/>
    <p:sldId id="283" r:id="rId20"/>
    <p:sldId id="284" r:id="rId21"/>
    <p:sldId id="285" r:id="rId22"/>
    <p:sldId id="286" r:id="rId23"/>
    <p:sldId id="289" r:id="rId24"/>
    <p:sldId id="290" r:id="rId25"/>
    <p:sldId id="291" r:id="rId26"/>
    <p:sldId id="27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803" autoAdjust="0"/>
  </p:normalViewPr>
  <p:slideViewPr>
    <p:cSldViewPr>
      <p:cViewPr>
        <p:scale>
          <a:sx n="64" d="100"/>
          <a:sy n="64" d="100"/>
        </p:scale>
        <p:origin x="-1554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F3EF3-339B-4428-AFC1-5C29719CB249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64879-E636-4107-97C1-DD6E83AFC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8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9780-6503-4934-99C8-7718696D1EE7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E2F7-2AC6-4F15-9861-F693554AAB51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4D0F-8EA0-40BF-A82E-50A7BDD6FD8E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7C72-1DB9-4007-A01A-93B48277E4BB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3E3F-EE49-4D7E-8636-9687155D83F5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0540-A6BB-4CC3-A9CC-46D010BDBD32}" type="datetime1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FA43-CF32-43C8-A21E-8FCB8148300E}" type="datetime1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FEDB-7F3A-4184-BBCA-D43962E89C5F}" type="datetime1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0A17-B438-4F47-9031-6B5399CD74CD}" type="datetime1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5E0F-35EE-4773-B9EA-5AAD3A77090B}" type="datetime1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3FD6-9E8A-4EB9-8A57-1AFAC714A574}" type="datetime1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AD347402-ADB0-4657-8B50-9E871222B41B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tortoisesvn.joydownload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838200"/>
            <a:ext cx="7315200" cy="1698625"/>
          </a:xfrm>
          <a:solidFill>
            <a:srgbClr val="FFC000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5400" dirty="0" err="1" smtClean="0">
                <a:solidFill>
                  <a:srgbClr val="0070C0"/>
                </a:solidFill>
                <a:latin typeface="+mn-lt"/>
              </a:rPr>
              <a:t>Quản</a:t>
            </a:r>
            <a:r>
              <a:rPr lang="en-US" sz="54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5400" dirty="0" err="1" smtClean="0">
                <a:solidFill>
                  <a:srgbClr val="0070C0"/>
                </a:solidFill>
                <a:latin typeface="+mn-lt"/>
              </a:rPr>
              <a:t>Lý</a:t>
            </a:r>
            <a:r>
              <a:rPr lang="en-US" sz="54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5400" dirty="0" err="1" smtClean="0">
                <a:solidFill>
                  <a:srgbClr val="0070C0"/>
                </a:solidFill>
                <a:latin typeface="+mn-lt"/>
              </a:rPr>
              <a:t>Dự</a:t>
            </a:r>
            <a:r>
              <a:rPr lang="en-US" sz="54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5400" dirty="0" err="1" smtClean="0">
                <a:solidFill>
                  <a:srgbClr val="0070C0"/>
                </a:solidFill>
                <a:latin typeface="+mn-lt"/>
              </a:rPr>
              <a:t>Án</a:t>
            </a:r>
            <a:r>
              <a:rPr lang="en-US" sz="54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5400" dirty="0" err="1" smtClean="0">
                <a:solidFill>
                  <a:srgbClr val="0070C0"/>
                </a:solidFill>
                <a:latin typeface="+mn-lt"/>
              </a:rPr>
              <a:t>Phần</a:t>
            </a:r>
            <a:r>
              <a:rPr lang="en-US" sz="54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5400" dirty="0" err="1" smtClean="0">
                <a:solidFill>
                  <a:srgbClr val="0070C0"/>
                </a:solidFill>
                <a:latin typeface="+mn-lt"/>
              </a:rPr>
              <a:t>Mềm</a:t>
            </a:r>
            <a:endParaRPr lang="en-US" sz="5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181600"/>
            <a:ext cx="7772400" cy="990600"/>
          </a:xfrm>
        </p:spPr>
        <p:txBody>
          <a:bodyPr>
            <a:normAutofit/>
          </a:bodyPr>
          <a:lstStyle/>
          <a:p>
            <a:pPr algn="l"/>
            <a:endParaRPr lang="en-US" sz="1800" b="1" dirty="0" smtClean="0">
              <a:solidFill>
                <a:schemeClr val="tx1"/>
              </a:solidFill>
            </a:endParaRPr>
          </a:p>
          <a:p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1</a:t>
            </a:fld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0456" y="3429000"/>
            <a:ext cx="64008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4000" b="1" dirty="0" err="1" smtClean="0">
                <a:solidFill>
                  <a:schemeClr val="tx1"/>
                </a:solidFill>
              </a:rPr>
              <a:t>Đề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tài</a:t>
            </a:r>
            <a:r>
              <a:rPr lang="en-US" sz="4000" b="1" dirty="0" smtClean="0">
                <a:solidFill>
                  <a:schemeClr val="tx1"/>
                </a:solidFill>
              </a:rPr>
              <a:t>  </a:t>
            </a:r>
            <a:br>
              <a:rPr lang="en-US" sz="4000" b="1" dirty="0" smtClean="0">
                <a:solidFill>
                  <a:schemeClr val="tx1"/>
                </a:solidFill>
              </a:rPr>
            </a:br>
            <a:r>
              <a:rPr lang="en-US" sz="4000" b="1" dirty="0" err="1">
                <a:solidFill>
                  <a:schemeClr val="tx1"/>
                </a:solidFill>
              </a:rPr>
              <a:t>Nghiên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cứu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quản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lý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mã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nguồn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phần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mềm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với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SubVersion</a:t>
            </a:r>
            <a:endParaRPr lang="en-US" sz="4000" dirty="0">
              <a:solidFill>
                <a:schemeClr val="tx1"/>
              </a:solidFill>
            </a:endParaRPr>
          </a:p>
          <a:p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7086600" cy="4419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client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Internet.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Client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SVN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7620000" cy="1905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Subversion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server.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4038600"/>
            <a:ext cx="7265233" cy="2438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>
              <a:buFont typeface="Arial" pitchFamily="34" charset="0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Http://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https://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svn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svn://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svn+ssh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://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file://.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4 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SVN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endParaRPr lang="en-US" sz="3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027" y="1947656"/>
            <a:ext cx="8305800" cy="29291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Download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http://tortoisesvn.joydownload.com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6006059" cy="296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117" y="228600"/>
            <a:ext cx="8229600" cy="762000"/>
          </a:xfr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4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SVN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Client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2057400"/>
            <a:ext cx="9220200" cy="129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Double click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-&gt;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Next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4" descr="Client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386" y="1753849"/>
            <a:ext cx="5691061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88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4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SVN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Client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4183"/>
            <a:ext cx="8382000" cy="299541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-&gt; Click Next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Client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485" y="1955202"/>
            <a:ext cx="6086475" cy="406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9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4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SVN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Client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895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-&gt; Next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4" descr="Client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981200"/>
            <a:ext cx="626427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24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4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SVN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Client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3657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Click Install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đặt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4" descr="Client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731" y="2133600"/>
            <a:ext cx="5943600" cy="383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55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4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SVN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Client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382000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5" descr="Client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05000"/>
            <a:ext cx="5370851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0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4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SVN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Client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87500"/>
            <a:ext cx="8382000" cy="29083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-&gt; Finish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4" descr="Client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60388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06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781800" cy="685800"/>
          </a:xfr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5 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14600"/>
            <a:ext cx="7239000" cy="4495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i="1" dirty="0" smtClean="0"/>
              <a:t>R</a:t>
            </a:r>
            <a:r>
              <a:rPr lang="vi-VN" sz="2400" i="1" dirty="0" smtClean="0"/>
              <a:t>eposiroty</a:t>
            </a:r>
            <a:r>
              <a:rPr lang="vi-VN" sz="2400" dirty="0"/>
              <a:t>: server chứa SVN và đặt </a:t>
            </a:r>
            <a:r>
              <a:rPr lang="en-US" sz="2400" dirty="0" smtClean="0"/>
              <a:t>P</a:t>
            </a:r>
            <a:r>
              <a:rPr lang="vi-VN" sz="2400" dirty="0" smtClean="0"/>
              <a:t>roject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vi-VN" sz="2400" dirty="0" smtClean="0"/>
              <a:t>H</a:t>
            </a:r>
            <a:r>
              <a:rPr lang="en-US" sz="2400" dirty="0" smtClean="0"/>
              <a:t>EAD</a:t>
            </a:r>
            <a:r>
              <a:rPr lang="vi-VN" sz="2400" dirty="0" smtClean="0"/>
              <a:t>: </a:t>
            </a:r>
            <a:r>
              <a:rPr lang="en-US" sz="2400" dirty="0" err="1" smtClean="0"/>
              <a:t>phiên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server 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en-US" sz="2400" i="1" dirty="0" smtClean="0"/>
              <a:t>M</a:t>
            </a:r>
            <a:r>
              <a:rPr lang="vi-VN" sz="2400" i="1" dirty="0" smtClean="0"/>
              <a:t>aster</a:t>
            </a:r>
            <a:r>
              <a:rPr lang="vi-VN" sz="2400" dirty="0"/>
              <a:t>: thông thường khi tạo SVN, có một </a:t>
            </a:r>
            <a:r>
              <a:rPr lang="vi-VN" sz="2400" i="1" dirty="0"/>
              <a:t>branch </a:t>
            </a:r>
            <a:r>
              <a:rPr lang="vi-VN" sz="2400" dirty="0"/>
              <a:t>chính được tạo ra và gọi là </a:t>
            </a:r>
            <a:r>
              <a:rPr lang="vi-VN" sz="2400" i="1" dirty="0"/>
              <a:t>master</a:t>
            </a:r>
            <a:r>
              <a:rPr lang="vi-VN" sz="2400" dirty="0"/>
              <a:t>, các </a:t>
            </a:r>
            <a:r>
              <a:rPr lang="vi-VN" sz="2400" i="1" dirty="0"/>
              <a:t>branch </a:t>
            </a:r>
            <a:r>
              <a:rPr lang="vi-VN" sz="2400" dirty="0"/>
              <a:t>phụ thường được đặt theo tên feature mà </a:t>
            </a:r>
            <a:r>
              <a:rPr lang="vi-VN" sz="2400" i="1" dirty="0"/>
              <a:t>branch </a:t>
            </a:r>
            <a:r>
              <a:rPr lang="vi-VN" sz="2400" dirty="0"/>
              <a:t>đó được tạo. Với hình trên, đường nối các ô màu xanh lá thể hiện </a:t>
            </a:r>
            <a:r>
              <a:rPr lang="vi-VN" sz="2400" i="1" dirty="0"/>
              <a:t>master</a:t>
            </a:r>
            <a:r>
              <a:rPr lang="vi-VN" sz="2400" dirty="0"/>
              <a:t>, các đường nối ô màu vàng thể hiện </a:t>
            </a:r>
            <a:r>
              <a:rPr lang="vi-VN" sz="2400" i="1" dirty="0"/>
              <a:t>branch </a:t>
            </a:r>
            <a:r>
              <a:rPr lang="vi-VN" sz="2400" dirty="0"/>
              <a:t>được tạo </a:t>
            </a:r>
            <a:r>
              <a:rPr lang="vi-VN" sz="2400" dirty="0" smtClean="0"/>
              <a:t>ra</a:t>
            </a:r>
            <a:endParaRPr lang="en-US" sz="2400" dirty="0" smtClean="0"/>
          </a:p>
          <a:p>
            <a:pPr>
              <a:buFont typeface="Wingdings" pitchFamily="2" charset="2"/>
              <a:buChar char="ü"/>
            </a:pP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9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8200"/>
            <a:ext cx="6781800" cy="914400"/>
          </a:xfr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err="1" smtClean="0">
                <a:solidFill>
                  <a:srgbClr val="7030A0"/>
                </a:solidFill>
                <a:latin typeface="+mn-lt"/>
              </a:rPr>
              <a:t>Mục</a:t>
            </a:r>
            <a:r>
              <a:rPr lang="en-US" dirty="0" smtClean="0">
                <a:solidFill>
                  <a:srgbClr val="7030A0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+mn-lt"/>
              </a:rPr>
              <a:t>Lục</a:t>
            </a:r>
            <a:endParaRPr lang="en-US" dirty="0">
              <a:solidFill>
                <a:srgbClr val="7030A0"/>
              </a:solidFill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491122"/>
              </p:ext>
            </p:extLst>
          </p:nvPr>
        </p:nvGraphicFramePr>
        <p:xfrm>
          <a:off x="1600200" y="2362200"/>
          <a:ext cx="6096000" cy="2674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470983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Tìm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hiểu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chung</a:t>
                      </a:r>
                      <a:endParaRPr lang="en-US" sz="2000" dirty="0"/>
                    </a:p>
                  </a:txBody>
                  <a:tcPr/>
                </a:tc>
              </a:tr>
              <a:tr h="440792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Subversion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là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gì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?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0792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2.  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Subversion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làm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gì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?</a:t>
                      </a:r>
                      <a:endParaRPr lang="en-US" sz="1800" b="1" dirty="0"/>
                    </a:p>
                  </a:txBody>
                  <a:tcPr/>
                </a:tc>
              </a:tr>
              <a:tr h="44079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1" dirty="0" smtClean="0"/>
                        <a:t>3.</a:t>
                      </a:r>
                      <a:r>
                        <a:rPr lang="en-US" sz="1800" b="1" baseline="0" dirty="0" smtClean="0"/>
                        <a:t>   </a:t>
                      </a:r>
                      <a:r>
                        <a:rPr lang="en-US" sz="1800" b="1" dirty="0" err="1" smtClean="0"/>
                        <a:t>Cài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baseline="0" dirty="0" err="1" smtClean="0"/>
                        <a:t>đặt</a:t>
                      </a:r>
                      <a:r>
                        <a:rPr lang="en-US" sz="1800" b="1" baseline="0" dirty="0" smtClean="0"/>
                        <a:t> subversion </a:t>
                      </a:r>
                      <a:r>
                        <a:rPr lang="en-US" sz="1800" b="1" baseline="0" dirty="0" err="1" smtClean="0"/>
                        <a:t>cho</a:t>
                      </a:r>
                      <a:r>
                        <a:rPr lang="en-US" sz="1800" b="1" baseline="0" dirty="0" smtClean="0"/>
                        <a:t> client</a:t>
                      </a:r>
                      <a:endParaRPr lang="en-US" sz="1800" baseline="0" dirty="0" smtClean="0"/>
                    </a:p>
                  </a:txBody>
                  <a:tcPr/>
                </a:tc>
              </a:tr>
              <a:tr h="440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4.  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Tổng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quát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chức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năng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subversion</a:t>
                      </a:r>
                      <a:endParaRPr lang="en-US" sz="1800" dirty="0" smtClean="0"/>
                    </a:p>
                  </a:txBody>
                  <a:tcPr/>
                </a:tc>
              </a:tr>
              <a:tr h="44079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5.  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Một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action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quan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trọng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SVN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5 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SVN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153400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i="1" dirty="0" smtClean="0"/>
              <a:t>C</a:t>
            </a:r>
            <a:r>
              <a:rPr lang="vi-VN" sz="2400" i="1" dirty="0" smtClean="0"/>
              <a:t>hange</a:t>
            </a:r>
            <a:r>
              <a:rPr lang="vi-VN" sz="2400" dirty="0"/>
              <a:t>: mô tả sự thay đổi cụ thể của 1 </a:t>
            </a:r>
            <a:r>
              <a:rPr lang="vi-VN" sz="2400" i="1" dirty="0"/>
              <a:t>revision </a:t>
            </a:r>
            <a:r>
              <a:rPr lang="vi-VN" sz="2400" dirty="0"/>
              <a:t>so với </a:t>
            </a:r>
            <a:r>
              <a:rPr lang="vi-VN" sz="2400" i="1" dirty="0"/>
              <a:t>revision </a:t>
            </a:r>
            <a:r>
              <a:rPr lang="vi-VN" sz="2400" dirty="0"/>
              <a:t>trước </a:t>
            </a:r>
            <a:r>
              <a:rPr lang="vi-VN" sz="2400" dirty="0" smtClean="0"/>
              <a:t>đó</a:t>
            </a:r>
            <a:endParaRPr lang="en-US" sz="2400" dirty="0" smtClean="0"/>
          </a:p>
          <a:p>
            <a:pPr>
              <a:buFont typeface="Wingdings" pitchFamily="2" charset="2"/>
              <a:buChar char="ü"/>
            </a:pPr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W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orking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copy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copy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toàn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SVN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tại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developer</a:t>
            </a:r>
          </a:p>
          <a:p>
            <a:pPr>
              <a:buFont typeface="Wingdings" pitchFamily="2" charset="2"/>
              <a:buChar char="ü"/>
            </a:pPr>
            <a:r>
              <a:rPr lang="en-US" sz="2400" i="1" dirty="0" smtClean="0"/>
              <a:t>C</a:t>
            </a:r>
            <a:r>
              <a:rPr lang="vi-VN" sz="2400" i="1" dirty="0" smtClean="0"/>
              <a:t>onflict</a:t>
            </a:r>
            <a:r>
              <a:rPr lang="vi-VN" sz="2400" dirty="0"/>
              <a:t>: xung đột xảy ra khi có nhiều developer cùng làm việc với 1 working </a:t>
            </a:r>
            <a:r>
              <a:rPr lang="vi-VN" sz="2400" dirty="0" smtClean="0"/>
              <a:t>copy</a:t>
            </a:r>
            <a:endParaRPr lang="en-US" sz="2400" dirty="0" smtClean="0"/>
          </a:p>
          <a:p>
            <a:pPr>
              <a:buFont typeface="Wingdings" pitchFamily="2" charset="2"/>
              <a:buChar char="ü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vi-VN" sz="2400" dirty="0" smtClean="0"/>
              <a:t> </a:t>
            </a:r>
            <a:r>
              <a:rPr lang="vi-VN" sz="2400" i="1" dirty="0" smtClean="0"/>
              <a:t>VD</a:t>
            </a:r>
            <a:r>
              <a:rPr lang="en-US" sz="2400" i="1" dirty="0" smtClean="0"/>
              <a:t> :</a:t>
            </a:r>
            <a:r>
              <a:rPr lang="vi-VN" sz="2400" i="1" dirty="0" smtClean="0"/>
              <a:t> </a:t>
            </a:r>
            <a:r>
              <a:rPr lang="vi-VN" sz="2400" i="1" dirty="0"/>
              <a:t>A và B cùng checkout </a:t>
            </a:r>
            <a:r>
              <a:rPr lang="vi-VN" sz="2400" i="1" dirty="0" smtClean="0"/>
              <a:t>rev</a:t>
            </a:r>
            <a:r>
              <a:rPr lang="en-US" sz="2400" i="1" dirty="0" err="1" smtClean="0"/>
              <a:t>ision</a:t>
            </a:r>
            <a:r>
              <a:rPr lang="en-US" sz="2400" i="1" dirty="0" smtClean="0"/>
              <a:t> </a:t>
            </a:r>
            <a:r>
              <a:rPr lang="vi-VN" sz="2400" i="1" dirty="0" smtClean="0"/>
              <a:t>40 </a:t>
            </a:r>
            <a:r>
              <a:rPr lang="vi-VN" sz="2400" i="1" dirty="0"/>
              <a:t>của </a:t>
            </a:r>
            <a:r>
              <a:rPr lang="vi-VN" sz="2400" i="1" dirty="0" smtClean="0"/>
              <a:t>file</a:t>
            </a:r>
            <a:endParaRPr lang="en-US" sz="2400" i="1" dirty="0" smtClean="0"/>
          </a:p>
          <a:p>
            <a:pPr>
              <a:buFont typeface="Wingdings" pitchFamily="2" charset="2"/>
              <a:buChar char="ü"/>
            </a:pP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0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153400" cy="4495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i="1" dirty="0" smtClean="0"/>
              <a:t>C</a:t>
            </a:r>
            <a:r>
              <a:rPr lang="vi-VN" sz="2400" i="1" dirty="0" smtClean="0"/>
              <a:t>onfig.js</a:t>
            </a:r>
            <a:r>
              <a:rPr lang="en-US" sz="2400" dirty="0"/>
              <a:t> </a:t>
            </a:r>
            <a:r>
              <a:rPr lang="vi-VN" sz="2400" dirty="0" smtClean="0"/>
              <a:t> </a:t>
            </a:r>
            <a:r>
              <a:rPr lang="en-US" sz="2400" dirty="0"/>
              <a:t>S</a:t>
            </a:r>
            <a:r>
              <a:rPr lang="vi-VN" sz="2400" dirty="0" smtClean="0"/>
              <a:t>au </a:t>
            </a:r>
            <a:r>
              <a:rPr lang="vi-VN" sz="2400" dirty="0"/>
              <a:t>đó A sửa </a:t>
            </a:r>
            <a:r>
              <a:rPr lang="vi-VN" sz="2400" i="1" dirty="0"/>
              <a:t>function update()</a:t>
            </a:r>
            <a:r>
              <a:rPr lang="vi-VN" sz="2400" dirty="0"/>
              <a:t> rồi commit lên </a:t>
            </a:r>
            <a:r>
              <a:rPr lang="vi-VN" sz="2400" i="1" dirty="0"/>
              <a:t>revision </a:t>
            </a:r>
            <a:r>
              <a:rPr lang="vi-VN" sz="2400" dirty="0" smtClean="0"/>
              <a:t>41</a:t>
            </a:r>
            <a:r>
              <a:rPr lang="vi-VN" sz="2400" dirty="0"/>
              <a:t>, lúc này B cũng sửa function đó, khi B checkout về sẽ xảy ra conflict do SVN không biết được phiên bản của A hay B mới là </a:t>
            </a:r>
            <a:r>
              <a:rPr lang="vi-VN" sz="2400" dirty="0" smtClean="0"/>
              <a:t>latest</a:t>
            </a:r>
            <a:endParaRPr lang="en-US" sz="2400" dirty="0" smtClean="0"/>
          </a:p>
          <a:p>
            <a:pPr>
              <a:buFont typeface="Wingdings" pitchFamily="2" charset="2"/>
              <a:buChar char="ü"/>
            </a:pPr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en-US" sz="2400" i="1" dirty="0" smtClean="0"/>
              <a:t>R</a:t>
            </a:r>
            <a:r>
              <a:rPr lang="vi-VN" sz="2400" i="1" dirty="0" smtClean="0"/>
              <a:t>esolve</a:t>
            </a:r>
            <a:r>
              <a:rPr lang="vi-VN" sz="2400" dirty="0"/>
              <a:t>: </a:t>
            </a:r>
            <a:r>
              <a:rPr lang="en-US" sz="2400" dirty="0" smtClean="0"/>
              <a:t>L</a:t>
            </a:r>
            <a:r>
              <a:rPr lang="vi-VN" sz="2400" dirty="0" smtClean="0"/>
              <a:t>úc </a:t>
            </a:r>
            <a:r>
              <a:rPr lang="vi-VN" sz="2400" dirty="0"/>
              <a:t>này, B sẽ xem xét lại code trong function, giữ lại đoạn code của A hoặc sửa nó, đánh dấu </a:t>
            </a:r>
            <a:r>
              <a:rPr lang="en-US" sz="2400" i="1" dirty="0"/>
              <a:t>C</a:t>
            </a:r>
            <a:r>
              <a:rPr lang="vi-VN" sz="2400" i="1" dirty="0" smtClean="0"/>
              <a:t>onflict</a:t>
            </a:r>
            <a:r>
              <a:rPr lang="vi-VN" sz="2400" i="1" dirty="0"/>
              <a:t> </a:t>
            </a:r>
            <a:r>
              <a:rPr lang="vi-VN" sz="2400" dirty="0"/>
              <a:t>đã </a:t>
            </a:r>
            <a:r>
              <a:rPr lang="vi-VN" sz="2400" dirty="0" smtClean="0"/>
              <a:t>được</a:t>
            </a:r>
            <a:r>
              <a:rPr lang="en-US" sz="2400" dirty="0" smtClean="0"/>
              <a:t> </a:t>
            </a:r>
            <a:r>
              <a:rPr lang="en-US" sz="2400" i="1" dirty="0" smtClean="0"/>
              <a:t>R</a:t>
            </a:r>
            <a:r>
              <a:rPr lang="vi-VN" sz="2400" i="1" dirty="0" smtClean="0"/>
              <a:t>esolve</a:t>
            </a: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6781800" cy="1066800"/>
          </a:xfr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6 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action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SVN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3733800" cy="4267200"/>
          </a:xfrm>
        </p:spPr>
        <p:txBody>
          <a:bodyPr>
            <a:normAutofit/>
          </a:bodyPr>
          <a:lstStyle/>
          <a:p>
            <a:r>
              <a:rPr lang="en-US" dirty="0"/>
              <a:t>Checkout: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ở client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copy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thuộc</a:t>
            </a:r>
            <a:r>
              <a:rPr lang="en-US" dirty="0"/>
              <a:t> project </a:t>
            </a:r>
            <a:r>
              <a:rPr lang="en-US" dirty="0" err="1"/>
              <a:t>trên</a:t>
            </a:r>
            <a:r>
              <a:rPr lang="en-US" dirty="0"/>
              <a:t> server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616" y="1904585"/>
            <a:ext cx="3479384" cy="365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9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1905000"/>
          </a:xfrm>
        </p:spPr>
        <p:txBody>
          <a:bodyPr>
            <a:normAutofit/>
          </a:bodyPr>
          <a:lstStyle/>
          <a:p>
            <a:r>
              <a:rPr lang="en-US" dirty="0"/>
              <a:t>Commit: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của</a:t>
            </a:r>
            <a:r>
              <a:rPr lang="en-US" dirty="0"/>
              <a:t> project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client </a:t>
            </a:r>
            <a:r>
              <a:rPr lang="en-US" dirty="0" err="1"/>
              <a:t>lên</a:t>
            </a:r>
            <a:r>
              <a:rPr lang="en-US" dirty="0"/>
              <a:t> server.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76400"/>
            <a:ext cx="5562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7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914400"/>
            <a:ext cx="3270354" cy="5277001"/>
          </a:xfrm>
        </p:spPr>
        <p:txBody>
          <a:bodyPr>
            <a:normAutofit/>
          </a:bodyPr>
          <a:lstStyle/>
          <a:p>
            <a:r>
              <a:rPr lang="en-US" dirty="0"/>
              <a:t>Update: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Repository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6656"/>
            <a:ext cx="4038600" cy="415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144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Merge</a:t>
            </a:r>
            <a:r>
              <a:rPr lang="en-US" dirty="0"/>
              <a:t>: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25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2590800"/>
            <a:ext cx="7620000" cy="2743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i="1" dirty="0" smtClean="0"/>
              <a:t>R</a:t>
            </a:r>
            <a:r>
              <a:rPr lang="vi-VN" i="1" dirty="0" smtClean="0"/>
              <a:t>evert</a:t>
            </a:r>
            <a:r>
              <a:rPr lang="vi-VN" dirty="0" smtClean="0"/>
              <a:t>: sau khi tiến hành thay đổi, developer cảm thấy họ đã sai và muốn xóa đi làm lại từ đầu, việc </a:t>
            </a:r>
            <a:r>
              <a:rPr lang="vi-VN" i="1" dirty="0" smtClean="0"/>
              <a:t>revert </a:t>
            </a:r>
            <a:r>
              <a:rPr lang="vi-VN" dirty="0" smtClean="0"/>
              <a:t>là hành động để khôi phục trạng thái của 1 hay nhiều document về 1 </a:t>
            </a:r>
            <a:r>
              <a:rPr lang="vi-VN" i="1" dirty="0" smtClean="0"/>
              <a:t>revision </a:t>
            </a:r>
            <a:r>
              <a:rPr lang="vi-VN" dirty="0" smtClean="0"/>
              <a:t>nào đó, thường thì sẽ </a:t>
            </a:r>
            <a:r>
              <a:rPr lang="vi-VN" i="1" dirty="0" smtClean="0"/>
              <a:t>revert </a:t>
            </a:r>
            <a:r>
              <a:rPr lang="vi-VN" dirty="0" smtClean="0"/>
              <a:t>về </a:t>
            </a:r>
            <a:r>
              <a:rPr lang="vi-VN" i="1" dirty="0" smtClean="0"/>
              <a:t>revision </a:t>
            </a:r>
            <a:r>
              <a:rPr lang="vi-VN" dirty="0" smtClean="0"/>
              <a:t>hiện tại mà user đang làm việc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9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828800"/>
            <a:ext cx="5638800" cy="1676400"/>
          </a:xfr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vi-VN" dirty="0"/>
              <a:t>Thanks </a:t>
            </a:r>
            <a:r>
              <a:rPr lang="vi-VN" dirty="0" smtClean="0"/>
              <a:t>for watching!!!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6172200" cy="914400"/>
          </a:xfr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+mn-lt"/>
              </a:rPr>
              <a:t>T</a:t>
            </a:r>
            <a:r>
              <a:rPr lang="vi-VN" b="1" dirty="0" smtClean="0">
                <a:solidFill>
                  <a:srgbClr val="7030A0"/>
                </a:solidFill>
                <a:latin typeface="+mn-lt"/>
              </a:rPr>
              <a:t>ổng quang </a:t>
            </a:r>
            <a:endParaRPr lang="en-US" b="1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5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6781800" cy="1066800"/>
          </a:xfr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1 </a:t>
            </a:r>
            <a:r>
              <a:rPr lang="vi-VN" sz="3600" b="1" dirty="0" smtClean="0">
                <a:latin typeface="+mn-lt"/>
              </a:rPr>
              <a:t>Subversion</a:t>
            </a:r>
            <a:r>
              <a:rPr lang="en-US" sz="3600" b="1" dirty="0" smtClean="0">
                <a:latin typeface="+mn-lt"/>
              </a:rPr>
              <a:t> </a:t>
            </a:r>
            <a:r>
              <a:rPr lang="en-US" sz="3600" b="1" dirty="0" err="1" smtClean="0">
                <a:latin typeface="+mn-lt"/>
              </a:rPr>
              <a:t>là</a:t>
            </a:r>
            <a:r>
              <a:rPr lang="en-US" sz="3600" b="1" dirty="0" smtClean="0">
                <a:latin typeface="+mn-lt"/>
              </a:rPr>
              <a:t> </a:t>
            </a:r>
            <a:r>
              <a:rPr lang="en-US" sz="3600" b="1" dirty="0" err="1" smtClean="0">
                <a:latin typeface="+mn-lt"/>
              </a:rPr>
              <a:t>gì</a:t>
            </a:r>
            <a:r>
              <a:rPr lang="en-US" sz="3600" b="1" dirty="0" smtClean="0">
                <a:latin typeface="+mn-lt"/>
              </a:rPr>
              <a:t> ?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43200"/>
            <a:ext cx="7391400" cy="3352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vi-VN" sz="3400" dirty="0" smtClean="0"/>
              <a:t>Hệ </a:t>
            </a:r>
            <a:r>
              <a:rPr lang="vi-VN" sz="3400" dirty="0"/>
              <a:t>thống </a:t>
            </a:r>
            <a:r>
              <a:rPr lang="en-US" sz="3400" b="1" dirty="0" err="1" smtClean="0"/>
              <a:t>SubVersion</a:t>
            </a:r>
            <a:r>
              <a:rPr lang="en-US" sz="3400" dirty="0" smtClean="0"/>
              <a:t> (</a:t>
            </a:r>
            <a:r>
              <a:rPr lang="vi-VN" sz="3400" dirty="0" smtClean="0"/>
              <a:t>SVN</a:t>
            </a:r>
            <a:r>
              <a:rPr lang="en-US" sz="3400" dirty="0" smtClean="0"/>
              <a:t>) </a:t>
            </a:r>
            <a:r>
              <a:rPr lang="vi-VN" sz="3400" dirty="0" smtClean="0"/>
              <a:t>là </a:t>
            </a:r>
            <a:r>
              <a:rPr lang="vi-VN" sz="3400" dirty="0"/>
              <a:t>một hệ thống quản lý phần </a:t>
            </a:r>
            <a:r>
              <a:rPr lang="vi-VN" sz="3400" b="1" dirty="0"/>
              <a:t>tài </a:t>
            </a:r>
            <a:r>
              <a:rPr lang="vi-VN" sz="3400" b="1" dirty="0" smtClean="0"/>
              <a:t>nguyên</a:t>
            </a:r>
            <a:r>
              <a:rPr lang="en-US" sz="3400" b="1" dirty="0" smtClean="0"/>
              <a:t> </a:t>
            </a:r>
            <a:r>
              <a:rPr lang="en-US" sz="3400" dirty="0" smtClean="0"/>
              <a:t>(code , </a:t>
            </a:r>
            <a:r>
              <a:rPr lang="en-US" sz="3400" dirty="0" err="1" smtClean="0"/>
              <a:t>hình</a:t>
            </a:r>
            <a:r>
              <a:rPr lang="en-US" sz="3400" dirty="0" smtClean="0"/>
              <a:t> </a:t>
            </a:r>
            <a:r>
              <a:rPr lang="en-US" sz="3400" dirty="0" err="1" smtClean="0"/>
              <a:t>ảnh</a:t>
            </a:r>
            <a:r>
              <a:rPr lang="en-US" sz="3400" dirty="0" smtClean="0"/>
              <a:t> , video…)</a:t>
            </a:r>
            <a:r>
              <a:rPr lang="vi-VN" sz="3400" b="1" dirty="0" smtClean="0"/>
              <a:t> </a:t>
            </a:r>
            <a:r>
              <a:rPr lang="vi-VN" sz="3400" dirty="0"/>
              <a:t>của một </a:t>
            </a:r>
            <a:r>
              <a:rPr lang="vi-VN" sz="3400" b="1" dirty="0" smtClean="0"/>
              <a:t>dự</a:t>
            </a:r>
            <a:r>
              <a:rPr lang="en-US" sz="3400" b="1" dirty="0" smtClean="0"/>
              <a:t> </a:t>
            </a:r>
            <a:r>
              <a:rPr lang="vi-VN" sz="3400" b="1" dirty="0" smtClean="0"/>
              <a:t>án</a:t>
            </a:r>
            <a:r>
              <a:rPr lang="vi-VN" sz="3400" dirty="0"/>
              <a:t>. </a:t>
            </a:r>
            <a:endParaRPr lang="en-US" sz="3400" dirty="0"/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vi-VN" sz="3400" dirty="0" smtClean="0"/>
              <a:t>Hệ </a:t>
            </a:r>
            <a:r>
              <a:rPr lang="vi-VN" sz="3400" dirty="0"/>
              <a:t>thống có khả năng </a:t>
            </a:r>
            <a:r>
              <a:rPr lang="vi-VN" sz="3400" dirty="0" smtClean="0"/>
              <a:t>cập </a:t>
            </a:r>
            <a:r>
              <a:rPr lang="vi-VN" sz="3400" dirty="0"/>
              <a:t>nhật, so sánh và kết hợp tài nguyên mới vào phần tài nguyên </a:t>
            </a:r>
            <a:r>
              <a:rPr lang="vi-VN" sz="3400" dirty="0" smtClean="0"/>
              <a:t>cũ</a:t>
            </a:r>
            <a:r>
              <a:rPr lang="en-US" sz="3400" dirty="0" smtClean="0"/>
              <a:t> ,</a:t>
            </a:r>
            <a:r>
              <a:rPr lang="vi-VN" sz="3400" dirty="0"/>
              <a:t> được giới thiệu vào năm 2000 bởi công ty CollabNet </a:t>
            </a:r>
            <a:endParaRPr lang="en-US" sz="3400" dirty="0"/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vi-VN" sz="3400" dirty="0" smtClean="0"/>
              <a:t>Đây là hệ thống hỗ trợ làm việc theo nhóm rất hiệu quả.</a:t>
            </a:r>
            <a:endParaRPr lang="en-US" sz="3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086600" cy="300274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vi-VN" sz="2400" dirty="0"/>
              <a:t>SVN hoạt động theo phương </a:t>
            </a:r>
            <a:r>
              <a:rPr lang="vi-VN" sz="2400" dirty="0" smtClean="0"/>
              <a:t>thức</a:t>
            </a:r>
            <a:r>
              <a:rPr lang="en-US" sz="2400" dirty="0" smtClean="0"/>
              <a:t> </a:t>
            </a:r>
            <a:r>
              <a:rPr lang="vi-VN" sz="2400" dirty="0" smtClean="0"/>
              <a:t>Client/Server</a:t>
            </a:r>
            <a:r>
              <a:rPr lang="vi-VN" sz="2400" dirty="0"/>
              <a:t>, code project sẽ được lưu trữ trên server (SVN </a:t>
            </a:r>
            <a:r>
              <a:rPr lang="vi-VN" sz="2400" dirty="0" smtClean="0"/>
              <a:t>hosting</a:t>
            </a:r>
            <a:r>
              <a:rPr lang="en-US" sz="2400" dirty="0" smtClean="0"/>
              <a:t> 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GoogleCode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,…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</a:t>
            </a:r>
            <a:r>
              <a:rPr lang="vi-VN" sz="2400" dirty="0" smtClean="0"/>
              <a:t>ác </a:t>
            </a:r>
            <a:r>
              <a:rPr lang="vi-VN" sz="2400" dirty="0"/>
              <a:t>client có thể thao tác, edit trực tiếp trên đó, mọi thay đổi của từng client sẽ được lưu lại.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vi-VN" sz="2400" dirty="0" smtClean="0"/>
              <a:t>Do </a:t>
            </a:r>
            <a:r>
              <a:rPr lang="en-US" sz="2400" dirty="0" err="1" smtClean="0"/>
              <a:t>đó</a:t>
            </a:r>
            <a:r>
              <a:rPr lang="en-US" sz="2400" dirty="0" smtClean="0"/>
              <a:t> </a:t>
            </a:r>
            <a:r>
              <a:rPr lang="vi-VN" sz="2400" dirty="0" smtClean="0"/>
              <a:t>SVN </a:t>
            </a:r>
            <a:r>
              <a:rPr lang="vi-VN" sz="2400" dirty="0"/>
              <a:t>là một giải pháp làm việc nhóm từ xa hiệu quả, an toàn</a:t>
            </a:r>
            <a:endParaRPr lang="en-US" sz="2400" dirty="0"/>
          </a:p>
          <a:p>
            <a:pPr marL="0" indent="0">
              <a:buNone/>
            </a:pPr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5</a:t>
            </a:fld>
            <a:endParaRPr lang="en-US"/>
          </a:p>
        </p:txBody>
      </p:sp>
      <p:grpSp>
        <p:nvGrpSpPr>
          <p:cNvPr id="4" name="Diagramm 16"/>
          <p:cNvGrpSpPr/>
          <p:nvPr/>
        </p:nvGrpSpPr>
        <p:grpSpPr>
          <a:xfrm>
            <a:off x="914400" y="3200400"/>
            <a:ext cx="7086600" cy="2747375"/>
            <a:chOff x="1525658" y="1580988"/>
            <a:chExt cx="6092683" cy="3696022"/>
          </a:xfrm>
        </p:grpSpPr>
        <p:sp>
          <p:nvSpPr>
            <p:cNvPr id="6" name="Freihandform 3"/>
            <p:cNvSpPr/>
            <p:nvPr/>
          </p:nvSpPr>
          <p:spPr>
            <a:xfrm>
              <a:off x="3816550" y="3766111"/>
              <a:ext cx="1510899" cy="15108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10903"/>
                <a:gd name="f7" fmla="val 755452"/>
                <a:gd name="f8" fmla="val 338227"/>
                <a:gd name="f9" fmla="val 1172677"/>
                <a:gd name="f10" fmla="val 1510904"/>
                <a:gd name="f11" fmla="+- 0 0 -90"/>
                <a:gd name="f12" fmla="*/ f3 1 1510903"/>
                <a:gd name="f13" fmla="*/ f4 1 1510903"/>
                <a:gd name="f14" fmla="+- f6 0 f5"/>
                <a:gd name="f15" fmla="*/ f11 f0 1"/>
                <a:gd name="f16" fmla="*/ f14 1 1510903"/>
                <a:gd name="f17" fmla="*/ 0 f14 1"/>
                <a:gd name="f18" fmla="*/ 755452 f14 1"/>
                <a:gd name="f19" fmla="*/ 1510904 f14 1"/>
                <a:gd name="f20" fmla="*/ f15 1 f2"/>
                <a:gd name="f21" fmla="*/ f17 1 1510903"/>
                <a:gd name="f22" fmla="*/ f18 1 1510903"/>
                <a:gd name="f23" fmla="*/ f19 1 1510903"/>
                <a:gd name="f24" fmla="*/ f5 1 f16"/>
                <a:gd name="f25" fmla="*/ f6 1 f16"/>
                <a:gd name="f26" fmla="+- f20 0 f1"/>
                <a:gd name="f27" fmla="*/ f21 1 f16"/>
                <a:gd name="f28" fmla="*/ f22 1 f16"/>
                <a:gd name="f29" fmla="*/ f23 1 f16"/>
                <a:gd name="f30" fmla="*/ f24 f12 1"/>
                <a:gd name="f31" fmla="*/ f25 f12 1"/>
                <a:gd name="f32" fmla="*/ f25 f13 1"/>
                <a:gd name="f33" fmla="*/ f24 f13 1"/>
                <a:gd name="f34" fmla="*/ f27 f12 1"/>
                <a:gd name="f35" fmla="*/ f28 f13 1"/>
                <a:gd name="f36" fmla="*/ f28 f12 1"/>
                <a:gd name="f37" fmla="*/ f27 f13 1"/>
                <a:gd name="f38" fmla="*/ f29 f12 1"/>
                <a:gd name="f39" fmla="*/ f29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34" y="f35"/>
                </a:cxn>
                <a:cxn ang="f26">
                  <a:pos x="f36" y="f37"/>
                </a:cxn>
                <a:cxn ang="f26">
                  <a:pos x="f38" y="f35"/>
                </a:cxn>
                <a:cxn ang="f26">
                  <a:pos x="f36" y="f39"/>
                </a:cxn>
                <a:cxn ang="f26">
                  <a:pos x="f34" y="f35"/>
                </a:cxn>
              </a:cxnLst>
              <a:rect l="f30" t="f33" r="f31" b="f32"/>
              <a:pathLst>
                <a:path w="1510903" h="1510903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10" y="f8"/>
                    <a:pt x="f10" y="f7"/>
                  </a:cubicBezTo>
                  <a:cubicBezTo>
                    <a:pt x="f10" y="f9"/>
                    <a:pt x="f9" y="f10"/>
                    <a:pt x="f7" y="f10"/>
                  </a:cubicBezTo>
                  <a:cubicBezTo>
                    <a:pt x="f8" y="f10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00B050"/>
            </a:solidFill>
            <a:ln w="25402">
              <a:solidFill>
                <a:srgbClr val="FFFFFF"/>
              </a:solidFill>
              <a:prstDash val="solid"/>
            </a:ln>
          </p:spPr>
          <p:txBody>
            <a:bodyPr vert="horz" wrap="square" lIns="240953" tIns="240953" rIns="240953" bIns="240953" anchor="ctr" anchorCtr="1" compatLnSpc="1"/>
            <a:lstStyle/>
            <a:p>
              <a:pPr marL="0" marR="0" lvl="0" indent="0" algn="ctr" defTabSz="1377945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3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31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rPr>
                <a:t>SVN Server</a:t>
              </a:r>
              <a:endParaRPr lang="de-DE" sz="31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Freihandform 4"/>
            <p:cNvSpPr/>
            <p:nvPr/>
          </p:nvSpPr>
          <p:spPr>
            <a:xfrm rot="10799991">
              <a:off x="2054474" y="4306256"/>
              <a:ext cx="1665158" cy="430609"/>
            </a:xfrm>
            <a:custGeom>
              <a:avLst>
                <a:gd name="f0" fmla="val 2793"/>
                <a:gd name="f1" fmla="val 432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val f7"/>
                <a:gd name="f15" fmla="val f8"/>
                <a:gd name="f16" fmla="pin 0 f0 21600"/>
                <a:gd name="f17" fmla="pin 0 f1 10800"/>
                <a:gd name="f18" fmla="*/ f10 f2 1"/>
                <a:gd name="f19" fmla="*/ f11 f2 1"/>
                <a:gd name="f20" fmla="+- f15 0 f14"/>
                <a:gd name="f21" fmla="val f16"/>
                <a:gd name="f22" fmla="val f17"/>
                <a:gd name="f23" fmla="*/ f16 f12 1"/>
                <a:gd name="f24" fmla="*/ f17 f13 1"/>
                <a:gd name="f25" fmla="*/ f18 1 f4"/>
                <a:gd name="f26" fmla="*/ f19 1 f4"/>
                <a:gd name="f27" fmla="*/ f20 1 21600"/>
                <a:gd name="f28" fmla="+- 21600 0 f22"/>
                <a:gd name="f29" fmla="*/ f21 f22 1"/>
                <a:gd name="f30" fmla="*/ f22 f13 1"/>
                <a:gd name="f31" fmla="*/ f21 f12 1"/>
                <a:gd name="f32" fmla="+- f25 0 f3"/>
                <a:gd name="f33" fmla="+- f26 0 f3"/>
                <a:gd name="f34" fmla="*/ 21600 f27 1"/>
                <a:gd name="f35" fmla="*/ 0 f27 1"/>
                <a:gd name="f36" fmla="*/ f29 1 10800"/>
                <a:gd name="f37" fmla="*/ f28 f13 1"/>
                <a:gd name="f38" fmla="+- f21 0 f36"/>
                <a:gd name="f39" fmla="*/ f35 1 f27"/>
                <a:gd name="f40" fmla="*/ f34 1 f27"/>
                <a:gd name="f41" fmla="*/ f38 f12 1"/>
                <a:gd name="f42" fmla="*/ f40 f12 1"/>
                <a:gd name="f43" fmla="*/ f39 f13 1"/>
                <a:gd name="f44" fmla="*/ f40 f13 1"/>
              </a:gdLst>
              <a:ahLst>
                <a:ahXY gdRefX="f0" minX="f7" maxX="f8" gdRefY="f1" minY="f7" maxY="f9">
                  <a:pos x="f23" y="f2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3"/>
                </a:cxn>
                <a:cxn ang="f33">
                  <a:pos x="f31" y="f44"/>
                </a:cxn>
              </a:cxnLst>
              <a:rect l="f41" t="f30" r="f42" b="f37"/>
              <a:pathLst>
                <a:path w="21600" h="21600">
                  <a:moveTo>
                    <a:pt x="f8" y="f22"/>
                  </a:moveTo>
                  <a:lnTo>
                    <a:pt x="f21" y="f22"/>
                  </a:lnTo>
                  <a:lnTo>
                    <a:pt x="f21" y="f7"/>
                  </a:lnTo>
                  <a:lnTo>
                    <a:pt x="f7" y="f9"/>
                  </a:lnTo>
                  <a:lnTo>
                    <a:pt x="f21" y="f8"/>
                  </a:lnTo>
                  <a:lnTo>
                    <a:pt x="f21" y="f28"/>
                  </a:lnTo>
                  <a:lnTo>
                    <a:pt x="f8" y="f2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ihandform 5"/>
            <p:cNvSpPr/>
            <p:nvPr/>
          </p:nvSpPr>
          <p:spPr>
            <a:xfrm>
              <a:off x="1525658" y="4098505"/>
              <a:ext cx="1057631" cy="8461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7632"/>
                <a:gd name="f7" fmla="val 846105"/>
                <a:gd name="f8" fmla="val 84611"/>
                <a:gd name="f9" fmla="val 37882"/>
                <a:gd name="f10" fmla="val 973022"/>
                <a:gd name="f11" fmla="val 1019751"/>
                <a:gd name="f12" fmla="val 1057633"/>
                <a:gd name="f13" fmla="val 310239"/>
                <a:gd name="f14" fmla="val 535867"/>
                <a:gd name="f15" fmla="val 761495"/>
                <a:gd name="f16" fmla="val 808224"/>
                <a:gd name="f17" fmla="val 1019750"/>
                <a:gd name="f18" fmla="val 846106"/>
                <a:gd name="f19" fmla="val 973021"/>
                <a:gd name="f20" fmla="val 808223"/>
                <a:gd name="f21" fmla="val 761494"/>
                <a:gd name="f22" fmla="+- 0 0 -90"/>
                <a:gd name="f23" fmla="*/ f3 1 1057632"/>
                <a:gd name="f24" fmla="*/ f4 1 846105"/>
                <a:gd name="f25" fmla="+- f7 0 f5"/>
                <a:gd name="f26" fmla="+- f6 0 f5"/>
                <a:gd name="f27" fmla="*/ f22 f0 1"/>
                <a:gd name="f28" fmla="*/ f26 1 1057632"/>
                <a:gd name="f29" fmla="*/ f25 1 846105"/>
                <a:gd name="f30" fmla="*/ 0 f26 1"/>
                <a:gd name="f31" fmla="*/ 84611 f25 1"/>
                <a:gd name="f32" fmla="*/ 84611 f26 1"/>
                <a:gd name="f33" fmla="*/ 0 f25 1"/>
                <a:gd name="f34" fmla="*/ 973022 f26 1"/>
                <a:gd name="f35" fmla="*/ 1057633 f26 1"/>
                <a:gd name="f36" fmla="*/ 1057632 f26 1"/>
                <a:gd name="f37" fmla="*/ 761495 f25 1"/>
                <a:gd name="f38" fmla="*/ 973021 f26 1"/>
                <a:gd name="f39" fmla="*/ 846106 f25 1"/>
                <a:gd name="f40" fmla="*/ 846105 f25 1"/>
                <a:gd name="f41" fmla="*/ 761494 f25 1"/>
                <a:gd name="f42" fmla="*/ f27 1 f2"/>
                <a:gd name="f43" fmla="*/ f30 1 1057632"/>
                <a:gd name="f44" fmla="*/ f31 1 846105"/>
                <a:gd name="f45" fmla="*/ f32 1 1057632"/>
                <a:gd name="f46" fmla="*/ f33 1 846105"/>
                <a:gd name="f47" fmla="*/ f34 1 1057632"/>
                <a:gd name="f48" fmla="*/ f35 1 1057632"/>
                <a:gd name="f49" fmla="*/ f36 1 1057632"/>
                <a:gd name="f50" fmla="*/ f37 1 846105"/>
                <a:gd name="f51" fmla="*/ f38 1 1057632"/>
                <a:gd name="f52" fmla="*/ f39 1 846105"/>
                <a:gd name="f53" fmla="*/ f40 1 846105"/>
                <a:gd name="f54" fmla="*/ f41 1 846105"/>
                <a:gd name="f55" fmla="*/ f5 1 f28"/>
                <a:gd name="f56" fmla="*/ f6 1 f28"/>
                <a:gd name="f57" fmla="*/ f5 1 f29"/>
                <a:gd name="f58" fmla="*/ f7 1 f29"/>
                <a:gd name="f59" fmla="+- f42 0 f1"/>
                <a:gd name="f60" fmla="*/ f43 1 f28"/>
                <a:gd name="f61" fmla="*/ f44 1 f29"/>
                <a:gd name="f62" fmla="*/ f45 1 f28"/>
                <a:gd name="f63" fmla="*/ f46 1 f29"/>
                <a:gd name="f64" fmla="*/ f47 1 f28"/>
                <a:gd name="f65" fmla="*/ f48 1 f28"/>
                <a:gd name="f66" fmla="*/ f49 1 f28"/>
                <a:gd name="f67" fmla="*/ f50 1 f29"/>
                <a:gd name="f68" fmla="*/ f51 1 f28"/>
                <a:gd name="f69" fmla="*/ f52 1 f29"/>
                <a:gd name="f70" fmla="*/ f53 1 f29"/>
                <a:gd name="f71" fmla="*/ f54 1 f29"/>
                <a:gd name="f72" fmla="*/ f55 f23 1"/>
                <a:gd name="f73" fmla="*/ f56 f23 1"/>
                <a:gd name="f74" fmla="*/ f58 f24 1"/>
                <a:gd name="f75" fmla="*/ f57 f24 1"/>
                <a:gd name="f76" fmla="*/ f60 f23 1"/>
                <a:gd name="f77" fmla="*/ f61 f24 1"/>
                <a:gd name="f78" fmla="*/ f62 f23 1"/>
                <a:gd name="f79" fmla="*/ f63 f24 1"/>
                <a:gd name="f80" fmla="*/ f64 f23 1"/>
                <a:gd name="f81" fmla="*/ f65 f23 1"/>
                <a:gd name="f82" fmla="*/ f66 f23 1"/>
                <a:gd name="f83" fmla="*/ f67 f24 1"/>
                <a:gd name="f84" fmla="*/ f68 f23 1"/>
                <a:gd name="f85" fmla="*/ f69 f24 1"/>
                <a:gd name="f86" fmla="*/ f70 f24 1"/>
                <a:gd name="f87" fmla="*/ f7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6" y="f77"/>
                </a:cxn>
                <a:cxn ang="f59">
                  <a:pos x="f78" y="f79"/>
                </a:cxn>
                <a:cxn ang="f59">
                  <a:pos x="f80" y="f79"/>
                </a:cxn>
                <a:cxn ang="f59">
                  <a:pos x="f81" y="f77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78" y="f86"/>
                </a:cxn>
                <a:cxn ang="f59">
                  <a:pos x="f76" y="f87"/>
                </a:cxn>
                <a:cxn ang="f59">
                  <a:pos x="f76" y="f77"/>
                </a:cxn>
              </a:cxnLst>
              <a:rect l="f72" t="f75" r="f73" b="f74"/>
              <a:pathLst>
                <a:path w="1057632" h="84610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0070C0"/>
            </a:solidFill>
            <a:ln w="25402">
              <a:solidFill>
                <a:srgbClr val="FFFFFF"/>
              </a:solidFill>
              <a:prstDash val="solid"/>
            </a:ln>
          </p:spPr>
          <p:txBody>
            <a:bodyPr vert="horz" wrap="square" lIns="55266" tIns="55266" rIns="55266" bIns="55266" anchor="ctr" anchorCtr="1" compatLnSpc="1"/>
            <a:lstStyle/>
            <a:p>
              <a:pPr marL="0" marR="0" lvl="0" indent="0" algn="ctr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Developer 1</a:t>
              </a:r>
              <a:endParaRPr lang="de-DE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Freihandform 6"/>
            <p:cNvSpPr/>
            <p:nvPr/>
          </p:nvSpPr>
          <p:spPr>
            <a:xfrm rot="12599995">
              <a:off x="2280212" y="3463783"/>
              <a:ext cx="1665158" cy="430609"/>
            </a:xfrm>
            <a:custGeom>
              <a:avLst>
                <a:gd name="f0" fmla="val 2793"/>
                <a:gd name="f1" fmla="val 432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val f7"/>
                <a:gd name="f15" fmla="val f8"/>
                <a:gd name="f16" fmla="pin 0 f0 21600"/>
                <a:gd name="f17" fmla="pin 0 f1 10800"/>
                <a:gd name="f18" fmla="*/ f10 f2 1"/>
                <a:gd name="f19" fmla="*/ f11 f2 1"/>
                <a:gd name="f20" fmla="+- f15 0 f14"/>
                <a:gd name="f21" fmla="val f16"/>
                <a:gd name="f22" fmla="val f17"/>
                <a:gd name="f23" fmla="*/ f16 f12 1"/>
                <a:gd name="f24" fmla="*/ f17 f13 1"/>
                <a:gd name="f25" fmla="*/ f18 1 f4"/>
                <a:gd name="f26" fmla="*/ f19 1 f4"/>
                <a:gd name="f27" fmla="*/ f20 1 21600"/>
                <a:gd name="f28" fmla="+- 21600 0 f22"/>
                <a:gd name="f29" fmla="*/ f21 f22 1"/>
                <a:gd name="f30" fmla="*/ f22 f13 1"/>
                <a:gd name="f31" fmla="*/ f21 f12 1"/>
                <a:gd name="f32" fmla="+- f25 0 f3"/>
                <a:gd name="f33" fmla="+- f26 0 f3"/>
                <a:gd name="f34" fmla="*/ 21600 f27 1"/>
                <a:gd name="f35" fmla="*/ 0 f27 1"/>
                <a:gd name="f36" fmla="*/ f29 1 10800"/>
                <a:gd name="f37" fmla="*/ f28 f13 1"/>
                <a:gd name="f38" fmla="+- f21 0 f36"/>
                <a:gd name="f39" fmla="*/ f35 1 f27"/>
                <a:gd name="f40" fmla="*/ f34 1 f27"/>
                <a:gd name="f41" fmla="*/ f38 f12 1"/>
                <a:gd name="f42" fmla="*/ f40 f12 1"/>
                <a:gd name="f43" fmla="*/ f39 f13 1"/>
                <a:gd name="f44" fmla="*/ f40 f13 1"/>
              </a:gdLst>
              <a:ahLst>
                <a:ahXY gdRefX="f0" minX="f7" maxX="f8" gdRefY="f1" minY="f7" maxY="f9">
                  <a:pos x="f23" y="f2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3"/>
                </a:cxn>
                <a:cxn ang="f33">
                  <a:pos x="f31" y="f44"/>
                </a:cxn>
              </a:cxnLst>
              <a:rect l="f41" t="f30" r="f42" b="f37"/>
              <a:pathLst>
                <a:path w="21600" h="21600">
                  <a:moveTo>
                    <a:pt x="f8" y="f22"/>
                  </a:moveTo>
                  <a:lnTo>
                    <a:pt x="f21" y="f22"/>
                  </a:lnTo>
                  <a:lnTo>
                    <a:pt x="f21" y="f7"/>
                  </a:lnTo>
                  <a:lnTo>
                    <a:pt x="f7" y="f9"/>
                  </a:lnTo>
                  <a:lnTo>
                    <a:pt x="f21" y="f8"/>
                  </a:lnTo>
                  <a:lnTo>
                    <a:pt x="f21" y="f28"/>
                  </a:lnTo>
                  <a:lnTo>
                    <a:pt x="f8" y="f2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ihandform 7"/>
            <p:cNvSpPr/>
            <p:nvPr/>
          </p:nvSpPr>
          <p:spPr>
            <a:xfrm>
              <a:off x="1862943" y="2839751"/>
              <a:ext cx="1057631" cy="8461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7632"/>
                <a:gd name="f7" fmla="val 846105"/>
                <a:gd name="f8" fmla="val 84611"/>
                <a:gd name="f9" fmla="val 37882"/>
                <a:gd name="f10" fmla="val 973022"/>
                <a:gd name="f11" fmla="val 1019751"/>
                <a:gd name="f12" fmla="val 1057633"/>
                <a:gd name="f13" fmla="val 310239"/>
                <a:gd name="f14" fmla="val 535867"/>
                <a:gd name="f15" fmla="val 761495"/>
                <a:gd name="f16" fmla="val 808224"/>
                <a:gd name="f17" fmla="val 1019750"/>
                <a:gd name="f18" fmla="val 846106"/>
                <a:gd name="f19" fmla="val 973021"/>
                <a:gd name="f20" fmla="val 808223"/>
                <a:gd name="f21" fmla="val 761494"/>
                <a:gd name="f22" fmla="+- 0 0 -90"/>
                <a:gd name="f23" fmla="*/ f3 1 1057632"/>
                <a:gd name="f24" fmla="*/ f4 1 846105"/>
                <a:gd name="f25" fmla="+- f7 0 f5"/>
                <a:gd name="f26" fmla="+- f6 0 f5"/>
                <a:gd name="f27" fmla="*/ f22 f0 1"/>
                <a:gd name="f28" fmla="*/ f26 1 1057632"/>
                <a:gd name="f29" fmla="*/ f25 1 846105"/>
                <a:gd name="f30" fmla="*/ 0 f26 1"/>
                <a:gd name="f31" fmla="*/ 84611 f25 1"/>
                <a:gd name="f32" fmla="*/ 84611 f26 1"/>
                <a:gd name="f33" fmla="*/ 0 f25 1"/>
                <a:gd name="f34" fmla="*/ 973022 f26 1"/>
                <a:gd name="f35" fmla="*/ 1057633 f26 1"/>
                <a:gd name="f36" fmla="*/ 1057632 f26 1"/>
                <a:gd name="f37" fmla="*/ 761495 f25 1"/>
                <a:gd name="f38" fmla="*/ 973021 f26 1"/>
                <a:gd name="f39" fmla="*/ 846106 f25 1"/>
                <a:gd name="f40" fmla="*/ 846105 f25 1"/>
                <a:gd name="f41" fmla="*/ 761494 f25 1"/>
                <a:gd name="f42" fmla="*/ f27 1 f2"/>
                <a:gd name="f43" fmla="*/ f30 1 1057632"/>
                <a:gd name="f44" fmla="*/ f31 1 846105"/>
                <a:gd name="f45" fmla="*/ f32 1 1057632"/>
                <a:gd name="f46" fmla="*/ f33 1 846105"/>
                <a:gd name="f47" fmla="*/ f34 1 1057632"/>
                <a:gd name="f48" fmla="*/ f35 1 1057632"/>
                <a:gd name="f49" fmla="*/ f36 1 1057632"/>
                <a:gd name="f50" fmla="*/ f37 1 846105"/>
                <a:gd name="f51" fmla="*/ f38 1 1057632"/>
                <a:gd name="f52" fmla="*/ f39 1 846105"/>
                <a:gd name="f53" fmla="*/ f40 1 846105"/>
                <a:gd name="f54" fmla="*/ f41 1 846105"/>
                <a:gd name="f55" fmla="*/ f5 1 f28"/>
                <a:gd name="f56" fmla="*/ f6 1 f28"/>
                <a:gd name="f57" fmla="*/ f5 1 f29"/>
                <a:gd name="f58" fmla="*/ f7 1 f29"/>
                <a:gd name="f59" fmla="+- f42 0 f1"/>
                <a:gd name="f60" fmla="*/ f43 1 f28"/>
                <a:gd name="f61" fmla="*/ f44 1 f29"/>
                <a:gd name="f62" fmla="*/ f45 1 f28"/>
                <a:gd name="f63" fmla="*/ f46 1 f29"/>
                <a:gd name="f64" fmla="*/ f47 1 f28"/>
                <a:gd name="f65" fmla="*/ f48 1 f28"/>
                <a:gd name="f66" fmla="*/ f49 1 f28"/>
                <a:gd name="f67" fmla="*/ f50 1 f29"/>
                <a:gd name="f68" fmla="*/ f51 1 f28"/>
                <a:gd name="f69" fmla="*/ f52 1 f29"/>
                <a:gd name="f70" fmla="*/ f53 1 f29"/>
                <a:gd name="f71" fmla="*/ f54 1 f29"/>
                <a:gd name="f72" fmla="*/ f55 f23 1"/>
                <a:gd name="f73" fmla="*/ f56 f23 1"/>
                <a:gd name="f74" fmla="*/ f58 f24 1"/>
                <a:gd name="f75" fmla="*/ f57 f24 1"/>
                <a:gd name="f76" fmla="*/ f60 f23 1"/>
                <a:gd name="f77" fmla="*/ f61 f24 1"/>
                <a:gd name="f78" fmla="*/ f62 f23 1"/>
                <a:gd name="f79" fmla="*/ f63 f24 1"/>
                <a:gd name="f80" fmla="*/ f64 f23 1"/>
                <a:gd name="f81" fmla="*/ f65 f23 1"/>
                <a:gd name="f82" fmla="*/ f66 f23 1"/>
                <a:gd name="f83" fmla="*/ f67 f24 1"/>
                <a:gd name="f84" fmla="*/ f68 f23 1"/>
                <a:gd name="f85" fmla="*/ f69 f24 1"/>
                <a:gd name="f86" fmla="*/ f70 f24 1"/>
                <a:gd name="f87" fmla="*/ f7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6" y="f77"/>
                </a:cxn>
                <a:cxn ang="f59">
                  <a:pos x="f78" y="f79"/>
                </a:cxn>
                <a:cxn ang="f59">
                  <a:pos x="f80" y="f79"/>
                </a:cxn>
                <a:cxn ang="f59">
                  <a:pos x="f81" y="f77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78" y="f86"/>
                </a:cxn>
                <a:cxn ang="f59">
                  <a:pos x="f76" y="f87"/>
                </a:cxn>
                <a:cxn ang="f59">
                  <a:pos x="f76" y="f77"/>
                </a:cxn>
              </a:cxnLst>
              <a:rect l="f72" t="f75" r="f73" b="f74"/>
              <a:pathLst>
                <a:path w="1057632" h="84610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0070C0"/>
            </a:solidFill>
            <a:ln w="25402">
              <a:solidFill>
                <a:srgbClr val="FFFFFF"/>
              </a:solidFill>
              <a:prstDash val="solid"/>
            </a:ln>
          </p:spPr>
          <p:txBody>
            <a:bodyPr vert="horz" wrap="square" lIns="55266" tIns="55266" rIns="55266" bIns="55266" anchor="ctr" anchorCtr="1" compatLnSpc="1"/>
            <a:lstStyle/>
            <a:p>
              <a:pPr marL="0" marR="0" lvl="0" indent="0" algn="ctr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6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rPr>
                <a:t>Developer 2</a:t>
              </a:r>
              <a:endParaRPr lang="de-DE" sz="16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Freihandform 8"/>
            <p:cNvSpPr/>
            <p:nvPr/>
          </p:nvSpPr>
          <p:spPr>
            <a:xfrm rot="14399999">
              <a:off x="2896947" y="2847048"/>
              <a:ext cx="1665158" cy="430609"/>
            </a:xfrm>
            <a:custGeom>
              <a:avLst>
                <a:gd name="f0" fmla="val 2793"/>
                <a:gd name="f1" fmla="val 432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val f7"/>
                <a:gd name="f15" fmla="val f8"/>
                <a:gd name="f16" fmla="pin 0 f0 21600"/>
                <a:gd name="f17" fmla="pin 0 f1 10800"/>
                <a:gd name="f18" fmla="*/ f10 f2 1"/>
                <a:gd name="f19" fmla="*/ f11 f2 1"/>
                <a:gd name="f20" fmla="+- f15 0 f14"/>
                <a:gd name="f21" fmla="val f16"/>
                <a:gd name="f22" fmla="val f17"/>
                <a:gd name="f23" fmla="*/ f16 f12 1"/>
                <a:gd name="f24" fmla="*/ f17 f13 1"/>
                <a:gd name="f25" fmla="*/ f18 1 f4"/>
                <a:gd name="f26" fmla="*/ f19 1 f4"/>
                <a:gd name="f27" fmla="*/ f20 1 21600"/>
                <a:gd name="f28" fmla="+- 21600 0 f22"/>
                <a:gd name="f29" fmla="*/ f21 f22 1"/>
                <a:gd name="f30" fmla="*/ f22 f13 1"/>
                <a:gd name="f31" fmla="*/ f21 f12 1"/>
                <a:gd name="f32" fmla="+- f25 0 f3"/>
                <a:gd name="f33" fmla="+- f26 0 f3"/>
                <a:gd name="f34" fmla="*/ 21600 f27 1"/>
                <a:gd name="f35" fmla="*/ 0 f27 1"/>
                <a:gd name="f36" fmla="*/ f29 1 10800"/>
                <a:gd name="f37" fmla="*/ f28 f13 1"/>
                <a:gd name="f38" fmla="+- f21 0 f36"/>
                <a:gd name="f39" fmla="*/ f35 1 f27"/>
                <a:gd name="f40" fmla="*/ f34 1 f27"/>
                <a:gd name="f41" fmla="*/ f38 f12 1"/>
                <a:gd name="f42" fmla="*/ f40 f12 1"/>
                <a:gd name="f43" fmla="*/ f39 f13 1"/>
                <a:gd name="f44" fmla="*/ f40 f13 1"/>
              </a:gdLst>
              <a:ahLst>
                <a:ahXY gdRefX="f0" minX="f7" maxX="f8" gdRefY="f1" minY="f7" maxY="f9">
                  <a:pos x="f23" y="f2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3"/>
                </a:cxn>
                <a:cxn ang="f33">
                  <a:pos x="f31" y="f44"/>
                </a:cxn>
              </a:cxnLst>
              <a:rect l="f41" t="f30" r="f42" b="f37"/>
              <a:pathLst>
                <a:path w="21600" h="21600">
                  <a:moveTo>
                    <a:pt x="f8" y="f22"/>
                  </a:moveTo>
                  <a:lnTo>
                    <a:pt x="f21" y="f22"/>
                  </a:lnTo>
                  <a:lnTo>
                    <a:pt x="f21" y="f7"/>
                  </a:lnTo>
                  <a:lnTo>
                    <a:pt x="f7" y="f9"/>
                  </a:lnTo>
                  <a:lnTo>
                    <a:pt x="f21" y="f8"/>
                  </a:lnTo>
                  <a:lnTo>
                    <a:pt x="f21" y="f28"/>
                  </a:lnTo>
                  <a:lnTo>
                    <a:pt x="f8" y="f2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ihandform 9"/>
            <p:cNvSpPr/>
            <p:nvPr/>
          </p:nvSpPr>
          <p:spPr>
            <a:xfrm>
              <a:off x="2784421" y="1918274"/>
              <a:ext cx="1057631" cy="8461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7632"/>
                <a:gd name="f7" fmla="val 846105"/>
                <a:gd name="f8" fmla="val 84611"/>
                <a:gd name="f9" fmla="val 37882"/>
                <a:gd name="f10" fmla="val 973022"/>
                <a:gd name="f11" fmla="val 1019751"/>
                <a:gd name="f12" fmla="val 1057633"/>
                <a:gd name="f13" fmla="val 310239"/>
                <a:gd name="f14" fmla="val 535867"/>
                <a:gd name="f15" fmla="val 761495"/>
                <a:gd name="f16" fmla="val 808224"/>
                <a:gd name="f17" fmla="val 1019750"/>
                <a:gd name="f18" fmla="val 846106"/>
                <a:gd name="f19" fmla="val 973021"/>
                <a:gd name="f20" fmla="val 808223"/>
                <a:gd name="f21" fmla="val 761494"/>
                <a:gd name="f22" fmla="+- 0 0 -90"/>
                <a:gd name="f23" fmla="*/ f3 1 1057632"/>
                <a:gd name="f24" fmla="*/ f4 1 846105"/>
                <a:gd name="f25" fmla="+- f7 0 f5"/>
                <a:gd name="f26" fmla="+- f6 0 f5"/>
                <a:gd name="f27" fmla="*/ f22 f0 1"/>
                <a:gd name="f28" fmla="*/ f26 1 1057632"/>
                <a:gd name="f29" fmla="*/ f25 1 846105"/>
                <a:gd name="f30" fmla="*/ 0 f26 1"/>
                <a:gd name="f31" fmla="*/ 84611 f25 1"/>
                <a:gd name="f32" fmla="*/ 84611 f26 1"/>
                <a:gd name="f33" fmla="*/ 0 f25 1"/>
                <a:gd name="f34" fmla="*/ 973022 f26 1"/>
                <a:gd name="f35" fmla="*/ 1057633 f26 1"/>
                <a:gd name="f36" fmla="*/ 1057632 f26 1"/>
                <a:gd name="f37" fmla="*/ 761495 f25 1"/>
                <a:gd name="f38" fmla="*/ 973021 f26 1"/>
                <a:gd name="f39" fmla="*/ 846106 f25 1"/>
                <a:gd name="f40" fmla="*/ 846105 f25 1"/>
                <a:gd name="f41" fmla="*/ 761494 f25 1"/>
                <a:gd name="f42" fmla="*/ f27 1 f2"/>
                <a:gd name="f43" fmla="*/ f30 1 1057632"/>
                <a:gd name="f44" fmla="*/ f31 1 846105"/>
                <a:gd name="f45" fmla="*/ f32 1 1057632"/>
                <a:gd name="f46" fmla="*/ f33 1 846105"/>
                <a:gd name="f47" fmla="*/ f34 1 1057632"/>
                <a:gd name="f48" fmla="*/ f35 1 1057632"/>
                <a:gd name="f49" fmla="*/ f36 1 1057632"/>
                <a:gd name="f50" fmla="*/ f37 1 846105"/>
                <a:gd name="f51" fmla="*/ f38 1 1057632"/>
                <a:gd name="f52" fmla="*/ f39 1 846105"/>
                <a:gd name="f53" fmla="*/ f40 1 846105"/>
                <a:gd name="f54" fmla="*/ f41 1 846105"/>
                <a:gd name="f55" fmla="*/ f5 1 f28"/>
                <a:gd name="f56" fmla="*/ f6 1 f28"/>
                <a:gd name="f57" fmla="*/ f5 1 f29"/>
                <a:gd name="f58" fmla="*/ f7 1 f29"/>
                <a:gd name="f59" fmla="+- f42 0 f1"/>
                <a:gd name="f60" fmla="*/ f43 1 f28"/>
                <a:gd name="f61" fmla="*/ f44 1 f29"/>
                <a:gd name="f62" fmla="*/ f45 1 f28"/>
                <a:gd name="f63" fmla="*/ f46 1 f29"/>
                <a:gd name="f64" fmla="*/ f47 1 f28"/>
                <a:gd name="f65" fmla="*/ f48 1 f28"/>
                <a:gd name="f66" fmla="*/ f49 1 f28"/>
                <a:gd name="f67" fmla="*/ f50 1 f29"/>
                <a:gd name="f68" fmla="*/ f51 1 f28"/>
                <a:gd name="f69" fmla="*/ f52 1 f29"/>
                <a:gd name="f70" fmla="*/ f53 1 f29"/>
                <a:gd name="f71" fmla="*/ f54 1 f29"/>
                <a:gd name="f72" fmla="*/ f55 f23 1"/>
                <a:gd name="f73" fmla="*/ f56 f23 1"/>
                <a:gd name="f74" fmla="*/ f58 f24 1"/>
                <a:gd name="f75" fmla="*/ f57 f24 1"/>
                <a:gd name="f76" fmla="*/ f60 f23 1"/>
                <a:gd name="f77" fmla="*/ f61 f24 1"/>
                <a:gd name="f78" fmla="*/ f62 f23 1"/>
                <a:gd name="f79" fmla="*/ f63 f24 1"/>
                <a:gd name="f80" fmla="*/ f64 f23 1"/>
                <a:gd name="f81" fmla="*/ f65 f23 1"/>
                <a:gd name="f82" fmla="*/ f66 f23 1"/>
                <a:gd name="f83" fmla="*/ f67 f24 1"/>
                <a:gd name="f84" fmla="*/ f68 f23 1"/>
                <a:gd name="f85" fmla="*/ f69 f24 1"/>
                <a:gd name="f86" fmla="*/ f70 f24 1"/>
                <a:gd name="f87" fmla="*/ f7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6" y="f77"/>
                </a:cxn>
                <a:cxn ang="f59">
                  <a:pos x="f78" y="f79"/>
                </a:cxn>
                <a:cxn ang="f59">
                  <a:pos x="f80" y="f79"/>
                </a:cxn>
                <a:cxn ang="f59">
                  <a:pos x="f81" y="f77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78" y="f86"/>
                </a:cxn>
                <a:cxn ang="f59">
                  <a:pos x="f76" y="f87"/>
                </a:cxn>
                <a:cxn ang="f59">
                  <a:pos x="f76" y="f77"/>
                </a:cxn>
              </a:cxnLst>
              <a:rect l="f72" t="f75" r="f73" b="f74"/>
              <a:pathLst>
                <a:path w="1057632" h="84610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00B0F0"/>
            </a:solidFill>
            <a:ln w="25402">
              <a:solidFill>
                <a:srgbClr val="FFFFFF"/>
              </a:solidFill>
              <a:prstDash val="solid"/>
            </a:ln>
          </p:spPr>
          <p:txBody>
            <a:bodyPr vert="horz" wrap="square" lIns="55266" tIns="55266" rIns="55266" bIns="55266" anchor="ctr" anchorCtr="1" compatLnSpc="1"/>
            <a:lstStyle/>
            <a:p>
              <a:pPr marL="0" marR="0" lvl="0" indent="0" algn="ctr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Designer 1</a:t>
              </a:r>
              <a:endParaRPr lang="de-DE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Freihandform 10"/>
            <p:cNvSpPr/>
            <p:nvPr/>
          </p:nvSpPr>
          <p:spPr>
            <a:xfrm rot="16200004">
              <a:off x="3739421" y="2621311"/>
              <a:ext cx="1665158" cy="430609"/>
            </a:xfrm>
            <a:custGeom>
              <a:avLst>
                <a:gd name="f0" fmla="val 2793"/>
                <a:gd name="f1" fmla="val 432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val f7"/>
                <a:gd name="f15" fmla="val f8"/>
                <a:gd name="f16" fmla="pin 0 f0 21600"/>
                <a:gd name="f17" fmla="pin 0 f1 10800"/>
                <a:gd name="f18" fmla="*/ f10 f2 1"/>
                <a:gd name="f19" fmla="*/ f11 f2 1"/>
                <a:gd name="f20" fmla="+- f15 0 f14"/>
                <a:gd name="f21" fmla="val f16"/>
                <a:gd name="f22" fmla="val f17"/>
                <a:gd name="f23" fmla="*/ f16 f12 1"/>
                <a:gd name="f24" fmla="*/ f17 f13 1"/>
                <a:gd name="f25" fmla="*/ f18 1 f4"/>
                <a:gd name="f26" fmla="*/ f19 1 f4"/>
                <a:gd name="f27" fmla="*/ f20 1 21600"/>
                <a:gd name="f28" fmla="+- 21600 0 f22"/>
                <a:gd name="f29" fmla="*/ f21 f22 1"/>
                <a:gd name="f30" fmla="*/ f22 f13 1"/>
                <a:gd name="f31" fmla="*/ f21 f12 1"/>
                <a:gd name="f32" fmla="+- f25 0 f3"/>
                <a:gd name="f33" fmla="+- f26 0 f3"/>
                <a:gd name="f34" fmla="*/ 21600 f27 1"/>
                <a:gd name="f35" fmla="*/ 0 f27 1"/>
                <a:gd name="f36" fmla="*/ f29 1 10800"/>
                <a:gd name="f37" fmla="*/ f28 f13 1"/>
                <a:gd name="f38" fmla="+- f21 0 f36"/>
                <a:gd name="f39" fmla="*/ f35 1 f27"/>
                <a:gd name="f40" fmla="*/ f34 1 f27"/>
                <a:gd name="f41" fmla="*/ f38 f12 1"/>
                <a:gd name="f42" fmla="*/ f40 f12 1"/>
                <a:gd name="f43" fmla="*/ f39 f13 1"/>
                <a:gd name="f44" fmla="*/ f40 f13 1"/>
              </a:gdLst>
              <a:ahLst>
                <a:ahXY gdRefX="f0" minX="f7" maxX="f8" gdRefY="f1" minY="f7" maxY="f9">
                  <a:pos x="f23" y="f2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3"/>
                </a:cxn>
                <a:cxn ang="f33">
                  <a:pos x="f31" y="f44"/>
                </a:cxn>
              </a:cxnLst>
              <a:rect l="f41" t="f30" r="f42" b="f37"/>
              <a:pathLst>
                <a:path w="21600" h="21600">
                  <a:moveTo>
                    <a:pt x="f8" y="f22"/>
                  </a:moveTo>
                  <a:lnTo>
                    <a:pt x="f21" y="f22"/>
                  </a:lnTo>
                  <a:lnTo>
                    <a:pt x="f21" y="f7"/>
                  </a:lnTo>
                  <a:lnTo>
                    <a:pt x="f7" y="f9"/>
                  </a:lnTo>
                  <a:lnTo>
                    <a:pt x="f21" y="f8"/>
                  </a:lnTo>
                  <a:lnTo>
                    <a:pt x="f21" y="f28"/>
                  </a:lnTo>
                  <a:lnTo>
                    <a:pt x="f8" y="f2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Freihandform 11"/>
            <p:cNvSpPr/>
            <p:nvPr/>
          </p:nvSpPr>
          <p:spPr>
            <a:xfrm>
              <a:off x="4043184" y="1580988"/>
              <a:ext cx="1057631" cy="8461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7632"/>
                <a:gd name="f7" fmla="val 846105"/>
                <a:gd name="f8" fmla="val 84611"/>
                <a:gd name="f9" fmla="val 37882"/>
                <a:gd name="f10" fmla="val 973022"/>
                <a:gd name="f11" fmla="val 1019751"/>
                <a:gd name="f12" fmla="val 1057633"/>
                <a:gd name="f13" fmla="val 310239"/>
                <a:gd name="f14" fmla="val 535867"/>
                <a:gd name="f15" fmla="val 761495"/>
                <a:gd name="f16" fmla="val 808224"/>
                <a:gd name="f17" fmla="val 1019750"/>
                <a:gd name="f18" fmla="val 846106"/>
                <a:gd name="f19" fmla="val 973021"/>
                <a:gd name="f20" fmla="val 808223"/>
                <a:gd name="f21" fmla="val 761494"/>
                <a:gd name="f22" fmla="+- 0 0 -90"/>
                <a:gd name="f23" fmla="*/ f3 1 1057632"/>
                <a:gd name="f24" fmla="*/ f4 1 846105"/>
                <a:gd name="f25" fmla="+- f7 0 f5"/>
                <a:gd name="f26" fmla="+- f6 0 f5"/>
                <a:gd name="f27" fmla="*/ f22 f0 1"/>
                <a:gd name="f28" fmla="*/ f26 1 1057632"/>
                <a:gd name="f29" fmla="*/ f25 1 846105"/>
                <a:gd name="f30" fmla="*/ 0 f26 1"/>
                <a:gd name="f31" fmla="*/ 84611 f25 1"/>
                <a:gd name="f32" fmla="*/ 84611 f26 1"/>
                <a:gd name="f33" fmla="*/ 0 f25 1"/>
                <a:gd name="f34" fmla="*/ 973022 f26 1"/>
                <a:gd name="f35" fmla="*/ 1057633 f26 1"/>
                <a:gd name="f36" fmla="*/ 1057632 f26 1"/>
                <a:gd name="f37" fmla="*/ 761495 f25 1"/>
                <a:gd name="f38" fmla="*/ 973021 f26 1"/>
                <a:gd name="f39" fmla="*/ 846106 f25 1"/>
                <a:gd name="f40" fmla="*/ 846105 f25 1"/>
                <a:gd name="f41" fmla="*/ 761494 f25 1"/>
                <a:gd name="f42" fmla="*/ f27 1 f2"/>
                <a:gd name="f43" fmla="*/ f30 1 1057632"/>
                <a:gd name="f44" fmla="*/ f31 1 846105"/>
                <a:gd name="f45" fmla="*/ f32 1 1057632"/>
                <a:gd name="f46" fmla="*/ f33 1 846105"/>
                <a:gd name="f47" fmla="*/ f34 1 1057632"/>
                <a:gd name="f48" fmla="*/ f35 1 1057632"/>
                <a:gd name="f49" fmla="*/ f36 1 1057632"/>
                <a:gd name="f50" fmla="*/ f37 1 846105"/>
                <a:gd name="f51" fmla="*/ f38 1 1057632"/>
                <a:gd name="f52" fmla="*/ f39 1 846105"/>
                <a:gd name="f53" fmla="*/ f40 1 846105"/>
                <a:gd name="f54" fmla="*/ f41 1 846105"/>
                <a:gd name="f55" fmla="*/ f5 1 f28"/>
                <a:gd name="f56" fmla="*/ f6 1 f28"/>
                <a:gd name="f57" fmla="*/ f5 1 f29"/>
                <a:gd name="f58" fmla="*/ f7 1 f29"/>
                <a:gd name="f59" fmla="+- f42 0 f1"/>
                <a:gd name="f60" fmla="*/ f43 1 f28"/>
                <a:gd name="f61" fmla="*/ f44 1 f29"/>
                <a:gd name="f62" fmla="*/ f45 1 f28"/>
                <a:gd name="f63" fmla="*/ f46 1 f29"/>
                <a:gd name="f64" fmla="*/ f47 1 f28"/>
                <a:gd name="f65" fmla="*/ f48 1 f28"/>
                <a:gd name="f66" fmla="*/ f49 1 f28"/>
                <a:gd name="f67" fmla="*/ f50 1 f29"/>
                <a:gd name="f68" fmla="*/ f51 1 f28"/>
                <a:gd name="f69" fmla="*/ f52 1 f29"/>
                <a:gd name="f70" fmla="*/ f53 1 f29"/>
                <a:gd name="f71" fmla="*/ f54 1 f29"/>
                <a:gd name="f72" fmla="*/ f55 f23 1"/>
                <a:gd name="f73" fmla="*/ f56 f23 1"/>
                <a:gd name="f74" fmla="*/ f58 f24 1"/>
                <a:gd name="f75" fmla="*/ f57 f24 1"/>
                <a:gd name="f76" fmla="*/ f60 f23 1"/>
                <a:gd name="f77" fmla="*/ f61 f24 1"/>
                <a:gd name="f78" fmla="*/ f62 f23 1"/>
                <a:gd name="f79" fmla="*/ f63 f24 1"/>
                <a:gd name="f80" fmla="*/ f64 f23 1"/>
                <a:gd name="f81" fmla="*/ f65 f23 1"/>
                <a:gd name="f82" fmla="*/ f66 f23 1"/>
                <a:gd name="f83" fmla="*/ f67 f24 1"/>
                <a:gd name="f84" fmla="*/ f68 f23 1"/>
                <a:gd name="f85" fmla="*/ f69 f24 1"/>
                <a:gd name="f86" fmla="*/ f70 f24 1"/>
                <a:gd name="f87" fmla="*/ f7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6" y="f77"/>
                </a:cxn>
                <a:cxn ang="f59">
                  <a:pos x="f78" y="f79"/>
                </a:cxn>
                <a:cxn ang="f59">
                  <a:pos x="f80" y="f79"/>
                </a:cxn>
                <a:cxn ang="f59">
                  <a:pos x="f81" y="f77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78" y="f86"/>
                </a:cxn>
                <a:cxn ang="f59">
                  <a:pos x="f76" y="f87"/>
                </a:cxn>
                <a:cxn ang="f59">
                  <a:pos x="f76" y="f77"/>
                </a:cxn>
              </a:cxnLst>
              <a:rect l="f72" t="f75" r="f73" b="f74"/>
              <a:pathLst>
                <a:path w="1057632" h="84610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00B0F0"/>
            </a:solidFill>
            <a:ln w="25402">
              <a:solidFill>
                <a:srgbClr val="FFFFFF"/>
              </a:solidFill>
              <a:prstDash val="solid"/>
            </a:ln>
          </p:spPr>
          <p:txBody>
            <a:bodyPr vert="horz" wrap="square" lIns="55266" tIns="55266" rIns="55266" bIns="55266" anchor="ctr" anchorCtr="1" compatLnSpc="1"/>
            <a:lstStyle/>
            <a:p>
              <a:pPr marL="0" marR="0" lvl="0" indent="0" algn="ctr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Designer 2</a:t>
              </a:r>
              <a:endParaRPr lang="de-DE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5" name="Freihandform 12"/>
            <p:cNvSpPr/>
            <p:nvPr/>
          </p:nvSpPr>
          <p:spPr>
            <a:xfrm rot="18000008">
              <a:off x="4581894" y="2847049"/>
              <a:ext cx="1665158" cy="430609"/>
            </a:xfrm>
            <a:custGeom>
              <a:avLst>
                <a:gd name="f0" fmla="val 2793"/>
                <a:gd name="f1" fmla="val 432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val f7"/>
                <a:gd name="f15" fmla="val f8"/>
                <a:gd name="f16" fmla="pin 0 f0 21600"/>
                <a:gd name="f17" fmla="pin 0 f1 10800"/>
                <a:gd name="f18" fmla="*/ f10 f2 1"/>
                <a:gd name="f19" fmla="*/ f11 f2 1"/>
                <a:gd name="f20" fmla="+- f15 0 f14"/>
                <a:gd name="f21" fmla="val f16"/>
                <a:gd name="f22" fmla="val f17"/>
                <a:gd name="f23" fmla="*/ f16 f12 1"/>
                <a:gd name="f24" fmla="*/ f17 f13 1"/>
                <a:gd name="f25" fmla="*/ f18 1 f4"/>
                <a:gd name="f26" fmla="*/ f19 1 f4"/>
                <a:gd name="f27" fmla="*/ f20 1 21600"/>
                <a:gd name="f28" fmla="+- 21600 0 f22"/>
                <a:gd name="f29" fmla="*/ f21 f22 1"/>
                <a:gd name="f30" fmla="*/ f22 f13 1"/>
                <a:gd name="f31" fmla="*/ f21 f12 1"/>
                <a:gd name="f32" fmla="+- f25 0 f3"/>
                <a:gd name="f33" fmla="+- f26 0 f3"/>
                <a:gd name="f34" fmla="*/ 21600 f27 1"/>
                <a:gd name="f35" fmla="*/ 0 f27 1"/>
                <a:gd name="f36" fmla="*/ f29 1 10800"/>
                <a:gd name="f37" fmla="*/ f28 f13 1"/>
                <a:gd name="f38" fmla="+- f21 0 f36"/>
                <a:gd name="f39" fmla="*/ f35 1 f27"/>
                <a:gd name="f40" fmla="*/ f34 1 f27"/>
                <a:gd name="f41" fmla="*/ f38 f12 1"/>
                <a:gd name="f42" fmla="*/ f40 f12 1"/>
                <a:gd name="f43" fmla="*/ f39 f13 1"/>
                <a:gd name="f44" fmla="*/ f40 f13 1"/>
              </a:gdLst>
              <a:ahLst>
                <a:ahXY gdRefX="f0" minX="f7" maxX="f8" gdRefY="f1" minY="f7" maxY="f9">
                  <a:pos x="f23" y="f2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3"/>
                </a:cxn>
                <a:cxn ang="f33">
                  <a:pos x="f31" y="f44"/>
                </a:cxn>
              </a:cxnLst>
              <a:rect l="f41" t="f30" r="f42" b="f37"/>
              <a:pathLst>
                <a:path w="21600" h="21600">
                  <a:moveTo>
                    <a:pt x="f8" y="f22"/>
                  </a:moveTo>
                  <a:lnTo>
                    <a:pt x="f21" y="f22"/>
                  </a:lnTo>
                  <a:lnTo>
                    <a:pt x="f21" y="f7"/>
                  </a:lnTo>
                  <a:lnTo>
                    <a:pt x="f7" y="f9"/>
                  </a:lnTo>
                  <a:lnTo>
                    <a:pt x="f21" y="f8"/>
                  </a:lnTo>
                  <a:lnTo>
                    <a:pt x="f21" y="f28"/>
                  </a:lnTo>
                  <a:lnTo>
                    <a:pt x="f8" y="f2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Freihandform 13"/>
            <p:cNvSpPr/>
            <p:nvPr/>
          </p:nvSpPr>
          <p:spPr>
            <a:xfrm>
              <a:off x="5301947" y="1918274"/>
              <a:ext cx="1057631" cy="8461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7632"/>
                <a:gd name="f7" fmla="val 846105"/>
                <a:gd name="f8" fmla="val 84611"/>
                <a:gd name="f9" fmla="val 37882"/>
                <a:gd name="f10" fmla="val 973022"/>
                <a:gd name="f11" fmla="val 1019751"/>
                <a:gd name="f12" fmla="val 1057633"/>
                <a:gd name="f13" fmla="val 310239"/>
                <a:gd name="f14" fmla="val 535867"/>
                <a:gd name="f15" fmla="val 761495"/>
                <a:gd name="f16" fmla="val 808224"/>
                <a:gd name="f17" fmla="val 1019750"/>
                <a:gd name="f18" fmla="val 846106"/>
                <a:gd name="f19" fmla="val 973021"/>
                <a:gd name="f20" fmla="val 808223"/>
                <a:gd name="f21" fmla="val 761494"/>
                <a:gd name="f22" fmla="+- 0 0 -90"/>
                <a:gd name="f23" fmla="*/ f3 1 1057632"/>
                <a:gd name="f24" fmla="*/ f4 1 846105"/>
                <a:gd name="f25" fmla="+- f7 0 f5"/>
                <a:gd name="f26" fmla="+- f6 0 f5"/>
                <a:gd name="f27" fmla="*/ f22 f0 1"/>
                <a:gd name="f28" fmla="*/ f26 1 1057632"/>
                <a:gd name="f29" fmla="*/ f25 1 846105"/>
                <a:gd name="f30" fmla="*/ 0 f26 1"/>
                <a:gd name="f31" fmla="*/ 84611 f25 1"/>
                <a:gd name="f32" fmla="*/ 84611 f26 1"/>
                <a:gd name="f33" fmla="*/ 0 f25 1"/>
                <a:gd name="f34" fmla="*/ 973022 f26 1"/>
                <a:gd name="f35" fmla="*/ 1057633 f26 1"/>
                <a:gd name="f36" fmla="*/ 1057632 f26 1"/>
                <a:gd name="f37" fmla="*/ 761495 f25 1"/>
                <a:gd name="f38" fmla="*/ 973021 f26 1"/>
                <a:gd name="f39" fmla="*/ 846106 f25 1"/>
                <a:gd name="f40" fmla="*/ 846105 f25 1"/>
                <a:gd name="f41" fmla="*/ 761494 f25 1"/>
                <a:gd name="f42" fmla="*/ f27 1 f2"/>
                <a:gd name="f43" fmla="*/ f30 1 1057632"/>
                <a:gd name="f44" fmla="*/ f31 1 846105"/>
                <a:gd name="f45" fmla="*/ f32 1 1057632"/>
                <a:gd name="f46" fmla="*/ f33 1 846105"/>
                <a:gd name="f47" fmla="*/ f34 1 1057632"/>
                <a:gd name="f48" fmla="*/ f35 1 1057632"/>
                <a:gd name="f49" fmla="*/ f36 1 1057632"/>
                <a:gd name="f50" fmla="*/ f37 1 846105"/>
                <a:gd name="f51" fmla="*/ f38 1 1057632"/>
                <a:gd name="f52" fmla="*/ f39 1 846105"/>
                <a:gd name="f53" fmla="*/ f40 1 846105"/>
                <a:gd name="f54" fmla="*/ f41 1 846105"/>
                <a:gd name="f55" fmla="*/ f5 1 f28"/>
                <a:gd name="f56" fmla="*/ f6 1 f28"/>
                <a:gd name="f57" fmla="*/ f5 1 f29"/>
                <a:gd name="f58" fmla="*/ f7 1 f29"/>
                <a:gd name="f59" fmla="+- f42 0 f1"/>
                <a:gd name="f60" fmla="*/ f43 1 f28"/>
                <a:gd name="f61" fmla="*/ f44 1 f29"/>
                <a:gd name="f62" fmla="*/ f45 1 f28"/>
                <a:gd name="f63" fmla="*/ f46 1 f29"/>
                <a:gd name="f64" fmla="*/ f47 1 f28"/>
                <a:gd name="f65" fmla="*/ f48 1 f28"/>
                <a:gd name="f66" fmla="*/ f49 1 f28"/>
                <a:gd name="f67" fmla="*/ f50 1 f29"/>
                <a:gd name="f68" fmla="*/ f51 1 f28"/>
                <a:gd name="f69" fmla="*/ f52 1 f29"/>
                <a:gd name="f70" fmla="*/ f53 1 f29"/>
                <a:gd name="f71" fmla="*/ f54 1 f29"/>
                <a:gd name="f72" fmla="*/ f55 f23 1"/>
                <a:gd name="f73" fmla="*/ f56 f23 1"/>
                <a:gd name="f74" fmla="*/ f58 f24 1"/>
                <a:gd name="f75" fmla="*/ f57 f24 1"/>
                <a:gd name="f76" fmla="*/ f60 f23 1"/>
                <a:gd name="f77" fmla="*/ f61 f24 1"/>
                <a:gd name="f78" fmla="*/ f62 f23 1"/>
                <a:gd name="f79" fmla="*/ f63 f24 1"/>
                <a:gd name="f80" fmla="*/ f64 f23 1"/>
                <a:gd name="f81" fmla="*/ f65 f23 1"/>
                <a:gd name="f82" fmla="*/ f66 f23 1"/>
                <a:gd name="f83" fmla="*/ f67 f24 1"/>
                <a:gd name="f84" fmla="*/ f68 f23 1"/>
                <a:gd name="f85" fmla="*/ f69 f24 1"/>
                <a:gd name="f86" fmla="*/ f70 f24 1"/>
                <a:gd name="f87" fmla="*/ f7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6" y="f77"/>
                </a:cxn>
                <a:cxn ang="f59">
                  <a:pos x="f78" y="f79"/>
                </a:cxn>
                <a:cxn ang="f59">
                  <a:pos x="f80" y="f79"/>
                </a:cxn>
                <a:cxn ang="f59">
                  <a:pos x="f81" y="f77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78" y="f86"/>
                </a:cxn>
                <a:cxn ang="f59">
                  <a:pos x="f76" y="f87"/>
                </a:cxn>
                <a:cxn ang="f59">
                  <a:pos x="f76" y="f77"/>
                </a:cxn>
              </a:cxnLst>
              <a:rect l="f72" t="f75" r="f73" b="f74"/>
              <a:pathLst>
                <a:path w="1057632" h="84610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C000"/>
            </a:solidFill>
            <a:ln w="25402">
              <a:solidFill>
                <a:srgbClr val="FFFFFF"/>
              </a:solidFill>
              <a:prstDash val="solid"/>
            </a:ln>
          </p:spPr>
          <p:txBody>
            <a:bodyPr vert="horz" wrap="square" lIns="55266" tIns="55266" rIns="55266" bIns="55266" anchor="ctr" anchorCtr="1" compatLnSpc="1"/>
            <a:lstStyle/>
            <a:p>
              <a:pPr marL="0" marR="0" lvl="0" indent="0" algn="ctr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Staging Server</a:t>
              </a:r>
              <a:endParaRPr lang="de-DE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7" name="Freihandform 14"/>
            <p:cNvSpPr/>
            <p:nvPr/>
          </p:nvSpPr>
          <p:spPr>
            <a:xfrm rot="19800012">
              <a:off x="5198621" y="3463784"/>
              <a:ext cx="1665158" cy="430609"/>
            </a:xfrm>
            <a:custGeom>
              <a:avLst>
                <a:gd name="f0" fmla="val 2793"/>
                <a:gd name="f1" fmla="val 432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val f7"/>
                <a:gd name="f15" fmla="val f8"/>
                <a:gd name="f16" fmla="pin 0 f0 21600"/>
                <a:gd name="f17" fmla="pin 0 f1 10800"/>
                <a:gd name="f18" fmla="*/ f10 f2 1"/>
                <a:gd name="f19" fmla="*/ f11 f2 1"/>
                <a:gd name="f20" fmla="+- f15 0 f14"/>
                <a:gd name="f21" fmla="val f16"/>
                <a:gd name="f22" fmla="val f17"/>
                <a:gd name="f23" fmla="*/ f16 f12 1"/>
                <a:gd name="f24" fmla="*/ f17 f13 1"/>
                <a:gd name="f25" fmla="*/ f18 1 f4"/>
                <a:gd name="f26" fmla="*/ f19 1 f4"/>
                <a:gd name="f27" fmla="*/ f20 1 21600"/>
                <a:gd name="f28" fmla="+- 21600 0 f22"/>
                <a:gd name="f29" fmla="*/ f21 f22 1"/>
                <a:gd name="f30" fmla="*/ f22 f13 1"/>
                <a:gd name="f31" fmla="*/ f21 f12 1"/>
                <a:gd name="f32" fmla="+- f25 0 f3"/>
                <a:gd name="f33" fmla="+- f26 0 f3"/>
                <a:gd name="f34" fmla="*/ 21600 f27 1"/>
                <a:gd name="f35" fmla="*/ 0 f27 1"/>
                <a:gd name="f36" fmla="*/ f29 1 10800"/>
                <a:gd name="f37" fmla="*/ f28 f13 1"/>
                <a:gd name="f38" fmla="+- f21 0 f36"/>
                <a:gd name="f39" fmla="*/ f35 1 f27"/>
                <a:gd name="f40" fmla="*/ f34 1 f27"/>
                <a:gd name="f41" fmla="*/ f38 f12 1"/>
                <a:gd name="f42" fmla="*/ f40 f12 1"/>
                <a:gd name="f43" fmla="*/ f39 f13 1"/>
                <a:gd name="f44" fmla="*/ f40 f13 1"/>
              </a:gdLst>
              <a:ahLst>
                <a:ahXY gdRefX="f0" minX="f7" maxX="f8" gdRefY="f1" minY="f7" maxY="f9">
                  <a:pos x="f23" y="f2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3"/>
                </a:cxn>
                <a:cxn ang="f33">
                  <a:pos x="f31" y="f44"/>
                </a:cxn>
              </a:cxnLst>
              <a:rect l="f41" t="f30" r="f42" b="f37"/>
              <a:pathLst>
                <a:path w="21600" h="21600">
                  <a:moveTo>
                    <a:pt x="f8" y="f22"/>
                  </a:moveTo>
                  <a:lnTo>
                    <a:pt x="f21" y="f22"/>
                  </a:lnTo>
                  <a:lnTo>
                    <a:pt x="f21" y="f7"/>
                  </a:lnTo>
                  <a:lnTo>
                    <a:pt x="f7" y="f9"/>
                  </a:lnTo>
                  <a:lnTo>
                    <a:pt x="f21" y="f8"/>
                  </a:lnTo>
                  <a:lnTo>
                    <a:pt x="f21" y="f28"/>
                  </a:lnTo>
                  <a:lnTo>
                    <a:pt x="f8" y="f2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Freihandform 15"/>
            <p:cNvSpPr/>
            <p:nvPr/>
          </p:nvSpPr>
          <p:spPr>
            <a:xfrm>
              <a:off x="6223424" y="2839751"/>
              <a:ext cx="1057631" cy="8461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7632"/>
                <a:gd name="f7" fmla="val 846105"/>
                <a:gd name="f8" fmla="val 84611"/>
                <a:gd name="f9" fmla="val 37882"/>
                <a:gd name="f10" fmla="val 973022"/>
                <a:gd name="f11" fmla="val 1019751"/>
                <a:gd name="f12" fmla="val 1057633"/>
                <a:gd name="f13" fmla="val 310239"/>
                <a:gd name="f14" fmla="val 535867"/>
                <a:gd name="f15" fmla="val 761495"/>
                <a:gd name="f16" fmla="val 808224"/>
                <a:gd name="f17" fmla="val 1019750"/>
                <a:gd name="f18" fmla="val 846106"/>
                <a:gd name="f19" fmla="val 973021"/>
                <a:gd name="f20" fmla="val 808223"/>
                <a:gd name="f21" fmla="val 761494"/>
                <a:gd name="f22" fmla="+- 0 0 -90"/>
                <a:gd name="f23" fmla="*/ f3 1 1057632"/>
                <a:gd name="f24" fmla="*/ f4 1 846105"/>
                <a:gd name="f25" fmla="+- f7 0 f5"/>
                <a:gd name="f26" fmla="+- f6 0 f5"/>
                <a:gd name="f27" fmla="*/ f22 f0 1"/>
                <a:gd name="f28" fmla="*/ f26 1 1057632"/>
                <a:gd name="f29" fmla="*/ f25 1 846105"/>
                <a:gd name="f30" fmla="*/ 0 f26 1"/>
                <a:gd name="f31" fmla="*/ 84611 f25 1"/>
                <a:gd name="f32" fmla="*/ 84611 f26 1"/>
                <a:gd name="f33" fmla="*/ 0 f25 1"/>
                <a:gd name="f34" fmla="*/ 973022 f26 1"/>
                <a:gd name="f35" fmla="*/ 1057633 f26 1"/>
                <a:gd name="f36" fmla="*/ 1057632 f26 1"/>
                <a:gd name="f37" fmla="*/ 761495 f25 1"/>
                <a:gd name="f38" fmla="*/ 973021 f26 1"/>
                <a:gd name="f39" fmla="*/ 846106 f25 1"/>
                <a:gd name="f40" fmla="*/ 846105 f25 1"/>
                <a:gd name="f41" fmla="*/ 761494 f25 1"/>
                <a:gd name="f42" fmla="*/ f27 1 f2"/>
                <a:gd name="f43" fmla="*/ f30 1 1057632"/>
                <a:gd name="f44" fmla="*/ f31 1 846105"/>
                <a:gd name="f45" fmla="*/ f32 1 1057632"/>
                <a:gd name="f46" fmla="*/ f33 1 846105"/>
                <a:gd name="f47" fmla="*/ f34 1 1057632"/>
                <a:gd name="f48" fmla="*/ f35 1 1057632"/>
                <a:gd name="f49" fmla="*/ f36 1 1057632"/>
                <a:gd name="f50" fmla="*/ f37 1 846105"/>
                <a:gd name="f51" fmla="*/ f38 1 1057632"/>
                <a:gd name="f52" fmla="*/ f39 1 846105"/>
                <a:gd name="f53" fmla="*/ f40 1 846105"/>
                <a:gd name="f54" fmla="*/ f41 1 846105"/>
                <a:gd name="f55" fmla="*/ f5 1 f28"/>
                <a:gd name="f56" fmla="*/ f6 1 f28"/>
                <a:gd name="f57" fmla="*/ f5 1 f29"/>
                <a:gd name="f58" fmla="*/ f7 1 f29"/>
                <a:gd name="f59" fmla="+- f42 0 f1"/>
                <a:gd name="f60" fmla="*/ f43 1 f28"/>
                <a:gd name="f61" fmla="*/ f44 1 f29"/>
                <a:gd name="f62" fmla="*/ f45 1 f28"/>
                <a:gd name="f63" fmla="*/ f46 1 f29"/>
                <a:gd name="f64" fmla="*/ f47 1 f28"/>
                <a:gd name="f65" fmla="*/ f48 1 f28"/>
                <a:gd name="f66" fmla="*/ f49 1 f28"/>
                <a:gd name="f67" fmla="*/ f50 1 f29"/>
                <a:gd name="f68" fmla="*/ f51 1 f28"/>
                <a:gd name="f69" fmla="*/ f52 1 f29"/>
                <a:gd name="f70" fmla="*/ f53 1 f29"/>
                <a:gd name="f71" fmla="*/ f54 1 f29"/>
                <a:gd name="f72" fmla="*/ f55 f23 1"/>
                <a:gd name="f73" fmla="*/ f56 f23 1"/>
                <a:gd name="f74" fmla="*/ f58 f24 1"/>
                <a:gd name="f75" fmla="*/ f57 f24 1"/>
                <a:gd name="f76" fmla="*/ f60 f23 1"/>
                <a:gd name="f77" fmla="*/ f61 f24 1"/>
                <a:gd name="f78" fmla="*/ f62 f23 1"/>
                <a:gd name="f79" fmla="*/ f63 f24 1"/>
                <a:gd name="f80" fmla="*/ f64 f23 1"/>
                <a:gd name="f81" fmla="*/ f65 f23 1"/>
                <a:gd name="f82" fmla="*/ f66 f23 1"/>
                <a:gd name="f83" fmla="*/ f67 f24 1"/>
                <a:gd name="f84" fmla="*/ f68 f23 1"/>
                <a:gd name="f85" fmla="*/ f69 f24 1"/>
                <a:gd name="f86" fmla="*/ f70 f24 1"/>
                <a:gd name="f87" fmla="*/ f7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6" y="f77"/>
                </a:cxn>
                <a:cxn ang="f59">
                  <a:pos x="f78" y="f79"/>
                </a:cxn>
                <a:cxn ang="f59">
                  <a:pos x="f80" y="f79"/>
                </a:cxn>
                <a:cxn ang="f59">
                  <a:pos x="f81" y="f77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78" y="f86"/>
                </a:cxn>
                <a:cxn ang="f59">
                  <a:pos x="f76" y="f87"/>
                </a:cxn>
                <a:cxn ang="f59">
                  <a:pos x="f76" y="f77"/>
                </a:cxn>
              </a:cxnLst>
              <a:rect l="f72" t="f75" r="f73" b="f74"/>
              <a:pathLst>
                <a:path w="1057632" h="84610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E46C0A"/>
            </a:solidFill>
            <a:ln w="25402">
              <a:solidFill>
                <a:srgbClr val="FFFFFF"/>
              </a:solidFill>
              <a:prstDash val="solid"/>
            </a:ln>
          </p:spPr>
          <p:txBody>
            <a:bodyPr vert="horz" wrap="square" lIns="55266" tIns="55266" rIns="55266" bIns="55266" anchor="ctr" anchorCtr="1" compatLnSpc="1"/>
            <a:lstStyle/>
            <a:p>
              <a:pPr marL="0" marR="0" lvl="0" indent="0" algn="ctr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Issue Tracker</a:t>
              </a:r>
              <a:endParaRPr lang="de-DE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9" name="Freihandform 16"/>
            <p:cNvSpPr/>
            <p:nvPr/>
          </p:nvSpPr>
          <p:spPr>
            <a:xfrm>
              <a:off x="5424367" y="4306257"/>
              <a:ext cx="1665158" cy="430609"/>
            </a:xfrm>
            <a:custGeom>
              <a:avLst>
                <a:gd name="f0" fmla="val 2793"/>
                <a:gd name="f1" fmla="val 432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val f7"/>
                <a:gd name="f15" fmla="val f8"/>
                <a:gd name="f16" fmla="pin 0 f0 21600"/>
                <a:gd name="f17" fmla="pin 0 f1 10800"/>
                <a:gd name="f18" fmla="*/ f10 f2 1"/>
                <a:gd name="f19" fmla="*/ f11 f2 1"/>
                <a:gd name="f20" fmla="+- f15 0 f14"/>
                <a:gd name="f21" fmla="val f16"/>
                <a:gd name="f22" fmla="val f17"/>
                <a:gd name="f23" fmla="*/ f16 f12 1"/>
                <a:gd name="f24" fmla="*/ f17 f13 1"/>
                <a:gd name="f25" fmla="*/ f18 1 f4"/>
                <a:gd name="f26" fmla="*/ f19 1 f4"/>
                <a:gd name="f27" fmla="*/ f20 1 21600"/>
                <a:gd name="f28" fmla="+- 21600 0 f22"/>
                <a:gd name="f29" fmla="*/ f21 f22 1"/>
                <a:gd name="f30" fmla="*/ f22 f13 1"/>
                <a:gd name="f31" fmla="*/ f21 f12 1"/>
                <a:gd name="f32" fmla="+- f25 0 f3"/>
                <a:gd name="f33" fmla="+- f26 0 f3"/>
                <a:gd name="f34" fmla="*/ 21600 f27 1"/>
                <a:gd name="f35" fmla="*/ 0 f27 1"/>
                <a:gd name="f36" fmla="*/ f29 1 10800"/>
                <a:gd name="f37" fmla="*/ f28 f13 1"/>
                <a:gd name="f38" fmla="+- f21 0 f36"/>
                <a:gd name="f39" fmla="*/ f35 1 f27"/>
                <a:gd name="f40" fmla="*/ f34 1 f27"/>
                <a:gd name="f41" fmla="*/ f38 f12 1"/>
                <a:gd name="f42" fmla="*/ f40 f12 1"/>
                <a:gd name="f43" fmla="*/ f39 f13 1"/>
                <a:gd name="f44" fmla="*/ f40 f13 1"/>
              </a:gdLst>
              <a:ahLst>
                <a:ahXY gdRefX="f0" minX="f7" maxX="f8" gdRefY="f1" minY="f7" maxY="f9">
                  <a:pos x="f23" y="f2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3"/>
                </a:cxn>
                <a:cxn ang="f33">
                  <a:pos x="f31" y="f44"/>
                </a:cxn>
              </a:cxnLst>
              <a:rect l="f41" t="f30" r="f42" b="f37"/>
              <a:pathLst>
                <a:path w="21600" h="21600">
                  <a:moveTo>
                    <a:pt x="f8" y="f22"/>
                  </a:moveTo>
                  <a:lnTo>
                    <a:pt x="f21" y="f22"/>
                  </a:lnTo>
                  <a:lnTo>
                    <a:pt x="f21" y="f7"/>
                  </a:lnTo>
                  <a:lnTo>
                    <a:pt x="f7" y="f9"/>
                  </a:lnTo>
                  <a:lnTo>
                    <a:pt x="f21" y="f8"/>
                  </a:lnTo>
                  <a:lnTo>
                    <a:pt x="f21" y="f28"/>
                  </a:lnTo>
                  <a:lnTo>
                    <a:pt x="f8" y="f2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0" name="Freihandform 17"/>
            <p:cNvSpPr/>
            <p:nvPr/>
          </p:nvSpPr>
          <p:spPr>
            <a:xfrm>
              <a:off x="6560710" y="4098505"/>
              <a:ext cx="1057631" cy="8461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7632"/>
                <a:gd name="f7" fmla="val 846105"/>
                <a:gd name="f8" fmla="val 84611"/>
                <a:gd name="f9" fmla="val 37882"/>
                <a:gd name="f10" fmla="val 973022"/>
                <a:gd name="f11" fmla="val 1019751"/>
                <a:gd name="f12" fmla="val 1057633"/>
                <a:gd name="f13" fmla="val 310239"/>
                <a:gd name="f14" fmla="val 535867"/>
                <a:gd name="f15" fmla="val 761495"/>
                <a:gd name="f16" fmla="val 808224"/>
                <a:gd name="f17" fmla="val 1019750"/>
                <a:gd name="f18" fmla="val 846106"/>
                <a:gd name="f19" fmla="val 973021"/>
                <a:gd name="f20" fmla="val 808223"/>
                <a:gd name="f21" fmla="val 761494"/>
                <a:gd name="f22" fmla="+- 0 0 -90"/>
                <a:gd name="f23" fmla="*/ f3 1 1057632"/>
                <a:gd name="f24" fmla="*/ f4 1 846105"/>
                <a:gd name="f25" fmla="+- f7 0 f5"/>
                <a:gd name="f26" fmla="+- f6 0 f5"/>
                <a:gd name="f27" fmla="*/ f22 f0 1"/>
                <a:gd name="f28" fmla="*/ f26 1 1057632"/>
                <a:gd name="f29" fmla="*/ f25 1 846105"/>
                <a:gd name="f30" fmla="*/ 0 f26 1"/>
                <a:gd name="f31" fmla="*/ 84611 f25 1"/>
                <a:gd name="f32" fmla="*/ 84611 f26 1"/>
                <a:gd name="f33" fmla="*/ 0 f25 1"/>
                <a:gd name="f34" fmla="*/ 973022 f26 1"/>
                <a:gd name="f35" fmla="*/ 1057633 f26 1"/>
                <a:gd name="f36" fmla="*/ 1057632 f26 1"/>
                <a:gd name="f37" fmla="*/ 761495 f25 1"/>
                <a:gd name="f38" fmla="*/ 973021 f26 1"/>
                <a:gd name="f39" fmla="*/ 846106 f25 1"/>
                <a:gd name="f40" fmla="*/ 846105 f25 1"/>
                <a:gd name="f41" fmla="*/ 761494 f25 1"/>
                <a:gd name="f42" fmla="*/ f27 1 f2"/>
                <a:gd name="f43" fmla="*/ f30 1 1057632"/>
                <a:gd name="f44" fmla="*/ f31 1 846105"/>
                <a:gd name="f45" fmla="*/ f32 1 1057632"/>
                <a:gd name="f46" fmla="*/ f33 1 846105"/>
                <a:gd name="f47" fmla="*/ f34 1 1057632"/>
                <a:gd name="f48" fmla="*/ f35 1 1057632"/>
                <a:gd name="f49" fmla="*/ f36 1 1057632"/>
                <a:gd name="f50" fmla="*/ f37 1 846105"/>
                <a:gd name="f51" fmla="*/ f38 1 1057632"/>
                <a:gd name="f52" fmla="*/ f39 1 846105"/>
                <a:gd name="f53" fmla="*/ f40 1 846105"/>
                <a:gd name="f54" fmla="*/ f41 1 846105"/>
                <a:gd name="f55" fmla="*/ f5 1 f28"/>
                <a:gd name="f56" fmla="*/ f6 1 f28"/>
                <a:gd name="f57" fmla="*/ f5 1 f29"/>
                <a:gd name="f58" fmla="*/ f7 1 f29"/>
                <a:gd name="f59" fmla="+- f42 0 f1"/>
                <a:gd name="f60" fmla="*/ f43 1 f28"/>
                <a:gd name="f61" fmla="*/ f44 1 f29"/>
                <a:gd name="f62" fmla="*/ f45 1 f28"/>
                <a:gd name="f63" fmla="*/ f46 1 f29"/>
                <a:gd name="f64" fmla="*/ f47 1 f28"/>
                <a:gd name="f65" fmla="*/ f48 1 f28"/>
                <a:gd name="f66" fmla="*/ f49 1 f28"/>
                <a:gd name="f67" fmla="*/ f50 1 f29"/>
                <a:gd name="f68" fmla="*/ f51 1 f28"/>
                <a:gd name="f69" fmla="*/ f52 1 f29"/>
                <a:gd name="f70" fmla="*/ f53 1 f29"/>
                <a:gd name="f71" fmla="*/ f54 1 f29"/>
                <a:gd name="f72" fmla="*/ f55 f23 1"/>
                <a:gd name="f73" fmla="*/ f56 f23 1"/>
                <a:gd name="f74" fmla="*/ f58 f24 1"/>
                <a:gd name="f75" fmla="*/ f57 f24 1"/>
                <a:gd name="f76" fmla="*/ f60 f23 1"/>
                <a:gd name="f77" fmla="*/ f61 f24 1"/>
                <a:gd name="f78" fmla="*/ f62 f23 1"/>
                <a:gd name="f79" fmla="*/ f63 f24 1"/>
                <a:gd name="f80" fmla="*/ f64 f23 1"/>
                <a:gd name="f81" fmla="*/ f65 f23 1"/>
                <a:gd name="f82" fmla="*/ f66 f23 1"/>
                <a:gd name="f83" fmla="*/ f67 f24 1"/>
                <a:gd name="f84" fmla="*/ f68 f23 1"/>
                <a:gd name="f85" fmla="*/ f69 f24 1"/>
                <a:gd name="f86" fmla="*/ f70 f24 1"/>
                <a:gd name="f87" fmla="*/ f7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6" y="f77"/>
                </a:cxn>
                <a:cxn ang="f59">
                  <a:pos x="f78" y="f79"/>
                </a:cxn>
                <a:cxn ang="f59">
                  <a:pos x="f80" y="f79"/>
                </a:cxn>
                <a:cxn ang="f59">
                  <a:pos x="f81" y="f77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78" y="f86"/>
                </a:cxn>
                <a:cxn ang="f59">
                  <a:pos x="f76" y="f87"/>
                </a:cxn>
                <a:cxn ang="f59">
                  <a:pos x="f76" y="f77"/>
                </a:cxn>
              </a:cxnLst>
              <a:rect l="f72" t="f75" r="f73" b="f74"/>
              <a:pathLst>
                <a:path w="1057632" h="84610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0000"/>
            </a:solidFill>
            <a:ln w="25402">
              <a:solidFill>
                <a:srgbClr val="FFFFFF"/>
              </a:solidFill>
              <a:prstDash val="solid"/>
            </a:ln>
          </p:spPr>
          <p:txBody>
            <a:bodyPr vert="horz" wrap="square" lIns="55266" tIns="55266" rIns="55266" bIns="55266" anchor="ctr" anchorCtr="1" compatLnSpc="1"/>
            <a:lstStyle/>
            <a:p>
              <a:pPr marL="0" marR="0" lvl="0" indent="0" algn="ctr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Production Server</a:t>
              </a:r>
              <a:endParaRPr lang="de-DE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1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6781800" cy="914400"/>
          </a:xfr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vi-VN" sz="3600" b="1" dirty="0" smtClean="0">
                <a:latin typeface="Times New Roman" pitchFamily="18" charset="0"/>
                <a:cs typeface="Times New Roman" pitchFamily="18" charset="0"/>
              </a:rPr>
              <a:t>Subversion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?</a:t>
            </a:r>
            <a:endParaRPr lang="en-US" sz="3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543800" cy="4343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cùng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Project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cùng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chỉnh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sửa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dung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file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tránh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khỏi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SVN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chức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đơn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giản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toàn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33400"/>
            <a:ext cx="7162800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Subversion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phiên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Concurrent Versioning System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(CVS)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cũ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Subversion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phiên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7</a:t>
            </a:fld>
            <a:endParaRPr lang="en-US"/>
          </a:p>
        </p:txBody>
      </p:sp>
      <p:grpSp>
        <p:nvGrpSpPr>
          <p:cNvPr id="4" name="Inhaltsplatzhalter 3"/>
          <p:cNvGrpSpPr/>
          <p:nvPr/>
        </p:nvGrpSpPr>
        <p:grpSpPr>
          <a:xfrm>
            <a:off x="2820019" y="2971923"/>
            <a:ext cx="5088965" cy="3152521"/>
            <a:chOff x="2027517" y="1602001"/>
            <a:chExt cx="5088965" cy="4522320"/>
          </a:xfrm>
        </p:grpSpPr>
        <p:sp>
          <p:nvSpPr>
            <p:cNvPr id="6" name="Freihandform 3"/>
            <p:cNvSpPr/>
            <p:nvPr/>
          </p:nvSpPr>
          <p:spPr>
            <a:xfrm>
              <a:off x="3763441" y="1602001"/>
              <a:ext cx="1617482" cy="10512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17389"/>
                <a:gd name="f7" fmla="val 1051303"/>
                <a:gd name="f8" fmla="val 175221"/>
                <a:gd name="f9" fmla="val 78449"/>
                <a:gd name="f10" fmla="val 1442168"/>
                <a:gd name="f11" fmla="val 1538940"/>
                <a:gd name="f12" fmla="val 876082"/>
                <a:gd name="f13" fmla="val 972854"/>
                <a:gd name="f14" fmla="+- 0 0 0"/>
                <a:gd name="f15" fmla="*/ f3 1 1617389"/>
                <a:gd name="f16" fmla="*/ f4 1 1051303"/>
                <a:gd name="f17" fmla="+- f7 0 f5"/>
                <a:gd name="f18" fmla="+- f6 0 f5"/>
                <a:gd name="f19" fmla="*/ f14 f0 1"/>
                <a:gd name="f20" fmla="*/ f18 1 1617389"/>
                <a:gd name="f21" fmla="*/ f17 1 1051303"/>
                <a:gd name="f22" fmla="*/ 0 f18 1"/>
                <a:gd name="f23" fmla="*/ 175221 f17 1"/>
                <a:gd name="f24" fmla="*/ 175221 f18 1"/>
                <a:gd name="f25" fmla="*/ 0 f17 1"/>
                <a:gd name="f26" fmla="*/ 1442168 f18 1"/>
                <a:gd name="f27" fmla="*/ 1617389 f18 1"/>
                <a:gd name="f28" fmla="*/ 876082 f17 1"/>
                <a:gd name="f29" fmla="*/ 1051303 f17 1"/>
                <a:gd name="f30" fmla="*/ f19 1 f2"/>
                <a:gd name="f31" fmla="*/ f22 1 1617389"/>
                <a:gd name="f32" fmla="*/ f23 1 1051303"/>
                <a:gd name="f33" fmla="*/ f24 1 1617389"/>
                <a:gd name="f34" fmla="*/ f25 1 1051303"/>
                <a:gd name="f35" fmla="*/ f26 1 1617389"/>
                <a:gd name="f36" fmla="*/ f27 1 1617389"/>
                <a:gd name="f37" fmla="*/ f28 1 1051303"/>
                <a:gd name="f38" fmla="*/ f29 1 1051303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617389" h="1051303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00B050"/>
            </a:solidFill>
            <a:ln w="25557">
              <a:solidFill>
                <a:srgbClr val="FFFFFF"/>
              </a:solidFill>
              <a:prstDash val="solid"/>
            </a:ln>
          </p:spPr>
          <p:txBody>
            <a:bodyPr vert="horz" wrap="square" lIns="112315" tIns="112315" rIns="112315" bIns="112315" anchor="ctr" anchorCtr="1" compatLnSpc="0"/>
            <a:lstStyle/>
            <a:p>
              <a:pPr marL="0" marR="0" lvl="0" indent="0" algn="ctr" defTabSz="9144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 pitchFamily="18"/>
                  <a:ea typeface="WenQuanYi Micro Hei" pitchFamily="2"/>
                  <a:cs typeface="Lohit Hindi" pitchFamily="2"/>
                </a:rPr>
                <a:t>Get last project status from SVN server</a:t>
              </a:r>
            </a:p>
          </p:txBody>
        </p:sp>
        <p:sp>
          <p:nvSpPr>
            <p:cNvPr id="7" name="Freihandform 4"/>
            <p:cNvSpPr/>
            <p:nvPr/>
          </p:nvSpPr>
          <p:spPr>
            <a:xfrm>
              <a:off x="2836441" y="2127598"/>
              <a:ext cx="3471483" cy="347148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471410"/>
                <a:gd name="f4" fmla="val 2767324"/>
                <a:gd name="f5" fmla="val 339841"/>
                <a:gd name="f6" fmla="val 1735705"/>
                <a:gd name="f7" fmla="val 18387985"/>
                <a:gd name="f8" fmla="val 1632488"/>
                <a:gd name="f9" fmla="*/ f0 1 3471410"/>
                <a:gd name="f10" fmla="*/ f1 1 3471410"/>
                <a:gd name="f11" fmla="+- f3 0 f2"/>
                <a:gd name="f12" fmla="*/ f11 1 3471410"/>
                <a:gd name="f13" fmla="*/ 0 1 f12"/>
                <a:gd name="f14" fmla="*/ 3471410 1 f12"/>
                <a:gd name="f15" fmla="*/ f13 f9 1"/>
                <a:gd name="f16" fmla="*/ f14 f9 1"/>
                <a:gd name="f17" fmla="*/ f14 f10 1"/>
                <a:gd name="f18" fmla="*/ f1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8" r="f16" b="f17"/>
              <a:pathLst>
                <a:path w="3471410" h="3471410">
                  <a:moveTo>
                    <a:pt x="f4" y="f5"/>
                  </a:moveTo>
                  <a:arcTo wR="f6" hR="f6" stAng="f7" swAng="f8"/>
                </a:path>
              </a:pathLst>
            </a:custGeom>
            <a:noFill/>
            <a:ln w="9363">
              <a:solidFill>
                <a:srgbClr val="4A7EBB"/>
              </a:solidFill>
              <a:prstDash val="solid"/>
              <a:tailEnd type="arrow"/>
            </a:ln>
          </p:spPr>
          <p:txBody>
            <a:bodyPr vert="horz" wrap="square" lIns="0" tIns="0" rIns="0" bIns="0" anchor="t" anchorCtr="0" compatLnSpc="0"/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8" name="Freihandform 5"/>
            <p:cNvSpPr/>
            <p:nvPr/>
          </p:nvSpPr>
          <p:spPr>
            <a:xfrm>
              <a:off x="5499000" y="3337560"/>
              <a:ext cx="1617482" cy="10512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17389"/>
                <a:gd name="f7" fmla="val 1051303"/>
                <a:gd name="f8" fmla="val 175221"/>
                <a:gd name="f9" fmla="val 78449"/>
                <a:gd name="f10" fmla="val 1442168"/>
                <a:gd name="f11" fmla="val 1538940"/>
                <a:gd name="f12" fmla="val 876082"/>
                <a:gd name="f13" fmla="val 972854"/>
                <a:gd name="f14" fmla="+- 0 0 0"/>
                <a:gd name="f15" fmla="*/ f3 1 1617389"/>
                <a:gd name="f16" fmla="*/ f4 1 1051303"/>
                <a:gd name="f17" fmla="+- f7 0 f5"/>
                <a:gd name="f18" fmla="+- f6 0 f5"/>
                <a:gd name="f19" fmla="*/ f14 f0 1"/>
                <a:gd name="f20" fmla="*/ f18 1 1617389"/>
                <a:gd name="f21" fmla="*/ f17 1 1051303"/>
                <a:gd name="f22" fmla="*/ 0 f18 1"/>
                <a:gd name="f23" fmla="*/ 175221 f17 1"/>
                <a:gd name="f24" fmla="*/ 175221 f18 1"/>
                <a:gd name="f25" fmla="*/ 0 f17 1"/>
                <a:gd name="f26" fmla="*/ 1442168 f18 1"/>
                <a:gd name="f27" fmla="*/ 1617389 f18 1"/>
                <a:gd name="f28" fmla="*/ 876082 f17 1"/>
                <a:gd name="f29" fmla="*/ 1051303 f17 1"/>
                <a:gd name="f30" fmla="*/ f19 1 f2"/>
                <a:gd name="f31" fmla="*/ f22 1 1617389"/>
                <a:gd name="f32" fmla="*/ f23 1 1051303"/>
                <a:gd name="f33" fmla="*/ f24 1 1617389"/>
                <a:gd name="f34" fmla="*/ f25 1 1051303"/>
                <a:gd name="f35" fmla="*/ f26 1 1617389"/>
                <a:gd name="f36" fmla="*/ f27 1 1617389"/>
                <a:gd name="f37" fmla="*/ f28 1 1051303"/>
                <a:gd name="f38" fmla="*/ f29 1 1051303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617389" h="1051303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557">
              <a:solidFill>
                <a:srgbClr val="FFFFFF"/>
              </a:solidFill>
              <a:prstDash val="solid"/>
            </a:ln>
          </p:spPr>
          <p:txBody>
            <a:bodyPr vert="horz" wrap="square" lIns="112315" tIns="112315" rIns="112315" bIns="112315" anchor="ctr" anchorCtr="1" compatLnSpc="0"/>
            <a:lstStyle/>
            <a:p>
              <a:pPr marL="0" marR="0" lvl="0" indent="0" algn="ctr" defTabSz="9144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 pitchFamily="18"/>
                  <a:ea typeface="WenQuanYi Micro Hei" pitchFamily="2"/>
                  <a:cs typeface="Lohit Hindi" pitchFamily="2"/>
                </a:rPr>
                <a:t>Develop/Design</a:t>
              </a:r>
            </a:p>
          </p:txBody>
        </p:sp>
        <p:sp>
          <p:nvSpPr>
            <p:cNvPr id="9" name="Freihandform 6"/>
            <p:cNvSpPr/>
            <p:nvPr/>
          </p:nvSpPr>
          <p:spPr>
            <a:xfrm>
              <a:off x="2836441" y="2127598"/>
              <a:ext cx="3471483" cy="347148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471410"/>
                <a:gd name="f4" fmla="val 3291399"/>
                <a:gd name="f5" fmla="val 2505437"/>
                <a:gd name="f6" fmla="val 1735705"/>
                <a:gd name="f7" fmla="val 1579527"/>
                <a:gd name="f8" fmla="val 1632488"/>
                <a:gd name="f9" fmla="*/ f0 1 3471410"/>
                <a:gd name="f10" fmla="*/ f1 1 3471410"/>
                <a:gd name="f11" fmla="+- f3 0 f2"/>
                <a:gd name="f12" fmla="*/ f11 1 3471410"/>
                <a:gd name="f13" fmla="*/ 0 1 f12"/>
                <a:gd name="f14" fmla="*/ 3471410 1 f12"/>
                <a:gd name="f15" fmla="*/ f13 f9 1"/>
                <a:gd name="f16" fmla="*/ f14 f9 1"/>
                <a:gd name="f17" fmla="*/ f14 f10 1"/>
                <a:gd name="f18" fmla="*/ f1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8" r="f16" b="f17"/>
              <a:pathLst>
                <a:path w="3471410" h="3471410">
                  <a:moveTo>
                    <a:pt x="f4" y="f5"/>
                  </a:moveTo>
                  <a:arcTo wR="f6" hR="f6" stAng="f7" swAng="f8"/>
                </a:path>
              </a:pathLst>
            </a:custGeom>
            <a:noFill/>
            <a:ln w="9363">
              <a:solidFill>
                <a:srgbClr val="4A7EBB"/>
              </a:solidFill>
              <a:prstDash val="solid"/>
              <a:tailEnd type="arrow"/>
            </a:ln>
          </p:spPr>
          <p:txBody>
            <a:bodyPr vert="horz" wrap="square" lIns="0" tIns="0" rIns="0" bIns="0" anchor="t" anchorCtr="0" compatLnSpc="0"/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10" name="Freihandform 7"/>
            <p:cNvSpPr/>
            <p:nvPr/>
          </p:nvSpPr>
          <p:spPr>
            <a:xfrm>
              <a:off x="3763441" y="5073118"/>
              <a:ext cx="1617482" cy="10512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17389"/>
                <a:gd name="f7" fmla="val 1051303"/>
                <a:gd name="f8" fmla="val 175221"/>
                <a:gd name="f9" fmla="val 78449"/>
                <a:gd name="f10" fmla="val 1442168"/>
                <a:gd name="f11" fmla="val 1538940"/>
                <a:gd name="f12" fmla="val 876082"/>
                <a:gd name="f13" fmla="val 972854"/>
                <a:gd name="f14" fmla="+- 0 0 0"/>
                <a:gd name="f15" fmla="*/ f3 1 1617389"/>
                <a:gd name="f16" fmla="*/ f4 1 1051303"/>
                <a:gd name="f17" fmla="+- f7 0 f5"/>
                <a:gd name="f18" fmla="+- f6 0 f5"/>
                <a:gd name="f19" fmla="*/ f14 f0 1"/>
                <a:gd name="f20" fmla="*/ f18 1 1617389"/>
                <a:gd name="f21" fmla="*/ f17 1 1051303"/>
                <a:gd name="f22" fmla="*/ 0 f18 1"/>
                <a:gd name="f23" fmla="*/ 175221 f17 1"/>
                <a:gd name="f24" fmla="*/ 175221 f18 1"/>
                <a:gd name="f25" fmla="*/ 0 f17 1"/>
                <a:gd name="f26" fmla="*/ 1442168 f18 1"/>
                <a:gd name="f27" fmla="*/ 1617389 f18 1"/>
                <a:gd name="f28" fmla="*/ 876082 f17 1"/>
                <a:gd name="f29" fmla="*/ 1051303 f17 1"/>
                <a:gd name="f30" fmla="*/ f19 1 f2"/>
                <a:gd name="f31" fmla="*/ f22 1 1617389"/>
                <a:gd name="f32" fmla="*/ f23 1 1051303"/>
                <a:gd name="f33" fmla="*/ f24 1 1617389"/>
                <a:gd name="f34" fmla="*/ f25 1 1051303"/>
                <a:gd name="f35" fmla="*/ f26 1 1617389"/>
                <a:gd name="f36" fmla="*/ f27 1 1617389"/>
                <a:gd name="f37" fmla="*/ f28 1 1051303"/>
                <a:gd name="f38" fmla="*/ f29 1 1051303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617389" h="1051303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557">
              <a:solidFill>
                <a:srgbClr val="FFFFFF"/>
              </a:solidFill>
              <a:prstDash val="solid"/>
            </a:ln>
          </p:spPr>
          <p:txBody>
            <a:bodyPr vert="horz" wrap="square" lIns="112315" tIns="112315" rIns="112315" bIns="112315" anchor="ctr" anchorCtr="1" compatLnSpc="0"/>
            <a:lstStyle/>
            <a:p>
              <a:pPr marL="0" marR="0" lvl="0" indent="0" algn="ctr" defTabSz="9144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 pitchFamily="18"/>
                  <a:ea typeface="WenQuanYi Micro Hei" pitchFamily="2"/>
                  <a:cs typeface="Lohit Hindi" pitchFamily="2"/>
                </a:rPr>
                <a:t>Test</a:t>
              </a:r>
            </a:p>
          </p:txBody>
        </p:sp>
        <p:sp>
          <p:nvSpPr>
            <p:cNvPr id="11" name="Freihandform 8"/>
            <p:cNvSpPr/>
            <p:nvPr/>
          </p:nvSpPr>
          <p:spPr>
            <a:xfrm>
              <a:off x="2836441" y="2127598"/>
              <a:ext cx="3471483" cy="347148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471410"/>
                <a:gd name="f4" fmla="val 704086"/>
                <a:gd name="f5" fmla="val 3131568"/>
                <a:gd name="f6" fmla="val 1735705"/>
                <a:gd name="f7" fmla="val 7587985"/>
                <a:gd name="f8" fmla="val 1632488"/>
                <a:gd name="f9" fmla="*/ f0 1 3471410"/>
                <a:gd name="f10" fmla="*/ f1 1 3471410"/>
                <a:gd name="f11" fmla="+- f3 0 f2"/>
                <a:gd name="f12" fmla="*/ f11 1 3471410"/>
                <a:gd name="f13" fmla="*/ 0 1 f12"/>
                <a:gd name="f14" fmla="*/ 3471410 1 f12"/>
                <a:gd name="f15" fmla="*/ f13 f9 1"/>
                <a:gd name="f16" fmla="*/ f14 f9 1"/>
                <a:gd name="f17" fmla="*/ f14 f10 1"/>
                <a:gd name="f18" fmla="*/ f1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8" r="f16" b="f17"/>
              <a:pathLst>
                <a:path w="3471410" h="3471410">
                  <a:moveTo>
                    <a:pt x="f4" y="f5"/>
                  </a:moveTo>
                  <a:arcTo wR="f6" hR="f6" stAng="f7" swAng="f8"/>
                </a:path>
              </a:pathLst>
            </a:custGeom>
            <a:noFill/>
            <a:ln w="9363">
              <a:solidFill>
                <a:srgbClr val="4A7EBB"/>
              </a:solidFill>
              <a:prstDash val="solid"/>
              <a:tailEnd type="arrow"/>
            </a:ln>
          </p:spPr>
          <p:txBody>
            <a:bodyPr vert="horz" wrap="square" lIns="0" tIns="0" rIns="0" bIns="0" anchor="t" anchorCtr="0" compatLnSpc="0"/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12" name="Freihandform 9"/>
            <p:cNvSpPr/>
            <p:nvPr/>
          </p:nvSpPr>
          <p:spPr>
            <a:xfrm>
              <a:off x="2027517" y="3337560"/>
              <a:ext cx="1617482" cy="10512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17389"/>
                <a:gd name="f7" fmla="val 1051303"/>
                <a:gd name="f8" fmla="val 175221"/>
                <a:gd name="f9" fmla="val 78449"/>
                <a:gd name="f10" fmla="val 1442168"/>
                <a:gd name="f11" fmla="val 1538940"/>
                <a:gd name="f12" fmla="val 876082"/>
                <a:gd name="f13" fmla="val 972854"/>
                <a:gd name="f14" fmla="+- 0 0 0"/>
                <a:gd name="f15" fmla="*/ f3 1 1617389"/>
                <a:gd name="f16" fmla="*/ f4 1 1051303"/>
                <a:gd name="f17" fmla="+- f7 0 f5"/>
                <a:gd name="f18" fmla="+- f6 0 f5"/>
                <a:gd name="f19" fmla="*/ f14 f0 1"/>
                <a:gd name="f20" fmla="*/ f18 1 1617389"/>
                <a:gd name="f21" fmla="*/ f17 1 1051303"/>
                <a:gd name="f22" fmla="*/ 0 f18 1"/>
                <a:gd name="f23" fmla="*/ 175221 f17 1"/>
                <a:gd name="f24" fmla="*/ 175221 f18 1"/>
                <a:gd name="f25" fmla="*/ 0 f17 1"/>
                <a:gd name="f26" fmla="*/ 1442168 f18 1"/>
                <a:gd name="f27" fmla="*/ 1617389 f18 1"/>
                <a:gd name="f28" fmla="*/ 876082 f17 1"/>
                <a:gd name="f29" fmla="*/ 1051303 f17 1"/>
                <a:gd name="f30" fmla="*/ f19 1 f2"/>
                <a:gd name="f31" fmla="*/ f22 1 1617389"/>
                <a:gd name="f32" fmla="*/ f23 1 1051303"/>
                <a:gd name="f33" fmla="*/ f24 1 1617389"/>
                <a:gd name="f34" fmla="*/ f25 1 1051303"/>
                <a:gd name="f35" fmla="*/ f26 1 1617389"/>
                <a:gd name="f36" fmla="*/ f27 1 1617389"/>
                <a:gd name="f37" fmla="*/ f28 1 1051303"/>
                <a:gd name="f38" fmla="*/ f29 1 1051303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617389" h="1051303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00B050"/>
            </a:solidFill>
            <a:ln w="25557">
              <a:solidFill>
                <a:srgbClr val="FFFFFF"/>
              </a:solidFill>
              <a:prstDash val="solid"/>
            </a:ln>
          </p:spPr>
          <p:txBody>
            <a:bodyPr vert="horz" wrap="square" lIns="112315" tIns="112315" rIns="112315" bIns="112315" anchor="ctr" anchorCtr="1" compatLnSpc="0"/>
            <a:lstStyle/>
            <a:p>
              <a:pPr marL="0" marR="0" lvl="0" indent="0" algn="ctr" defTabSz="9144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 pitchFamily="18"/>
                  <a:ea typeface="WenQuanYi Micro Hei" pitchFamily="2"/>
                  <a:cs typeface="Lohit Hindi" pitchFamily="2"/>
                </a:rPr>
                <a:t>Send work to SVN server</a:t>
              </a:r>
            </a:p>
          </p:txBody>
        </p:sp>
        <p:sp>
          <p:nvSpPr>
            <p:cNvPr id="13" name="Freihandform 10"/>
            <p:cNvSpPr/>
            <p:nvPr/>
          </p:nvSpPr>
          <p:spPr>
            <a:xfrm>
              <a:off x="2836441" y="2127598"/>
              <a:ext cx="3471483" cy="347148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471410"/>
                <a:gd name="f4" fmla="val 180010"/>
                <a:gd name="f5" fmla="val 965973"/>
                <a:gd name="f6" fmla="val 1735705"/>
                <a:gd name="f7" fmla="val 12379527"/>
                <a:gd name="f8" fmla="val 1632488"/>
                <a:gd name="f9" fmla="*/ f0 1 3471410"/>
                <a:gd name="f10" fmla="*/ f1 1 3471410"/>
                <a:gd name="f11" fmla="+- f3 0 f2"/>
                <a:gd name="f12" fmla="*/ f11 1 3471410"/>
                <a:gd name="f13" fmla="*/ 0 1 f12"/>
                <a:gd name="f14" fmla="*/ 3471410 1 f12"/>
                <a:gd name="f15" fmla="*/ f13 f9 1"/>
                <a:gd name="f16" fmla="*/ f14 f9 1"/>
                <a:gd name="f17" fmla="*/ f14 f10 1"/>
                <a:gd name="f18" fmla="*/ f1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8" r="f16" b="f17"/>
              <a:pathLst>
                <a:path w="3471410" h="3471410">
                  <a:moveTo>
                    <a:pt x="f4" y="f5"/>
                  </a:moveTo>
                  <a:arcTo wR="f6" hR="f6" stAng="f7" swAng="f8"/>
                </a:path>
              </a:pathLst>
            </a:custGeom>
            <a:noFill/>
            <a:ln w="9363">
              <a:solidFill>
                <a:srgbClr val="4A7EBB"/>
              </a:solidFill>
              <a:prstDash val="solid"/>
              <a:tailEnd type="arrow"/>
            </a:ln>
          </p:spPr>
          <p:txBody>
            <a:bodyPr vert="horz" wrap="square" lIns="0" tIns="0" rIns="0" bIns="0" anchor="t" anchorCtr="0" compatLnSpc="0"/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WenQuanYi Micro Hei" pitchFamily="2"/>
                <a:cs typeface="Lohit Hindi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2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239000" cy="2286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Subversion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Source Code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(Centralized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Subversion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phiên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3962400"/>
            <a:ext cx="7380156" cy="2743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Subversion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SVN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 server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Download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Upload file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419600"/>
            <a:ext cx="7010400" cy="2743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SVN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file: file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SVN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recover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version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cũ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9</a:t>
            </a:fld>
            <a:endParaRPr lang="en-US"/>
          </a:p>
        </p:txBody>
      </p:sp>
      <p:grpSp>
        <p:nvGrpSpPr>
          <p:cNvPr id="4" name="Inhaltsplatzhalter 3"/>
          <p:cNvGrpSpPr/>
          <p:nvPr/>
        </p:nvGrpSpPr>
        <p:grpSpPr>
          <a:xfrm>
            <a:off x="1679770" y="556964"/>
            <a:ext cx="5516283" cy="2725882"/>
            <a:chOff x="2027517" y="1602001"/>
            <a:chExt cx="5088965" cy="4522320"/>
          </a:xfrm>
        </p:grpSpPr>
        <p:sp>
          <p:nvSpPr>
            <p:cNvPr id="6" name="Freihandform 3"/>
            <p:cNvSpPr/>
            <p:nvPr/>
          </p:nvSpPr>
          <p:spPr>
            <a:xfrm>
              <a:off x="3763441" y="1602001"/>
              <a:ext cx="1617482" cy="1237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17389"/>
                <a:gd name="f7" fmla="val 1051303"/>
                <a:gd name="f8" fmla="val 175221"/>
                <a:gd name="f9" fmla="val 78449"/>
                <a:gd name="f10" fmla="val 1442168"/>
                <a:gd name="f11" fmla="val 1538940"/>
                <a:gd name="f12" fmla="val 876082"/>
                <a:gd name="f13" fmla="val 972854"/>
                <a:gd name="f14" fmla="+- 0 0 0"/>
                <a:gd name="f15" fmla="*/ f3 1 1617389"/>
                <a:gd name="f16" fmla="*/ f4 1 1051303"/>
                <a:gd name="f17" fmla="+- f7 0 f5"/>
                <a:gd name="f18" fmla="+- f6 0 f5"/>
                <a:gd name="f19" fmla="*/ f14 f0 1"/>
                <a:gd name="f20" fmla="*/ f18 1 1617389"/>
                <a:gd name="f21" fmla="*/ f17 1 1051303"/>
                <a:gd name="f22" fmla="*/ 0 f18 1"/>
                <a:gd name="f23" fmla="*/ 175221 f17 1"/>
                <a:gd name="f24" fmla="*/ 175221 f18 1"/>
                <a:gd name="f25" fmla="*/ 0 f17 1"/>
                <a:gd name="f26" fmla="*/ 1442168 f18 1"/>
                <a:gd name="f27" fmla="*/ 1617389 f18 1"/>
                <a:gd name="f28" fmla="*/ 876082 f17 1"/>
                <a:gd name="f29" fmla="*/ 1051303 f17 1"/>
                <a:gd name="f30" fmla="*/ f19 1 f2"/>
                <a:gd name="f31" fmla="*/ f22 1 1617389"/>
                <a:gd name="f32" fmla="*/ f23 1 1051303"/>
                <a:gd name="f33" fmla="*/ f24 1 1617389"/>
                <a:gd name="f34" fmla="*/ f25 1 1051303"/>
                <a:gd name="f35" fmla="*/ f26 1 1617389"/>
                <a:gd name="f36" fmla="*/ f27 1 1617389"/>
                <a:gd name="f37" fmla="*/ f28 1 1051303"/>
                <a:gd name="f38" fmla="*/ f29 1 1051303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617389" h="1051303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00B050"/>
            </a:solidFill>
            <a:ln w="25557">
              <a:solidFill>
                <a:srgbClr val="FFFFFF"/>
              </a:solidFill>
              <a:prstDash val="solid"/>
            </a:ln>
          </p:spPr>
          <p:txBody>
            <a:bodyPr vert="horz" wrap="square" lIns="150482" tIns="150482" rIns="150482" bIns="150482" anchor="ctr" anchorCtr="1" compatLnSpc="0"/>
            <a:lstStyle/>
            <a:p>
              <a:pPr marL="0" marR="0" lvl="0" indent="0" algn="ctr" defTabSz="9144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26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 pitchFamily="18"/>
                  <a:ea typeface="WenQuanYi Micro Hei" pitchFamily="2"/>
                  <a:cs typeface="Lohit Hindi" pitchFamily="2"/>
                </a:rPr>
                <a:t>svn update</a:t>
              </a:r>
            </a:p>
          </p:txBody>
        </p:sp>
        <p:sp>
          <p:nvSpPr>
            <p:cNvPr id="7" name="Freihandform 4"/>
            <p:cNvSpPr/>
            <p:nvPr/>
          </p:nvSpPr>
          <p:spPr>
            <a:xfrm>
              <a:off x="2836441" y="2127598"/>
              <a:ext cx="3471483" cy="347148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471410"/>
                <a:gd name="f4" fmla="val 2767324"/>
                <a:gd name="f5" fmla="val 339841"/>
                <a:gd name="f6" fmla="val 1735705"/>
                <a:gd name="f7" fmla="val 18387985"/>
                <a:gd name="f8" fmla="val 1632488"/>
                <a:gd name="f9" fmla="*/ f0 1 3471410"/>
                <a:gd name="f10" fmla="*/ f1 1 3471410"/>
                <a:gd name="f11" fmla="+- f3 0 f2"/>
                <a:gd name="f12" fmla="*/ f11 1 3471410"/>
                <a:gd name="f13" fmla="*/ 0 1 f12"/>
                <a:gd name="f14" fmla="*/ 3471410 1 f12"/>
                <a:gd name="f15" fmla="*/ f13 f9 1"/>
                <a:gd name="f16" fmla="*/ f14 f9 1"/>
                <a:gd name="f17" fmla="*/ f14 f10 1"/>
                <a:gd name="f18" fmla="*/ f1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8" r="f16" b="f17"/>
              <a:pathLst>
                <a:path w="3471410" h="3471410">
                  <a:moveTo>
                    <a:pt x="f4" y="f5"/>
                  </a:moveTo>
                  <a:arcTo wR="f6" hR="f6" stAng="f7" swAng="f8"/>
                </a:path>
              </a:pathLst>
            </a:custGeom>
            <a:noFill/>
            <a:ln w="9363">
              <a:solidFill>
                <a:srgbClr val="4A7EBB"/>
              </a:solidFill>
              <a:prstDash val="solid"/>
              <a:tailEnd type="arrow"/>
            </a:ln>
          </p:spPr>
          <p:txBody>
            <a:bodyPr vert="horz" wrap="square" lIns="0" tIns="0" rIns="0" bIns="0" anchor="t" anchorCtr="0" compatLnSpc="0"/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8" name="Freihandform 5"/>
            <p:cNvSpPr/>
            <p:nvPr/>
          </p:nvSpPr>
          <p:spPr>
            <a:xfrm>
              <a:off x="5499000" y="3337560"/>
              <a:ext cx="1617482" cy="10512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17389"/>
                <a:gd name="f7" fmla="val 1051303"/>
                <a:gd name="f8" fmla="val 175221"/>
                <a:gd name="f9" fmla="val 78449"/>
                <a:gd name="f10" fmla="val 1442168"/>
                <a:gd name="f11" fmla="val 1538940"/>
                <a:gd name="f12" fmla="val 876082"/>
                <a:gd name="f13" fmla="val 972854"/>
                <a:gd name="f14" fmla="+- 0 0 0"/>
                <a:gd name="f15" fmla="*/ f3 1 1617389"/>
                <a:gd name="f16" fmla="*/ f4 1 1051303"/>
                <a:gd name="f17" fmla="+- f7 0 f5"/>
                <a:gd name="f18" fmla="+- f6 0 f5"/>
                <a:gd name="f19" fmla="*/ f14 f0 1"/>
                <a:gd name="f20" fmla="*/ f18 1 1617389"/>
                <a:gd name="f21" fmla="*/ f17 1 1051303"/>
                <a:gd name="f22" fmla="*/ 0 f18 1"/>
                <a:gd name="f23" fmla="*/ 175221 f17 1"/>
                <a:gd name="f24" fmla="*/ 175221 f18 1"/>
                <a:gd name="f25" fmla="*/ 0 f17 1"/>
                <a:gd name="f26" fmla="*/ 1442168 f18 1"/>
                <a:gd name="f27" fmla="*/ 1617389 f18 1"/>
                <a:gd name="f28" fmla="*/ 876082 f17 1"/>
                <a:gd name="f29" fmla="*/ 1051303 f17 1"/>
                <a:gd name="f30" fmla="*/ f19 1 f2"/>
                <a:gd name="f31" fmla="*/ f22 1 1617389"/>
                <a:gd name="f32" fmla="*/ f23 1 1051303"/>
                <a:gd name="f33" fmla="*/ f24 1 1617389"/>
                <a:gd name="f34" fmla="*/ f25 1 1051303"/>
                <a:gd name="f35" fmla="*/ f26 1 1617389"/>
                <a:gd name="f36" fmla="*/ f27 1 1617389"/>
                <a:gd name="f37" fmla="*/ f28 1 1051303"/>
                <a:gd name="f38" fmla="*/ f29 1 1051303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617389" h="1051303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557">
              <a:solidFill>
                <a:srgbClr val="FFFFFF"/>
              </a:solidFill>
              <a:prstDash val="solid"/>
            </a:ln>
          </p:spPr>
          <p:txBody>
            <a:bodyPr vert="horz" wrap="square" lIns="150482" tIns="150482" rIns="150482" bIns="150482" anchor="ctr" anchorCtr="1" compatLnSpc="0"/>
            <a:lstStyle/>
            <a:p>
              <a:pPr marL="0" marR="0" lvl="0" indent="0" algn="ctr" defTabSz="9144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2600" b="0" i="0" u="none" strike="noStrike" kern="1200" cap="none" spc="0" baseline="0">
                  <a:solidFill>
                    <a:srgbClr val="FFFFFF"/>
                  </a:solidFill>
                  <a:uFillTx/>
                  <a:latin typeface="Calibri" pitchFamily="18"/>
                  <a:ea typeface="WenQuanYi Micro Hei" pitchFamily="2"/>
                  <a:cs typeface="Lohit Hindi" pitchFamily="2"/>
                </a:rPr>
                <a:t>edit files</a:t>
              </a:r>
            </a:p>
          </p:txBody>
        </p:sp>
        <p:sp>
          <p:nvSpPr>
            <p:cNvPr id="9" name="Freihandform 6"/>
            <p:cNvSpPr/>
            <p:nvPr/>
          </p:nvSpPr>
          <p:spPr>
            <a:xfrm>
              <a:off x="2836441" y="2127598"/>
              <a:ext cx="3471483" cy="347148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471410"/>
                <a:gd name="f4" fmla="val 3291399"/>
                <a:gd name="f5" fmla="val 2505437"/>
                <a:gd name="f6" fmla="val 1735705"/>
                <a:gd name="f7" fmla="val 1579527"/>
                <a:gd name="f8" fmla="val 1632488"/>
                <a:gd name="f9" fmla="*/ f0 1 3471410"/>
                <a:gd name="f10" fmla="*/ f1 1 3471410"/>
                <a:gd name="f11" fmla="+- f3 0 f2"/>
                <a:gd name="f12" fmla="*/ f11 1 3471410"/>
                <a:gd name="f13" fmla="*/ 0 1 f12"/>
                <a:gd name="f14" fmla="*/ 3471410 1 f12"/>
                <a:gd name="f15" fmla="*/ f13 f9 1"/>
                <a:gd name="f16" fmla="*/ f14 f9 1"/>
                <a:gd name="f17" fmla="*/ f14 f10 1"/>
                <a:gd name="f18" fmla="*/ f1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8" r="f16" b="f17"/>
              <a:pathLst>
                <a:path w="3471410" h="3471410">
                  <a:moveTo>
                    <a:pt x="f4" y="f5"/>
                  </a:moveTo>
                  <a:arcTo wR="f6" hR="f6" stAng="f7" swAng="f8"/>
                </a:path>
              </a:pathLst>
            </a:custGeom>
            <a:noFill/>
            <a:ln w="9363">
              <a:solidFill>
                <a:srgbClr val="4A7EBB"/>
              </a:solidFill>
              <a:prstDash val="solid"/>
              <a:tailEnd type="arrow"/>
            </a:ln>
          </p:spPr>
          <p:txBody>
            <a:bodyPr vert="horz" wrap="square" lIns="0" tIns="0" rIns="0" bIns="0" anchor="t" anchorCtr="0" compatLnSpc="0"/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10" name="Freihandform 7"/>
            <p:cNvSpPr/>
            <p:nvPr/>
          </p:nvSpPr>
          <p:spPr>
            <a:xfrm>
              <a:off x="3763441" y="5073119"/>
              <a:ext cx="1617482" cy="105120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17389"/>
                <a:gd name="f7" fmla="val 1051303"/>
                <a:gd name="f8" fmla="val 175221"/>
                <a:gd name="f9" fmla="val 78449"/>
                <a:gd name="f10" fmla="val 1442168"/>
                <a:gd name="f11" fmla="val 1538940"/>
                <a:gd name="f12" fmla="val 876082"/>
                <a:gd name="f13" fmla="val 972854"/>
                <a:gd name="f14" fmla="+- 0 0 0"/>
                <a:gd name="f15" fmla="*/ f3 1 1617389"/>
                <a:gd name="f16" fmla="*/ f4 1 1051303"/>
                <a:gd name="f17" fmla="+- f7 0 f5"/>
                <a:gd name="f18" fmla="+- f6 0 f5"/>
                <a:gd name="f19" fmla="*/ f14 f0 1"/>
                <a:gd name="f20" fmla="*/ f18 1 1617389"/>
                <a:gd name="f21" fmla="*/ f17 1 1051303"/>
                <a:gd name="f22" fmla="*/ 0 f18 1"/>
                <a:gd name="f23" fmla="*/ 175221 f17 1"/>
                <a:gd name="f24" fmla="*/ 175221 f18 1"/>
                <a:gd name="f25" fmla="*/ 0 f17 1"/>
                <a:gd name="f26" fmla="*/ 1442168 f18 1"/>
                <a:gd name="f27" fmla="*/ 1617389 f18 1"/>
                <a:gd name="f28" fmla="*/ 876082 f17 1"/>
                <a:gd name="f29" fmla="*/ 1051303 f17 1"/>
                <a:gd name="f30" fmla="*/ f19 1 f2"/>
                <a:gd name="f31" fmla="*/ f22 1 1617389"/>
                <a:gd name="f32" fmla="*/ f23 1 1051303"/>
                <a:gd name="f33" fmla="*/ f24 1 1617389"/>
                <a:gd name="f34" fmla="*/ f25 1 1051303"/>
                <a:gd name="f35" fmla="*/ f26 1 1617389"/>
                <a:gd name="f36" fmla="*/ f27 1 1617389"/>
                <a:gd name="f37" fmla="*/ f28 1 1051303"/>
                <a:gd name="f38" fmla="*/ f29 1 1051303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617389" h="1051303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557">
              <a:solidFill>
                <a:srgbClr val="FFFFFF"/>
              </a:solidFill>
              <a:prstDash val="solid"/>
            </a:ln>
          </p:spPr>
          <p:txBody>
            <a:bodyPr vert="horz" wrap="square" lIns="150482" tIns="150482" rIns="150482" bIns="150482" anchor="ctr" anchorCtr="1" compatLnSpc="0"/>
            <a:lstStyle/>
            <a:p>
              <a:pPr marL="0" marR="0" lvl="0" indent="0" algn="ctr" defTabSz="9144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26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 pitchFamily="18"/>
                  <a:ea typeface="WenQuanYi Micro Hei" pitchFamily="2"/>
                  <a:cs typeface="Lohit Hindi" pitchFamily="2"/>
                </a:rPr>
                <a:t>Test</a:t>
              </a:r>
            </a:p>
          </p:txBody>
        </p:sp>
        <p:sp>
          <p:nvSpPr>
            <p:cNvPr id="11" name="Freihandform 8"/>
            <p:cNvSpPr/>
            <p:nvPr/>
          </p:nvSpPr>
          <p:spPr>
            <a:xfrm>
              <a:off x="2836441" y="2127598"/>
              <a:ext cx="3471483" cy="347148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471410"/>
                <a:gd name="f4" fmla="val 704086"/>
                <a:gd name="f5" fmla="val 3131568"/>
                <a:gd name="f6" fmla="val 1735705"/>
                <a:gd name="f7" fmla="val 7587985"/>
                <a:gd name="f8" fmla="val 1632488"/>
                <a:gd name="f9" fmla="*/ f0 1 3471410"/>
                <a:gd name="f10" fmla="*/ f1 1 3471410"/>
                <a:gd name="f11" fmla="+- f3 0 f2"/>
                <a:gd name="f12" fmla="*/ f11 1 3471410"/>
                <a:gd name="f13" fmla="*/ 0 1 f12"/>
                <a:gd name="f14" fmla="*/ 3471410 1 f12"/>
                <a:gd name="f15" fmla="*/ f13 f9 1"/>
                <a:gd name="f16" fmla="*/ f14 f9 1"/>
                <a:gd name="f17" fmla="*/ f14 f10 1"/>
                <a:gd name="f18" fmla="*/ f1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8" r="f16" b="f17"/>
              <a:pathLst>
                <a:path w="3471410" h="3471410">
                  <a:moveTo>
                    <a:pt x="f4" y="f5"/>
                  </a:moveTo>
                  <a:arcTo wR="f6" hR="f6" stAng="f7" swAng="f8"/>
                </a:path>
              </a:pathLst>
            </a:custGeom>
            <a:noFill/>
            <a:ln w="9363">
              <a:solidFill>
                <a:srgbClr val="4A7EBB"/>
              </a:solidFill>
              <a:prstDash val="solid"/>
              <a:tailEnd type="arrow"/>
            </a:ln>
          </p:spPr>
          <p:txBody>
            <a:bodyPr vert="horz" wrap="square" lIns="0" tIns="0" rIns="0" bIns="0" anchor="t" anchorCtr="0" compatLnSpc="0"/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12" name="Freihandform 9"/>
            <p:cNvSpPr/>
            <p:nvPr/>
          </p:nvSpPr>
          <p:spPr>
            <a:xfrm>
              <a:off x="2027517" y="3337560"/>
              <a:ext cx="1617482" cy="10512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17389"/>
                <a:gd name="f7" fmla="val 1051303"/>
                <a:gd name="f8" fmla="val 175221"/>
                <a:gd name="f9" fmla="val 78449"/>
                <a:gd name="f10" fmla="val 1442168"/>
                <a:gd name="f11" fmla="val 1538940"/>
                <a:gd name="f12" fmla="val 876082"/>
                <a:gd name="f13" fmla="val 972854"/>
                <a:gd name="f14" fmla="+- 0 0 0"/>
                <a:gd name="f15" fmla="*/ f3 1 1617389"/>
                <a:gd name="f16" fmla="*/ f4 1 1051303"/>
                <a:gd name="f17" fmla="+- f7 0 f5"/>
                <a:gd name="f18" fmla="+- f6 0 f5"/>
                <a:gd name="f19" fmla="*/ f14 f0 1"/>
                <a:gd name="f20" fmla="*/ f18 1 1617389"/>
                <a:gd name="f21" fmla="*/ f17 1 1051303"/>
                <a:gd name="f22" fmla="*/ 0 f18 1"/>
                <a:gd name="f23" fmla="*/ 175221 f17 1"/>
                <a:gd name="f24" fmla="*/ 175221 f18 1"/>
                <a:gd name="f25" fmla="*/ 0 f17 1"/>
                <a:gd name="f26" fmla="*/ 1442168 f18 1"/>
                <a:gd name="f27" fmla="*/ 1617389 f18 1"/>
                <a:gd name="f28" fmla="*/ 876082 f17 1"/>
                <a:gd name="f29" fmla="*/ 1051303 f17 1"/>
                <a:gd name="f30" fmla="*/ f19 1 f2"/>
                <a:gd name="f31" fmla="*/ f22 1 1617389"/>
                <a:gd name="f32" fmla="*/ f23 1 1051303"/>
                <a:gd name="f33" fmla="*/ f24 1 1617389"/>
                <a:gd name="f34" fmla="*/ f25 1 1051303"/>
                <a:gd name="f35" fmla="*/ f26 1 1617389"/>
                <a:gd name="f36" fmla="*/ f27 1 1617389"/>
                <a:gd name="f37" fmla="*/ f28 1 1051303"/>
                <a:gd name="f38" fmla="*/ f29 1 1051303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617389" h="1051303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00B050"/>
            </a:solidFill>
            <a:ln w="25557">
              <a:solidFill>
                <a:srgbClr val="FFFFFF"/>
              </a:solidFill>
              <a:prstDash val="solid"/>
            </a:ln>
          </p:spPr>
          <p:txBody>
            <a:bodyPr vert="horz" wrap="square" lIns="150482" tIns="150482" rIns="150482" bIns="150482" anchor="ctr" anchorCtr="1" compatLnSpc="0"/>
            <a:lstStyle/>
            <a:p>
              <a:pPr marL="0" marR="0" lvl="0" indent="0" algn="ctr" defTabSz="9144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26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 pitchFamily="18"/>
                  <a:ea typeface="WenQuanYi Micro Hei" pitchFamily="2"/>
                  <a:cs typeface="Lohit Hindi" pitchFamily="2"/>
                </a:rPr>
                <a:t>svn commit</a:t>
              </a:r>
            </a:p>
          </p:txBody>
        </p:sp>
        <p:sp>
          <p:nvSpPr>
            <p:cNvPr id="13" name="Freihandform 10"/>
            <p:cNvSpPr/>
            <p:nvPr/>
          </p:nvSpPr>
          <p:spPr>
            <a:xfrm>
              <a:off x="2836441" y="2127598"/>
              <a:ext cx="3471483" cy="347148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471410"/>
                <a:gd name="f4" fmla="val 180010"/>
                <a:gd name="f5" fmla="val 965973"/>
                <a:gd name="f6" fmla="val 1735705"/>
                <a:gd name="f7" fmla="val 12379527"/>
                <a:gd name="f8" fmla="val 1632488"/>
                <a:gd name="f9" fmla="*/ f0 1 3471410"/>
                <a:gd name="f10" fmla="*/ f1 1 3471410"/>
                <a:gd name="f11" fmla="+- f3 0 f2"/>
                <a:gd name="f12" fmla="*/ f11 1 3471410"/>
                <a:gd name="f13" fmla="*/ 0 1 f12"/>
                <a:gd name="f14" fmla="*/ 3471410 1 f12"/>
                <a:gd name="f15" fmla="*/ f13 f9 1"/>
                <a:gd name="f16" fmla="*/ f14 f9 1"/>
                <a:gd name="f17" fmla="*/ f14 f10 1"/>
                <a:gd name="f18" fmla="*/ f1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8" r="f16" b="f17"/>
              <a:pathLst>
                <a:path w="3471410" h="3471410">
                  <a:moveTo>
                    <a:pt x="f4" y="f5"/>
                  </a:moveTo>
                  <a:arcTo wR="f6" hR="f6" stAng="f7" swAng="f8"/>
                </a:path>
              </a:pathLst>
            </a:custGeom>
            <a:noFill/>
            <a:ln w="9363">
              <a:solidFill>
                <a:srgbClr val="4A7EBB"/>
              </a:solidFill>
              <a:prstDash val="solid"/>
              <a:tailEnd type="arrow"/>
            </a:ln>
          </p:spPr>
          <p:txBody>
            <a:bodyPr vert="horz" wrap="square" lIns="0" tIns="0" rIns="0" bIns="0" anchor="t" anchorCtr="0" compatLnSpc="0"/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WenQuanYi Micro Hei" pitchFamily="2"/>
                <a:cs typeface="Lohit Hindi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47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1372</TotalTime>
  <Words>922</Words>
  <Application>Microsoft Office PowerPoint</Application>
  <PresentationFormat>On-screen Show (4:3)</PresentationFormat>
  <Paragraphs>203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NewsPrint</vt:lpstr>
      <vt:lpstr>Quản Lý Dự Án Phần Mềm</vt:lpstr>
      <vt:lpstr>Mục Lục</vt:lpstr>
      <vt:lpstr>Tổng quang </vt:lpstr>
      <vt:lpstr>1 Subversion là gì ?</vt:lpstr>
      <vt:lpstr>PowerPoint Presentation</vt:lpstr>
      <vt:lpstr>2  Subversion làm được  gì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  Cài đặt SVN cho Client </vt:lpstr>
      <vt:lpstr>4  Cài đặt SVN cho Client </vt:lpstr>
      <vt:lpstr>4  Cài đặt SVN cho Client </vt:lpstr>
      <vt:lpstr>4  Cài đặt SVN cho Client </vt:lpstr>
      <vt:lpstr>4  Cài đặt SVN cho Client </vt:lpstr>
      <vt:lpstr>4  Cài đặt SVN cho Client </vt:lpstr>
      <vt:lpstr>4  Cài đặt SVN cho Client </vt:lpstr>
      <vt:lpstr>5  Một số khái niệm chính trong SVN</vt:lpstr>
      <vt:lpstr>5  Một số khái niệm chính trong SVN</vt:lpstr>
      <vt:lpstr>PowerPoint Presentation</vt:lpstr>
      <vt:lpstr>6  Một số action quan trọng trong SVN</vt:lpstr>
      <vt:lpstr>PowerPoint Presentation</vt:lpstr>
      <vt:lpstr>PowerPoint Presentation</vt:lpstr>
      <vt:lpstr>PowerPoint Presentation</vt:lpstr>
      <vt:lpstr>Thanks for watching!!!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Principles and Paradigms</dc:title>
  <dc:creator>Kenzo</dc:creator>
  <cp:lastModifiedBy>Miuwin</cp:lastModifiedBy>
  <cp:revision>96</cp:revision>
  <dcterms:created xsi:type="dcterms:W3CDTF">2013-08-04T01:27:03Z</dcterms:created>
  <dcterms:modified xsi:type="dcterms:W3CDTF">2017-04-11T18:08:10Z</dcterms:modified>
</cp:coreProperties>
</file>