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0BB2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AF82F-4CD2-4562-8F4F-4574FED4FAB2}" type="datetimeFigureOut">
              <a:rPr lang="en-US" smtClean="0"/>
              <a:t>05/06/2021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43511-60BC-4209-9379-0DFBD6155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5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B8E1-B839-4583-AA18-81D4A5A7D114}" type="datetime1">
              <a:rPr lang="en-US" smtClean="0"/>
              <a:t>05/06/2021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1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0BBE-AE7B-474F-93CA-4F45CD11A7EA}" type="datetime1">
              <a:rPr lang="en-US" smtClean="0"/>
              <a:t>05/06/2021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3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03A9-6662-4E7E-A05A-7485C914D9CF}" type="datetime1">
              <a:rPr lang="en-US" smtClean="0"/>
              <a:t>05/06/2021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C264-75E8-431F-8275-F799E169D1F0}" type="datetime1">
              <a:rPr lang="en-US" smtClean="0"/>
              <a:t>05/06/2021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4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BB8C-83C7-410E-9D81-8142D4EAB98B}" type="datetime1">
              <a:rPr lang="en-US" smtClean="0"/>
              <a:t>05/06/2021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3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A8A0-5A31-4806-B3AA-280ABCB0CB68}" type="datetime1">
              <a:rPr lang="en-US" smtClean="0"/>
              <a:t>05/06/2021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4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B96F-6D59-4E19-9B5C-275FDF35DC85}" type="datetime1">
              <a:rPr lang="en-US" smtClean="0"/>
              <a:t>05/06/2021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7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E60D-B503-4F6A-802A-B2BCE74710B0}" type="datetime1">
              <a:rPr lang="en-US" smtClean="0"/>
              <a:t>05/06/2021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9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254A-5516-417F-85C5-A842D39EBA53}" type="datetime1">
              <a:rPr lang="en-US" smtClean="0"/>
              <a:t>05/06/2021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5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054E-D33C-4A06-ABB9-7C33A56EE481}" type="datetime1">
              <a:rPr lang="en-US" smtClean="0"/>
              <a:t>05/06/2021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0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0E28-0952-46C6-A7E5-D957C4F8DB24}" type="datetime1">
              <a:rPr lang="en-US" smtClean="0"/>
              <a:t>05/06/2021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3C2FB-23D8-4016-B3F5-AA6801E36FF1}" type="datetime1">
              <a:rPr lang="en-US" smtClean="0"/>
              <a:t>05/06/2021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7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Triangle 16"/>
          <p:cNvSpPr/>
          <p:nvPr/>
        </p:nvSpPr>
        <p:spPr>
          <a:xfrm rot="16200000">
            <a:off x="8835538" y="3502958"/>
            <a:ext cx="3375210" cy="3334874"/>
          </a:xfrm>
          <a:custGeom>
            <a:avLst/>
            <a:gdLst>
              <a:gd name="connsiteX0" fmla="*/ 0 w 2554943"/>
              <a:gd name="connsiteY0" fmla="*/ 3355045 h 3355045"/>
              <a:gd name="connsiteX1" fmla="*/ 0 w 2554943"/>
              <a:gd name="connsiteY1" fmla="*/ 0 h 3355045"/>
              <a:gd name="connsiteX2" fmla="*/ 2554943 w 2554943"/>
              <a:gd name="connsiteY2" fmla="*/ 3355045 h 3355045"/>
              <a:gd name="connsiteX3" fmla="*/ 0 w 2554943"/>
              <a:gd name="connsiteY3" fmla="*/ 3355045 h 3355045"/>
              <a:gd name="connsiteX0" fmla="*/ 0 w 2554943"/>
              <a:gd name="connsiteY0" fmla="*/ 3355045 h 3355045"/>
              <a:gd name="connsiteX1" fmla="*/ 0 w 2554943"/>
              <a:gd name="connsiteY1" fmla="*/ 0 h 3355045"/>
              <a:gd name="connsiteX2" fmla="*/ 2554943 w 2554943"/>
              <a:gd name="connsiteY2" fmla="*/ 3355045 h 3355045"/>
              <a:gd name="connsiteX3" fmla="*/ 0 w 2554943"/>
              <a:gd name="connsiteY3" fmla="*/ 3355045 h 3355045"/>
              <a:gd name="connsiteX0" fmla="*/ 0 w 2554943"/>
              <a:gd name="connsiteY0" fmla="*/ 3355045 h 3355045"/>
              <a:gd name="connsiteX1" fmla="*/ 0 w 2554943"/>
              <a:gd name="connsiteY1" fmla="*/ 0 h 3355045"/>
              <a:gd name="connsiteX2" fmla="*/ 2554943 w 2554943"/>
              <a:gd name="connsiteY2" fmla="*/ 3355045 h 3355045"/>
              <a:gd name="connsiteX3" fmla="*/ 0 w 2554943"/>
              <a:gd name="connsiteY3" fmla="*/ 3355045 h 3355045"/>
              <a:gd name="connsiteX0" fmla="*/ 0 w 2554943"/>
              <a:gd name="connsiteY0" fmla="*/ 3355045 h 3355045"/>
              <a:gd name="connsiteX1" fmla="*/ 0 w 2554943"/>
              <a:gd name="connsiteY1" fmla="*/ 0 h 3355045"/>
              <a:gd name="connsiteX2" fmla="*/ 2554943 w 2554943"/>
              <a:gd name="connsiteY2" fmla="*/ 3355045 h 3355045"/>
              <a:gd name="connsiteX3" fmla="*/ 0 w 2554943"/>
              <a:gd name="connsiteY3" fmla="*/ 3355045 h 3355045"/>
              <a:gd name="connsiteX0" fmla="*/ 0 w 2554943"/>
              <a:gd name="connsiteY0" fmla="*/ 3355045 h 3355045"/>
              <a:gd name="connsiteX1" fmla="*/ 0 w 2554943"/>
              <a:gd name="connsiteY1" fmla="*/ 0 h 3355045"/>
              <a:gd name="connsiteX2" fmla="*/ 2554943 w 2554943"/>
              <a:gd name="connsiteY2" fmla="*/ 3355045 h 3355045"/>
              <a:gd name="connsiteX3" fmla="*/ 0 w 2554943"/>
              <a:gd name="connsiteY3" fmla="*/ 3355045 h 335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943" h="3355045">
                <a:moveTo>
                  <a:pt x="0" y="3355045"/>
                </a:moveTo>
                <a:lnTo>
                  <a:pt x="0" y="0"/>
                </a:lnTo>
                <a:cubicBezTo>
                  <a:pt x="61540" y="241358"/>
                  <a:pt x="22412" y="2129121"/>
                  <a:pt x="2554943" y="3355045"/>
                </a:cubicBezTo>
                <a:lnTo>
                  <a:pt x="0" y="3355045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 rot="5400000">
            <a:off x="-33617" y="20173"/>
            <a:ext cx="3375210" cy="3334874"/>
          </a:xfrm>
          <a:custGeom>
            <a:avLst/>
            <a:gdLst>
              <a:gd name="connsiteX0" fmla="*/ 0 w 2554943"/>
              <a:gd name="connsiteY0" fmla="*/ 3355045 h 3355045"/>
              <a:gd name="connsiteX1" fmla="*/ 0 w 2554943"/>
              <a:gd name="connsiteY1" fmla="*/ 0 h 3355045"/>
              <a:gd name="connsiteX2" fmla="*/ 2554943 w 2554943"/>
              <a:gd name="connsiteY2" fmla="*/ 3355045 h 3355045"/>
              <a:gd name="connsiteX3" fmla="*/ 0 w 2554943"/>
              <a:gd name="connsiteY3" fmla="*/ 3355045 h 3355045"/>
              <a:gd name="connsiteX0" fmla="*/ 0 w 2554943"/>
              <a:gd name="connsiteY0" fmla="*/ 3355045 h 3355045"/>
              <a:gd name="connsiteX1" fmla="*/ 0 w 2554943"/>
              <a:gd name="connsiteY1" fmla="*/ 0 h 3355045"/>
              <a:gd name="connsiteX2" fmla="*/ 2554943 w 2554943"/>
              <a:gd name="connsiteY2" fmla="*/ 3355045 h 3355045"/>
              <a:gd name="connsiteX3" fmla="*/ 0 w 2554943"/>
              <a:gd name="connsiteY3" fmla="*/ 3355045 h 3355045"/>
              <a:gd name="connsiteX0" fmla="*/ 0 w 2554943"/>
              <a:gd name="connsiteY0" fmla="*/ 3355045 h 3355045"/>
              <a:gd name="connsiteX1" fmla="*/ 0 w 2554943"/>
              <a:gd name="connsiteY1" fmla="*/ 0 h 3355045"/>
              <a:gd name="connsiteX2" fmla="*/ 2554943 w 2554943"/>
              <a:gd name="connsiteY2" fmla="*/ 3355045 h 3355045"/>
              <a:gd name="connsiteX3" fmla="*/ 0 w 2554943"/>
              <a:gd name="connsiteY3" fmla="*/ 3355045 h 3355045"/>
              <a:gd name="connsiteX0" fmla="*/ 0 w 2554943"/>
              <a:gd name="connsiteY0" fmla="*/ 3355045 h 3355045"/>
              <a:gd name="connsiteX1" fmla="*/ 0 w 2554943"/>
              <a:gd name="connsiteY1" fmla="*/ 0 h 3355045"/>
              <a:gd name="connsiteX2" fmla="*/ 2554943 w 2554943"/>
              <a:gd name="connsiteY2" fmla="*/ 3355045 h 3355045"/>
              <a:gd name="connsiteX3" fmla="*/ 0 w 2554943"/>
              <a:gd name="connsiteY3" fmla="*/ 3355045 h 3355045"/>
              <a:gd name="connsiteX0" fmla="*/ 0 w 2554943"/>
              <a:gd name="connsiteY0" fmla="*/ 3355045 h 3355045"/>
              <a:gd name="connsiteX1" fmla="*/ 0 w 2554943"/>
              <a:gd name="connsiteY1" fmla="*/ 0 h 3355045"/>
              <a:gd name="connsiteX2" fmla="*/ 2554943 w 2554943"/>
              <a:gd name="connsiteY2" fmla="*/ 3355045 h 3355045"/>
              <a:gd name="connsiteX3" fmla="*/ 0 w 2554943"/>
              <a:gd name="connsiteY3" fmla="*/ 3355045 h 335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943" h="3355045">
                <a:moveTo>
                  <a:pt x="0" y="3355045"/>
                </a:moveTo>
                <a:lnTo>
                  <a:pt x="0" y="0"/>
                </a:lnTo>
                <a:cubicBezTo>
                  <a:pt x="61540" y="241358"/>
                  <a:pt x="22412" y="2129121"/>
                  <a:pt x="2554943" y="3355045"/>
                </a:cubicBezTo>
                <a:lnTo>
                  <a:pt x="0" y="335504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5400000">
            <a:off x="-13448" y="13447"/>
            <a:ext cx="2554943" cy="2528050"/>
          </a:xfrm>
          <a:custGeom>
            <a:avLst/>
            <a:gdLst>
              <a:gd name="connsiteX0" fmla="*/ 0 w 2554943"/>
              <a:gd name="connsiteY0" fmla="*/ 2528050 h 2528050"/>
              <a:gd name="connsiteX1" fmla="*/ 0 w 2554943"/>
              <a:gd name="connsiteY1" fmla="*/ 0 h 2528050"/>
              <a:gd name="connsiteX2" fmla="*/ 2554943 w 2554943"/>
              <a:gd name="connsiteY2" fmla="*/ 2528050 h 2528050"/>
              <a:gd name="connsiteX3" fmla="*/ 0 w 2554943"/>
              <a:gd name="connsiteY3" fmla="*/ 2528050 h 2528050"/>
              <a:gd name="connsiteX0" fmla="*/ 0 w 2554943"/>
              <a:gd name="connsiteY0" fmla="*/ 2528050 h 2528050"/>
              <a:gd name="connsiteX1" fmla="*/ 0 w 2554943"/>
              <a:gd name="connsiteY1" fmla="*/ 0 h 2528050"/>
              <a:gd name="connsiteX2" fmla="*/ 2554943 w 2554943"/>
              <a:gd name="connsiteY2" fmla="*/ 2528050 h 2528050"/>
              <a:gd name="connsiteX3" fmla="*/ 0 w 2554943"/>
              <a:gd name="connsiteY3" fmla="*/ 2528050 h 2528050"/>
              <a:gd name="connsiteX0" fmla="*/ 0 w 2554943"/>
              <a:gd name="connsiteY0" fmla="*/ 2528050 h 2528050"/>
              <a:gd name="connsiteX1" fmla="*/ 0 w 2554943"/>
              <a:gd name="connsiteY1" fmla="*/ 0 h 2528050"/>
              <a:gd name="connsiteX2" fmla="*/ 2554943 w 2554943"/>
              <a:gd name="connsiteY2" fmla="*/ 2528050 h 2528050"/>
              <a:gd name="connsiteX3" fmla="*/ 0 w 2554943"/>
              <a:gd name="connsiteY3" fmla="*/ 2528050 h 252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943" h="2528050">
                <a:moveTo>
                  <a:pt x="0" y="2528050"/>
                </a:moveTo>
                <a:lnTo>
                  <a:pt x="0" y="0"/>
                </a:lnTo>
                <a:cubicBezTo>
                  <a:pt x="192741" y="842683"/>
                  <a:pt x="1945342" y="2451850"/>
                  <a:pt x="2554943" y="2528050"/>
                </a:cubicBezTo>
                <a:lnTo>
                  <a:pt x="0" y="252805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03793" y="1276163"/>
            <a:ext cx="7984415" cy="193899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XÂY DỰNG WEBSITE BÁN SÁCH</a:t>
            </a:r>
            <a:endParaRPr lang="en-US" sz="6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06944" y="121023"/>
            <a:ext cx="4578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ĐỒ ÁN THỰC TẬP TỐT NGHIỆP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806944" y="4827492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NHÓM 4 :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84253" y="3932791"/>
            <a:ext cx="2700804" cy="2251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Phạm Hồng Nghĩa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Nguyễn Hồ Duy Quý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Nguyễn Gia Vinh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Vongsavath Visith</a:t>
            </a:r>
            <a:endParaRPr lang="en-US" sz="2400" dirty="0"/>
          </a:p>
        </p:txBody>
      </p:sp>
      <p:sp>
        <p:nvSpPr>
          <p:cNvPr id="10" name="Right Triangle 9"/>
          <p:cNvSpPr/>
          <p:nvPr/>
        </p:nvSpPr>
        <p:spPr>
          <a:xfrm rot="5400000">
            <a:off x="-826994" y="826994"/>
            <a:ext cx="3375212" cy="1721224"/>
          </a:xfrm>
          <a:custGeom>
            <a:avLst/>
            <a:gdLst>
              <a:gd name="connsiteX0" fmla="*/ 0 w 3375212"/>
              <a:gd name="connsiteY0" fmla="*/ 1344706 h 1344706"/>
              <a:gd name="connsiteX1" fmla="*/ 0 w 3375212"/>
              <a:gd name="connsiteY1" fmla="*/ 0 h 1344706"/>
              <a:gd name="connsiteX2" fmla="*/ 3375212 w 3375212"/>
              <a:gd name="connsiteY2" fmla="*/ 1344706 h 1344706"/>
              <a:gd name="connsiteX3" fmla="*/ 0 w 3375212"/>
              <a:gd name="connsiteY3" fmla="*/ 1344706 h 1344706"/>
              <a:gd name="connsiteX0" fmla="*/ 0 w 3375212"/>
              <a:gd name="connsiteY0" fmla="*/ 1721224 h 1721224"/>
              <a:gd name="connsiteX1" fmla="*/ 13447 w 3375212"/>
              <a:gd name="connsiteY1" fmla="*/ 0 h 1721224"/>
              <a:gd name="connsiteX2" fmla="*/ 3375212 w 3375212"/>
              <a:gd name="connsiteY2" fmla="*/ 1721224 h 1721224"/>
              <a:gd name="connsiteX3" fmla="*/ 0 w 3375212"/>
              <a:gd name="connsiteY3" fmla="*/ 1721224 h 1721224"/>
              <a:gd name="connsiteX0" fmla="*/ 0 w 3375212"/>
              <a:gd name="connsiteY0" fmla="*/ 1721224 h 1721224"/>
              <a:gd name="connsiteX1" fmla="*/ 13447 w 3375212"/>
              <a:gd name="connsiteY1" fmla="*/ 0 h 1721224"/>
              <a:gd name="connsiteX2" fmla="*/ 3375212 w 3375212"/>
              <a:gd name="connsiteY2" fmla="*/ 1721224 h 1721224"/>
              <a:gd name="connsiteX3" fmla="*/ 0 w 3375212"/>
              <a:gd name="connsiteY3" fmla="*/ 1721224 h 1721224"/>
              <a:gd name="connsiteX0" fmla="*/ 0 w 3375212"/>
              <a:gd name="connsiteY0" fmla="*/ 1721224 h 1721224"/>
              <a:gd name="connsiteX1" fmla="*/ 13447 w 3375212"/>
              <a:gd name="connsiteY1" fmla="*/ 0 h 1721224"/>
              <a:gd name="connsiteX2" fmla="*/ 3375212 w 3375212"/>
              <a:gd name="connsiteY2" fmla="*/ 1721224 h 1721224"/>
              <a:gd name="connsiteX3" fmla="*/ 0 w 3375212"/>
              <a:gd name="connsiteY3" fmla="*/ 1721224 h 172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212" h="1721224">
                <a:moveTo>
                  <a:pt x="0" y="1721224"/>
                </a:moveTo>
                <a:lnTo>
                  <a:pt x="13447" y="0"/>
                </a:lnTo>
                <a:cubicBezTo>
                  <a:pt x="703729" y="762000"/>
                  <a:pt x="2147048" y="1470212"/>
                  <a:pt x="3375212" y="1721224"/>
                </a:cubicBezTo>
                <a:lnTo>
                  <a:pt x="0" y="1721224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638734" y="-652181"/>
            <a:ext cx="1546412" cy="2850776"/>
          </a:xfrm>
          <a:custGeom>
            <a:avLst/>
            <a:gdLst>
              <a:gd name="connsiteX0" fmla="*/ 0 w 1102659"/>
              <a:gd name="connsiteY0" fmla="*/ 2837329 h 2837329"/>
              <a:gd name="connsiteX1" fmla="*/ 0 w 1102659"/>
              <a:gd name="connsiteY1" fmla="*/ 0 h 2837329"/>
              <a:gd name="connsiteX2" fmla="*/ 1102659 w 1102659"/>
              <a:gd name="connsiteY2" fmla="*/ 2837329 h 2837329"/>
              <a:gd name="connsiteX3" fmla="*/ 0 w 1102659"/>
              <a:gd name="connsiteY3" fmla="*/ 2837329 h 2837329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412" h="2850776">
                <a:moveTo>
                  <a:pt x="0" y="2837329"/>
                </a:moveTo>
                <a:lnTo>
                  <a:pt x="0" y="0"/>
                </a:lnTo>
                <a:cubicBezTo>
                  <a:pt x="138954" y="1030941"/>
                  <a:pt x="721659" y="2357717"/>
                  <a:pt x="1546412" y="2850776"/>
                </a:cubicBezTo>
                <a:lnTo>
                  <a:pt x="0" y="283732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11"/>
          <p:cNvSpPr/>
          <p:nvPr/>
        </p:nvSpPr>
        <p:spPr>
          <a:xfrm rot="16200000">
            <a:off x="9649084" y="4316505"/>
            <a:ext cx="2554943" cy="2528050"/>
          </a:xfrm>
          <a:custGeom>
            <a:avLst/>
            <a:gdLst>
              <a:gd name="connsiteX0" fmla="*/ 0 w 2554943"/>
              <a:gd name="connsiteY0" fmla="*/ 2528050 h 2528050"/>
              <a:gd name="connsiteX1" fmla="*/ 0 w 2554943"/>
              <a:gd name="connsiteY1" fmla="*/ 0 h 2528050"/>
              <a:gd name="connsiteX2" fmla="*/ 2554943 w 2554943"/>
              <a:gd name="connsiteY2" fmla="*/ 2528050 h 2528050"/>
              <a:gd name="connsiteX3" fmla="*/ 0 w 2554943"/>
              <a:gd name="connsiteY3" fmla="*/ 2528050 h 2528050"/>
              <a:gd name="connsiteX0" fmla="*/ 0 w 2554943"/>
              <a:gd name="connsiteY0" fmla="*/ 2528050 h 2528050"/>
              <a:gd name="connsiteX1" fmla="*/ 0 w 2554943"/>
              <a:gd name="connsiteY1" fmla="*/ 0 h 2528050"/>
              <a:gd name="connsiteX2" fmla="*/ 2554943 w 2554943"/>
              <a:gd name="connsiteY2" fmla="*/ 2528050 h 2528050"/>
              <a:gd name="connsiteX3" fmla="*/ 0 w 2554943"/>
              <a:gd name="connsiteY3" fmla="*/ 2528050 h 2528050"/>
              <a:gd name="connsiteX0" fmla="*/ 0 w 2554943"/>
              <a:gd name="connsiteY0" fmla="*/ 2528050 h 2528050"/>
              <a:gd name="connsiteX1" fmla="*/ 0 w 2554943"/>
              <a:gd name="connsiteY1" fmla="*/ 0 h 2528050"/>
              <a:gd name="connsiteX2" fmla="*/ 2554943 w 2554943"/>
              <a:gd name="connsiteY2" fmla="*/ 2528050 h 2528050"/>
              <a:gd name="connsiteX3" fmla="*/ 0 w 2554943"/>
              <a:gd name="connsiteY3" fmla="*/ 2528050 h 252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943" h="2528050">
                <a:moveTo>
                  <a:pt x="0" y="2528050"/>
                </a:moveTo>
                <a:lnTo>
                  <a:pt x="0" y="0"/>
                </a:lnTo>
                <a:cubicBezTo>
                  <a:pt x="192741" y="842683"/>
                  <a:pt x="1945342" y="2451850"/>
                  <a:pt x="2554943" y="2528050"/>
                </a:cubicBezTo>
                <a:lnTo>
                  <a:pt x="0" y="25280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9"/>
          <p:cNvSpPr/>
          <p:nvPr/>
        </p:nvSpPr>
        <p:spPr>
          <a:xfrm rot="16200000">
            <a:off x="9642362" y="4309782"/>
            <a:ext cx="3375212" cy="1721224"/>
          </a:xfrm>
          <a:custGeom>
            <a:avLst/>
            <a:gdLst>
              <a:gd name="connsiteX0" fmla="*/ 0 w 3375212"/>
              <a:gd name="connsiteY0" fmla="*/ 1344706 h 1344706"/>
              <a:gd name="connsiteX1" fmla="*/ 0 w 3375212"/>
              <a:gd name="connsiteY1" fmla="*/ 0 h 1344706"/>
              <a:gd name="connsiteX2" fmla="*/ 3375212 w 3375212"/>
              <a:gd name="connsiteY2" fmla="*/ 1344706 h 1344706"/>
              <a:gd name="connsiteX3" fmla="*/ 0 w 3375212"/>
              <a:gd name="connsiteY3" fmla="*/ 1344706 h 1344706"/>
              <a:gd name="connsiteX0" fmla="*/ 0 w 3375212"/>
              <a:gd name="connsiteY0" fmla="*/ 1721224 h 1721224"/>
              <a:gd name="connsiteX1" fmla="*/ 13447 w 3375212"/>
              <a:gd name="connsiteY1" fmla="*/ 0 h 1721224"/>
              <a:gd name="connsiteX2" fmla="*/ 3375212 w 3375212"/>
              <a:gd name="connsiteY2" fmla="*/ 1721224 h 1721224"/>
              <a:gd name="connsiteX3" fmla="*/ 0 w 3375212"/>
              <a:gd name="connsiteY3" fmla="*/ 1721224 h 1721224"/>
              <a:gd name="connsiteX0" fmla="*/ 0 w 3375212"/>
              <a:gd name="connsiteY0" fmla="*/ 1721224 h 1721224"/>
              <a:gd name="connsiteX1" fmla="*/ 13447 w 3375212"/>
              <a:gd name="connsiteY1" fmla="*/ 0 h 1721224"/>
              <a:gd name="connsiteX2" fmla="*/ 3375212 w 3375212"/>
              <a:gd name="connsiteY2" fmla="*/ 1721224 h 1721224"/>
              <a:gd name="connsiteX3" fmla="*/ 0 w 3375212"/>
              <a:gd name="connsiteY3" fmla="*/ 1721224 h 1721224"/>
              <a:gd name="connsiteX0" fmla="*/ 0 w 3375212"/>
              <a:gd name="connsiteY0" fmla="*/ 1721224 h 1721224"/>
              <a:gd name="connsiteX1" fmla="*/ 13447 w 3375212"/>
              <a:gd name="connsiteY1" fmla="*/ 0 h 1721224"/>
              <a:gd name="connsiteX2" fmla="*/ 3375212 w 3375212"/>
              <a:gd name="connsiteY2" fmla="*/ 1721224 h 1721224"/>
              <a:gd name="connsiteX3" fmla="*/ 0 w 3375212"/>
              <a:gd name="connsiteY3" fmla="*/ 1721224 h 172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212" h="1721224">
                <a:moveTo>
                  <a:pt x="0" y="1721224"/>
                </a:moveTo>
                <a:lnTo>
                  <a:pt x="13447" y="0"/>
                </a:lnTo>
                <a:cubicBezTo>
                  <a:pt x="703729" y="762000"/>
                  <a:pt x="2147048" y="1470212"/>
                  <a:pt x="3375212" y="1721224"/>
                </a:cubicBezTo>
                <a:lnTo>
                  <a:pt x="0" y="1721224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10"/>
          <p:cNvSpPr/>
          <p:nvPr/>
        </p:nvSpPr>
        <p:spPr>
          <a:xfrm rot="16200000">
            <a:off x="10006854" y="4659407"/>
            <a:ext cx="1546410" cy="2850776"/>
          </a:xfrm>
          <a:custGeom>
            <a:avLst/>
            <a:gdLst>
              <a:gd name="connsiteX0" fmla="*/ 0 w 1102659"/>
              <a:gd name="connsiteY0" fmla="*/ 2837329 h 2837329"/>
              <a:gd name="connsiteX1" fmla="*/ 0 w 1102659"/>
              <a:gd name="connsiteY1" fmla="*/ 0 h 2837329"/>
              <a:gd name="connsiteX2" fmla="*/ 1102659 w 1102659"/>
              <a:gd name="connsiteY2" fmla="*/ 2837329 h 2837329"/>
              <a:gd name="connsiteX3" fmla="*/ 0 w 1102659"/>
              <a:gd name="connsiteY3" fmla="*/ 2837329 h 2837329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412" h="2850776">
                <a:moveTo>
                  <a:pt x="0" y="2837329"/>
                </a:moveTo>
                <a:lnTo>
                  <a:pt x="0" y="0"/>
                </a:lnTo>
                <a:cubicBezTo>
                  <a:pt x="138954" y="1030941"/>
                  <a:pt x="721659" y="2357717"/>
                  <a:pt x="1546412" y="2850776"/>
                </a:cubicBezTo>
                <a:lnTo>
                  <a:pt x="0" y="283732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bg1"/>
                </a:solidFill>
              </a:rPr>
              <a:t>1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Right Triangle 10"/>
          <p:cNvSpPr/>
          <p:nvPr/>
        </p:nvSpPr>
        <p:spPr>
          <a:xfrm>
            <a:off x="-1" y="5311589"/>
            <a:ext cx="1277471" cy="1546411"/>
          </a:xfrm>
          <a:custGeom>
            <a:avLst/>
            <a:gdLst>
              <a:gd name="connsiteX0" fmla="*/ 0 w 1102659"/>
              <a:gd name="connsiteY0" fmla="*/ 2837329 h 2837329"/>
              <a:gd name="connsiteX1" fmla="*/ 0 w 1102659"/>
              <a:gd name="connsiteY1" fmla="*/ 0 h 2837329"/>
              <a:gd name="connsiteX2" fmla="*/ 1102659 w 1102659"/>
              <a:gd name="connsiteY2" fmla="*/ 2837329 h 2837329"/>
              <a:gd name="connsiteX3" fmla="*/ 0 w 1102659"/>
              <a:gd name="connsiteY3" fmla="*/ 2837329 h 2837329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412" h="2850776">
                <a:moveTo>
                  <a:pt x="0" y="2837329"/>
                </a:moveTo>
                <a:lnTo>
                  <a:pt x="0" y="0"/>
                </a:lnTo>
                <a:cubicBezTo>
                  <a:pt x="138954" y="1030941"/>
                  <a:pt x="721659" y="2357717"/>
                  <a:pt x="1546412" y="2850776"/>
                </a:cubicBezTo>
                <a:lnTo>
                  <a:pt x="0" y="2837329"/>
                </a:lnTo>
                <a:close/>
              </a:path>
            </a:pathLst>
          </a:custGeom>
          <a:solidFill>
            <a:srgbClr val="D90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10"/>
          <p:cNvSpPr/>
          <p:nvPr/>
        </p:nvSpPr>
        <p:spPr>
          <a:xfrm rot="10800000">
            <a:off x="10088208" y="2708"/>
            <a:ext cx="2117239" cy="820271"/>
          </a:xfrm>
          <a:custGeom>
            <a:avLst/>
            <a:gdLst>
              <a:gd name="connsiteX0" fmla="*/ 0 w 1102659"/>
              <a:gd name="connsiteY0" fmla="*/ 2837329 h 2837329"/>
              <a:gd name="connsiteX1" fmla="*/ 0 w 1102659"/>
              <a:gd name="connsiteY1" fmla="*/ 0 h 2837329"/>
              <a:gd name="connsiteX2" fmla="*/ 1102659 w 1102659"/>
              <a:gd name="connsiteY2" fmla="*/ 2837329 h 2837329"/>
              <a:gd name="connsiteX3" fmla="*/ 0 w 1102659"/>
              <a:gd name="connsiteY3" fmla="*/ 2837329 h 2837329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412" h="2850776">
                <a:moveTo>
                  <a:pt x="0" y="2837329"/>
                </a:moveTo>
                <a:lnTo>
                  <a:pt x="0" y="0"/>
                </a:lnTo>
                <a:cubicBezTo>
                  <a:pt x="138954" y="1030941"/>
                  <a:pt x="721659" y="2357717"/>
                  <a:pt x="1546412" y="2850776"/>
                </a:cubicBezTo>
                <a:lnTo>
                  <a:pt x="0" y="2837329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10"/>
          <p:cNvSpPr/>
          <p:nvPr/>
        </p:nvSpPr>
        <p:spPr>
          <a:xfrm rot="10800000">
            <a:off x="11353799" y="0"/>
            <a:ext cx="851647" cy="1438834"/>
          </a:xfrm>
          <a:custGeom>
            <a:avLst/>
            <a:gdLst>
              <a:gd name="connsiteX0" fmla="*/ 0 w 1102659"/>
              <a:gd name="connsiteY0" fmla="*/ 2837329 h 2837329"/>
              <a:gd name="connsiteX1" fmla="*/ 0 w 1102659"/>
              <a:gd name="connsiteY1" fmla="*/ 0 h 2837329"/>
              <a:gd name="connsiteX2" fmla="*/ 1102659 w 1102659"/>
              <a:gd name="connsiteY2" fmla="*/ 2837329 h 2837329"/>
              <a:gd name="connsiteX3" fmla="*/ 0 w 1102659"/>
              <a:gd name="connsiteY3" fmla="*/ 2837329 h 2837329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412" h="2850776">
                <a:moveTo>
                  <a:pt x="0" y="2837329"/>
                </a:moveTo>
                <a:lnTo>
                  <a:pt x="0" y="0"/>
                </a:lnTo>
                <a:cubicBezTo>
                  <a:pt x="138954" y="1030941"/>
                  <a:pt x="721659" y="2357717"/>
                  <a:pt x="1546412" y="2850776"/>
                </a:cubicBezTo>
                <a:lnTo>
                  <a:pt x="0" y="283732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9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0292" y="195943"/>
            <a:ext cx="5871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XÂY DỰNG CƠ SỞ DỮ LIỆU</a:t>
            </a: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10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8216" y="2551837"/>
            <a:ext cx="6975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Xây dựng thực </a:t>
            </a:r>
            <a:r>
              <a:rPr lang="en-US" sz="3600" dirty="0" err="1" smtClean="0"/>
              <a:t>thể</a:t>
            </a:r>
            <a:endParaRPr lang="en-US" sz="3600" dirty="0" smtClean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err="1" smtClean="0"/>
              <a:t>Quan</a:t>
            </a:r>
            <a:r>
              <a:rPr lang="en-US" sz="3600" dirty="0" smtClean="0"/>
              <a:t> </a:t>
            </a:r>
            <a:r>
              <a:rPr lang="en-US" sz="3600" dirty="0" err="1" smtClean="0"/>
              <a:t>hệ</a:t>
            </a:r>
            <a:r>
              <a:rPr lang="en-US" sz="3600" dirty="0" smtClean="0"/>
              <a:t> </a:t>
            </a:r>
            <a:r>
              <a:rPr lang="en-US" sz="3600" dirty="0" err="1" smtClean="0"/>
              <a:t>giữa</a:t>
            </a:r>
            <a:r>
              <a:rPr lang="en-US" sz="3600" dirty="0" smtClean="0"/>
              <a:t> </a:t>
            </a: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bảng</a:t>
            </a:r>
            <a:r>
              <a:rPr lang="en-US" sz="3600" dirty="0" smtClean="0"/>
              <a:t> </a:t>
            </a:r>
            <a:r>
              <a:rPr lang="en-US" sz="3600" dirty="0" err="1" smtClean="0"/>
              <a:t>dữ</a:t>
            </a:r>
            <a:r>
              <a:rPr lang="en-US" sz="3600" dirty="0" smtClean="0"/>
              <a:t> </a:t>
            </a:r>
            <a:r>
              <a:rPr lang="en-US" sz="3600" dirty="0" err="1" smtClean="0"/>
              <a:t>liệu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25877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0292" y="195943"/>
            <a:ext cx="5871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XÂY DỰNG CƠ SỞ DỮ LIỆU</a:t>
            </a: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11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6098" y="1110879"/>
            <a:ext cx="2900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KHACHHANG</a:t>
            </a:r>
          </a:p>
          <a:p>
            <a:r>
              <a:rPr lang="en-US" dirty="0"/>
              <a:t>(</a:t>
            </a:r>
            <a:r>
              <a:rPr lang="en-US" b="1" u="sng" dirty="0" err="1"/>
              <a:t>tendangnhap</a:t>
            </a:r>
            <a:r>
              <a:rPr lang="en-US" dirty="0"/>
              <a:t>, </a:t>
            </a:r>
            <a:r>
              <a:rPr lang="en-US" dirty="0" err="1"/>
              <a:t>matkhau</a:t>
            </a:r>
            <a:r>
              <a:rPr lang="en-US" dirty="0"/>
              <a:t>, </a:t>
            </a:r>
            <a:r>
              <a:rPr lang="en-US" dirty="0" err="1"/>
              <a:t>hoten</a:t>
            </a:r>
            <a:r>
              <a:rPr lang="en-US" dirty="0"/>
              <a:t>, email, </a:t>
            </a:r>
            <a:r>
              <a:rPr lang="en-US" dirty="0" err="1"/>
              <a:t>sodienthoai</a:t>
            </a:r>
            <a:r>
              <a:rPr lang="en-US" dirty="0"/>
              <a:t>, </a:t>
            </a:r>
            <a:r>
              <a:rPr lang="en-US" dirty="0" err="1"/>
              <a:t>diachi</a:t>
            </a:r>
            <a:r>
              <a:rPr lang="en-US" dirty="0"/>
              <a:t>, </a:t>
            </a:r>
            <a:r>
              <a:rPr lang="en-US" dirty="0" err="1"/>
              <a:t>hinhanh</a:t>
            </a:r>
            <a:r>
              <a:rPr lang="en-US" dirty="0"/>
              <a:t>, </a:t>
            </a:r>
            <a:r>
              <a:rPr lang="en-US" dirty="0" err="1"/>
              <a:t>quyentruycap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6096" y="3229979"/>
            <a:ext cx="2900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SANPHAM</a:t>
            </a:r>
          </a:p>
          <a:p>
            <a:r>
              <a:rPr lang="en-US" dirty="0" smtClean="0"/>
              <a:t>(</a:t>
            </a:r>
            <a:r>
              <a:rPr lang="en-US" b="1" u="sng" dirty="0" err="1" smtClean="0"/>
              <a:t>masp</a:t>
            </a:r>
            <a:r>
              <a:rPr lang="en-US" dirty="0"/>
              <a:t>, </a:t>
            </a:r>
            <a:r>
              <a:rPr lang="en-US" b="1" i="1" dirty="0" err="1"/>
              <a:t>maloai</a:t>
            </a:r>
            <a:r>
              <a:rPr lang="en-US" dirty="0"/>
              <a:t>, </a:t>
            </a:r>
            <a:r>
              <a:rPr lang="en-US" dirty="0" err="1"/>
              <a:t>tensp</a:t>
            </a:r>
            <a:r>
              <a:rPr lang="en-US" dirty="0"/>
              <a:t>, </a:t>
            </a:r>
            <a:r>
              <a:rPr lang="en-US" dirty="0" err="1"/>
              <a:t>hinhanh</a:t>
            </a:r>
            <a:r>
              <a:rPr lang="en-US" dirty="0"/>
              <a:t>, </a:t>
            </a:r>
            <a:r>
              <a:rPr lang="en-US" dirty="0" err="1"/>
              <a:t>giagoc</a:t>
            </a:r>
            <a:r>
              <a:rPr lang="en-US" dirty="0"/>
              <a:t>, </a:t>
            </a:r>
            <a:r>
              <a:rPr lang="en-US" dirty="0" err="1"/>
              <a:t>giamgia</a:t>
            </a:r>
            <a:r>
              <a:rPr lang="en-US" dirty="0" smtClean="0"/>
              <a:t>)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6097" y="4671971"/>
            <a:ext cx="2900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LOAISANPHAM</a:t>
            </a:r>
          </a:p>
          <a:p>
            <a:r>
              <a:rPr lang="en-US" dirty="0" smtClean="0"/>
              <a:t>(</a:t>
            </a:r>
            <a:r>
              <a:rPr lang="en-US" b="1" i="1" u="sng" dirty="0" err="1" smtClean="0"/>
              <a:t>masp</a:t>
            </a:r>
            <a:r>
              <a:rPr lang="en-US" dirty="0"/>
              <a:t>, </a:t>
            </a:r>
            <a:r>
              <a:rPr lang="en-US" dirty="0" err="1" smtClean="0"/>
              <a:t>tenloai</a:t>
            </a:r>
            <a:r>
              <a:rPr lang="en-US" dirty="0" smtClean="0"/>
              <a:t>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632041" y="1110879"/>
            <a:ext cx="29008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CHITIETSANPHAM</a:t>
            </a:r>
          </a:p>
          <a:p>
            <a:r>
              <a:rPr lang="en-US" dirty="0"/>
              <a:t>(</a:t>
            </a:r>
            <a:r>
              <a:rPr lang="en-US" b="1" u="sng" dirty="0"/>
              <a:t>id</a:t>
            </a:r>
            <a:r>
              <a:rPr lang="en-US" dirty="0"/>
              <a:t>, </a:t>
            </a:r>
            <a:r>
              <a:rPr lang="en-US" b="1" i="1" dirty="0" err="1"/>
              <a:t>masp</a:t>
            </a:r>
            <a:r>
              <a:rPr lang="en-US" dirty="0"/>
              <a:t>, </a:t>
            </a:r>
            <a:r>
              <a:rPr lang="en-US" dirty="0" err="1"/>
              <a:t>nhacungcap</a:t>
            </a:r>
            <a:r>
              <a:rPr lang="en-US" dirty="0"/>
              <a:t>, </a:t>
            </a:r>
            <a:r>
              <a:rPr lang="en-US" dirty="0" err="1"/>
              <a:t>nhaxuatban</a:t>
            </a:r>
            <a:r>
              <a:rPr lang="en-US" dirty="0"/>
              <a:t>, </a:t>
            </a:r>
            <a:r>
              <a:rPr lang="en-US" dirty="0" err="1"/>
              <a:t>tacgia</a:t>
            </a:r>
            <a:r>
              <a:rPr lang="en-US" dirty="0"/>
              <a:t>, </a:t>
            </a:r>
            <a:r>
              <a:rPr lang="en-US" dirty="0" err="1"/>
              <a:t>hinhthuc</a:t>
            </a:r>
            <a:r>
              <a:rPr lang="en-US" dirty="0"/>
              <a:t>, </a:t>
            </a:r>
            <a:r>
              <a:rPr lang="en-US" dirty="0" err="1"/>
              <a:t>nguoidich</a:t>
            </a:r>
            <a:r>
              <a:rPr lang="en-US" dirty="0"/>
              <a:t>, </a:t>
            </a:r>
            <a:r>
              <a:rPr lang="en-US" dirty="0" err="1"/>
              <a:t>mota</a:t>
            </a:r>
            <a:r>
              <a:rPr lang="en-US" dirty="0"/>
              <a:t>, </a:t>
            </a:r>
            <a:r>
              <a:rPr lang="en-US" dirty="0" err="1"/>
              <a:t>noidung</a:t>
            </a:r>
            <a:r>
              <a:rPr lang="en-US" dirty="0"/>
              <a:t>, </a:t>
            </a:r>
            <a:r>
              <a:rPr lang="en-US" dirty="0" err="1"/>
              <a:t>namxuatban</a:t>
            </a:r>
            <a:r>
              <a:rPr lang="en-US" dirty="0"/>
              <a:t>, </a:t>
            </a:r>
            <a:r>
              <a:rPr lang="en-US" dirty="0" err="1"/>
              <a:t>trongluong</a:t>
            </a:r>
            <a:r>
              <a:rPr lang="en-US" dirty="0"/>
              <a:t>, </a:t>
            </a:r>
            <a:r>
              <a:rPr lang="en-US" dirty="0" err="1"/>
              <a:t>sotrang</a:t>
            </a:r>
            <a:r>
              <a:rPr lang="en-US" dirty="0" smtClean="0"/>
              <a:t>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32039" y="3229979"/>
            <a:ext cx="2900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GIOHANG</a:t>
            </a:r>
          </a:p>
          <a:p>
            <a:pPr lvl="0"/>
            <a:r>
              <a:rPr lang="en-US" dirty="0" smtClean="0"/>
              <a:t>(</a:t>
            </a:r>
            <a:r>
              <a:rPr lang="en-US" b="1" u="sng" dirty="0" smtClean="0"/>
              <a:t>id</a:t>
            </a:r>
            <a:r>
              <a:rPr lang="en-US" b="1" dirty="0"/>
              <a:t>, </a:t>
            </a:r>
            <a:r>
              <a:rPr lang="en-US" b="1" i="1" dirty="0" err="1"/>
              <a:t>tendangnhap</a:t>
            </a:r>
            <a:r>
              <a:rPr lang="en-US" b="1" dirty="0"/>
              <a:t>, </a:t>
            </a:r>
            <a:r>
              <a:rPr lang="en-US" b="1" i="1" dirty="0" err="1"/>
              <a:t>masp</a:t>
            </a:r>
            <a:r>
              <a:rPr lang="en-US" b="1" dirty="0"/>
              <a:t>, </a:t>
            </a:r>
            <a:r>
              <a:rPr lang="en-US" dirty="0" err="1"/>
              <a:t>tensp</a:t>
            </a:r>
            <a:r>
              <a:rPr lang="en-US" dirty="0"/>
              <a:t>, </a:t>
            </a:r>
            <a:r>
              <a:rPr lang="en-US" dirty="0" err="1"/>
              <a:t>hinhanh</a:t>
            </a:r>
            <a:r>
              <a:rPr lang="en-US" dirty="0"/>
              <a:t>, </a:t>
            </a:r>
            <a:r>
              <a:rPr lang="en-US" dirty="0" err="1"/>
              <a:t>giagoc</a:t>
            </a:r>
            <a:r>
              <a:rPr lang="en-US" dirty="0"/>
              <a:t>, </a:t>
            </a:r>
            <a:r>
              <a:rPr lang="en-US" dirty="0" err="1"/>
              <a:t>giamgia</a:t>
            </a:r>
            <a:r>
              <a:rPr lang="en-US" dirty="0"/>
              <a:t>, </a:t>
            </a:r>
            <a:r>
              <a:rPr lang="en-US" dirty="0" err="1"/>
              <a:t>soluong</a:t>
            </a:r>
            <a:r>
              <a:rPr lang="en-US" dirty="0"/>
              <a:t>, </a:t>
            </a:r>
            <a:r>
              <a:rPr lang="en-US" dirty="0" err="1" smtClean="0"/>
              <a:t>thanhtien</a:t>
            </a:r>
            <a:r>
              <a:rPr lang="en-US" dirty="0" smtClean="0"/>
              <a:t>)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32040" y="4671971"/>
            <a:ext cx="2900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FEEDBACK</a:t>
            </a:r>
          </a:p>
          <a:p>
            <a:pPr lvl="0"/>
            <a:r>
              <a:rPr lang="en-US" dirty="0"/>
              <a:t>(</a:t>
            </a:r>
            <a:r>
              <a:rPr lang="en-US" b="1" u="sng" dirty="0"/>
              <a:t>id</a:t>
            </a:r>
            <a:r>
              <a:rPr lang="en-US" b="1" dirty="0"/>
              <a:t>, </a:t>
            </a:r>
            <a:r>
              <a:rPr lang="en-US" b="1" i="1" dirty="0" err="1"/>
              <a:t>tendangnhap</a:t>
            </a:r>
            <a:r>
              <a:rPr lang="en-US" b="1" dirty="0"/>
              <a:t>, </a:t>
            </a:r>
            <a:r>
              <a:rPr lang="en-US" b="1" i="1" dirty="0" err="1"/>
              <a:t>masp</a:t>
            </a:r>
            <a:r>
              <a:rPr lang="en-US" b="1" dirty="0"/>
              <a:t>, </a:t>
            </a:r>
            <a:r>
              <a:rPr lang="en-US" dirty="0" err="1"/>
              <a:t>hoten</a:t>
            </a:r>
            <a:r>
              <a:rPr lang="en-US" dirty="0"/>
              <a:t>, </a:t>
            </a:r>
            <a:r>
              <a:rPr lang="en-US" dirty="0" err="1"/>
              <a:t>hinhanh</a:t>
            </a:r>
            <a:r>
              <a:rPr lang="en-US" dirty="0"/>
              <a:t>, </a:t>
            </a:r>
            <a:r>
              <a:rPr lang="en-US" dirty="0" err="1"/>
              <a:t>noidung</a:t>
            </a:r>
            <a:r>
              <a:rPr lang="en-US" dirty="0"/>
              <a:t>, </a:t>
            </a:r>
            <a:r>
              <a:rPr lang="en-US" dirty="0" err="1" smtClean="0"/>
              <a:t>ngaydang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37984" y="1110879"/>
            <a:ext cx="29008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DONHANG</a:t>
            </a:r>
          </a:p>
          <a:p>
            <a:pPr lvl="0"/>
            <a:r>
              <a:rPr lang="en-US" dirty="0"/>
              <a:t>(</a:t>
            </a:r>
            <a:r>
              <a:rPr lang="en-US" b="1" u="sng" dirty="0" err="1"/>
              <a:t>madh</a:t>
            </a:r>
            <a:r>
              <a:rPr lang="en-US" b="1" dirty="0"/>
              <a:t>, </a:t>
            </a:r>
            <a:r>
              <a:rPr lang="en-US" b="1" i="1" dirty="0" err="1"/>
              <a:t>tendangnhap</a:t>
            </a:r>
            <a:r>
              <a:rPr lang="en-US" b="1" dirty="0"/>
              <a:t>, </a:t>
            </a:r>
            <a:r>
              <a:rPr lang="en-US" b="1" i="1" dirty="0" err="1"/>
              <a:t>masp</a:t>
            </a:r>
            <a:r>
              <a:rPr lang="en-US" b="1" dirty="0"/>
              <a:t>, </a:t>
            </a:r>
            <a:r>
              <a:rPr lang="en-US" dirty="0" err="1"/>
              <a:t>hoten</a:t>
            </a:r>
            <a:r>
              <a:rPr lang="en-US" dirty="0"/>
              <a:t>, </a:t>
            </a:r>
            <a:r>
              <a:rPr lang="en-US" dirty="0" err="1"/>
              <a:t>sodienthoai</a:t>
            </a:r>
            <a:r>
              <a:rPr lang="en-US" dirty="0"/>
              <a:t>, </a:t>
            </a:r>
            <a:r>
              <a:rPr lang="en-US" dirty="0" err="1"/>
              <a:t>diachi</a:t>
            </a:r>
            <a:r>
              <a:rPr lang="en-US" dirty="0"/>
              <a:t>, </a:t>
            </a:r>
            <a:r>
              <a:rPr lang="en-US" dirty="0" err="1"/>
              <a:t>tensp</a:t>
            </a:r>
            <a:r>
              <a:rPr lang="en-US" dirty="0"/>
              <a:t>, </a:t>
            </a:r>
            <a:r>
              <a:rPr lang="en-US" dirty="0" err="1"/>
              <a:t>ngaytao</a:t>
            </a:r>
            <a:r>
              <a:rPr lang="en-US" dirty="0"/>
              <a:t>, </a:t>
            </a:r>
            <a:r>
              <a:rPr lang="en-US" dirty="0" err="1"/>
              <a:t>trangthai</a:t>
            </a:r>
            <a:r>
              <a:rPr lang="en-US" dirty="0"/>
              <a:t>, </a:t>
            </a:r>
            <a:r>
              <a:rPr lang="en-US" dirty="0" err="1"/>
              <a:t>giagoc</a:t>
            </a:r>
            <a:r>
              <a:rPr lang="en-US" dirty="0"/>
              <a:t>, </a:t>
            </a:r>
            <a:r>
              <a:rPr lang="en-US" dirty="0" err="1"/>
              <a:t>giamgia</a:t>
            </a:r>
            <a:r>
              <a:rPr lang="en-US" dirty="0"/>
              <a:t>, </a:t>
            </a:r>
            <a:r>
              <a:rPr lang="en-US" dirty="0" err="1"/>
              <a:t>soluong</a:t>
            </a:r>
            <a:r>
              <a:rPr lang="en-US" dirty="0"/>
              <a:t>, </a:t>
            </a:r>
            <a:r>
              <a:rPr lang="en-US" dirty="0" err="1" smtClean="0"/>
              <a:t>thanhtien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37982" y="3229979"/>
            <a:ext cx="2900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DANGKYEMAIL</a:t>
            </a:r>
          </a:p>
          <a:p>
            <a:r>
              <a:rPr lang="en-US" dirty="0"/>
              <a:t>(</a:t>
            </a:r>
            <a:r>
              <a:rPr lang="en-US" b="1" u="sng" dirty="0"/>
              <a:t>id</a:t>
            </a:r>
            <a:r>
              <a:rPr lang="en-US" dirty="0"/>
              <a:t>, email</a:t>
            </a:r>
            <a:r>
              <a:rPr lang="en-US" dirty="0" smtClean="0"/>
              <a:t>)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637983" y="4671971"/>
            <a:ext cx="2900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HINHANHSANPHAM</a:t>
            </a:r>
          </a:p>
          <a:p>
            <a:r>
              <a:rPr lang="en-US" dirty="0"/>
              <a:t>(</a:t>
            </a:r>
            <a:r>
              <a:rPr lang="en-US" b="1" u="sng" dirty="0"/>
              <a:t>id</a:t>
            </a:r>
            <a:r>
              <a:rPr lang="en-US" dirty="0"/>
              <a:t>, </a:t>
            </a:r>
            <a:r>
              <a:rPr lang="en-US" b="1" i="1" dirty="0" err="1"/>
              <a:t>masp</a:t>
            </a:r>
            <a:r>
              <a:rPr lang="en-US" dirty="0"/>
              <a:t>,  </a:t>
            </a:r>
            <a:r>
              <a:rPr lang="en-US" dirty="0" err="1"/>
              <a:t>hinhanh</a:t>
            </a:r>
            <a:r>
              <a:rPr lang="en-US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93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12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65479" y="138750"/>
            <a:ext cx="9861043" cy="658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17923" y="195943"/>
            <a:ext cx="5156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CHƯƠNG TRÌNH DEMO</a:t>
            </a: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13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7" y="977377"/>
            <a:ext cx="11484066" cy="532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9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23" y="170226"/>
            <a:ext cx="11586754" cy="651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73550" y="195943"/>
            <a:ext cx="2444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NỘI DUNG</a:t>
            </a: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2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08216" y="1957687"/>
            <a:ext cx="69755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Giới thiệu đồ án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Các chức năng chính của website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Xây dựng cơ sở dữ liệu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Chương trình demo</a:t>
            </a:r>
          </a:p>
        </p:txBody>
      </p:sp>
    </p:spTree>
    <p:extLst>
      <p:ext uri="{BB962C8B-B14F-4D97-AF65-F5344CB8AC3E}">
        <p14:creationId xmlns:p14="http://schemas.microsoft.com/office/powerpoint/2010/main" val="84182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0790" y="195943"/>
            <a:ext cx="4110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GIỚI THIỆU ĐỒ ÁN</a:t>
            </a: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3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1140" y="3222059"/>
            <a:ext cx="1480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MẠNG VÀ TRUYỀN THÔNG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Arc 9"/>
          <p:cNvSpPr/>
          <p:nvPr/>
        </p:nvSpPr>
        <p:spPr>
          <a:xfrm rot="2083154">
            <a:off x="2671351" y="1913706"/>
            <a:ext cx="3540034" cy="3540034"/>
          </a:xfrm>
          <a:prstGeom prst="arc">
            <a:avLst>
              <a:gd name="adj1" fmla="val 6174465"/>
              <a:gd name="adj2" fmla="val 1306657"/>
            </a:avLst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8110423">
            <a:off x="4478323" y="4245909"/>
            <a:ext cx="940464" cy="1063795"/>
          </a:xfrm>
          <a:prstGeom prst="arc">
            <a:avLst>
              <a:gd name="adj1" fmla="val 18308947"/>
              <a:gd name="adj2" fmla="val 2845939"/>
            </a:avLst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8441211">
            <a:off x="4589954" y="4288197"/>
            <a:ext cx="1110922" cy="954431"/>
          </a:xfrm>
          <a:prstGeom prst="arc">
            <a:avLst>
              <a:gd name="adj1" fmla="val 16200000"/>
              <a:gd name="adj2" fmla="val 19345349"/>
            </a:avLst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114007">
            <a:off x="3058530" y="4866899"/>
            <a:ext cx="826584" cy="481505"/>
          </a:xfrm>
          <a:prstGeom prst="roundRect">
            <a:avLst>
              <a:gd name="adj" fmla="val 3238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3" idx="1"/>
          </p:cNvCxnSpPr>
          <p:nvPr/>
        </p:nvCxnSpPr>
        <p:spPr>
          <a:xfrm>
            <a:off x="3134241" y="4869220"/>
            <a:ext cx="213121" cy="1505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79" y="2286356"/>
            <a:ext cx="2626477" cy="2769325"/>
          </a:xfrm>
          <a:prstGeom prst="rect">
            <a:avLst/>
          </a:prstGeom>
        </p:spPr>
      </p:pic>
      <p:sp>
        <p:nvSpPr>
          <p:cNvPr id="44" name="Isosceles Triangle 43"/>
          <p:cNvSpPr/>
          <p:nvPr/>
        </p:nvSpPr>
        <p:spPr>
          <a:xfrm rot="10800000">
            <a:off x="7437286" y="2156301"/>
            <a:ext cx="455286" cy="499829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4" idx="3"/>
          </p:cNvCxnSpPr>
          <p:nvPr/>
        </p:nvCxnSpPr>
        <p:spPr>
          <a:xfrm flipV="1">
            <a:off x="7437286" y="2156300"/>
            <a:ext cx="234714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92862" y="1756190"/>
            <a:ext cx="2435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Diễn đàn mạng xã hội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2" name="Isosceles Triangle 51"/>
          <p:cNvSpPr/>
          <p:nvPr/>
        </p:nvSpPr>
        <p:spPr>
          <a:xfrm rot="10800000">
            <a:off x="7401207" y="3206926"/>
            <a:ext cx="455286" cy="499829"/>
          </a:xfrm>
          <a:prstGeom prst="triangle">
            <a:avLst>
              <a:gd name="adj" fmla="val 10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2" idx="3"/>
          </p:cNvCxnSpPr>
          <p:nvPr/>
        </p:nvCxnSpPr>
        <p:spPr>
          <a:xfrm flipV="1">
            <a:off x="7401207" y="3206925"/>
            <a:ext cx="2347143" cy="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874104" y="2822966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Báo điện tử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5" name="Isosceles Triangle 54"/>
          <p:cNvSpPr/>
          <p:nvPr/>
        </p:nvSpPr>
        <p:spPr>
          <a:xfrm rot="10800000">
            <a:off x="7401207" y="4257060"/>
            <a:ext cx="455286" cy="499829"/>
          </a:xfrm>
          <a:prstGeom prst="triangle">
            <a:avLst>
              <a:gd name="adj" fmla="val 1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3"/>
          </p:cNvCxnSpPr>
          <p:nvPr/>
        </p:nvCxnSpPr>
        <p:spPr>
          <a:xfrm flipV="1">
            <a:off x="7401207" y="4257059"/>
            <a:ext cx="2347143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42471" y="3856949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Shopping online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8" name="Isosceles Triangle 57"/>
          <p:cNvSpPr/>
          <p:nvPr/>
        </p:nvSpPr>
        <p:spPr>
          <a:xfrm rot="10800000">
            <a:off x="7401207" y="5307194"/>
            <a:ext cx="455286" cy="499829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8" idx="3"/>
          </p:cNvCxnSpPr>
          <p:nvPr/>
        </p:nvCxnSpPr>
        <p:spPr>
          <a:xfrm flipV="1">
            <a:off x="7401207" y="5307193"/>
            <a:ext cx="23471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72227" y="4938402"/>
            <a:ext cx="1293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Quảng cáo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48479" y="5631967"/>
            <a:ext cx="2684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MẠNG VÀ TRUYỀN THÔNG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241" y="2282604"/>
            <a:ext cx="2640716" cy="276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0790" y="195943"/>
            <a:ext cx="4110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GIỚI THIỆU ĐỒ ÁN</a:t>
            </a: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4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online-shopping-ecommerce-ss-1920 - Webdoctor.v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382" y="1469283"/>
            <a:ext cx="6967884" cy="391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19339" y="5503202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SHOPPING ONLINE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009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0790" y="195943"/>
            <a:ext cx="4110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GIỚI THIỆU ĐỒ ÁN</a:t>
            </a: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5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8" name="Picture 2" descr="Shopee Feed, Lazada Dạo, Tiki Lướt: Khi sàn thương mại điện tử thành mạng  xã hội - Blog Onsh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382" y="1469282"/>
            <a:ext cx="6967884" cy="391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1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0790" y="195943"/>
            <a:ext cx="4110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GIỚI THIỆU ĐỒ ÁN</a:t>
            </a: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6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Book Store | Logos bookstore, Book logo, Library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587" y="1612821"/>
            <a:ext cx="5330825" cy="399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602" y="1998234"/>
            <a:ext cx="3580311" cy="9116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83" y="2092308"/>
            <a:ext cx="3169919" cy="817580"/>
          </a:xfrm>
          <a:prstGeom prst="rect">
            <a:avLst/>
          </a:prstGeom>
        </p:spPr>
      </p:pic>
      <p:pic>
        <p:nvPicPr>
          <p:cNvPr id="3078" name="Picture 6" descr="Bộ Sáp Dầu 36 Màu Memory Hàn Quốc Kèm Đồ Kẹp Bút Màu - Online Friday 20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14" y="4467497"/>
            <a:ext cx="3501696" cy="81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011" y="4036857"/>
            <a:ext cx="2990274" cy="135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2422" y="195943"/>
            <a:ext cx="8347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CÁC CHỨC NĂNG CHÍNH CỦA WEBSITE</a:t>
            </a: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7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532315" y="2251459"/>
            <a:ext cx="3085195" cy="558829"/>
          </a:xfrm>
          <a:prstGeom prst="roundRect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Đăng nhập/ đăng ký</a:t>
            </a:r>
            <a:endParaRPr lang="en-US" sz="2400" b="1" dirty="0"/>
          </a:p>
        </p:txBody>
      </p:sp>
      <p:sp>
        <p:nvSpPr>
          <p:cNvPr id="20" name="Arc 19"/>
          <p:cNvSpPr/>
          <p:nvPr/>
        </p:nvSpPr>
        <p:spPr>
          <a:xfrm rot="5400000">
            <a:off x="5158234" y="2756304"/>
            <a:ext cx="3098357" cy="2057742"/>
          </a:xfrm>
          <a:prstGeom prst="arc">
            <a:avLst>
              <a:gd name="adj1" fmla="val 11056290"/>
              <a:gd name="adj2" fmla="val 21198788"/>
            </a:avLst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6887880" y="2106673"/>
            <a:ext cx="848403" cy="848403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01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875362" y="3517164"/>
            <a:ext cx="3085195" cy="558829"/>
          </a:xfrm>
          <a:prstGeom prst="roundRect">
            <a:avLst/>
          </a:prstGeom>
          <a:solidFill>
            <a:srgbClr val="00B050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Hiển thị sản phẩm</a:t>
            </a:r>
            <a:endParaRPr lang="en-US" sz="2400" b="1" dirty="0"/>
          </a:p>
        </p:txBody>
      </p:sp>
      <p:sp>
        <p:nvSpPr>
          <p:cNvPr id="30" name="Flowchart: Connector 29"/>
          <p:cNvSpPr/>
          <p:nvPr/>
        </p:nvSpPr>
        <p:spPr>
          <a:xfrm>
            <a:off x="7252699" y="3372378"/>
            <a:ext cx="848403" cy="848403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</a:rPr>
              <a:t>02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521429" y="4709644"/>
            <a:ext cx="3085195" cy="558829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Đặt hàng</a:t>
            </a:r>
            <a:endParaRPr lang="en-US" sz="2400" b="1" dirty="0"/>
          </a:p>
        </p:txBody>
      </p:sp>
      <p:sp>
        <p:nvSpPr>
          <p:cNvPr id="32" name="Flowchart: Connector 31"/>
          <p:cNvSpPr/>
          <p:nvPr/>
        </p:nvSpPr>
        <p:spPr>
          <a:xfrm>
            <a:off x="6898766" y="4564858"/>
            <a:ext cx="848403" cy="848403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C000"/>
                </a:solidFill>
              </a:rPr>
              <a:t>03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435569" y="2251459"/>
            <a:ext cx="3085195" cy="558829"/>
          </a:xfrm>
          <a:prstGeom prst="roundRect">
            <a:avLst/>
          </a:prstGeom>
          <a:solidFill>
            <a:srgbClr val="7030A0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Thêm giỏ hàng</a:t>
            </a:r>
            <a:endParaRPr lang="en-US" sz="2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844375" y="3517164"/>
            <a:ext cx="3085195" cy="558829"/>
          </a:xfrm>
          <a:prstGeom prst="round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Tìm kiếm sản phẩm</a:t>
            </a:r>
            <a:endParaRPr lang="en-US" sz="24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1435569" y="4709644"/>
            <a:ext cx="3085195" cy="55882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Hỗ trợ</a:t>
            </a:r>
            <a:endParaRPr lang="en-US" sz="2400" b="1" dirty="0"/>
          </a:p>
        </p:txBody>
      </p:sp>
      <p:sp>
        <p:nvSpPr>
          <p:cNvPr id="47" name="Arc 46"/>
          <p:cNvSpPr/>
          <p:nvPr/>
        </p:nvSpPr>
        <p:spPr>
          <a:xfrm rot="16200000" flipH="1">
            <a:off x="3651701" y="2767707"/>
            <a:ext cx="3098357" cy="2057742"/>
          </a:xfrm>
          <a:prstGeom prst="arc">
            <a:avLst>
              <a:gd name="adj1" fmla="val 11080799"/>
              <a:gd name="adj2" fmla="val 21182374"/>
            </a:avLst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4188017" y="2106673"/>
            <a:ext cx="848403" cy="848403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04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4" name="Flowchart: Connector 43"/>
          <p:cNvSpPr/>
          <p:nvPr/>
        </p:nvSpPr>
        <p:spPr>
          <a:xfrm>
            <a:off x="3759235" y="3372376"/>
            <a:ext cx="848403" cy="848403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5"/>
                </a:solidFill>
              </a:rPr>
              <a:t>05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46" name="Flowchart: Connector 45"/>
          <p:cNvSpPr/>
          <p:nvPr/>
        </p:nvSpPr>
        <p:spPr>
          <a:xfrm>
            <a:off x="4172009" y="4564856"/>
            <a:ext cx="848403" cy="848403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06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493" y="3346856"/>
            <a:ext cx="2308002" cy="899441"/>
          </a:xfrm>
          <a:prstGeom prst="roundRect">
            <a:avLst>
              <a:gd name="adj" fmla="val 38452"/>
            </a:avLst>
          </a:prstGeom>
        </p:spPr>
      </p:pic>
    </p:spTree>
    <p:extLst>
      <p:ext uri="{BB962C8B-B14F-4D97-AF65-F5344CB8AC3E}">
        <p14:creationId xmlns:p14="http://schemas.microsoft.com/office/powerpoint/2010/main" val="11328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2422" y="195943"/>
            <a:ext cx="8347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CÁC CHỨC NĂNG CHÍNH CỦA WEBSITE</a:t>
            </a: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8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860269" y="2251459"/>
            <a:ext cx="3085195" cy="558829"/>
          </a:xfrm>
          <a:prstGeom prst="roundRect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Quản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lý</a:t>
            </a:r>
            <a:r>
              <a:rPr lang="en-US" sz="2400" b="1" dirty="0" smtClean="0"/>
              <a:t> sản phẩm</a:t>
            </a:r>
            <a:endParaRPr lang="en-US" sz="2400" b="1" dirty="0"/>
          </a:p>
        </p:txBody>
      </p:sp>
      <p:sp>
        <p:nvSpPr>
          <p:cNvPr id="20" name="Arc 19"/>
          <p:cNvSpPr/>
          <p:nvPr/>
        </p:nvSpPr>
        <p:spPr>
          <a:xfrm rot="5400000">
            <a:off x="3486188" y="2756304"/>
            <a:ext cx="3098357" cy="2057742"/>
          </a:xfrm>
          <a:prstGeom prst="arc">
            <a:avLst>
              <a:gd name="adj1" fmla="val 11056290"/>
              <a:gd name="adj2" fmla="val 21198788"/>
            </a:avLst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5215834" y="2106673"/>
            <a:ext cx="848403" cy="848403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01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03316" y="3517164"/>
            <a:ext cx="3085195" cy="558829"/>
          </a:xfrm>
          <a:prstGeom prst="roundRect">
            <a:avLst/>
          </a:prstGeom>
          <a:solidFill>
            <a:srgbClr val="00B050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Quản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lý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hóa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đơn</a:t>
            </a:r>
            <a:endParaRPr lang="en-US" sz="2400" b="1" dirty="0"/>
          </a:p>
        </p:txBody>
      </p:sp>
      <p:sp>
        <p:nvSpPr>
          <p:cNvPr id="30" name="Flowchart: Connector 29"/>
          <p:cNvSpPr/>
          <p:nvPr/>
        </p:nvSpPr>
        <p:spPr>
          <a:xfrm>
            <a:off x="5580653" y="3372378"/>
            <a:ext cx="848403" cy="848403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</a:rPr>
              <a:t>02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849383" y="4709644"/>
            <a:ext cx="3085195" cy="558829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Quản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lý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khách</a:t>
            </a:r>
            <a:r>
              <a:rPr lang="en-US" sz="2400" b="1" dirty="0" smtClean="0"/>
              <a:t> hàng</a:t>
            </a:r>
            <a:endParaRPr lang="en-US" sz="2400" b="1" dirty="0"/>
          </a:p>
        </p:txBody>
      </p:sp>
      <p:sp>
        <p:nvSpPr>
          <p:cNvPr id="32" name="Flowchart: Connector 31"/>
          <p:cNvSpPr/>
          <p:nvPr/>
        </p:nvSpPr>
        <p:spPr>
          <a:xfrm>
            <a:off x="5226720" y="4564858"/>
            <a:ext cx="848403" cy="848403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C000"/>
                </a:solidFill>
              </a:rPr>
              <a:t>03</a:t>
            </a:r>
            <a:endParaRPr lang="en-US" sz="3200" b="1" dirty="0">
              <a:solidFill>
                <a:srgbClr val="FFC000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447" y="3346856"/>
            <a:ext cx="2308002" cy="899441"/>
          </a:xfrm>
          <a:prstGeom prst="roundRect">
            <a:avLst>
              <a:gd name="adj" fmla="val 38452"/>
            </a:avLst>
          </a:prstGeom>
        </p:spPr>
      </p:pic>
    </p:spTree>
    <p:extLst>
      <p:ext uri="{BB962C8B-B14F-4D97-AF65-F5344CB8AC3E}">
        <p14:creationId xmlns:p14="http://schemas.microsoft.com/office/powerpoint/2010/main" val="192253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116975" y="561144"/>
            <a:ext cx="3905794" cy="326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 BÁN HÀNG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04946" y="1429826"/>
            <a:ext cx="2048691" cy="658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2725782" y="1429826"/>
            <a:ext cx="2046512" cy="6491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5046616" y="1429827"/>
            <a:ext cx="2050867" cy="6490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7367452" y="1429826"/>
            <a:ext cx="2048688" cy="6491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9688286" y="1429826"/>
            <a:ext cx="2046517" cy="6491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1430380" y="1129379"/>
            <a:ext cx="9285519" cy="7069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097281" y="2511248"/>
            <a:ext cx="1356356" cy="5310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111433" y="3339437"/>
            <a:ext cx="1356357" cy="5168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103814" y="4153376"/>
            <a:ext cx="1351998" cy="5322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>
          <a:xfrm flipH="1">
            <a:off x="640078" y="2078926"/>
            <a:ext cx="4" cy="2328328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40079" y="2776780"/>
            <a:ext cx="471354" cy="742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40811" y="3600690"/>
            <a:ext cx="456467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41709" y="4407254"/>
            <a:ext cx="457200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396343" y="2506737"/>
            <a:ext cx="1358535" cy="5355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396343" y="3339438"/>
            <a:ext cx="1358535" cy="511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3396342" y="4150167"/>
            <a:ext cx="1358535" cy="535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2936976" y="2085456"/>
            <a:ext cx="2171" cy="401300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2" idx="1"/>
          </p:cNvCxnSpPr>
          <p:nvPr/>
        </p:nvCxnSpPr>
        <p:spPr>
          <a:xfrm flipV="1">
            <a:off x="2939135" y="2774524"/>
            <a:ext cx="457208" cy="225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952210" y="3595318"/>
            <a:ext cx="457200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945667" y="4413857"/>
            <a:ext cx="457200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424644" y="4990347"/>
            <a:ext cx="1358535" cy="5322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52210" y="5256472"/>
            <a:ext cx="457200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5737856" y="2506737"/>
            <a:ext cx="1358535" cy="5355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5737856" y="3339438"/>
            <a:ext cx="1358535" cy="511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5737855" y="4148327"/>
            <a:ext cx="1358535" cy="537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/>
          </a:p>
        </p:txBody>
      </p:sp>
      <p:cxnSp>
        <p:nvCxnSpPr>
          <p:cNvPr id="94" name="Straight Connector 93"/>
          <p:cNvCxnSpPr/>
          <p:nvPr/>
        </p:nvCxnSpPr>
        <p:spPr>
          <a:xfrm flipH="1">
            <a:off x="5266498" y="2098517"/>
            <a:ext cx="14160" cy="2308737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1" idx="1"/>
          </p:cNvCxnSpPr>
          <p:nvPr/>
        </p:nvCxnSpPr>
        <p:spPr>
          <a:xfrm>
            <a:off x="5287189" y="2774524"/>
            <a:ext cx="450667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5293718" y="3595318"/>
            <a:ext cx="457200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280655" y="4413857"/>
            <a:ext cx="457200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3409410" y="5829457"/>
            <a:ext cx="1358535" cy="5380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2945667" y="6098457"/>
            <a:ext cx="457200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8059236" y="2506737"/>
            <a:ext cx="1358535" cy="5355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8059236" y="3339437"/>
            <a:ext cx="1358535" cy="511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/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7602032" y="2095248"/>
            <a:ext cx="6" cy="1500068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100" idx="1"/>
          </p:cNvCxnSpPr>
          <p:nvPr/>
        </p:nvCxnSpPr>
        <p:spPr>
          <a:xfrm>
            <a:off x="7602034" y="2774524"/>
            <a:ext cx="45720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615098" y="3595316"/>
            <a:ext cx="457200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0380614" y="2506737"/>
            <a:ext cx="1358535" cy="5355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10380614" y="3339437"/>
            <a:ext cx="1358535" cy="511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Gửi</a:t>
            </a:r>
            <a:r>
              <a:rPr lang="en-US" dirty="0" smtClean="0"/>
              <a:t> mail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9923411" y="2095248"/>
            <a:ext cx="5" cy="1500067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05" idx="1"/>
          </p:cNvCxnSpPr>
          <p:nvPr/>
        </p:nvCxnSpPr>
        <p:spPr>
          <a:xfrm>
            <a:off x="9923412" y="2774524"/>
            <a:ext cx="45720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9923413" y="3595315"/>
            <a:ext cx="457200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69" idx="0"/>
          </p:cNvCxnSpPr>
          <p:nvPr/>
        </p:nvCxnSpPr>
        <p:spPr>
          <a:xfrm flipH="1">
            <a:off x="1429292" y="1129379"/>
            <a:ext cx="1088" cy="30044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751215" y="1124479"/>
            <a:ext cx="1" cy="30044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6069872" y="1141348"/>
            <a:ext cx="1" cy="30044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8395063" y="1141344"/>
            <a:ext cx="1" cy="30044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0709364" y="1129379"/>
            <a:ext cx="6535" cy="31241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6069872" y="907312"/>
            <a:ext cx="2" cy="234032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9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53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388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Hong Nghia</dc:creator>
  <cp:lastModifiedBy>Pham Hong Nghia</cp:lastModifiedBy>
  <cp:revision>92</cp:revision>
  <dcterms:created xsi:type="dcterms:W3CDTF">2021-05-05T01:29:54Z</dcterms:created>
  <dcterms:modified xsi:type="dcterms:W3CDTF">2021-05-06T08:34:51Z</dcterms:modified>
</cp:coreProperties>
</file>