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B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F82F-4CD2-4562-8F4F-4574FED4FAB2}" type="datetimeFigureOut">
              <a:rPr lang="en-US" smtClean="0"/>
              <a:t>05/16/2021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43511-60BC-4209-9379-0DFBD6155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B8E1-B839-4583-AA18-81D4A5A7D114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BBE-AE7B-474F-93CA-4F45CD11A7EA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3A9-6662-4E7E-A05A-7485C914D9CF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264-75E8-431F-8275-F799E169D1F0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B8C-83C7-410E-9D81-8142D4EAB98B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A8A0-5A31-4806-B3AA-280ABCB0CB68}" type="datetime1">
              <a:rPr lang="en-US" smtClean="0"/>
              <a:t>05/16/2021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96F-6D59-4E19-9B5C-275FDF35DC85}" type="datetime1">
              <a:rPr lang="en-US" smtClean="0"/>
              <a:t>05/16/2021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60D-B503-4F6A-802A-B2BCE74710B0}" type="datetime1">
              <a:rPr lang="en-US" smtClean="0"/>
              <a:t>05/16/2021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254A-5516-417F-85C5-A842D39EBA53}" type="datetime1">
              <a:rPr lang="en-US" smtClean="0"/>
              <a:t>05/16/2021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054E-D33C-4A06-ABB9-7C33A56EE481}" type="datetime1">
              <a:rPr lang="en-US" smtClean="0"/>
              <a:t>05/16/2021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E28-0952-46C6-A7E5-D957C4F8DB24}" type="datetime1">
              <a:rPr lang="en-US" smtClean="0"/>
              <a:t>05/16/2021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C2FB-23D8-4016-B3F5-AA6801E36FF1}" type="datetime1">
              <a:rPr lang="en-US" smtClean="0"/>
              <a:t>05/16/2021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16"/>
          <p:cNvSpPr/>
          <p:nvPr/>
        </p:nvSpPr>
        <p:spPr>
          <a:xfrm rot="16200000">
            <a:off x="8835538" y="3502958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5400000">
            <a:off x="-33617" y="20173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-13448" y="13447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3793" y="1276163"/>
            <a:ext cx="7984415" cy="193899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XÂY DỰNG WEBSITE BÁN SÁCH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6944" y="121023"/>
            <a:ext cx="457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ĐỒ ÁN THỰC TẬP TỐT NGHIỆP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6944" y="48274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NHÓM 4 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4253" y="3932791"/>
            <a:ext cx="2700804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Phạm Hồng Nghĩa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Hồ Duy Quý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Gia Vinh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Vongsavath Visith</a:t>
            </a:r>
            <a:endParaRPr lang="en-US" sz="2400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-826994" y="826994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638734" y="-652181"/>
            <a:ext cx="1546412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1"/>
          <p:cNvSpPr/>
          <p:nvPr/>
        </p:nvSpPr>
        <p:spPr>
          <a:xfrm rot="16200000">
            <a:off x="9649084" y="4316505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/>
          <p:nvPr/>
        </p:nvSpPr>
        <p:spPr>
          <a:xfrm rot="16200000">
            <a:off x="9642362" y="4309782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0"/>
          <p:cNvSpPr/>
          <p:nvPr/>
        </p:nvSpPr>
        <p:spPr>
          <a:xfrm rot="16200000">
            <a:off x="10006854" y="4659407"/>
            <a:ext cx="1546410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ight Triangle 10"/>
          <p:cNvSpPr/>
          <p:nvPr/>
        </p:nvSpPr>
        <p:spPr>
          <a:xfrm>
            <a:off x="-1" y="5311589"/>
            <a:ext cx="1277471" cy="154641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D90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10"/>
          <p:cNvSpPr/>
          <p:nvPr/>
        </p:nvSpPr>
        <p:spPr>
          <a:xfrm rot="10800000">
            <a:off x="10088208" y="2708"/>
            <a:ext cx="2117239" cy="82027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10"/>
          <p:cNvSpPr/>
          <p:nvPr/>
        </p:nvSpPr>
        <p:spPr>
          <a:xfrm rot="10800000">
            <a:off x="11353799" y="0"/>
            <a:ext cx="851647" cy="1438834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216" y="2551837"/>
            <a:ext cx="6975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thực thể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Quan hệ giữa các bảng dữ liệu</a:t>
            </a:r>
          </a:p>
        </p:txBody>
      </p:sp>
    </p:spTree>
    <p:extLst>
      <p:ext uri="{BB962C8B-B14F-4D97-AF65-F5344CB8AC3E}">
        <p14:creationId xmlns:p14="http://schemas.microsoft.com/office/powerpoint/2010/main" val="3258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098" y="1110879"/>
            <a:ext cx="290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KHACHHANG</a:t>
            </a:r>
          </a:p>
          <a:p>
            <a:r>
              <a:rPr lang="en-US" dirty="0"/>
              <a:t>(</a:t>
            </a:r>
            <a:r>
              <a:rPr lang="en-US" b="1" u="sng" dirty="0" err="1"/>
              <a:t>tendangnhap</a:t>
            </a:r>
            <a:r>
              <a:rPr lang="en-US" dirty="0"/>
              <a:t>, </a:t>
            </a:r>
            <a:r>
              <a:rPr lang="en-US" dirty="0" err="1"/>
              <a:t>matkhau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email,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quyentruycap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96" y="3229979"/>
            <a:ext cx="290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SANPHAM</a:t>
            </a:r>
          </a:p>
          <a:p>
            <a:r>
              <a:rPr lang="en-US" dirty="0" smtClean="0"/>
              <a:t>(</a:t>
            </a:r>
            <a:r>
              <a:rPr lang="en-US" b="1" u="sng" dirty="0" err="1" smtClean="0"/>
              <a:t>masp</a:t>
            </a:r>
            <a:r>
              <a:rPr lang="en-US" dirty="0"/>
              <a:t>, </a:t>
            </a:r>
            <a:r>
              <a:rPr lang="en-US" b="1" i="1" dirty="0" err="1"/>
              <a:t>maloai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6097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LOAISANPHAM</a:t>
            </a:r>
          </a:p>
          <a:p>
            <a:r>
              <a:rPr lang="en-US" dirty="0" smtClean="0"/>
              <a:t>(</a:t>
            </a:r>
            <a:r>
              <a:rPr lang="en-US" b="1" i="1" u="sng" dirty="0" err="1" smtClean="0"/>
              <a:t>masp</a:t>
            </a:r>
            <a:r>
              <a:rPr lang="en-US" dirty="0"/>
              <a:t>, </a:t>
            </a:r>
            <a:r>
              <a:rPr lang="en-US" dirty="0" err="1" smtClean="0"/>
              <a:t>tenloai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2041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CHITIETSANPHAM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</a:t>
            </a:r>
            <a:r>
              <a:rPr lang="en-US" dirty="0" err="1"/>
              <a:t>nhacungcap</a:t>
            </a:r>
            <a:r>
              <a:rPr lang="en-US" dirty="0"/>
              <a:t>, </a:t>
            </a:r>
            <a:r>
              <a:rPr lang="en-US" dirty="0" err="1"/>
              <a:t>nhaxuatban</a:t>
            </a:r>
            <a:r>
              <a:rPr lang="en-US" dirty="0"/>
              <a:t>, </a:t>
            </a:r>
            <a:r>
              <a:rPr lang="en-US" dirty="0" err="1"/>
              <a:t>tacgia</a:t>
            </a:r>
            <a:r>
              <a:rPr lang="en-US" dirty="0"/>
              <a:t>, </a:t>
            </a:r>
            <a:r>
              <a:rPr lang="en-US" dirty="0" err="1"/>
              <a:t>hinhthuc</a:t>
            </a:r>
            <a:r>
              <a:rPr lang="en-US" dirty="0"/>
              <a:t>, </a:t>
            </a:r>
            <a:r>
              <a:rPr lang="en-US" dirty="0" err="1"/>
              <a:t>nguoidich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/>
              <a:t>namxuatban</a:t>
            </a:r>
            <a:r>
              <a:rPr lang="en-US" dirty="0"/>
              <a:t>, </a:t>
            </a:r>
            <a:r>
              <a:rPr lang="en-US" dirty="0" err="1"/>
              <a:t>trongluong</a:t>
            </a:r>
            <a:r>
              <a:rPr lang="en-US" dirty="0"/>
              <a:t>, </a:t>
            </a:r>
            <a:r>
              <a:rPr lang="en-US" dirty="0" err="1"/>
              <a:t>sotrang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2039" y="3229979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GIOHANG</a:t>
            </a:r>
          </a:p>
          <a:p>
            <a:pPr lvl="0"/>
            <a:r>
              <a:rPr lang="en-US" dirty="0" smtClean="0"/>
              <a:t>(</a:t>
            </a:r>
            <a:r>
              <a:rPr lang="en-US" b="1" u="sng" dirty="0" smtClean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32040" y="4671971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FEEDBACK</a:t>
            </a:r>
          </a:p>
          <a:p>
            <a:pPr lvl="0"/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 smtClean="0"/>
              <a:t>ngaydang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7984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DONHANG</a:t>
            </a:r>
          </a:p>
          <a:p>
            <a:pPr lvl="0"/>
            <a:r>
              <a:rPr lang="en-US" dirty="0"/>
              <a:t>(</a:t>
            </a:r>
            <a:r>
              <a:rPr lang="en-US" b="1" u="sng" dirty="0" err="1"/>
              <a:t>madh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ngaytao</a:t>
            </a:r>
            <a:r>
              <a:rPr lang="en-US" dirty="0"/>
              <a:t>, </a:t>
            </a:r>
            <a:r>
              <a:rPr lang="en-US" dirty="0" err="1"/>
              <a:t>trangthai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7982" y="3229979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DANGKYEMAIL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email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637983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HINHANHSANPHAM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 </a:t>
            </a:r>
            <a:r>
              <a:rPr lang="en-US" dirty="0" err="1"/>
              <a:t>hinhanh</a:t>
            </a:r>
            <a:r>
              <a:rPr lang="en-US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479" y="138750"/>
            <a:ext cx="9861043" cy="65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7923" y="195943"/>
            <a:ext cx="515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CHƯƠNG TRÌNH DEMO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4" y="987842"/>
            <a:ext cx="11424332" cy="52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70226"/>
            <a:ext cx="11586754" cy="65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550" y="195943"/>
            <a:ext cx="244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NỘI DUNG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8216" y="1957687"/>
            <a:ext cx="6975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Giới thiệu đồ án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Các chức năng chính của website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cơ sở dữ liệu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Chương trình demo</a:t>
            </a:r>
          </a:p>
        </p:txBody>
      </p:sp>
    </p:spTree>
    <p:extLst>
      <p:ext uri="{BB962C8B-B14F-4D97-AF65-F5344CB8AC3E}">
        <p14:creationId xmlns:p14="http://schemas.microsoft.com/office/powerpoint/2010/main" val="8418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140" y="3222059"/>
            <a:ext cx="148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MẠNG VÀ TRUYỀN THÔNG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2083154">
            <a:off x="2671351" y="1913706"/>
            <a:ext cx="3540034" cy="3540034"/>
          </a:xfrm>
          <a:prstGeom prst="arc">
            <a:avLst>
              <a:gd name="adj1" fmla="val 6174465"/>
              <a:gd name="adj2" fmla="val 1306657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8110423">
            <a:off x="4478323" y="4245909"/>
            <a:ext cx="940464" cy="1063795"/>
          </a:xfrm>
          <a:prstGeom prst="arc">
            <a:avLst>
              <a:gd name="adj1" fmla="val 18308947"/>
              <a:gd name="adj2" fmla="val 284593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441211">
            <a:off x="4589954" y="4288197"/>
            <a:ext cx="1110922" cy="954431"/>
          </a:xfrm>
          <a:prstGeom prst="arc">
            <a:avLst>
              <a:gd name="adj1" fmla="val 16200000"/>
              <a:gd name="adj2" fmla="val 1934534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114007">
            <a:off x="3058530" y="4866899"/>
            <a:ext cx="826584" cy="481505"/>
          </a:xfrm>
          <a:prstGeom prst="roundRect">
            <a:avLst>
              <a:gd name="adj" fmla="val 3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1"/>
          </p:cNvCxnSpPr>
          <p:nvPr/>
        </p:nvCxnSpPr>
        <p:spPr>
          <a:xfrm>
            <a:off x="3134241" y="4869220"/>
            <a:ext cx="213121" cy="150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9" y="2286356"/>
            <a:ext cx="2626477" cy="2769325"/>
          </a:xfrm>
          <a:prstGeom prst="rect">
            <a:avLst/>
          </a:prstGeom>
        </p:spPr>
      </p:pic>
      <p:sp>
        <p:nvSpPr>
          <p:cNvPr id="44" name="Isosceles Triangle 43"/>
          <p:cNvSpPr/>
          <p:nvPr/>
        </p:nvSpPr>
        <p:spPr>
          <a:xfrm rot="10800000">
            <a:off x="7437286" y="2156301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 flipV="1">
            <a:off x="7437286" y="2156300"/>
            <a:ext cx="23471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862" y="1756190"/>
            <a:ext cx="2435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Diễn đàn mạng xã hội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401207" y="3206926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7401207" y="3206925"/>
            <a:ext cx="234714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74104" y="2822966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Báo </a:t>
            </a:r>
            <a:r>
              <a:rPr lang="en-US" sz="2000" dirty="0" err="1" smtClean="0">
                <a:solidFill>
                  <a:srgbClr val="7030A0"/>
                </a:solidFill>
              </a:rPr>
              <a:t>điện</a:t>
            </a:r>
            <a:r>
              <a:rPr lang="en-US" sz="2000" dirty="0" smtClean="0">
                <a:solidFill>
                  <a:srgbClr val="7030A0"/>
                </a:solidFill>
              </a:rPr>
              <a:t> tử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 rot="10800000">
            <a:off x="7401207" y="4257060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V="1">
            <a:off x="7401207" y="4257059"/>
            <a:ext cx="234714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42471" y="385694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Shopping online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 rot="10800000">
            <a:off x="7401207" y="5307194"/>
            <a:ext cx="455286" cy="499829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 flipV="1">
            <a:off x="7401207" y="5307193"/>
            <a:ext cx="23471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72227" y="4938402"/>
            <a:ext cx="129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Quảng cáo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8479" y="5631967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MẠNG VÀ TRUYỀN THÔNG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41" y="2282604"/>
            <a:ext cx="2640716" cy="2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online-shopping-ecommerce-ss-1920 - Webdoctor.v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3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9339" y="550320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SHOPPING ONLINE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0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Shopee Feed, Lazada Dạo, Tiki Lướt: Khi sàn thương mại điện tử thành mạng  xã hội - Blog On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2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Book Store | Logos bookstore, Book logo, Librar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7" y="1612821"/>
            <a:ext cx="5330825" cy="399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02" y="1998234"/>
            <a:ext cx="3580311" cy="911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092308"/>
            <a:ext cx="3169919" cy="817580"/>
          </a:xfrm>
          <a:prstGeom prst="rect">
            <a:avLst/>
          </a:prstGeom>
        </p:spPr>
      </p:pic>
      <p:pic>
        <p:nvPicPr>
          <p:cNvPr id="3078" name="Picture 6" descr="Bộ Sáp Dầu 36 Màu Memory Hàn Quốc Kèm Đồ Kẹp Bút Màu - Online Friday 20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4467497"/>
            <a:ext cx="3501696" cy="8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11" y="4036857"/>
            <a:ext cx="2990274" cy="13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32315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Đăng nhập/ </a:t>
            </a:r>
            <a:r>
              <a:rPr lang="en-US" sz="2400" b="1" dirty="0" err="1" smtClean="0"/>
              <a:t>đăng</a:t>
            </a:r>
            <a:r>
              <a:rPr lang="en-US" sz="2400" b="1" dirty="0" smtClean="0"/>
              <a:t> ký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5158234" y="2756304"/>
            <a:ext cx="3098357" cy="2057742"/>
          </a:xfrm>
          <a:prstGeom prst="arc">
            <a:avLst>
              <a:gd name="adj1" fmla="val 11056290"/>
              <a:gd name="adj2" fmla="val 21198788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887880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875362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Hiển thị sản phẩm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252699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1429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Đặt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6898766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35569" y="2251459"/>
            <a:ext cx="3085195" cy="558829"/>
          </a:xfrm>
          <a:prstGeom prst="round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Thêm </a:t>
            </a:r>
            <a:r>
              <a:rPr lang="en-US" sz="2400" b="1" dirty="0" err="1" smtClean="0"/>
              <a:t>giỏ</a:t>
            </a:r>
            <a:r>
              <a:rPr lang="en-US" sz="2400" b="1" dirty="0" smtClean="0"/>
              <a:t> hàng</a:t>
            </a:r>
            <a:endParaRPr lang="en-US" sz="2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44375" y="3517164"/>
            <a:ext cx="3085195" cy="558829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Tìm kiếm sản phẩm</a:t>
            </a:r>
            <a:endParaRPr lang="en-US" sz="2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435569" y="4709644"/>
            <a:ext cx="3085195" cy="5588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Hỗ trợ</a:t>
            </a:r>
            <a:endParaRPr lang="en-US" sz="2400" b="1" dirty="0"/>
          </a:p>
        </p:txBody>
      </p:sp>
      <p:sp>
        <p:nvSpPr>
          <p:cNvPr id="47" name="Arc 46"/>
          <p:cNvSpPr/>
          <p:nvPr/>
        </p:nvSpPr>
        <p:spPr>
          <a:xfrm rot="16200000" flipH="1">
            <a:off x="3651701" y="2767707"/>
            <a:ext cx="3098357" cy="2057742"/>
          </a:xfrm>
          <a:prstGeom prst="arc">
            <a:avLst>
              <a:gd name="adj1" fmla="val 11080799"/>
              <a:gd name="adj2" fmla="val 21182374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188017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04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3759235" y="337237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05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4172009" y="456485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93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132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0269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sản phẩm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3486188" y="2756304"/>
            <a:ext cx="3098357" cy="2057742"/>
          </a:xfrm>
          <a:prstGeom prst="arc">
            <a:avLst>
              <a:gd name="adj1" fmla="val 11056290"/>
              <a:gd name="adj2" fmla="val 21286352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215834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03316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hóa đơn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80653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49383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khách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5226720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47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922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6975" y="561144"/>
            <a:ext cx="3905794" cy="326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BÁN HÀNG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4946" y="1429826"/>
            <a:ext cx="2048691" cy="658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khách hàng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25782" y="1429826"/>
            <a:ext cx="2046512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sản phẩm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46616" y="1429827"/>
            <a:ext cx="2050867" cy="649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đơn hàng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367452" y="1429826"/>
            <a:ext cx="2048688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sản phẩm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688286" y="1429826"/>
            <a:ext cx="2046517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Hỗ trợ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430380" y="1129379"/>
            <a:ext cx="9285519" cy="70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97281" y="2511248"/>
            <a:ext cx="1356356" cy="531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Tạo tài khoản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111433" y="3339437"/>
            <a:ext cx="1356357" cy="516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03814" y="4153376"/>
            <a:ext cx="1351998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Thay đổi thông tin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640078" y="2078926"/>
            <a:ext cx="4" cy="232832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0079" y="2776780"/>
            <a:ext cx="471354" cy="74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40811" y="3600690"/>
            <a:ext cx="45646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1709" y="440725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94711" y="2481235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Hiển thị sản phẩm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394711" y="3313936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Cập nhật sản phẩm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394710" y="4124665"/>
            <a:ext cx="1358535" cy="535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Thêm, xóa sản phẩm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935344" y="2059954"/>
            <a:ext cx="2171" cy="401300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2937503" y="2749022"/>
            <a:ext cx="457208" cy="22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50578" y="3569816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44035" y="4388355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3012" y="4964845"/>
            <a:ext cx="1358535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Đặt hàng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50578" y="5230970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738940" y="2452843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 đơn hàng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738940" y="3285544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Thống kê hóa đơn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738939" y="4094433"/>
            <a:ext cx="1358535" cy="537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hóa đơn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267582" y="2044623"/>
            <a:ext cx="14160" cy="230873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1"/>
          </p:cNvCxnSpPr>
          <p:nvPr/>
        </p:nvCxnSpPr>
        <p:spPr>
          <a:xfrm>
            <a:off x="5288273" y="2720630"/>
            <a:ext cx="4506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294802" y="354142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281739" y="4359963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407778" y="5803955"/>
            <a:ext cx="1358535" cy="538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Giỏ hàng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944035" y="6072955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049447" y="2481235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theo tên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049447" y="3313935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theo loại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7592243" y="2069746"/>
            <a:ext cx="6" cy="150006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1"/>
          </p:cNvCxnSpPr>
          <p:nvPr/>
        </p:nvCxnSpPr>
        <p:spPr>
          <a:xfrm>
            <a:off x="7592245" y="2749022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05309" y="356981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0376268" y="2467464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Điện thoại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0376268" y="3300164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Gửi mail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9919065" y="2055975"/>
            <a:ext cx="5" cy="150006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919066" y="2735251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919067" y="3556042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9" idx="0"/>
          </p:cNvCxnSpPr>
          <p:nvPr/>
        </p:nvCxnSpPr>
        <p:spPr>
          <a:xfrm flipH="1">
            <a:off x="1429292" y="1129379"/>
            <a:ext cx="1088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751215" y="1124479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069872" y="1141348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95063" y="1141344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709364" y="1129379"/>
            <a:ext cx="6535" cy="312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069872" y="907312"/>
            <a:ext cx="2" cy="2340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388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Hong Nghia</dc:creator>
  <cp:lastModifiedBy>Pham Hong Nghia</cp:lastModifiedBy>
  <cp:revision>97</cp:revision>
  <dcterms:created xsi:type="dcterms:W3CDTF">2021-05-05T01:29:54Z</dcterms:created>
  <dcterms:modified xsi:type="dcterms:W3CDTF">2021-05-16T08:12:11Z</dcterms:modified>
</cp:coreProperties>
</file>