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85" r:id="rId4"/>
    <p:sldId id="268" r:id="rId5"/>
    <p:sldId id="259" r:id="rId6"/>
    <p:sldId id="261" r:id="rId7"/>
    <p:sldId id="262" r:id="rId8"/>
    <p:sldId id="269" r:id="rId9"/>
    <p:sldId id="270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7" r:id="rId22"/>
    <p:sldId id="282" r:id="rId23"/>
    <p:sldId id="283" r:id="rId24"/>
    <p:sldId id="284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76AED-B0FF-47F8-9F14-471CA1B77A2D}" type="datetimeFigureOut">
              <a:rPr lang="en-US" smtClean="0"/>
              <a:t>06/05/2021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DDC0-3422-4B14-B93A-FC9AFF1D8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6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680-9DF4-43D0-8BAA-6C39C3955EB4}" type="datetime1">
              <a:rPr lang="en-US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880-AFD1-4874-9F32-800F84CCEFA6}" type="datetime1">
              <a:rPr lang="en-US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ADDA-C8DB-46F9-A2C2-844B0DF531C7}" type="datetime1">
              <a:rPr lang="en-US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8E8B-8ACF-47EE-B013-E3ABCB7C3220}" type="datetime1">
              <a:rPr lang="en-US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5BF-51F1-4DE5-8EB0-FFE5BDE9BC32}" type="datetime1">
              <a:rPr lang="en-US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225A-7083-42E5-B696-D4183819EBAD}" type="datetime1">
              <a:rPr lang="en-US" smtClean="0"/>
              <a:t>06/05/2021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F805-0C81-469B-A96A-B79DC07ADEA5}" type="datetime1">
              <a:rPr lang="en-US" smtClean="0"/>
              <a:t>06/05/2021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C9E-ABF5-4AC7-A9C7-F848C5FB6510}" type="datetime1">
              <a:rPr lang="en-US" smtClean="0"/>
              <a:t>06/05/2021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1CB-65B6-479D-8D7B-7D8106B3DF87}" type="datetime1">
              <a:rPr lang="en-US" smtClean="0"/>
              <a:t>06/05/2021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ED1F-0C4B-464D-910B-6C71151E7E18}" type="datetime1">
              <a:rPr lang="en-US" smtClean="0"/>
              <a:t>06/05/2021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CCDF-9244-414A-9C39-B0E12BF5A3D2}" type="datetime1">
              <a:rPr lang="en-US" smtClean="0"/>
              <a:t>06/05/2021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9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E763A-8107-4DCD-95FC-E372592A8C0A}" type="datetime1">
              <a:rPr lang="en-US" smtClean="0"/>
              <a:t>06/05/2021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6C5A-A1BD-41DE-8E87-71900178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3066" y="117566"/>
            <a:ext cx="822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ĐỒ ÁN CHUYÊN NGÀNH HỆ THỐNG THÔNG TIN</a:t>
            </a:r>
            <a:endParaRPr lang="en-US" sz="3200" b="1" dirty="0"/>
          </a:p>
        </p:txBody>
      </p:sp>
      <p:sp>
        <p:nvSpPr>
          <p:cNvPr id="7" name="Right Triangle 6"/>
          <p:cNvSpPr/>
          <p:nvPr/>
        </p:nvSpPr>
        <p:spPr>
          <a:xfrm rot="16200000">
            <a:off x="5638800" y="304800"/>
            <a:ext cx="914400" cy="121920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z="1300" b="1" smtClean="0">
                <a:solidFill>
                  <a:schemeClr val="tx1"/>
                </a:solidFill>
              </a:rPr>
              <a:t>1</a:t>
            </a:fld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9595" y="2551837"/>
            <a:ext cx="9632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TÌM HIỂU XÂY DỰNG WEBSITE </a:t>
            </a:r>
            <a:endParaRPr lang="en-US" sz="5400" b="1" dirty="0"/>
          </a:p>
          <a:p>
            <a:pPr algn="ctr"/>
            <a:r>
              <a:rPr lang="en-US" sz="5400" b="1" dirty="0" smtClean="0"/>
              <a:t>SỬ DỤNG ASP.NET CORE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323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z="1300" b="1" smtClean="0">
                <a:solidFill>
                  <a:schemeClr val="tx1"/>
                </a:solidFill>
                <a:latin typeface="+mj-lt"/>
              </a:rPr>
              <a:t>10</a:t>
            </a:fld>
            <a:endParaRPr lang="en-US" sz="1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06300" y="3166694"/>
            <a:ext cx="1999598" cy="1940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Tạo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</a:t>
            </a:r>
            <a:r>
              <a:rPr lang="en-US" sz="2400" b="1" dirty="0" smtClean="0"/>
              <a:t> website </a:t>
            </a:r>
            <a:r>
              <a:rPr lang="en-US" sz="2400" b="1" dirty="0" err="1" smtClean="0"/>
              <a:t>bán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721690" y="2955637"/>
            <a:ext cx="25363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21690" y="2557296"/>
            <a:ext cx="30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 rot="5400000">
            <a:off x="7726172" y="2938093"/>
            <a:ext cx="448237" cy="45720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1690" y="4124614"/>
            <a:ext cx="2834641" cy="17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21690" y="3755282"/>
            <a:ext cx="30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15" name="Right Triangle 14"/>
          <p:cNvSpPr/>
          <p:nvPr/>
        </p:nvSpPr>
        <p:spPr>
          <a:xfrm rot="5400000">
            <a:off x="7726172" y="4124737"/>
            <a:ext cx="448237" cy="45720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734916" y="5258940"/>
            <a:ext cx="2743201" cy="176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34916" y="4889608"/>
            <a:ext cx="34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19" name="Right Triangle 18"/>
          <p:cNvSpPr/>
          <p:nvPr/>
        </p:nvSpPr>
        <p:spPr>
          <a:xfrm rot="5400000">
            <a:off x="7739398" y="5259063"/>
            <a:ext cx="448237" cy="45720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238788" y="5240309"/>
            <a:ext cx="2904311" cy="9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47658" y="4844892"/>
            <a:ext cx="281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</a:p>
        </p:txBody>
      </p:sp>
      <p:sp>
        <p:nvSpPr>
          <p:cNvPr id="24" name="Right Triangle 23"/>
          <p:cNvSpPr/>
          <p:nvPr/>
        </p:nvSpPr>
        <p:spPr>
          <a:xfrm rot="16200000" flipH="1">
            <a:off x="3699096" y="5254459"/>
            <a:ext cx="448237" cy="45720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68303" y="4127880"/>
            <a:ext cx="2683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60851" y="3497751"/>
            <a:ext cx="289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28" name="Right Triangle 27"/>
          <p:cNvSpPr/>
          <p:nvPr/>
        </p:nvSpPr>
        <p:spPr>
          <a:xfrm rot="16200000" flipH="1">
            <a:off x="3700636" y="4128003"/>
            <a:ext cx="448237" cy="45720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30047" y="2907864"/>
            <a:ext cx="2523308" cy="32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4398" y="2492143"/>
            <a:ext cx="179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2" name="Right Triangle 31"/>
          <p:cNvSpPr/>
          <p:nvPr/>
        </p:nvSpPr>
        <p:spPr>
          <a:xfrm rot="16200000" flipH="1">
            <a:off x="3705624" y="2938093"/>
            <a:ext cx="448237" cy="457201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0047" y="1509475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Người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trị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77043" y="1509475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Người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dụng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57014" y="162334"/>
            <a:ext cx="566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05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125" y="1015000"/>
            <a:ext cx="7701750" cy="5239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014" y="162334"/>
            <a:ext cx="566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02369" y="5869895"/>
            <a:ext cx="4987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85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67" y="945199"/>
            <a:ext cx="6983410" cy="4990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014" y="162334"/>
            <a:ext cx="566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48856" y="5935210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4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23" y="808665"/>
            <a:ext cx="8184843" cy="5149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014" y="162334"/>
            <a:ext cx="566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72049" y="5935210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44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19" y="1537553"/>
            <a:ext cx="11901706" cy="3818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014" y="162334"/>
            <a:ext cx="566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41376" y="5622994"/>
            <a:ext cx="3109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37" y="1583182"/>
            <a:ext cx="9603470" cy="3733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014" y="162334"/>
            <a:ext cx="566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61664" y="5629435"/>
            <a:ext cx="505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37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77" y="808665"/>
            <a:ext cx="10644940" cy="5227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014" y="162334"/>
            <a:ext cx="566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19914" y="5965266"/>
            <a:ext cx="395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8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540" y="923797"/>
            <a:ext cx="9639864" cy="5317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014" y="162334"/>
            <a:ext cx="566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360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06" y="808665"/>
            <a:ext cx="8455531" cy="5507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014" y="162334"/>
            <a:ext cx="566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20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640" y="1435625"/>
            <a:ext cx="9809205" cy="3828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014" y="162334"/>
            <a:ext cx="566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610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z="1300" b="1" smtClean="0">
                <a:solidFill>
                  <a:schemeClr val="tx1"/>
                </a:solidFill>
              </a:rPr>
              <a:t>2</a:t>
            </a:fld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Hướng dẫn tự học lập trình ASP.NET Core toàn tập | Tự học 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1313139"/>
            <a:ext cx="6383934" cy="41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432" y="2333466"/>
            <a:ext cx="4027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Nhóm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viên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hiện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5432" y="2871988"/>
            <a:ext cx="46030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Mai </a:t>
            </a:r>
            <a:r>
              <a:rPr lang="en-US" sz="2800" dirty="0" err="1" smtClean="0"/>
              <a:t>Hữu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/>
              <a:t>Trần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Quốc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/>
              <a:t>Phạm</a:t>
            </a:r>
            <a:r>
              <a:rPr lang="en-US" sz="2800" dirty="0" smtClean="0"/>
              <a:t> </a:t>
            </a:r>
            <a:r>
              <a:rPr lang="en-US" sz="2800" dirty="0" err="1" smtClean="0"/>
              <a:t>Hồng</a:t>
            </a:r>
            <a:r>
              <a:rPr lang="en-US" sz="2800" dirty="0" smtClean="0"/>
              <a:t> </a:t>
            </a:r>
            <a:r>
              <a:rPr lang="en-US" sz="2800" dirty="0" err="1" smtClean="0"/>
              <a:t>Nghĩa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Soudsavang</a:t>
            </a:r>
            <a:r>
              <a:rPr lang="en-US" sz="2800" dirty="0"/>
              <a:t> </a:t>
            </a:r>
            <a:r>
              <a:rPr lang="en-US" sz="2800" dirty="0" err="1"/>
              <a:t>Phonesamay</a:t>
            </a: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Vongsavath</a:t>
            </a:r>
            <a:r>
              <a:rPr lang="en-US" sz="2800" dirty="0"/>
              <a:t> </a:t>
            </a:r>
            <a:r>
              <a:rPr lang="en-US" sz="2800" dirty="0" err="1" smtClean="0"/>
              <a:t>Khamlar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5432" y="476762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Giảng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viên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hướng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dẫn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804166" y="1055409"/>
            <a:ext cx="6096000" cy="13181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ThS</a:t>
            </a:r>
            <a:r>
              <a:rPr lang="en-US" sz="2800" dirty="0" smtClean="0"/>
              <a:t>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ThS</a:t>
            </a:r>
            <a:r>
              <a:rPr lang="en-US" sz="2800" dirty="0" smtClean="0"/>
              <a:t>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</a:t>
            </a:r>
            <a:r>
              <a:rPr lang="en-US" sz="2800" dirty="0" err="1" smtClean="0"/>
              <a:t>Khánh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62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991" y="2092647"/>
            <a:ext cx="10255078" cy="2979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014" y="162334"/>
            <a:ext cx="566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282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z="1300" b="1" smtClean="0">
                <a:solidFill>
                  <a:schemeClr val="tx1"/>
                </a:solidFill>
              </a:rPr>
              <a:t>21</a:t>
            </a:fld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Run ASP.NET Core Web Application as service on Linux without reverse prox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1" r="25503"/>
          <a:stretch/>
        </p:blipFill>
        <p:spPr bwMode="auto">
          <a:xfrm>
            <a:off x="2503714" y="1083055"/>
            <a:ext cx="7184571" cy="51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2993" y="162334"/>
            <a:ext cx="4646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CHƯƠNG TRÌNH 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25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8"/>
            <a:ext cx="10515600" cy="531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b="1" dirty="0" smtClean="0"/>
              <a:t>Ưu </a:t>
            </a:r>
            <a:r>
              <a:rPr lang="nl-NL" sz="3200" b="1" dirty="0"/>
              <a:t>điểm</a:t>
            </a:r>
            <a:endParaRPr lang="en-US" sz="3200" b="1" dirty="0"/>
          </a:p>
          <a:p>
            <a:r>
              <a:rPr lang="en-US" sz="3200" dirty="0"/>
              <a:t>Qua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website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giản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ASP.Net</a:t>
            </a:r>
            <a:r>
              <a:rPr lang="en-US" sz="3200" dirty="0"/>
              <a:t> Core, </a:t>
            </a:r>
            <a:r>
              <a:rPr lang="en-US" sz="3200" dirty="0" err="1"/>
              <a:t>hiểu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website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 smtClean="0"/>
              <a:t>phẩm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framework ASP.NET Core 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Ngoài</a:t>
            </a:r>
            <a:r>
              <a:rPr lang="en-US" sz="3200" dirty="0" smtClean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còn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ASP.NET API,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API </a:t>
            </a:r>
            <a:r>
              <a:rPr lang="en-US" sz="3200" dirty="0" err="1"/>
              <a:t>khả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tái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dễ</a:t>
            </a:r>
            <a:r>
              <a:rPr lang="en-US" sz="3200" dirty="0"/>
              <a:t> </a:t>
            </a:r>
            <a:r>
              <a:rPr lang="en-US" sz="3200" dirty="0" err="1"/>
              <a:t>dàng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trì</a:t>
            </a:r>
            <a:r>
              <a:rPr lang="en-US" sz="3200" dirty="0"/>
              <a:t> </a:t>
            </a:r>
            <a:r>
              <a:rPr lang="en-US" sz="3200" dirty="0" err="1" smtClean="0"/>
              <a:t>hơn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Biết</a:t>
            </a:r>
            <a:r>
              <a:rPr lang="en-US" sz="3200" dirty="0" smtClean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, </a:t>
            </a:r>
            <a:r>
              <a:rPr lang="en-US" sz="3200" dirty="0" err="1"/>
              <a:t>mở</a:t>
            </a:r>
            <a:r>
              <a:rPr lang="en-US" sz="3200" dirty="0"/>
              <a:t> </a:t>
            </a:r>
            <a:r>
              <a:rPr lang="en-US" sz="3200" dirty="0" err="1"/>
              <a:t>rộng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tầm</a:t>
            </a:r>
            <a:r>
              <a:rPr lang="en-US" sz="3200" dirty="0"/>
              <a:t> </a:t>
            </a:r>
            <a:r>
              <a:rPr lang="en-US" sz="3200" dirty="0" err="1"/>
              <a:t>nhìn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ngành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9886" y="162334"/>
            <a:ext cx="209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KẾT LUẬN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388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b="1" dirty="0"/>
              <a:t>Nhược điểm</a:t>
            </a:r>
            <a:endParaRPr lang="en-US" sz="3200" b="1" dirty="0"/>
          </a:p>
          <a:p>
            <a:r>
              <a:rPr lang="nl-NL" sz="3200" dirty="0"/>
              <a:t>Bên cạnh những ưu điểm mà nhóm học được thông qua đồ án lần này vẫn còn những thiếu sót do kỹ năng lập trình vẫn chưa </a:t>
            </a:r>
            <a:r>
              <a:rPr lang="nl-NL" sz="3200" dirty="0" smtClean="0"/>
              <a:t>tốt.</a:t>
            </a:r>
          </a:p>
          <a:p>
            <a:r>
              <a:rPr lang="nl-NL" sz="3200" dirty="0" smtClean="0"/>
              <a:t>Chưa </a:t>
            </a:r>
            <a:r>
              <a:rPr lang="nl-NL" sz="3200" dirty="0"/>
              <a:t>thể tối ưu hóa chương trình để có thể đưa vào sử dụng một cách hiệu quả.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9886" y="162334"/>
            <a:ext cx="209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KẾT LUẬN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540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598"/>
            <a:ext cx="10515600" cy="511075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tài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thiện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C#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ràng</a:t>
            </a:r>
            <a:r>
              <a:rPr lang="en-US" sz="3200" dirty="0"/>
              <a:t> </a:t>
            </a:r>
            <a:r>
              <a:rPr lang="en-US" sz="3200" dirty="0" err="1"/>
              <a:t>buộc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Nâng</a:t>
            </a:r>
            <a:r>
              <a:rPr lang="en-US" sz="3200" dirty="0" smtClean="0"/>
              <a:t> </a:t>
            </a:r>
            <a:r>
              <a:rPr lang="en-US" sz="3200" dirty="0" err="1"/>
              <a:t>cao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linh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,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website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chỉnh</a:t>
            </a:r>
            <a:r>
              <a:rPr lang="en-US" sz="3200" dirty="0"/>
              <a:t>,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đáp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 smtClean="0"/>
              <a:t>dùng</a:t>
            </a:r>
            <a:endParaRPr lang="en-US" sz="3200" dirty="0" smtClean="0"/>
          </a:p>
          <a:p>
            <a:r>
              <a:rPr lang="en-US" sz="3200" dirty="0" err="1"/>
              <a:t>N</a:t>
            </a:r>
            <a:r>
              <a:rPr lang="en-US" sz="3200" dirty="0" err="1" smtClean="0"/>
              <a:t>âng</a:t>
            </a:r>
            <a:r>
              <a:rPr lang="en-US" sz="3200" dirty="0" smtClean="0"/>
              <a:t> </a:t>
            </a:r>
            <a:r>
              <a:rPr lang="en-US" sz="3200" dirty="0" err="1"/>
              <a:t>cao</a:t>
            </a:r>
            <a:r>
              <a:rPr lang="en-US" sz="3200" dirty="0"/>
              <a:t> </a:t>
            </a:r>
            <a:r>
              <a:rPr lang="en-US" sz="3200" dirty="0" err="1"/>
              <a:t>kỹ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chỉnh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còn</a:t>
            </a:r>
            <a:r>
              <a:rPr lang="en-US" sz="3200" dirty="0"/>
              <a:t> </a:t>
            </a:r>
            <a:r>
              <a:rPr lang="en-US" sz="3200" dirty="0" err="1"/>
              <a:t>thiếu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chuyên</a:t>
            </a:r>
            <a:r>
              <a:rPr lang="en-US" sz="3200" dirty="0"/>
              <a:t> </a:t>
            </a:r>
            <a:r>
              <a:rPr lang="en-US" sz="3200" dirty="0" err="1"/>
              <a:t>nghiệp</a:t>
            </a:r>
            <a:r>
              <a:rPr lang="en-US" sz="3200" dirty="0"/>
              <a:t>, </a:t>
            </a:r>
            <a:r>
              <a:rPr lang="en-US" sz="3200" dirty="0" err="1"/>
              <a:t>chạy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, </a:t>
            </a:r>
            <a:r>
              <a:rPr lang="en-US" sz="3200" dirty="0" err="1"/>
              <a:t>khả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đưa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áp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r>
              <a:rPr lang="en-US" sz="3200" dirty="0"/>
              <a:t> </a:t>
            </a:r>
            <a:r>
              <a:rPr lang="en-US" sz="3200" dirty="0" err="1"/>
              <a:t>khả</a:t>
            </a:r>
            <a:r>
              <a:rPr lang="en-US" sz="3200" dirty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Ngoài</a:t>
            </a:r>
            <a:r>
              <a:rPr lang="en-US" sz="3200" dirty="0" smtClean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mật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2738" y="162334"/>
            <a:ext cx="542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HƯỚNG PHÁT TRIỂN ĐỀ TÀI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815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z="1300" b="1" smtClean="0">
                <a:solidFill>
                  <a:schemeClr val="tx1"/>
                </a:solidFill>
              </a:rPr>
              <a:t>25</a:t>
            </a:fld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Ưu – Nhược điểm của hệ thống KPI trong việc quản trị Nhân sự | Tư vấn BSC –  K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074" y="979488"/>
            <a:ext cx="8849852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82738" y="162334"/>
            <a:ext cx="542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HƯỚNG PHÁT TRIỂN ĐỀ TÀI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291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16287"/>
              </p:ext>
            </p:extLst>
          </p:nvPr>
        </p:nvGraphicFramePr>
        <p:xfrm>
          <a:off x="955766" y="1071154"/>
          <a:ext cx="10280469" cy="5068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7542">
                  <a:extLst>
                    <a:ext uri="{9D8B030D-6E8A-4147-A177-3AD203B41FA5}">
                      <a16:colId xmlns:a16="http://schemas.microsoft.com/office/drawing/2014/main" val="1116828923"/>
                    </a:ext>
                  </a:extLst>
                </a:gridCol>
                <a:gridCol w="6432927">
                  <a:extLst>
                    <a:ext uri="{9D8B030D-6E8A-4147-A177-3AD203B41FA5}">
                      <a16:colId xmlns:a16="http://schemas.microsoft.com/office/drawing/2014/main" val="3242313451"/>
                    </a:ext>
                  </a:extLst>
                </a:gridCol>
              </a:tblGrid>
              <a:tr h="5225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Thành viên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Công việc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169381"/>
                  </a:ext>
                </a:extLst>
              </a:tr>
              <a:tr h="106542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Mai Hữu Trí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Hỗ trợ thiết kế cơ sở dữ liệu, tìm kiếm thông tin, tổng hợp dữ liệu viết báo cáo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949442"/>
                  </a:ext>
                </a:extLst>
              </a:tr>
              <a:tr h="106542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Trần Văn Quốc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Hỗ trợ thiết kế cơ sở dữ liệu, viết code chức năng, thiết kế trang web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69638"/>
                  </a:ext>
                </a:extLst>
              </a:tr>
              <a:tr h="106542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Phạm Hồng Nghĩa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Thiết kế cơ sở dữ liệu, thiết kế giao diện trang web, hỗ trợ code chức năng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868422"/>
                  </a:ext>
                </a:extLst>
              </a:tr>
              <a:tr h="135018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Soudsavang Phonesamay</a:t>
                      </a:r>
                    </a:p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Vongsavath Khamlar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Hỗ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trợ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tìm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liệu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soát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lỗi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góp</a:t>
                      </a:r>
                      <a:r>
                        <a:rPr lang="en-US" sz="2000" dirty="0">
                          <a:effectLst/>
                        </a:rPr>
                        <a:t> ý </a:t>
                      </a:r>
                      <a:r>
                        <a:rPr lang="en-US" sz="2000" dirty="0" err="1">
                          <a:effectLst/>
                        </a:rPr>
                        <a:t>báo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cáo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2851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39982" y="162334"/>
            <a:ext cx="591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BẢNG PHÂN CÔNG NHIỆM VỤ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069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992" y="1253330"/>
            <a:ext cx="7104017" cy="453351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b="1" dirty="0" smtClean="0"/>
              <a:t> 	GIỚI THIỆU ĐỒ ÁN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b="1" dirty="0" smtClean="0"/>
              <a:t> 	TỔNG QUAN LÝ THUYẾT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b="1" dirty="0" smtClean="0"/>
              <a:t> 	PHÁT TRIỂN CHƯƠNG TRÌNH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b="1" dirty="0" smtClean="0"/>
              <a:t> 	CHƯƠNG TRÌNH DEMO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b="1" dirty="0" smtClean="0"/>
              <a:t> 	KẾT LUẬN- HƯỚNG PHÁT TRIỂN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z="1300" b="1" smtClean="0">
                <a:solidFill>
                  <a:schemeClr val="tx1"/>
                </a:solidFill>
              </a:rPr>
              <a:t>5</a:t>
            </a:fld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5552" y="162334"/>
            <a:ext cx="382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GIỚI THIỆU ĐỒ ÁN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87085" y="3297643"/>
            <a:ext cx="7366715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 smtClean="0"/>
              <a:t>Đáp</a:t>
            </a:r>
            <a:r>
              <a:rPr lang="en-US" sz="3200" dirty="0" smtClean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30228" y="1603983"/>
            <a:ext cx="6310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/>
              <a:t>nghệ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tin</a:t>
            </a:r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974132" y="2359282"/>
            <a:ext cx="482978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bước</a:t>
            </a:r>
            <a:r>
              <a:rPr lang="en-US" sz="3200" dirty="0"/>
              <a:t> </a:t>
            </a:r>
            <a:r>
              <a:rPr lang="en-US" sz="3200" dirty="0" err="1"/>
              <a:t>đột</a:t>
            </a:r>
            <a:r>
              <a:rPr lang="en-US" sz="3200" dirty="0"/>
              <a:t> </a:t>
            </a:r>
            <a:r>
              <a:rPr lang="en-US" sz="3200" dirty="0" err="1"/>
              <a:t>phá</a:t>
            </a:r>
            <a:r>
              <a:rPr lang="en-US" sz="3200" dirty="0"/>
              <a:t>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156256" y="4855333"/>
            <a:ext cx="800432" cy="6568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13442" y="4855333"/>
            <a:ext cx="9538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</a:t>
            </a:r>
            <a:r>
              <a:rPr lang="en-US" sz="3200" dirty="0" err="1" smtClean="0"/>
              <a:t>hực</a:t>
            </a:r>
            <a:r>
              <a:rPr lang="en-US" sz="3200" dirty="0" smtClean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“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hiểu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website </a:t>
            </a:r>
            <a:r>
              <a:rPr lang="en-US" sz="3200" dirty="0" err="1"/>
              <a:t>với</a:t>
            </a:r>
            <a:r>
              <a:rPr lang="en-US" sz="3200" dirty="0"/>
              <a:t> ASP.NET Core”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619296" y="2265745"/>
            <a:ext cx="0" cy="15283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19296" y="3794100"/>
            <a:ext cx="123140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19296" y="2901471"/>
            <a:ext cx="123140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56256" y="2271246"/>
            <a:ext cx="14630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z="1300" b="1" smtClean="0">
                <a:solidFill>
                  <a:schemeClr val="tx1"/>
                </a:solidFill>
              </a:rPr>
              <a:t>6</a:t>
            </a:fld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205" y="1659285"/>
            <a:ext cx="60007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Website </a:t>
            </a:r>
            <a:r>
              <a:rPr lang="en-US" sz="3200" dirty="0"/>
              <a:t>hay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web hay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mạng</a:t>
            </a:r>
            <a:r>
              <a:rPr lang="en-US" sz="3200" dirty="0"/>
              <a:t>, </a:t>
            </a:r>
            <a:r>
              <a:rPr lang="en-US" sz="3200" dirty="0" err="1"/>
              <a:t>chạy</a:t>
            </a:r>
            <a:r>
              <a:rPr lang="en-US" sz="3200" dirty="0"/>
              <a:t> </a:t>
            </a:r>
            <a:r>
              <a:rPr lang="en-US" sz="3200" dirty="0" err="1"/>
              <a:t>bởi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http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smtClean="0"/>
              <a:t>internet </a:t>
            </a:r>
            <a:r>
              <a:rPr lang="en-US" sz="3200" dirty="0" err="1" smtClean="0"/>
              <a:t>đùng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quảng</a:t>
            </a:r>
            <a:r>
              <a:rPr lang="en-US" sz="3200" dirty="0" smtClean="0"/>
              <a:t> </a:t>
            </a:r>
            <a:r>
              <a:rPr lang="en-US" sz="3200" dirty="0" err="1" smtClean="0"/>
              <a:t>bá</a:t>
            </a:r>
            <a:r>
              <a:rPr lang="en-US" sz="3200" dirty="0" smtClean="0"/>
              <a:t>, </a:t>
            </a:r>
            <a:r>
              <a:rPr lang="en-US" sz="3200" dirty="0" err="1" smtClean="0"/>
              <a:t>quảng</a:t>
            </a:r>
            <a:r>
              <a:rPr lang="en-US" sz="3200" dirty="0" smtClean="0"/>
              <a:t> </a:t>
            </a:r>
            <a:r>
              <a:rPr lang="en-US" sz="3200" dirty="0" err="1" smtClean="0"/>
              <a:t>cáo</a:t>
            </a:r>
            <a:r>
              <a:rPr lang="en-US" sz="3200" dirty="0" smtClean="0"/>
              <a:t>, </a:t>
            </a: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, tin </a:t>
            </a:r>
            <a:r>
              <a:rPr lang="en-US" sz="3200" dirty="0" err="1" smtClean="0"/>
              <a:t>tức</a:t>
            </a:r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Tx/>
              <a:buChar char="-"/>
            </a:pPr>
            <a:r>
              <a:rPr lang="en-US" sz="3200" dirty="0" err="1"/>
              <a:t>C</a:t>
            </a:r>
            <a:r>
              <a:rPr lang="en-US" sz="3200" dirty="0" err="1" smtClean="0"/>
              <a:t>ông</a:t>
            </a:r>
            <a:r>
              <a:rPr lang="en-US" sz="3200" dirty="0" smtClean="0"/>
              <a:t> </a:t>
            </a:r>
            <a:r>
              <a:rPr lang="en-US" sz="3200" dirty="0" err="1"/>
              <a:t>nghệ</a:t>
            </a:r>
            <a:r>
              <a:rPr lang="en-US" sz="3200" dirty="0"/>
              <a:t> </a:t>
            </a:r>
            <a:r>
              <a:rPr lang="en-US" sz="3200" dirty="0" err="1"/>
              <a:t>ASP.Net</a:t>
            </a:r>
            <a:r>
              <a:rPr lang="en-US" sz="3200" dirty="0"/>
              <a:t> Core</a:t>
            </a:r>
          </a:p>
        </p:txBody>
      </p:sp>
      <p:pic>
        <p:nvPicPr>
          <p:cNvPr id="5" name="Picture 4" descr="Website là gì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93" y="1807028"/>
            <a:ext cx="5635250" cy="32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47405" y="162334"/>
            <a:ext cx="469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TỔNG QUAN LÝ THUYẾT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622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6951" y="1481366"/>
            <a:ext cx="9878097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ASP.NET </a:t>
            </a:r>
            <a:r>
              <a:rPr lang="en-US" sz="3200" dirty="0"/>
              <a:t>Core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framework </a:t>
            </a:r>
            <a:r>
              <a:rPr lang="en-US" sz="3200" dirty="0" err="1"/>
              <a:t>dành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web </a:t>
            </a:r>
            <a:r>
              <a:rPr lang="en-US" sz="3200" dirty="0" err="1"/>
              <a:t>mới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Microsoft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z="1300" b="1" smtClean="0">
                <a:solidFill>
                  <a:schemeClr val="tx1"/>
                </a:solidFill>
                <a:latin typeface="+mj-lt"/>
              </a:rPr>
              <a:t>7</a:t>
            </a:fld>
            <a:endParaRPr lang="en-US" sz="13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2" descr="ASP .NET Core, phần 1 giới thiệu .NET CORE – Hung Do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51" b="55735"/>
          <a:stretch/>
        </p:blipFill>
        <p:spPr bwMode="auto">
          <a:xfrm>
            <a:off x="1514997" y="3093119"/>
            <a:ext cx="2874124" cy="22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ài khoản Microsoft - Bạn không thể không biết! - từ Hotromicroso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093119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SP .NET Core, phần 1 giới thiệu .NET CORE – Hung Do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8" r="33140" b="55735"/>
          <a:stretch/>
        </p:blipFill>
        <p:spPr bwMode="auto">
          <a:xfrm>
            <a:off x="7802879" y="3093119"/>
            <a:ext cx="2914582" cy="22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1422" y="162334"/>
            <a:ext cx="572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GIỚI THIỆU VỀ ASP.NET CORE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7729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6951" y="1406838"/>
            <a:ext cx="98780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/>
              <a:t>ASP.NET Core </a:t>
            </a:r>
            <a:r>
              <a:rPr lang="en-US" sz="3200" dirty="0" err="1"/>
              <a:t>là</a:t>
            </a:r>
            <a:r>
              <a:rPr lang="en-US" sz="3200" dirty="0"/>
              <a:t> framework </a:t>
            </a:r>
            <a:r>
              <a:rPr lang="en-US" sz="3200" dirty="0" err="1"/>
              <a:t>của</a:t>
            </a:r>
            <a:r>
              <a:rPr lang="en-US" sz="3200" dirty="0"/>
              <a:t> Microsoft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web. </a:t>
            </a:r>
            <a:r>
              <a:rPr lang="en-US" sz="3200" dirty="0" err="1"/>
              <a:t>Phiên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tiên</a:t>
            </a:r>
            <a:r>
              <a:rPr lang="en-US" sz="3200" dirty="0"/>
              <a:t> ASP.NET Core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tháng</a:t>
            </a:r>
            <a:r>
              <a:rPr lang="en-US" sz="3200" dirty="0"/>
              <a:t> 6 </a:t>
            </a:r>
            <a:r>
              <a:rPr lang="en-US" sz="3200" dirty="0" err="1"/>
              <a:t>năm</a:t>
            </a:r>
            <a:r>
              <a:rPr lang="en-US" sz="3200" dirty="0"/>
              <a:t> 2016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ASP.NET </a:t>
            </a:r>
            <a:r>
              <a:rPr lang="en-US" sz="3200" dirty="0" smtClean="0"/>
              <a:t>Core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phù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web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z="1300" b="1" smtClean="0">
                <a:solidFill>
                  <a:schemeClr val="tx1"/>
                </a:solidFill>
                <a:latin typeface="+mj-lt"/>
              </a:rPr>
              <a:t>8</a:t>
            </a:fld>
            <a:endParaRPr lang="en-US" sz="1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7953" y="162334"/>
            <a:ext cx="571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GIỚI THIỆU VỀ ASP.NET CORE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1275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106"/>
            <a:ext cx="10515600" cy="51808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 smtClean="0"/>
              <a:t>Đặt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bài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toán</a:t>
            </a:r>
            <a:endParaRPr lang="en-US" sz="3200" dirty="0"/>
          </a:p>
          <a:p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web </a:t>
            </a:r>
            <a:r>
              <a:rPr lang="en-US" sz="3200" dirty="0" err="1"/>
              <a:t>bán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giản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mọi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, </a:t>
            </a:r>
            <a:r>
              <a:rPr lang="en-US" sz="3200" dirty="0" err="1"/>
              <a:t>thông</a:t>
            </a:r>
            <a:r>
              <a:rPr lang="en-US" sz="3200" dirty="0"/>
              <a:t> tin chi </a:t>
            </a:r>
            <a:r>
              <a:rPr lang="en-US" sz="3200" dirty="0" err="1"/>
              <a:t>tiết</a:t>
            </a:r>
            <a:r>
              <a:rPr lang="en-US" sz="3200" dirty="0"/>
              <a:t>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tận</a:t>
            </a:r>
            <a:r>
              <a:rPr lang="en-US" sz="3200" dirty="0"/>
              <a:t> </a:t>
            </a:r>
            <a:r>
              <a:rPr lang="en-US" sz="3200" dirty="0" err="1"/>
              <a:t>nơi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 smtClean="0"/>
              <a:t>hàng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nắm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đầy</a:t>
            </a:r>
            <a:r>
              <a:rPr lang="en-US" sz="3200" dirty="0"/>
              <a:t> </a:t>
            </a:r>
            <a:r>
              <a:rPr lang="en-US" sz="3200" dirty="0" err="1"/>
              <a:t>đủ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 </a:t>
            </a:r>
            <a:r>
              <a:rPr lang="en-US" sz="3200" dirty="0" err="1" smtClean="0"/>
              <a:t>mình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mua</a:t>
            </a:r>
            <a:r>
              <a:rPr lang="en-US" sz="3200" dirty="0" smtClean="0"/>
              <a:t> </a:t>
            </a:r>
            <a:r>
              <a:rPr lang="en-US" sz="3200" dirty="0" err="1" smtClean="0"/>
              <a:t>hàng</a:t>
            </a:r>
            <a:r>
              <a:rPr lang="en-US" sz="3200" dirty="0" smtClean="0"/>
              <a:t> </a:t>
            </a: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mặt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ý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6C5A-A1BD-41DE-8E87-71900178454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0611" y="162334"/>
            <a:ext cx="565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PHÁT TRIỂN CHƯƠNG TRÌNH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89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827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Hong Nghia</dc:creator>
  <cp:lastModifiedBy>Pham Hong Nghia</cp:lastModifiedBy>
  <cp:revision>149</cp:revision>
  <dcterms:created xsi:type="dcterms:W3CDTF">2021-05-15T14:35:30Z</dcterms:created>
  <dcterms:modified xsi:type="dcterms:W3CDTF">2021-06-05T07:24:05Z</dcterms:modified>
</cp:coreProperties>
</file>