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55" r:id="rId2"/>
  </p:sldMasterIdLst>
  <p:notesMasterIdLst>
    <p:notesMasterId r:id="rId37"/>
  </p:notesMasterIdLst>
  <p:sldIdLst>
    <p:sldId id="256" r:id="rId3"/>
    <p:sldId id="257" r:id="rId4"/>
    <p:sldId id="306" r:id="rId5"/>
    <p:sldId id="261" r:id="rId6"/>
    <p:sldId id="258" r:id="rId7"/>
    <p:sldId id="289" r:id="rId8"/>
    <p:sldId id="296" r:id="rId9"/>
    <p:sldId id="291" r:id="rId10"/>
    <p:sldId id="293" r:id="rId11"/>
    <p:sldId id="294" r:id="rId12"/>
    <p:sldId id="295" r:id="rId13"/>
    <p:sldId id="297" r:id="rId14"/>
    <p:sldId id="262" r:id="rId15"/>
    <p:sldId id="298" r:id="rId16"/>
    <p:sldId id="299" r:id="rId17"/>
    <p:sldId id="300" r:id="rId18"/>
    <p:sldId id="302" r:id="rId19"/>
    <p:sldId id="305" r:id="rId20"/>
    <p:sldId id="304" r:id="rId21"/>
    <p:sldId id="319" r:id="rId22"/>
    <p:sldId id="310" r:id="rId23"/>
    <p:sldId id="307" r:id="rId24"/>
    <p:sldId id="308" r:id="rId25"/>
    <p:sldId id="303" r:id="rId26"/>
    <p:sldId id="309" r:id="rId27"/>
    <p:sldId id="311" r:id="rId28"/>
    <p:sldId id="312" r:id="rId29"/>
    <p:sldId id="313" r:id="rId30"/>
    <p:sldId id="314" r:id="rId31"/>
    <p:sldId id="315" r:id="rId32"/>
    <p:sldId id="316" r:id="rId33"/>
    <p:sldId id="317" r:id="rId34"/>
    <p:sldId id="318" r:id="rId35"/>
    <p:sldId id="301" r:id="rId36"/>
  </p:sldIdLst>
  <p:sldSz cx="9144000" cy="5143500" type="screen16x9"/>
  <p:notesSz cx="6858000" cy="9144000"/>
  <p:embeddedFontLst>
    <p:embeddedFont>
      <p:font typeface="Arial Black" panose="020B0A04020102020204" pitchFamily="34" charset="0"/>
      <p:bold r:id="rId38"/>
    </p:embeddedFont>
    <p:embeddedFont>
      <p:font typeface="Lato Light" panose="020B0604020202020204" charset="0"/>
      <p:regular r:id="rId39"/>
      <p:bold r:id="rId40"/>
      <p:italic r:id="rId41"/>
      <p:boldItalic r:id="rId42"/>
    </p:embeddedFont>
    <p:embeddedFont>
      <p:font typeface="Calibri" panose="020F0502020204030204" pitchFamily="34" charset="0"/>
      <p:regular r:id="rId43"/>
      <p:bold r:id="rId44"/>
      <p:italic r:id="rId45"/>
      <p:boldItalic r:id="rId46"/>
    </p:embeddedFont>
    <p:embeddedFont>
      <p:font typeface="Lato Black" panose="020B0604020202020204" charset="0"/>
      <p:bold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69F4BFC0-5E52-4C6D-98B1-1F2CB393CA5E}">
          <p14:sldIdLst>
            <p14:sldId id="256"/>
            <p14:sldId id="257"/>
            <p14:sldId id="306"/>
            <p14:sldId id="261"/>
            <p14:sldId id="258"/>
            <p14:sldId id="289"/>
            <p14:sldId id="296"/>
            <p14:sldId id="291"/>
            <p14:sldId id="293"/>
            <p14:sldId id="294"/>
            <p14:sldId id="295"/>
            <p14:sldId id="297"/>
            <p14:sldId id="262"/>
            <p14:sldId id="298"/>
            <p14:sldId id="299"/>
            <p14:sldId id="300"/>
            <p14:sldId id="302"/>
            <p14:sldId id="305"/>
            <p14:sldId id="304"/>
            <p14:sldId id="319"/>
            <p14:sldId id="310"/>
            <p14:sldId id="307"/>
            <p14:sldId id="308"/>
            <p14:sldId id="303"/>
            <p14:sldId id="309"/>
            <p14:sldId id="311"/>
            <p14:sldId id="312"/>
            <p14:sldId id="313"/>
            <p14:sldId id="314"/>
            <p14:sldId id="315"/>
            <p14:sldId id="316"/>
            <p14:sldId id="317"/>
            <p14:sldId id="318"/>
            <p14:sldId id="30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88DE16"/>
    <a:srgbClr val="FFFFFF"/>
    <a:srgbClr val="CCFF33"/>
    <a:srgbClr val="96955F"/>
    <a:srgbClr val="A8A14C"/>
    <a:srgbClr val="663300"/>
    <a:srgbClr val="FF9900"/>
    <a:srgbClr val="00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295455F-198B-42C5-81CF-AED617D49399}">
  <a:tblStyle styleId="{4295455F-198B-42C5-81CF-AED617D4939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3" d="100"/>
          <a:sy n="103" d="100"/>
        </p:scale>
        <p:origin x="-342" y="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7.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6.xml"/><Relationship Id="rId51"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D42E91-521C-49F0-B4C6-03134C8FEC79}" type="doc">
      <dgm:prSet loTypeId="urn:microsoft.com/office/officeart/2005/8/layout/hList3" loCatId="list" qsTypeId="urn:microsoft.com/office/officeart/2005/8/quickstyle/simple1" qsCatId="simple" csTypeId="urn:microsoft.com/office/officeart/2005/8/colors/accent3_1" csCatId="accent3" phldr="1"/>
      <dgm:spPr/>
      <dgm:t>
        <a:bodyPr/>
        <a:lstStyle/>
        <a:p>
          <a:endParaRPr lang="vi-VN"/>
        </a:p>
      </dgm:t>
    </dgm:pt>
    <dgm:pt modelId="{91842997-B324-44C9-9EE0-6D5B16483E22}">
      <dgm:prSet phldrT="[Text]"/>
      <dgm:spPr/>
      <dgm:t>
        <a:bodyPr/>
        <a:lstStyle/>
        <a:p>
          <a:r>
            <a:rPr lang="en-US" dirty="0" smtClean="0">
              <a:latin typeface="+mj-lt"/>
            </a:rPr>
            <a:t>MAIN CONTENT</a:t>
          </a:r>
          <a:endParaRPr lang="vi-VN" dirty="0">
            <a:latin typeface="+mj-lt"/>
          </a:endParaRPr>
        </a:p>
      </dgm:t>
    </dgm:pt>
    <dgm:pt modelId="{65FEF55A-1C3A-40A0-A485-2C15AB3A44CA}" type="parTrans" cxnId="{D22E3AAA-5052-4634-A741-6769AD5EFCA1}">
      <dgm:prSet/>
      <dgm:spPr/>
      <dgm:t>
        <a:bodyPr/>
        <a:lstStyle/>
        <a:p>
          <a:endParaRPr lang="vi-VN"/>
        </a:p>
      </dgm:t>
    </dgm:pt>
    <dgm:pt modelId="{B33CBEB8-E06A-449A-ABF5-02BB2A57E566}" type="sibTrans" cxnId="{D22E3AAA-5052-4634-A741-6769AD5EFCA1}">
      <dgm:prSet/>
      <dgm:spPr/>
      <dgm:t>
        <a:bodyPr/>
        <a:lstStyle/>
        <a:p>
          <a:endParaRPr lang="vi-VN"/>
        </a:p>
      </dgm:t>
    </dgm:pt>
    <dgm:pt modelId="{412F834F-DB80-4B1C-8709-904D20C327C2}">
      <dgm:prSet phldrT="[Text]"/>
      <dgm:spPr/>
      <dgm:t>
        <a:bodyPr/>
        <a:lstStyle/>
        <a:p>
          <a:r>
            <a:rPr lang="en-US" dirty="0" smtClean="0">
              <a:latin typeface="+mj-lt"/>
            </a:rPr>
            <a:t>Java Core</a:t>
          </a:r>
          <a:endParaRPr lang="vi-VN" dirty="0">
            <a:latin typeface="+mj-lt"/>
          </a:endParaRPr>
        </a:p>
      </dgm:t>
    </dgm:pt>
    <dgm:pt modelId="{49C9770A-6C25-46F3-84DF-6BABF5DA1D65}" type="parTrans" cxnId="{62C516C4-5CB1-4EF0-A5A9-6DA3BFCBA8C5}">
      <dgm:prSet/>
      <dgm:spPr/>
      <dgm:t>
        <a:bodyPr/>
        <a:lstStyle/>
        <a:p>
          <a:endParaRPr lang="vi-VN"/>
        </a:p>
      </dgm:t>
    </dgm:pt>
    <dgm:pt modelId="{6606F71F-4C50-44B2-9921-15EDE8104E4C}" type="sibTrans" cxnId="{62C516C4-5CB1-4EF0-A5A9-6DA3BFCBA8C5}">
      <dgm:prSet/>
      <dgm:spPr/>
      <dgm:t>
        <a:bodyPr/>
        <a:lstStyle/>
        <a:p>
          <a:endParaRPr lang="vi-VN"/>
        </a:p>
      </dgm:t>
    </dgm:pt>
    <dgm:pt modelId="{93F4D219-6F2B-4FD9-9DA6-41EA8A5B525F}">
      <dgm:prSet phldrT="[Text]"/>
      <dgm:spPr/>
      <dgm:t>
        <a:bodyPr/>
        <a:lstStyle/>
        <a:p>
          <a:r>
            <a:rPr lang="en-US" dirty="0" smtClean="0">
              <a:latin typeface="+mj-lt"/>
            </a:rPr>
            <a:t>Design Patterns</a:t>
          </a:r>
          <a:endParaRPr lang="vi-VN" dirty="0">
            <a:latin typeface="+mj-lt"/>
          </a:endParaRPr>
        </a:p>
      </dgm:t>
    </dgm:pt>
    <dgm:pt modelId="{3157272C-E7AC-4F11-AB76-83A18A67C3EA}" type="parTrans" cxnId="{55D80D49-0800-435F-A774-B774BDE63BDE}">
      <dgm:prSet/>
      <dgm:spPr/>
      <dgm:t>
        <a:bodyPr/>
        <a:lstStyle/>
        <a:p>
          <a:endParaRPr lang="vi-VN"/>
        </a:p>
      </dgm:t>
    </dgm:pt>
    <dgm:pt modelId="{80E9ECA6-ECAF-4C79-BC3A-5809DAEE9AAB}" type="sibTrans" cxnId="{55D80D49-0800-435F-A774-B774BDE63BDE}">
      <dgm:prSet/>
      <dgm:spPr/>
      <dgm:t>
        <a:bodyPr/>
        <a:lstStyle/>
        <a:p>
          <a:endParaRPr lang="vi-VN"/>
        </a:p>
      </dgm:t>
    </dgm:pt>
    <dgm:pt modelId="{349F45F1-9B31-4C58-822B-BA2420085DC5}">
      <dgm:prSet phldrT="[Text]"/>
      <dgm:spPr/>
      <dgm:t>
        <a:bodyPr/>
        <a:lstStyle/>
        <a:p>
          <a:r>
            <a:rPr lang="en-US" dirty="0" smtClean="0">
              <a:latin typeface="+mj-lt"/>
            </a:rPr>
            <a:t>OOD principle</a:t>
          </a:r>
          <a:endParaRPr lang="vi-VN" dirty="0">
            <a:latin typeface="+mj-lt"/>
          </a:endParaRPr>
        </a:p>
      </dgm:t>
    </dgm:pt>
    <dgm:pt modelId="{DB7A75A6-5ACE-4844-8541-3B2179FF808F}" type="parTrans" cxnId="{3311BFFB-F339-40C8-B430-34BB5AB7A575}">
      <dgm:prSet/>
      <dgm:spPr/>
      <dgm:t>
        <a:bodyPr/>
        <a:lstStyle/>
        <a:p>
          <a:endParaRPr lang="vi-VN"/>
        </a:p>
      </dgm:t>
    </dgm:pt>
    <dgm:pt modelId="{DDAB95B2-587C-401C-9DCF-064CC84534F3}" type="sibTrans" cxnId="{3311BFFB-F339-40C8-B430-34BB5AB7A575}">
      <dgm:prSet/>
      <dgm:spPr/>
      <dgm:t>
        <a:bodyPr/>
        <a:lstStyle/>
        <a:p>
          <a:endParaRPr lang="vi-VN"/>
        </a:p>
      </dgm:t>
    </dgm:pt>
    <dgm:pt modelId="{CA9A8293-9F80-477D-83B9-98149539AAAE}">
      <dgm:prSet phldrT="[Text]"/>
      <dgm:spPr/>
      <dgm:t>
        <a:bodyPr/>
        <a:lstStyle/>
        <a:p>
          <a:r>
            <a:rPr lang="en-US" dirty="0" smtClean="0">
              <a:latin typeface="+mj-lt"/>
            </a:rPr>
            <a:t>Hibernate</a:t>
          </a:r>
          <a:endParaRPr lang="vi-VN" dirty="0">
            <a:latin typeface="+mj-lt"/>
          </a:endParaRPr>
        </a:p>
      </dgm:t>
    </dgm:pt>
    <dgm:pt modelId="{7AB8805B-EE93-414A-A29B-9EEE47348A44}" type="parTrans" cxnId="{E30B67CF-50F2-437A-B366-F4C8CA2F2143}">
      <dgm:prSet/>
      <dgm:spPr/>
      <dgm:t>
        <a:bodyPr/>
        <a:lstStyle/>
        <a:p>
          <a:endParaRPr lang="vi-VN"/>
        </a:p>
      </dgm:t>
    </dgm:pt>
    <dgm:pt modelId="{D7AB324A-ABCC-41F5-A30A-65A10934227E}" type="sibTrans" cxnId="{E30B67CF-50F2-437A-B366-F4C8CA2F2143}">
      <dgm:prSet/>
      <dgm:spPr/>
      <dgm:t>
        <a:bodyPr/>
        <a:lstStyle/>
        <a:p>
          <a:endParaRPr lang="vi-VN"/>
        </a:p>
      </dgm:t>
    </dgm:pt>
    <dgm:pt modelId="{93FBD0CB-6987-4F21-A4E6-390A9F2165CD}">
      <dgm:prSet phldrT="[Text]"/>
      <dgm:spPr/>
      <dgm:t>
        <a:bodyPr/>
        <a:lstStyle/>
        <a:p>
          <a:r>
            <a:rPr lang="en-US" dirty="0" smtClean="0">
              <a:latin typeface="+mj-lt"/>
            </a:rPr>
            <a:t>Spring</a:t>
          </a:r>
          <a:endParaRPr lang="vi-VN" dirty="0">
            <a:latin typeface="+mj-lt"/>
          </a:endParaRPr>
        </a:p>
      </dgm:t>
    </dgm:pt>
    <dgm:pt modelId="{D190EDA5-C89F-4651-931A-4918CCA222B3}" type="parTrans" cxnId="{20CC6031-C03D-43EB-A315-FEBC31BBDCF5}">
      <dgm:prSet/>
      <dgm:spPr/>
      <dgm:t>
        <a:bodyPr/>
        <a:lstStyle/>
        <a:p>
          <a:endParaRPr lang="vi-VN"/>
        </a:p>
      </dgm:t>
    </dgm:pt>
    <dgm:pt modelId="{00677800-9E06-42A8-A5CA-A62187FA827B}" type="sibTrans" cxnId="{20CC6031-C03D-43EB-A315-FEBC31BBDCF5}">
      <dgm:prSet/>
      <dgm:spPr/>
      <dgm:t>
        <a:bodyPr/>
        <a:lstStyle/>
        <a:p>
          <a:endParaRPr lang="vi-VN"/>
        </a:p>
      </dgm:t>
    </dgm:pt>
    <dgm:pt modelId="{E7D35E24-63FE-4CA6-9922-5CD26463261F}">
      <dgm:prSet phldrT="[Text]"/>
      <dgm:spPr/>
      <dgm:t>
        <a:bodyPr/>
        <a:lstStyle/>
        <a:p>
          <a:r>
            <a:rPr lang="en-US" dirty="0" smtClean="0">
              <a:latin typeface="+mj-lt"/>
            </a:rPr>
            <a:t>JavaScript</a:t>
          </a:r>
          <a:endParaRPr lang="vi-VN" dirty="0">
            <a:latin typeface="+mj-lt"/>
          </a:endParaRPr>
        </a:p>
      </dgm:t>
    </dgm:pt>
    <dgm:pt modelId="{E8807552-5F18-4FB6-BC06-01A00F4F27D9}" type="parTrans" cxnId="{411C3439-275A-4756-BD23-7C7B9CA2BED5}">
      <dgm:prSet/>
      <dgm:spPr/>
      <dgm:t>
        <a:bodyPr/>
        <a:lstStyle/>
        <a:p>
          <a:endParaRPr lang="vi-VN"/>
        </a:p>
      </dgm:t>
    </dgm:pt>
    <dgm:pt modelId="{3C433F29-6959-4757-8A43-AE938930B5DF}" type="sibTrans" cxnId="{411C3439-275A-4756-BD23-7C7B9CA2BED5}">
      <dgm:prSet/>
      <dgm:spPr/>
      <dgm:t>
        <a:bodyPr/>
        <a:lstStyle/>
        <a:p>
          <a:endParaRPr lang="vi-VN"/>
        </a:p>
      </dgm:t>
    </dgm:pt>
    <dgm:pt modelId="{CED6295D-BB69-4B99-B8C9-9E78C7A1638E}">
      <dgm:prSet phldrT="[Text]"/>
      <dgm:spPr/>
      <dgm:t>
        <a:bodyPr/>
        <a:lstStyle/>
        <a:p>
          <a:r>
            <a:rPr lang="en-US" dirty="0" smtClean="0">
              <a:latin typeface="+mj-lt"/>
            </a:rPr>
            <a:t>Angular</a:t>
          </a:r>
          <a:endParaRPr lang="vi-VN" dirty="0">
            <a:latin typeface="+mj-lt"/>
          </a:endParaRPr>
        </a:p>
      </dgm:t>
    </dgm:pt>
    <dgm:pt modelId="{1421E971-2417-4DB1-8D3C-F9BEA9061959}" type="parTrans" cxnId="{3B06D7F7-46A4-4A04-9580-A8C1F1849872}">
      <dgm:prSet/>
      <dgm:spPr/>
      <dgm:t>
        <a:bodyPr/>
        <a:lstStyle/>
        <a:p>
          <a:endParaRPr lang="vi-VN"/>
        </a:p>
      </dgm:t>
    </dgm:pt>
    <dgm:pt modelId="{27D3F7EE-3500-41F2-8796-C0677929A8B7}" type="sibTrans" cxnId="{3B06D7F7-46A4-4A04-9580-A8C1F1849872}">
      <dgm:prSet/>
      <dgm:spPr/>
      <dgm:t>
        <a:bodyPr/>
        <a:lstStyle/>
        <a:p>
          <a:endParaRPr lang="vi-VN"/>
        </a:p>
      </dgm:t>
    </dgm:pt>
    <dgm:pt modelId="{685C4CB7-91A5-4060-991A-55B3C8C3997A}">
      <dgm:prSet phldrT="[Text]"/>
      <dgm:spPr/>
      <dgm:t>
        <a:bodyPr/>
        <a:lstStyle/>
        <a:p>
          <a:endParaRPr lang="vi-VN" dirty="0"/>
        </a:p>
      </dgm:t>
    </dgm:pt>
    <dgm:pt modelId="{5657605F-144A-4659-9A15-82D8D275637A}" type="parTrans" cxnId="{2C39B2C7-358F-4AFA-BB2B-D2B185112D91}">
      <dgm:prSet/>
      <dgm:spPr/>
      <dgm:t>
        <a:bodyPr/>
        <a:lstStyle/>
        <a:p>
          <a:endParaRPr lang="vi-VN"/>
        </a:p>
      </dgm:t>
    </dgm:pt>
    <dgm:pt modelId="{CADBF192-F4E9-449A-9032-04D40B9A0808}" type="sibTrans" cxnId="{2C39B2C7-358F-4AFA-BB2B-D2B185112D91}">
      <dgm:prSet/>
      <dgm:spPr/>
      <dgm:t>
        <a:bodyPr/>
        <a:lstStyle/>
        <a:p>
          <a:endParaRPr lang="vi-VN"/>
        </a:p>
      </dgm:t>
    </dgm:pt>
    <dgm:pt modelId="{3E545BF6-F176-4262-B1B8-1400DF5834AF}" type="pres">
      <dgm:prSet presAssocID="{B8D42E91-521C-49F0-B4C6-03134C8FEC79}" presName="composite" presStyleCnt="0">
        <dgm:presLayoutVars>
          <dgm:chMax val="1"/>
          <dgm:dir/>
          <dgm:resizeHandles val="exact"/>
        </dgm:presLayoutVars>
      </dgm:prSet>
      <dgm:spPr/>
    </dgm:pt>
    <dgm:pt modelId="{C6283A28-76AF-489E-8AF2-BA45B052A6D2}" type="pres">
      <dgm:prSet presAssocID="{91842997-B324-44C9-9EE0-6D5B16483E22}" presName="roof" presStyleLbl="dkBgShp" presStyleIdx="0" presStyleCnt="2" custScaleY="63116" custLinFactNeighborY="14081"/>
      <dgm:spPr/>
    </dgm:pt>
    <dgm:pt modelId="{B0C744BE-61B3-4DB6-AF80-6A3B6F2AFA3B}" type="pres">
      <dgm:prSet presAssocID="{91842997-B324-44C9-9EE0-6D5B16483E22}" presName="pillars" presStyleCnt="0"/>
      <dgm:spPr/>
    </dgm:pt>
    <dgm:pt modelId="{9BE6FCD7-4DD5-422E-B44B-A4BD920316DE}" type="pres">
      <dgm:prSet presAssocID="{91842997-B324-44C9-9EE0-6D5B16483E22}" presName="pillar1" presStyleLbl="node1" presStyleIdx="0" presStyleCnt="7" custLinFactNeighborX="-2991" custLinFactNeighborY="-1617">
        <dgm:presLayoutVars>
          <dgm:bulletEnabled val="1"/>
        </dgm:presLayoutVars>
      </dgm:prSet>
      <dgm:spPr/>
      <dgm:t>
        <a:bodyPr/>
        <a:lstStyle/>
        <a:p>
          <a:endParaRPr lang="vi-VN"/>
        </a:p>
      </dgm:t>
    </dgm:pt>
    <dgm:pt modelId="{2934C120-9282-4C5E-BB4C-91271B59FB0E}" type="pres">
      <dgm:prSet presAssocID="{93F4D219-6F2B-4FD9-9DA6-41EA8A5B525F}" presName="pillarX" presStyleLbl="node1" presStyleIdx="1" presStyleCnt="7" custLinFactNeighborX="-2991" custLinFactNeighborY="-1617">
        <dgm:presLayoutVars>
          <dgm:bulletEnabled val="1"/>
        </dgm:presLayoutVars>
      </dgm:prSet>
      <dgm:spPr/>
      <dgm:t>
        <a:bodyPr/>
        <a:lstStyle/>
        <a:p>
          <a:endParaRPr lang="vi-VN"/>
        </a:p>
      </dgm:t>
    </dgm:pt>
    <dgm:pt modelId="{578FF5C8-B8B0-4983-AA72-40EE11778FD9}" type="pres">
      <dgm:prSet presAssocID="{349F45F1-9B31-4C58-822B-BA2420085DC5}" presName="pillarX" presStyleLbl="node1" presStyleIdx="2" presStyleCnt="7" custLinFactNeighborX="-2991" custLinFactNeighborY="-1617">
        <dgm:presLayoutVars>
          <dgm:bulletEnabled val="1"/>
        </dgm:presLayoutVars>
      </dgm:prSet>
      <dgm:spPr/>
      <dgm:t>
        <a:bodyPr/>
        <a:lstStyle/>
        <a:p>
          <a:endParaRPr lang="vi-VN"/>
        </a:p>
      </dgm:t>
    </dgm:pt>
    <dgm:pt modelId="{E9277827-EBE0-4159-9148-B04A3C77A9AD}" type="pres">
      <dgm:prSet presAssocID="{CA9A8293-9F80-477D-83B9-98149539AAAE}" presName="pillarX" presStyleLbl="node1" presStyleIdx="3" presStyleCnt="7" custLinFactNeighborX="-2991" custLinFactNeighborY="-1617">
        <dgm:presLayoutVars>
          <dgm:bulletEnabled val="1"/>
        </dgm:presLayoutVars>
      </dgm:prSet>
      <dgm:spPr/>
      <dgm:t>
        <a:bodyPr/>
        <a:lstStyle/>
        <a:p>
          <a:endParaRPr lang="vi-VN"/>
        </a:p>
      </dgm:t>
    </dgm:pt>
    <dgm:pt modelId="{4B1437D7-465C-47CE-9723-3C90FC1B4034}" type="pres">
      <dgm:prSet presAssocID="{93FBD0CB-6987-4F21-A4E6-390A9F2165CD}" presName="pillarX" presStyleLbl="node1" presStyleIdx="4" presStyleCnt="7" custLinFactNeighborX="-2991" custLinFactNeighborY="-1617">
        <dgm:presLayoutVars>
          <dgm:bulletEnabled val="1"/>
        </dgm:presLayoutVars>
      </dgm:prSet>
      <dgm:spPr/>
      <dgm:t>
        <a:bodyPr/>
        <a:lstStyle/>
        <a:p>
          <a:endParaRPr lang="vi-VN"/>
        </a:p>
      </dgm:t>
    </dgm:pt>
    <dgm:pt modelId="{1DDC4315-3ACA-4D22-806D-1D6B220F265A}" type="pres">
      <dgm:prSet presAssocID="{E7D35E24-63FE-4CA6-9922-5CD26463261F}" presName="pillarX" presStyleLbl="node1" presStyleIdx="5" presStyleCnt="7" custLinFactNeighborX="-2991" custLinFactNeighborY="-1617">
        <dgm:presLayoutVars>
          <dgm:bulletEnabled val="1"/>
        </dgm:presLayoutVars>
      </dgm:prSet>
      <dgm:spPr/>
      <dgm:t>
        <a:bodyPr/>
        <a:lstStyle/>
        <a:p>
          <a:endParaRPr lang="vi-VN"/>
        </a:p>
      </dgm:t>
    </dgm:pt>
    <dgm:pt modelId="{B757F61F-B3E0-409A-A3BB-E526FC06C487}" type="pres">
      <dgm:prSet presAssocID="{CED6295D-BB69-4B99-B8C9-9E78C7A1638E}" presName="pillarX" presStyleLbl="node1" presStyleIdx="6" presStyleCnt="7" custLinFactNeighborX="-2991" custLinFactNeighborY="-1617">
        <dgm:presLayoutVars>
          <dgm:bulletEnabled val="1"/>
        </dgm:presLayoutVars>
      </dgm:prSet>
      <dgm:spPr/>
      <dgm:t>
        <a:bodyPr/>
        <a:lstStyle/>
        <a:p>
          <a:endParaRPr lang="vi-VN"/>
        </a:p>
      </dgm:t>
    </dgm:pt>
    <dgm:pt modelId="{0C376B14-3160-430D-9017-F84567BAE0ED}" type="pres">
      <dgm:prSet presAssocID="{91842997-B324-44C9-9EE0-6D5B16483E22}" presName="base" presStyleLbl="dkBgShp" presStyleIdx="1" presStyleCnt="2"/>
      <dgm:spPr/>
    </dgm:pt>
  </dgm:ptLst>
  <dgm:cxnLst>
    <dgm:cxn modelId="{F4F3D1E3-2353-4376-B3E8-D5E55BB48B5F}" type="presOf" srcId="{93FBD0CB-6987-4F21-A4E6-390A9F2165CD}" destId="{4B1437D7-465C-47CE-9723-3C90FC1B4034}" srcOrd="0" destOrd="0" presId="urn:microsoft.com/office/officeart/2005/8/layout/hList3"/>
    <dgm:cxn modelId="{B32599F2-D283-4683-AF01-47465345A253}" type="presOf" srcId="{349F45F1-9B31-4C58-822B-BA2420085DC5}" destId="{578FF5C8-B8B0-4983-AA72-40EE11778FD9}" srcOrd="0" destOrd="0" presId="urn:microsoft.com/office/officeart/2005/8/layout/hList3"/>
    <dgm:cxn modelId="{62C516C4-5CB1-4EF0-A5A9-6DA3BFCBA8C5}" srcId="{91842997-B324-44C9-9EE0-6D5B16483E22}" destId="{412F834F-DB80-4B1C-8709-904D20C327C2}" srcOrd="0" destOrd="0" parTransId="{49C9770A-6C25-46F3-84DF-6BABF5DA1D65}" sibTransId="{6606F71F-4C50-44B2-9921-15EDE8104E4C}"/>
    <dgm:cxn modelId="{55D80D49-0800-435F-A774-B774BDE63BDE}" srcId="{91842997-B324-44C9-9EE0-6D5B16483E22}" destId="{93F4D219-6F2B-4FD9-9DA6-41EA8A5B525F}" srcOrd="1" destOrd="0" parTransId="{3157272C-E7AC-4F11-AB76-83A18A67C3EA}" sibTransId="{80E9ECA6-ECAF-4C79-BC3A-5809DAEE9AAB}"/>
    <dgm:cxn modelId="{D22E3AAA-5052-4634-A741-6769AD5EFCA1}" srcId="{B8D42E91-521C-49F0-B4C6-03134C8FEC79}" destId="{91842997-B324-44C9-9EE0-6D5B16483E22}" srcOrd="0" destOrd="0" parTransId="{65FEF55A-1C3A-40A0-A485-2C15AB3A44CA}" sibTransId="{B33CBEB8-E06A-449A-ABF5-02BB2A57E566}"/>
    <dgm:cxn modelId="{20CC6031-C03D-43EB-A315-FEBC31BBDCF5}" srcId="{91842997-B324-44C9-9EE0-6D5B16483E22}" destId="{93FBD0CB-6987-4F21-A4E6-390A9F2165CD}" srcOrd="4" destOrd="0" parTransId="{D190EDA5-C89F-4651-931A-4918CCA222B3}" sibTransId="{00677800-9E06-42A8-A5CA-A62187FA827B}"/>
    <dgm:cxn modelId="{220EB4A4-C1DF-407A-99AB-C41422C6D38E}" type="presOf" srcId="{E7D35E24-63FE-4CA6-9922-5CD26463261F}" destId="{1DDC4315-3ACA-4D22-806D-1D6B220F265A}" srcOrd="0" destOrd="0" presId="urn:microsoft.com/office/officeart/2005/8/layout/hList3"/>
    <dgm:cxn modelId="{D1BDFC67-27EA-4A74-9551-A14F1B4ADB39}" type="presOf" srcId="{91842997-B324-44C9-9EE0-6D5B16483E22}" destId="{C6283A28-76AF-489E-8AF2-BA45B052A6D2}" srcOrd="0" destOrd="0" presId="urn:microsoft.com/office/officeart/2005/8/layout/hList3"/>
    <dgm:cxn modelId="{86CF4105-FD4C-4509-AEE9-5121E8D25B45}" type="presOf" srcId="{412F834F-DB80-4B1C-8709-904D20C327C2}" destId="{9BE6FCD7-4DD5-422E-B44B-A4BD920316DE}" srcOrd="0" destOrd="0" presId="urn:microsoft.com/office/officeart/2005/8/layout/hList3"/>
    <dgm:cxn modelId="{2C39B2C7-358F-4AFA-BB2B-D2B185112D91}" srcId="{B8D42E91-521C-49F0-B4C6-03134C8FEC79}" destId="{685C4CB7-91A5-4060-991A-55B3C8C3997A}" srcOrd="1" destOrd="0" parTransId="{5657605F-144A-4659-9A15-82D8D275637A}" sibTransId="{CADBF192-F4E9-449A-9032-04D40B9A0808}"/>
    <dgm:cxn modelId="{7DA2502B-D675-4549-897D-A98CFFCAEE2A}" type="presOf" srcId="{CA9A8293-9F80-477D-83B9-98149539AAAE}" destId="{E9277827-EBE0-4159-9148-B04A3C77A9AD}" srcOrd="0" destOrd="0" presId="urn:microsoft.com/office/officeart/2005/8/layout/hList3"/>
    <dgm:cxn modelId="{9E8670A9-7F40-4C22-AF38-A86A025B2ADC}" type="presOf" srcId="{93F4D219-6F2B-4FD9-9DA6-41EA8A5B525F}" destId="{2934C120-9282-4C5E-BB4C-91271B59FB0E}" srcOrd="0" destOrd="0" presId="urn:microsoft.com/office/officeart/2005/8/layout/hList3"/>
    <dgm:cxn modelId="{13FBF4D0-46B8-4239-9B53-9191FD8FE8EF}" type="presOf" srcId="{CED6295D-BB69-4B99-B8C9-9E78C7A1638E}" destId="{B757F61F-B3E0-409A-A3BB-E526FC06C487}" srcOrd="0" destOrd="0" presId="urn:microsoft.com/office/officeart/2005/8/layout/hList3"/>
    <dgm:cxn modelId="{7C49C966-7674-49BD-9D86-5CB8C55E36C4}" type="presOf" srcId="{B8D42E91-521C-49F0-B4C6-03134C8FEC79}" destId="{3E545BF6-F176-4262-B1B8-1400DF5834AF}" srcOrd="0" destOrd="0" presId="urn:microsoft.com/office/officeart/2005/8/layout/hList3"/>
    <dgm:cxn modelId="{3311BFFB-F339-40C8-B430-34BB5AB7A575}" srcId="{91842997-B324-44C9-9EE0-6D5B16483E22}" destId="{349F45F1-9B31-4C58-822B-BA2420085DC5}" srcOrd="2" destOrd="0" parTransId="{DB7A75A6-5ACE-4844-8541-3B2179FF808F}" sibTransId="{DDAB95B2-587C-401C-9DCF-064CC84534F3}"/>
    <dgm:cxn modelId="{3B06D7F7-46A4-4A04-9580-A8C1F1849872}" srcId="{91842997-B324-44C9-9EE0-6D5B16483E22}" destId="{CED6295D-BB69-4B99-B8C9-9E78C7A1638E}" srcOrd="6" destOrd="0" parTransId="{1421E971-2417-4DB1-8D3C-F9BEA9061959}" sibTransId="{27D3F7EE-3500-41F2-8796-C0677929A8B7}"/>
    <dgm:cxn modelId="{E30B67CF-50F2-437A-B366-F4C8CA2F2143}" srcId="{91842997-B324-44C9-9EE0-6D5B16483E22}" destId="{CA9A8293-9F80-477D-83B9-98149539AAAE}" srcOrd="3" destOrd="0" parTransId="{7AB8805B-EE93-414A-A29B-9EEE47348A44}" sibTransId="{D7AB324A-ABCC-41F5-A30A-65A10934227E}"/>
    <dgm:cxn modelId="{411C3439-275A-4756-BD23-7C7B9CA2BED5}" srcId="{91842997-B324-44C9-9EE0-6D5B16483E22}" destId="{E7D35E24-63FE-4CA6-9922-5CD26463261F}" srcOrd="5" destOrd="0" parTransId="{E8807552-5F18-4FB6-BC06-01A00F4F27D9}" sibTransId="{3C433F29-6959-4757-8A43-AE938930B5DF}"/>
    <dgm:cxn modelId="{CDAEE6FB-05BD-4C0F-AA2C-D88DC9F8B279}" type="presParOf" srcId="{3E545BF6-F176-4262-B1B8-1400DF5834AF}" destId="{C6283A28-76AF-489E-8AF2-BA45B052A6D2}" srcOrd="0" destOrd="0" presId="urn:microsoft.com/office/officeart/2005/8/layout/hList3"/>
    <dgm:cxn modelId="{A0BBC777-2729-4101-B731-02ED1AE2A414}" type="presParOf" srcId="{3E545BF6-F176-4262-B1B8-1400DF5834AF}" destId="{B0C744BE-61B3-4DB6-AF80-6A3B6F2AFA3B}" srcOrd="1" destOrd="0" presId="urn:microsoft.com/office/officeart/2005/8/layout/hList3"/>
    <dgm:cxn modelId="{75E4A75B-66C4-4769-B6E4-527A6C36B662}" type="presParOf" srcId="{B0C744BE-61B3-4DB6-AF80-6A3B6F2AFA3B}" destId="{9BE6FCD7-4DD5-422E-B44B-A4BD920316DE}" srcOrd="0" destOrd="0" presId="urn:microsoft.com/office/officeart/2005/8/layout/hList3"/>
    <dgm:cxn modelId="{72C8EDA7-88AA-4E3F-AA62-76198A104414}" type="presParOf" srcId="{B0C744BE-61B3-4DB6-AF80-6A3B6F2AFA3B}" destId="{2934C120-9282-4C5E-BB4C-91271B59FB0E}" srcOrd="1" destOrd="0" presId="urn:microsoft.com/office/officeart/2005/8/layout/hList3"/>
    <dgm:cxn modelId="{D5601217-4F64-4934-86F9-ED5B77885B45}" type="presParOf" srcId="{B0C744BE-61B3-4DB6-AF80-6A3B6F2AFA3B}" destId="{578FF5C8-B8B0-4983-AA72-40EE11778FD9}" srcOrd="2" destOrd="0" presId="urn:microsoft.com/office/officeart/2005/8/layout/hList3"/>
    <dgm:cxn modelId="{E688BB7C-4CBC-43DA-9AD7-B55D7934A1F3}" type="presParOf" srcId="{B0C744BE-61B3-4DB6-AF80-6A3B6F2AFA3B}" destId="{E9277827-EBE0-4159-9148-B04A3C77A9AD}" srcOrd="3" destOrd="0" presId="urn:microsoft.com/office/officeart/2005/8/layout/hList3"/>
    <dgm:cxn modelId="{65726EC9-D636-42A1-B47C-F2EA1358B787}" type="presParOf" srcId="{B0C744BE-61B3-4DB6-AF80-6A3B6F2AFA3B}" destId="{4B1437D7-465C-47CE-9723-3C90FC1B4034}" srcOrd="4" destOrd="0" presId="urn:microsoft.com/office/officeart/2005/8/layout/hList3"/>
    <dgm:cxn modelId="{ECB27751-078B-4B12-A13F-244854A46433}" type="presParOf" srcId="{B0C744BE-61B3-4DB6-AF80-6A3B6F2AFA3B}" destId="{1DDC4315-3ACA-4D22-806D-1D6B220F265A}" srcOrd="5" destOrd="0" presId="urn:microsoft.com/office/officeart/2005/8/layout/hList3"/>
    <dgm:cxn modelId="{6EC1A889-A596-418C-9D25-97C675F523FE}" type="presParOf" srcId="{B0C744BE-61B3-4DB6-AF80-6A3B6F2AFA3B}" destId="{B757F61F-B3E0-409A-A3BB-E526FC06C487}" srcOrd="6" destOrd="0" presId="urn:microsoft.com/office/officeart/2005/8/layout/hList3"/>
    <dgm:cxn modelId="{A95B1195-071E-4B41-97F4-A2D5E42DE9EC}" type="presParOf" srcId="{3E545BF6-F176-4262-B1B8-1400DF5834AF}" destId="{0C376B14-3160-430D-9017-F84567BAE0ED}"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27D81F-9020-4F91-B860-15A101A1DE77}" type="doc">
      <dgm:prSet loTypeId="urn:microsoft.com/office/officeart/2005/8/layout/pList2" loCatId="list" qsTypeId="urn:microsoft.com/office/officeart/2005/8/quickstyle/3d2" qsCatId="3D" csTypeId="urn:microsoft.com/office/officeart/2005/8/colors/colorful1" csCatId="colorful" phldr="1"/>
      <dgm:spPr/>
      <dgm:t>
        <a:bodyPr/>
        <a:lstStyle/>
        <a:p>
          <a:endParaRPr lang="vi-VN"/>
        </a:p>
      </dgm:t>
    </dgm:pt>
    <dgm:pt modelId="{04406FFD-5CBA-41E6-94E1-F20334AC36DE}">
      <dgm:prSet phldrT="[Text]"/>
      <dgm:spPr/>
      <dgm:t>
        <a:bodyPr/>
        <a:lstStyle/>
        <a:p>
          <a:r>
            <a:rPr lang="vi-VN" dirty="0" smtClean="0"/>
            <a:t>One to one</a:t>
          </a:r>
          <a:endParaRPr lang="vi-VN" dirty="0"/>
        </a:p>
      </dgm:t>
    </dgm:pt>
    <dgm:pt modelId="{DF2E9F22-84F7-46CC-AB08-3FC4322FA9BC}" type="parTrans" cxnId="{485A60AE-B0EF-4000-8F35-634E98CA192B}">
      <dgm:prSet/>
      <dgm:spPr/>
      <dgm:t>
        <a:bodyPr/>
        <a:lstStyle/>
        <a:p>
          <a:endParaRPr lang="vi-VN"/>
        </a:p>
      </dgm:t>
    </dgm:pt>
    <dgm:pt modelId="{191D596B-93E1-47A3-89BC-C29D653108AB}" type="sibTrans" cxnId="{485A60AE-B0EF-4000-8F35-634E98CA192B}">
      <dgm:prSet/>
      <dgm:spPr/>
      <dgm:t>
        <a:bodyPr/>
        <a:lstStyle/>
        <a:p>
          <a:endParaRPr lang="vi-VN"/>
        </a:p>
      </dgm:t>
    </dgm:pt>
    <dgm:pt modelId="{93AEAEE4-9C19-4665-9E5B-8970E8771792}">
      <dgm:prSet phldrT="[Text]"/>
      <dgm:spPr/>
      <dgm:t>
        <a:bodyPr/>
        <a:lstStyle/>
        <a:p>
          <a:r>
            <a:rPr lang="vi-VN" dirty="0" smtClean="0"/>
            <a:t>One to many</a:t>
          </a:r>
          <a:endParaRPr lang="vi-VN" dirty="0"/>
        </a:p>
      </dgm:t>
    </dgm:pt>
    <dgm:pt modelId="{452C069B-B92B-4155-9836-791775894708}" type="parTrans" cxnId="{03D1561C-9496-4106-904C-82E00A949C08}">
      <dgm:prSet/>
      <dgm:spPr/>
      <dgm:t>
        <a:bodyPr/>
        <a:lstStyle/>
        <a:p>
          <a:endParaRPr lang="vi-VN"/>
        </a:p>
      </dgm:t>
    </dgm:pt>
    <dgm:pt modelId="{5E5DCBCC-5C0E-47E4-A956-6542BCBAEC8C}" type="sibTrans" cxnId="{03D1561C-9496-4106-904C-82E00A949C08}">
      <dgm:prSet/>
      <dgm:spPr/>
      <dgm:t>
        <a:bodyPr/>
        <a:lstStyle/>
        <a:p>
          <a:endParaRPr lang="vi-VN"/>
        </a:p>
      </dgm:t>
    </dgm:pt>
    <dgm:pt modelId="{D3649D64-5EEB-45C7-9B17-3213E1473F07}">
      <dgm:prSet phldrT="[Text]"/>
      <dgm:spPr/>
      <dgm:t>
        <a:bodyPr/>
        <a:lstStyle/>
        <a:p>
          <a:r>
            <a:rPr lang="vi-VN" dirty="0" smtClean="0"/>
            <a:t>Many to many</a:t>
          </a:r>
          <a:endParaRPr lang="vi-VN" dirty="0"/>
        </a:p>
      </dgm:t>
    </dgm:pt>
    <dgm:pt modelId="{2220E567-8AB5-4D75-83BA-B987DF9DB5B3}" type="parTrans" cxnId="{072F263F-AAAD-4446-9C7B-30382726A8BF}">
      <dgm:prSet/>
      <dgm:spPr/>
      <dgm:t>
        <a:bodyPr/>
        <a:lstStyle/>
        <a:p>
          <a:endParaRPr lang="vi-VN"/>
        </a:p>
      </dgm:t>
    </dgm:pt>
    <dgm:pt modelId="{8BF2BD65-0F2E-453F-A6A8-90B008EFD140}" type="sibTrans" cxnId="{072F263F-AAAD-4446-9C7B-30382726A8BF}">
      <dgm:prSet/>
      <dgm:spPr/>
      <dgm:t>
        <a:bodyPr/>
        <a:lstStyle/>
        <a:p>
          <a:endParaRPr lang="vi-VN"/>
        </a:p>
      </dgm:t>
    </dgm:pt>
    <dgm:pt modelId="{DD4717EE-60B0-47DD-BFE5-F4FCFBA030B4}" type="pres">
      <dgm:prSet presAssocID="{FF27D81F-9020-4F91-B860-15A101A1DE77}" presName="Name0" presStyleCnt="0">
        <dgm:presLayoutVars>
          <dgm:dir/>
          <dgm:resizeHandles val="exact"/>
        </dgm:presLayoutVars>
      </dgm:prSet>
      <dgm:spPr/>
    </dgm:pt>
    <dgm:pt modelId="{E37BEA4D-7BD9-4B99-A189-B6A347611E44}" type="pres">
      <dgm:prSet presAssocID="{FF27D81F-9020-4F91-B860-15A101A1DE77}" presName="bkgdShp" presStyleLbl="alignAccFollowNode1" presStyleIdx="0" presStyleCnt="1" custLinFactNeighborX="573" custLinFactNeighborY="-3753"/>
      <dgm:spPr/>
    </dgm:pt>
    <dgm:pt modelId="{F89AC429-3688-4E3D-AF07-4BBF98AA1BE6}" type="pres">
      <dgm:prSet presAssocID="{FF27D81F-9020-4F91-B860-15A101A1DE77}" presName="linComp" presStyleCnt="0"/>
      <dgm:spPr/>
    </dgm:pt>
    <dgm:pt modelId="{2C1BA992-973D-446A-9D7A-CA6779256B03}" type="pres">
      <dgm:prSet presAssocID="{04406FFD-5CBA-41E6-94E1-F20334AC36DE}" presName="compNode" presStyleCnt="0"/>
      <dgm:spPr/>
    </dgm:pt>
    <dgm:pt modelId="{9998F505-BAB7-451D-B181-7854B284B503}" type="pres">
      <dgm:prSet presAssocID="{04406FFD-5CBA-41E6-94E1-F20334AC36DE}" presName="node" presStyleLbl="node1" presStyleIdx="0" presStyleCnt="3">
        <dgm:presLayoutVars>
          <dgm:bulletEnabled val="1"/>
        </dgm:presLayoutVars>
      </dgm:prSet>
      <dgm:spPr/>
    </dgm:pt>
    <dgm:pt modelId="{815E5A7B-DD8D-4E1D-AC89-1756AA05B208}" type="pres">
      <dgm:prSet presAssocID="{04406FFD-5CBA-41E6-94E1-F20334AC36DE}" presName="invisiNode" presStyleLbl="node1" presStyleIdx="0" presStyleCnt="3"/>
      <dgm:spPr/>
    </dgm:pt>
    <dgm:pt modelId="{05F0D0C4-B6CE-406F-B829-DC0F29F0923B}" type="pres">
      <dgm:prSet presAssocID="{04406FFD-5CBA-41E6-94E1-F20334AC36DE}" presName="imagNode" presStyleLbl="fgImgPlace1" presStyleIdx="0" presStyleCnt="3"/>
      <dgm:spPr>
        <a:blipFill rotWithShape="1">
          <a:blip xmlns:r="http://schemas.openxmlformats.org/officeDocument/2006/relationships" r:embed="rId1"/>
          <a:stretch>
            <a:fillRect/>
          </a:stretch>
        </a:blipFill>
      </dgm:spPr>
    </dgm:pt>
    <dgm:pt modelId="{7E99B3BD-E30A-4A41-BCE6-826281753861}" type="pres">
      <dgm:prSet presAssocID="{191D596B-93E1-47A3-89BC-C29D653108AB}" presName="sibTrans" presStyleLbl="sibTrans2D1" presStyleIdx="0" presStyleCnt="0"/>
      <dgm:spPr/>
    </dgm:pt>
    <dgm:pt modelId="{0BBB679E-E196-4711-8970-B35E11A404D3}" type="pres">
      <dgm:prSet presAssocID="{93AEAEE4-9C19-4665-9E5B-8970E8771792}" presName="compNode" presStyleCnt="0"/>
      <dgm:spPr/>
    </dgm:pt>
    <dgm:pt modelId="{3904E90B-C93B-4383-AD0B-CA8C710C00D6}" type="pres">
      <dgm:prSet presAssocID="{93AEAEE4-9C19-4665-9E5B-8970E8771792}" presName="node" presStyleLbl="node1" presStyleIdx="1" presStyleCnt="3">
        <dgm:presLayoutVars>
          <dgm:bulletEnabled val="1"/>
        </dgm:presLayoutVars>
      </dgm:prSet>
      <dgm:spPr/>
      <dgm:t>
        <a:bodyPr/>
        <a:lstStyle/>
        <a:p>
          <a:endParaRPr lang="vi-VN"/>
        </a:p>
      </dgm:t>
    </dgm:pt>
    <dgm:pt modelId="{11F83F8E-B159-4B7E-8551-262A10A37A2D}" type="pres">
      <dgm:prSet presAssocID="{93AEAEE4-9C19-4665-9E5B-8970E8771792}" presName="invisiNode" presStyleLbl="node1" presStyleIdx="1" presStyleCnt="3"/>
      <dgm:spPr/>
    </dgm:pt>
    <dgm:pt modelId="{1795A59A-6DB2-4A0D-9184-E8AAFCC4B5B9}" type="pres">
      <dgm:prSet presAssocID="{93AEAEE4-9C19-4665-9E5B-8970E8771792}" presName="imagNode" presStyleLbl="fgImgPlace1" presStyleIdx="1" presStyleCnt="3"/>
      <dgm:spPr>
        <a:blipFill rotWithShape="1">
          <a:blip xmlns:r="http://schemas.openxmlformats.org/officeDocument/2006/relationships" r:embed="rId2"/>
          <a:stretch>
            <a:fillRect/>
          </a:stretch>
        </a:blipFill>
      </dgm:spPr>
    </dgm:pt>
    <dgm:pt modelId="{4DD8A858-E751-4F13-99E5-1E778C0152AD}" type="pres">
      <dgm:prSet presAssocID="{5E5DCBCC-5C0E-47E4-A956-6542BCBAEC8C}" presName="sibTrans" presStyleLbl="sibTrans2D1" presStyleIdx="0" presStyleCnt="0"/>
      <dgm:spPr/>
    </dgm:pt>
    <dgm:pt modelId="{BB1591ED-2E2C-4083-9ABE-7BB5A90BA349}" type="pres">
      <dgm:prSet presAssocID="{D3649D64-5EEB-45C7-9B17-3213E1473F07}" presName="compNode" presStyleCnt="0"/>
      <dgm:spPr/>
    </dgm:pt>
    <dgm:pt modelId="{C7419FC9-727B-4115-B0FB-6C72F303A4A9}" type="pres">
      <dgm:prSet presAssocID="{D3649D64-5EEB-45C7-9B17-3213E1473F07}" presName="node" presStyleLbl="node1" presStyleIdx="2" presStyleCnt="3">
        <dgm:presLayoutVars>
          <dgm:bulletEnabled val="1"/>
        </dgm:presLayoutVars>
      </dgm:prSet>
      <dgm:spPr/>
    </dgm:pt>
    <dgm:pt modelId="{25E4A400-7716-4F03-BE6B-E620A3A3609C}" type="pres">
      <dgm:prSet presAssocID="{D3649D64-5EEB-45C7-9B17-3213E1473F07}" presName="invisiNode" presStyleLbl="node1" presStyleIdx="2" presStyleCnt="3"/>
      <dgm:spPr/>
    </dgm:pt>
    <dgm:pt modelId="{6E6A7A1A-C1E0-4F52-95C9-3F7F3F2B6C5B}" type="pres">
      <dgm:prSet presAssocID="{D3649D64-5EEB-45C7-9B17-3213E1473F07}" presName="imagNode" presStyleLbl="fgImgPlace1" presStyleIdx="2" presStyleCnt="3"/>
      <dgm:spPr>
        <a:blipFill rotWithShape="1">
          <a:blip xmlns:r="http://schemas.openxmlformats.org/officeDocument/2006/relationships" r:embed="rId3"/>
          <a:stretch>
            <a:fillRect/>
          </a:stretch>
        </a:blipFill>
      </dgm:spPr>
    </dgm:pt>
  </dgm:ptLst>
  <dgm:cxnLst>
    <dgm:cxn modelId="{1D63EA9F-B113-437E-8F08-28CC2ABFB242}" type="presOf" srcId="{FF27D81F-9020-4F91-B860-15A101A1DE77}" destId="{DD4717EE-60B0-47DD-BFE5-F4FCFBA030B4}" srcOrd="0" destOrd="0" presId="urn:microsoft.com/office/officeart/2005/8/layout/pList2"/>
    <dgm:cxn modelId="{485A60AE-B0EF-4000-8F35-634E98CA192B}" srcId="{FF27D81F-9020-4F91-B860-15A101A1DE77}" destId="{04406FFD-5CBA-41E6-94E1-F20334AC36DE}" srcOrd="0" destOrd="0" parTransId="{DF2E9F22-84F7-46CC-AB08-3FC4322FA9BC}" sibTransId="{191D596B-93E1-47A3-89BC-C29D653108AB}"/>
    <dgm:cxn modelId="{55F3C779-6353-4D14-BE90-FC875409E57B}" type="presOf" srcId="{5E5DCBCC-5C0E-47E4-A956-6542BCBAEC8C}" destId="{4DD8A858-E751-4F13-99E5-1E778C0152AD}" srcOrd="0" destOrd="0" presId="urn:microsoft.com/office/officeart/2005/8/layout/pList2"/>
    <dgm:cxn modelId="{569819C2-B641-4B83-BC0A-E4EEBD80FA06}" type="presOf" srcId="{D3649D64-5EEB-45C7-9B17-3213E1473F07}" destId="{C7419FC9-727B-4115-B0FB-6C72F303A4A9}" srcOrd="0" destOrd="0" presId="urn:microsoft.com/office/officeart/2005/8/layout/pList2"/>
    <dgm:cxn modelId="{03D1561C-9496-4106-904C-82E00A949C08}" srcId="{FF27D81F-9020-4F91-B860-15A101A1DE77}" destId="{93AEAEE4-9C19-4665-9E5B-8970E8771792}" srcOrd="1" destOrd="0" parTransId="{452C069B-B92B-4155-9836-791775894708}" sibTransId="{5E5DCBCC-5C0E-47E4-A956-6542BCBAEC8C}"/>
    <dgm:cxn modelId="{7070DC3E-64E1-4430-9C3D-6FAFB2230B0A}" type="presOf" srcId="{191D596B-93E1-47A3-89BC-C29D653108AB}" destId="{7E99B3BD-E30A-4A41-BCE6-826281753861}" srcOrd="0" destOrd="0" presId="urn:microsoft.com/office/officeart/2005/8/layout/pList2"/>
    <dgm:cxn modelId="{D3B460A7-4492-4CAC-A77D-8C06015FEECF}" type="presOf" srcId="{04406FFD-5CBA-41E6-94E1-F20334AC36DE}" destId="{9998F505-BAB7-451D-B181-7854B284B503}" srcOrd="0" destOrd="0" presId="urn:microsoft.com/office/officeart/2005/8/layout/pList2"/>
    <dgm:cxn modelId="{A9A16C76-0B65-4F93-8037-D2811217A791}" type="presOf" srcId="{93AEAEE4-9C19-4665-9E5B-8970E8771792}" destId="{3904E90B-C93B-4383-AD0B-CA8C710C00D6}" srcOrd="0" destOrd="0" presId="urn:microsoft.com/office/officeart/2005/8/layout/pList2"/>
    <dgm:cxn modelId="{072F263F-AAAD-4446-9C7B-30382726A8BF}" srcId="{FF27D81F-9020-4F91-B860-15A101A1DE77}" destId="{D3649D64-5EEB-45C7-9B17-3213E1473F07}" srcOrd="2" destOrd="0" parTransId="{2220E567-8AB5-4D75-83BA-B987DF9DB5B3}" sibTransId="{8BF2BD65-0F2E-453F-A6A8-90B008EFD140}"/>
    <dgm:cxn modelId="{73C01809-B37B-491E-9E52-83CE044200FE}" type="presParOf" srcId="{DD4717EE-60B0-47DD-BFE5-F4FCFBA030B4}" destId="{E37BEA4D-7BD9-4B99-A189-B6A347611E44}" srcOrd="0" destOrd="0" presId="urn:microsoft.com/office/officeart/2005/8/layout/pList2"/>
    <dgm:cxn modelId="{7474972B-3E98-4225-A355-EAA3643C64A9}" type="presParOf" srcId="{DD4717EE-60B0-47DD-BFE5-F4FCFBA030B4}" destId="{F89AC429-3688-4E3D-AF07-4BBF98AA1BE6}" srcOrd="1" destOrd="0" presId="urn:microsoft.com/office/officeart/2005/8/layout/pList2"/>
    <dgm:cxn modelId="{4306F2C9-E98C-476B-8A04-08A7853A2E52}" type="presParOf" srcId="{F89AC429-3688-4E3D-AF07-4BBF98AA1BE6}" destId="{2C1BA992-973D-446A-9D7A-CA6779256B03}" srcOrd="0" destOrd="0" presId="urn:microsoft.com/office/officeart/2005/8/layout/pList2"/>
    <dgm:cxn modelId="{7126E228-A973-4667-ACBF-4C6AAB4455EF}" type="presParOf" srcId="{2C1BA992-973D-446A-9D7A-CA6779256B03}" destId="{9998F505-BAB7-451D-B181-7854B284B503}" srcOrd="0" destOrd="0" presId="urn:microsoft.com/office/officeart/2005/8/layout/pList2"/>
    <dgm:cxn modelId="{30B85E0B-68E4-476C-9452-7A347B9BAEBC}" type="presParOf" srcId="{2C1BA992-973D-446A-9D7A-CA6779256B03}" destId="{815E5A7B-DD8D-4E1D-AC89-1756AA05B208}" srcOrd="1" destOrd="0" presId="urn:microsoft.com/office/officeart/2005/8/layout/pList2"/>
    <dgm:cxn modelId="{6E082842-4FCD-4C0F-AB68-437455D8D312}" type="presParOf" srcId="{2C1BA992-973D-446A-9D7A-CA6779256B03}" destId="{05F0D0C4-B6CE-406F-B829-DC0F29F0923B}" srcOrd="2" destOrd="0" presId="urn:microsoft.com/office/officeart/2005/8/layout/pList2"/>
    <dgm:cxn modelId="{92B30E98-B047-413C-A516-1F767E016A48}" type="presParOf" srcId="{F89AC429-3688-4E3D-AF07-4BBF98AA1BE6}" destId="{7E99B3BD-E30A-4A41-BCE6-826281753861}" srcOrd="1" destOrd="0" presId="urn:microsoft.com/office/officeart/2005/8/layout/pList2"/>
    <dgm:cxn modelId="{6FD43BA6-B898-4412-B18B-7E0FFED14E0E}" type="presParOf" srcId="{F89AC429-3688-4E3D-AF07-4BBF98AA1BE6}" destId="{0BBB679E-E196-4711-8970-B35E11A404D3}" srcOrd="2" destOrd="0" presId="urn:microsoft.com/office/officeart/2005/8/layout/pList2"/>
    <dgm:cxn modelId="{55D8DBE4-B192-4DF3-87E5-E6AF248E9C87}" type="presParOf" srcId="{0BBB679E-E196-4711-8970-B35E11A404D3}" destId="{3904E90B-C93B-4383-AD0B-CA8C710C00D6}" srcOrd="0" destOrd="0" presId="urn:microsoft.com/office/officeart/2005/8/layout/pList2"/>
    <dgm:cxn modelId="{5C587C99-3BB5-4B27-85E3-ED232C69C4C2}" type="presParOf" srcId="{0BBB679E-E196-4711-8970-B35E11A404D3}" destId="{11F83F8E-B159-4B7E-8551-262A10A37A2D}" srcOrd="1" destOrd="0" presId="urn:microsoft.com/office/officeart/2005/8/layout/pList2"/>
    <dgm:cxn modelId="{D1ACE7AE-8250-44C7-99A4-262CB266A840}" type="presParOf" srcId="{0BBB679E-E196-4711-8970-B35E11A404D3}" destId="{1795A59A-6DB2-4A0D-9184-E8AAFCC4B5B9}" srcOrd="2" destOrd="0" presId="urn:microsoft.com/office/officeart/2005/8/layout/pList2"/>
    <dgm:cxn modelId="{28CAB6AE-8D7B-4A12-8C2B-B5766A3F109B}" type="presParOf" srcId="{F89AC429-3688-4E3D-AF07-4BBF98AA1BE6}" destId="{4DD8A858-E751-4F13-99E5-1E778C0152AD}" srcOrd="3" destOrd="0" presId="urn:microsoft.com/office/officeart/2005/8/layout/pList2"/>
    <dgm:cxn modelId="{469077C6-CD90-4D18-B1D9-F6A2CB785C23}" type="presParOf" srcId="{F89AC429-3688-4E3D-AF07-4BBF98AA1BE6}" destId="{BB1591ED-2E2C-4083-9ABE-7BB5A90BA349}" srcOrd="4" destOrd="0" presId="urn:microsoft.com/office/officeart/2005/8/layout/pList2"/>
    <dgm:cxn modelId="{5FA4C504-AD6C-49AF-8B02-49882033E259}" type="presParOf" srcId="{BB1591ED-2E2C-4083-9ABE-7BB5A90BA349}" destId="{C7419FC9-727B-4115-B0FB-6C72F303A4A9}" srcOrd="0" destOrd="0" presId="urn:microsoft.com/office/officeart/2005/8/layout/pList2"/>
    <dgm:cxn modelId="{A8A69C8E-4605-491F-B552-36B2634F8157}" type="presParOf" srcId="{BB1591ED-2E2C-4083-9ABE-7BB5A90BA349}" destId="{25E4A400-7716-4F03-BE6B-E620A3A3609C}" srcOrd="1" destOrd="0" presId="urn:microsoft.com/office/officeart/2005/8/layout/pList2"/>
    <dgm:cxn modelId="{F51ECDD1-2FF1-44B3-83DB-83F5FE20FD6E}" type="presParOf" srcId="{BB1591ED-2E2C-4083-9ABE-7BB5A90BA349}" destId="{6E6A7A1A-C1E0-4F52-95C9-3F7F3F2B6C5B}"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E9CC5C-5B33-4BE3-9FA2-BE93DABFA22B}"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vi-VN"/>
        </a:p>
      </dgm:t>
    </dgm:pt>
    <dgm:pt modelId="{6CF93B31-1E69-423C-AFB1-18F60AB330E6}">
      <dgm:prSet phldrT="[Text]"/>
      <dgm:spPr/>
      <dgm:t>
        <a:bodyPr/>
        <a:lstStyle/>
        <a:p>
          <a:r>
            <a:rPr lang="vi-VN" dirty="0" smtClean="0"/>
            <a:t>Syntax</a:t>
          </a:r>
          <a:endParaRPr lang="vi-VN" dirty="0"/>
        </a:p>
      </dgm:t>
    </dgm:pt>
    <dgm:pt modelId="{1C4FC50F-AB4D-4F69-BB2A-06EBC777AA13}" type="parTrans" cxnId="{93CED3E5-D843-4AF8-AF54-E8C98F228796}">
      <dgm:prSet/>
      <dgm:spPr/>
      <dgm:t>
        <a:bodyPr/>
        <a:lstStyle/>
        <a:p>
          <a:endParaRPr lang="vi-VN"/>
        </a:p>
      </dgm:t>
    </dgm:pt>
    <dgm:pt modelId="{D57033E5-154B-4EE2-9BDA-ED55CC7B3464}" type="sibTrans" cxnId="{93CED3E5-D843-4AF8-AF54-E8C98F228796}">
      <dgm:prSet/>
      <dgm:spPr/>
      <dgm:t>
        <a:bodyPr/>
        <a:lstStyle/>
        <a:p>
          <a:endParaRPr lang="vi-VN"/>
        </a:p>
      </dgm:t>
    </dgm:pt>
    <dgm:pt modelId="{310B037F-0ECF-4A1E-9CD2-33B1A9EA089E}">
      <dgm:prSet phldrT="[Text]"/>
      <dgm:spPr/>
      <dgm:t>
        <a:bodyPr/>
        <a:lstStyle/>
        <a:p>
          <a:r>
            <a:rPr lang="vi-VN" dirty="0" smtClean="0"/>
            <a:t>Functions</a:t>
          </a:r>
          <a:endParaRPr lang="vi-VN" dirty="0"/>
        </a:p>
      </dgm:t>
    </dgm:pt>
    <dgm:pt modelId="{FCF46DE6-AE2F-4F6E-905B-043775CD56FD}" type="parTrans" cxnId="{21DA08FB-C7FE-4FCD-8569-43DBC6DD8CDC}">
      <dgm:prSet/>
      <dgm:spPr/>
      <dgm:t>
        <a:bodyPr/>
        <a:lstStyle/>
        <a:p>
          <a:endParaRPr lang="vi-VN"/>
        </a:p>
      </dgm:t>
    </dgm:pt>
    <dgm:pt modelId="{17D20690-7E8C-4DBE-8C44-8A3187A081C9}" type="sibTrans" cxnId="{21DA08FB-C7FE-4FCD-8569-43DBC6DD8CDC}">
      <dgm:prSet/>
      <dgm:spPr/>
      <dgm:t>
        <a:bodyPr/>
        <a:lstStyle/>
        <a:p>
          <a:endParaRPr lang="vi-VN"/>
        </a:p>
      </dgm:t>
    </dgm:pt>
    <dgm:pt modelId="{6C28737D-AC41-40F8-B11A-8716A39CF664}">
      <dgm:prSet phldrT="[Text]"/>
      <dgm:spPr/>
      <dgm:t>
        <a:bodyPr/>
        <a:lstStyle/>
        <a:p>
          <a:r>
            <a:rPr lang="vi-VN" dirty="0" smtClean="0"/>
            <a:t>Events</a:t>
          </a:r>
          <a:endParaRPr lang="vi-VN" dirty="0"/>
        </a:p>
      </dgm:t>
    </dgm:pt>
    <dgm:pt modelId="{25DE2489-F538-47BF-ACC6-7A114C35189D}" type="parTrans" cxnId="{FEDAD94E-CA51-48C5-9DF1-BAB137E37155}">
      <dgm:prSet/>
      <dgm:spPr/>
      <dgm:t>
        <a:bodyPr/>
        <a:lstStyle/>
        <a:p>
          <a:endParaRPr lang="vi-VN"/>
        </a:p>
      </dgm:t>
    </dgm:pt>
    <dgm:pt modelId="{1F003716-A6A9-42B3-AE76-987B232506F1}" type="sibTrans" cxnId="{FEDAD94E-CA51-48C5-9DF1-BAB137E37155}">
      <dgm:prSet/>
      <dgm:spPr/>
      <dgm:t>
        <a:bodyPr/>
        <a:lstStyle/>
        <a:p>
          <a:endParaRPr lang="vi-VN"/>
        </a:p>
      </dgm:t>
    </dgm:pt>
    <dgm:pt modelId="{292FB8CA-5F54-449C-BC6C-F14746A12849}">
      <dgm:prSet/>
      <dgm:spPr/>
      <dgm:t>
        <a:bodyPr/>
        <a:lstStyle/>
        <a:p>
          <a:r>
            <a:rPr lang="vi-VN" dirty="0" smtClean="0"/>
            <a:t>Cookies</a:t>
          </a:r>
          <a:endParaRPr lang="vi-VN" dirty="0"/>
        </a:p>
      </dgm:t>
    </dgm:pt>
    <dgm:pt modelId="{D38163A8-C7B9-4FD1-8085-1D72F92AFC0D}" type="parTrans" cxnId="{AF226B8C-8507-4EA4-9E58-20D743822DF8}">
      <dgm:prSet/>
      <dgm:spPr/>
      <dgm:t>
        <a:bodyPr/>
        <a:lstStyle/>
        <a:p>
          <a:endParaRPr lang="vi-VN"/>
        </a:p>
      </dgm:t>
    </dgm:pt>
    <dgm:pt modelId="{BD755BC8-B8F8-4520-B598-96761B19347C}" type="sibTrans" cxnId="{AF226B8C-8507-4EA4-9E58-20D743822DF8}">
      <dgm:prSet/>
      <dgm:spPr/>
      <dgm:t>
        <a:bodyPr/>
        <a:lstStyle/>
        <a:p>
          <a:endParaRPr lang="vi-VN"/>
        </a:p>
      </dgm:t>
    </dgm:pt>
    <dgm:pt modelId="{D3F054EC-E3CC-426C-B44D-FB706B718397}" type="pres">
      <dgm:prSet presAssocID="{71E9CC5C-5B33-4BE3-9FA2-BE93DABFA22B}" presName="Name0" presStyleCnt="0">
        <dgm:presLayoutVars>
          <dgm:chMax val="7"/>
          <dgm:chPref val="7"/>
          <dgm:dir/>
        </dgm:presLayoutVars>
      </dgm:prSet>
      <dgm:spPr/>
    </dgm:pt>
    <dgm:pt modelId="{1D04807C-D632-4E16-8896-D08A6DB6001A}" type="pres">
      <dgm:prSet presAssocID="{71E9CC5C-5B33-4BE3-9FA2-BE93DABFA22B}" presName="Name1" presStyleCnt="0"/>
      <dgm:spPr/>
    </dgm:pt>
    <dgm:pt modelId="{34A41505-9E83-4E31-AE02-2506CCBAA69D}" type="pres">
      <dgm:prSet presAssocID="{71E9CC5C-5B33-4BE3-9FA2-BE93DABFA22B}" presName="cycle" presStyleCnt="0"/>
      <dgm:spPr/>
    </dgm:pt>
    <dgm:pt modelId="{821E4497-C443-4AFE-9A12-69E2F8FFC19B}" type="pres">
      <dgm:prSet presAssocID="{71E9CC5C-5B33-4BE3-9FA2-BE93DABFA22B}" presName="srcNode" presStyleLbl="node1" presStyleIdx="0" presStyleCnt="4"/>
      <dgm:spPr/>
    </dgm:pt>
    <dgm:pt modelId="{B1096768-8DD7-4FD1-A8E7-6D7DB6590AC4}" type="pres">
      <dgm:prSet presAssocID="{71E9CC5C-5B33-4BE3-9FA2-BE93DABFA22B}" presName="conn" presStyleLbl="parChTrans1D2" presStyleIdx="0" presStyleCnt="1"/>
      <dgm:spPr/>
    </dgm:pt>
    <dgm:pt modelId="{01DC67AF-D0CB-43BE-83F0-0AF21F904B25}" type="pres">
      <dgm:prSet presAssocID="{71E9CC5C-5B33-4BE3-9FA2-BE93DABFA22B}" presName="extraNode" presStyleLbl="node1" presStyleIdx="0" presStyleCnt="4"/>
      <dgm:spPr/>
    </dgm:pt>
    <dgm:pt modelId="{2C28BF0A-6FC9-4970-9B61-8ACE83F5F591}" type="pres">
      <dgm:prSet presAssocID="{71E9CC5C-5B33-4BE3-9FA2-BE93DABFA22B}" presName="dstNode" presStyleLbl="node1" presStyleIdx="0" presStyleCnt="4"/>
      <dgm:spPr/>
    </dgm:pt>
    <dgm:pt modelId="{F68DC3AA-585A-4197-9F56-3B7B86C771DA}" type="pres">
      <dgm:prSet presAssocID="{6CF93B31-1E69-423C-AFB1-18F60AB330E6}" presName="text_1" presStyleLbl="node1" presStyleIdx="0" presStyleCnt="4">
        <dgm:presLayoutVars>
          <dgm:bulletEnabled val="1"/>
        </dgm:presLayoutVars>
      </dgm:prSet>
      <dgm:spPr/>
      <dgm:t>
        <a:bodyPr/>
        <a:lstStyle/>
        <a:p>
          <a:endParaRPr lang="vi-VN"/>
        </a:p>
      </dgm:t>
    </dgm:pt>
    <dgm:pt modelId="{890C9A1E-9E1D-4A4E-A1BA-D3105656EF47}" type="pres">
      <dgm:prSet presAssocID="{6CF93B31-1E69-423C-AFB1-18F60AB330E6}" presName="accent_1" presStyleCnt="0"/>
      <dgm:spPr/>
    </dgm:pt>
    <dgm:pt modelId="{FC14377F-270B-40D1-884E-E9608B0658E9}" type="pres">
      <dgm:prSet presAssocID="{6CF93B31-1E69-423C-AFB1-18F60AB330E6}" presName="accentRepeatNode" presStyleLbl="solidFgAcc1" presStyleIdx="0" presStyleCnt="4"/>
      <dgm:spPr/>
    </dgm:pt>
    <dgm:pt modelId="{8A5CF632-4454-44B3-82D5-FE87E739649E}" type="pres">
      <dgm:prSet presAssocID="{310B037F-0ECF-4A1E-9CD2-33B1A9EA089E}" presName="text_2" presStyleLbl="node1" presStyleIdx="1" presStyleCnt="4">
        <dgm:presLayoutVars>
          <dgm:bulletEnabled val="1"/>
        </dgm:presLayoutVars>
      </dgm:prSet>
      <dgm:spPr/>
      <dgm:t>
        <a:bodyPr/>
        <a:lstStyle/>
        <a:p>
          <a:endParaRPr lang="vi-VN"/>
        </a:p>
      </dgm:t>
    </dgm:pt>
    <dgm:pt modelId="{803B2A65-EEA6-4B56-B330-589340D146F4}" type="pres">
      <dgm:prSet presAssocID="{310B037F-0ECF-4A1E-9CD2-33B1A9EA089E}" presName="accent_2" presStyleCnt="0"/>
      <dgm:spPr/>
    </dgm:pt>
    <dgm:pt modelId="{B2A2504E-4205-414B-B4F3-68C6002F572E}" type="pres">
      <dgm:prSet presAssocID="{310B037F-0ECF-4A1E-9CD2-33B1A9EA089E}" presName="accentRepeatNode" presStyleLbl="solidFgAcc1" presStyleIdx="1" presStyleCnt="4"/>
      <dgm:spPr/>
    </dgm:pt>
    <dgm:pt modelId="{45D8A0F2-6584-4BB5-8B73-906AC3F2797F}" type="pres">
      <dgm:prSet presAssocID="{6C28737D-AC41-40F8-B11A-8716A39CF664}" presName="text_3" presStyleLbl="node1" presStyleIdx="2" presStyleCnt="4">
        <dgm:presLayoutVars>
          <dgm:bulletEnabled val="1"/>
        </dgm:presLayoutVars>
      </dgm:prSet>
      <dgm:spPr/>
      <dgm:t>
        <a:bodyPr/>
        <a:lstStyle/>
        <a:p>
          <a:endParaRPr lang="vi-VN"/>
        </a:p>
      </dgm:t>
    </dgm:pt>
    <dgm:pt modelId="{9970ECC4-1F39-4A45-B829-C219F89A3CA2}" type="pres">
      <dgm:prSet presAssocID="{6C28737D-AC41-40F8-B11A-8716A39CF664}" presName="accent_3" presStyleCnt="0"/>
      <dgm:spPr/>
    </dgm:pt>
    <dgm:pt modelId="{91479049-D538-4A77-A695-F07AD010EDFE}" type="pres">
      <dgm:prSet presAssocID="{6C28737D-AC41-40F8-B11A-8716A39CF664}" presName="accentRepeatNode" presStyleLbl="solidFgAcc1" presStyleIdx="2" presStyleCnt="4"/>
      <dgm:spPr/>
    </dgm:pt>
    <dgm:pt modelId="{9B7123CB-7A30-467A-806D-8FC66C955088}" type="pres">
      <dgm:prSet presAssocID="{292FB8CA-5F54-449C-BC6C-F14746A12849}" presName="text_4" presStyleLbl="node1" presStyleIdx="3" presStyleCnt="4">
        <dgm:presLayoutVars>
          <dgm:bulletEnabled val="1"/>
        </dgm:presLayoutVars>
      </dgm:prSet>
      <dgm:spPr/>
      <dgm:t>
        <a:bodyPr/>
        <a:lstStyle/>
        <a:p>
          <a:endParaRPr lang="vi-VN"/>
        </a:p>
      </dgm:t>
    </dgm:pt>
    <dgm:pt modelId="{4B1CDF92-7847-48B8-B300-DCBEECE214C8}" type="pres">
      <dgm:prSet presAssocID="{292FB8CA-5F54-449C-BC6C-F14746A12849}" presName="accent_4" presStyleCnt="0"/>
      <dgm:spPr/>
    </dgm:pt>
    <dgm:pt modelId="{00DD8B8D-BC69-4182-B801-04145B81B3FC}" type="pres">
      <dgm:prSet presAssocID="{292FB8CA-5F54-449C-BC6C-F14746A12849}" presName="accentRepeatNode" presStyleLbl="solidFgAcc1" presStyleIdx="3" presStyleCnt="4"/>
      <dgm:spPr/>
    </dgm:pt>
  </dgm:ptLst>
  <dgm:cxnLst>
    <dgm:cxn modelId="{18460663-0E32-4310-9BBC-40AF3726F6E6}" type="presOf" srcId="{D57033E5-154B-4EE2-9BDA-ED55CC7B3464}" destId="{B1096768-8DD7-4FD1-A8E7-6D7DB6590AC4}" srcOrd="0" destOrd="0" presId="urn:microsoft.com/office/officeart/2008/layout/VerticalCurvedList"/>
    <dgm:cxn modelId="{C638C220-AB94-4C02-A81D-D34944D7766A}" type="presOf" srcId="{310B037F-0ECF-4A1E-9CD2-33B1A9EA089E}" destId="{8A5CF632-4454-44B3-82D5-FE87E739649E}" srcOrd="0" destOrd="0" presId="urn:microsoft.com/office/officeart/2008/layout/VerticalCurvedList"/>
    <dgm:cxn modelId="{93CED3E5-D843-4AF8-AF54-E8C98F228796}" srcId="{71E9CC5C-5B33-4BE3-9FA2-BE93DABFA22B}" destId="{6CF93B31-1E69-423C-AFB1-18F60AB330E6}" srcOrd="0" destOrd="0" parTransId="{1C4FC50F-AB4D-4F69-BB2A-06EBC777AA13}" sibTransId="{D57033E5-154B-4EE2-9BDA-ED55CC7B3464}"/>
    <dgm:cxn modelId="{BC424BCB-B2B3-4F3D-915C-CA1874BB767A}" type="presOf" srcId="{292FB8CA-5F54-449C-BC6C-F14746A12849}" destId="{9B7123CB-7A30-467A-806D-8FC66C955088}" srcOrd="0" destOrd="0" presId="urn:microsoft.com/office/officeart/2008/layout/VerticalCurvedList"/>
    <dgm:cxn modelId="{B708653D-125B-41CD-BDBA-E4CE9D06A701}" type="presOf" srcId="{71E9CC5C-5B33-4BE3-9FA2-BE93DABFA22B}" destId="{D3F054EC-E3CC-426C-B44D-FB706B718397}" srcOrd="0" destOrd="0" presId="urn:microsoft.com/office/officeart/2008/layout/VerticalCurvedList"/>
    <dgm:cxn modelId="{21DA08FB-C7FE-4FCD-8569-43DBC6DD8CDC}" srcId="{71E9CC5C-5B33-4BE3-9FA2-BE93DABFA22B}" destId="{310B037F-0ECF-4A1E-9CD2-33B1A9EA089E}" srcOrd="1" destOrd="0" parTransId="{FCF46DE6-AE2F-4F6E-905B-043775CD56FD}" sibTransId="{17D20690-7E8C-4DBE-8C44-8A3187A081C9}"/>
    <dgm:cxn modelId="{C2E7EF11-D7E8-4D90-954C-A5A9A55ACE05}" type="presOf" srcId="{6C28737D-AC41-40F8-B11A-8716A39CF664}" destId="{45D8A0F2-6584-4BB5-8B73-906AC3F2797F}" srcOrd="0" destOrd="0" presId="urn:microsoft.com/office/officeart/2008/layout/VerticalCurvedList"/>
    <dgm:cxn modelId="{FEDAD94E-CA51-48C5-9DF1-BAB137E37155}" srcId="{71E9CC5C-5B33-4BE3-9FA2-BE93DABFA22B}" destId="{6C28737D-AC41-40F8-B11A-8716A39CF664}" srcOrd="2" destOrd="0" parTransId="{25DE2489-F538-47BF-ACC6-7A114C35189D}" sibTransId="{1F003716-A6A9-42B3-AE76-987B232506F1}"/>
    <dgm:cxn modelId="{AF226B8C-8507-4EA4-9E58-20D743822DF8}" srcId="{71E9CC5C-5B33-4BE3-9FA2-BE93DABFA22B}" destId="{292FB8CA-5F54-449C-BC6C-F14746A12849}" srcOrd="3" destOrd="0" parTransId="{D38163A8-C7B9-4FD1-8085-1D72F92AFC0D}" sibTransId="{BD755BC8-B8F8-4520-B598-96761B19347C}"/>
    <dgm:cxn modelId="{5F481ADE-AE4B-4307-8F43-5EA58A730A78}" type="presOf" srcId="{6CF93B31-1E69-423C-AFB1-18F60AB330E6}" destId="{F68DC3AA-585A-4197-9F56-3B7B86C771DA}" srcOrd="0" destOrd="0" presId="urn:microsoft.com/office/officeart/2008/layout/VerticalCurvedList"/>
    <dgm:cxn modelId="{121B7862-A4AE-4F9C-8D67-F9F7888C04BA}" type="presParOf" srcId="{D3F054EC-E3CC-426C-B44D-FB706B718397}" destId="{1D04807C-D632-4E16-8896-D08A6DB6001A}" srcOrd="0" destOrd="0" presId="urn:microsoft.com/office/officeart/2008/layout/VerticalCurvedList"/>
    <dgm:cxn modelId="{B6E88A60-DCA7-4380-B63C-F11A79AD1CED}" type="presParOf" srcId="{1D04807C-D632-4E16-8896-D08A6DB6001A}" destId="{34A41505-9E83-4E31-AE02-2506CCBAA69D}" srcOrd="0" destOrd="0" presId="urn:microsoft.com/office/officeart/2008/layout/VerticalCurvedList"/>
    <dgm:cxn modelId="{CEF59F95-B582-442B-A410-4520E8D68DB6}" type="presParOf" srcId="{34A41505-9E83-4E31-AE02-2506CCBAA69D}" destId="{821E4497-C443-4AFE-9A12-69E2F8FFC19B}" srcOrd="0" destOrd="0" presId="urn:microsoft.com/office/officeart/2008/layout/VerticalCurvedList"/>
    <dgm:cxn modelId="{79D6DF97-D9A5-430E-862D-1495E994657E}" type="presParOf" srcId="{34A41505-9E83-4E31-AE02-2506CCBAA69D}" destId="{B1096768-8DD7-4FD1-A8E7-6D7DB6590AC4}" srcOrd="1" destOrd="0" presId="urn:microsoft.com/office/officeart/2008/layout/VerticalCurvedList"/>
    <dgm:cxn modelId="{2DC98A73-34A1-4E02-95A0-7BADAA46BE41}" type="presParOf" srcId="{34A41505-9E83-4E31-AE02-2506CCBAA69D}" destId="{01DC67AF-D0CB-43BE-83F0-0AF21F904B25}" srcOrd="2" destOrd="0" presId="urn:microsoft.com/office/officeart/2008/layout/VerticalCurvedList"/>
    <dgm:cxn modelId="{3F333876-78E7-4E57-A309-34B7AFEB7A87}" type="presParOf" srcId="{34A41505-9E83-4E31-AE02-2506CCBAA69D}" destId="{2C28BF0A-6FC9-4970-9B61-8ACE83F5F591}" srcOrd="3" destOrd="0" presId="urn:microsoft.com/office/officeart/2008/layout/VerticalCurvedList"/>
    <dgm:cxn modelId="{08CA0119-2351-418C-A777-F7BA86CB91FF}" type="presParOf" srcId="{1D04807C-D632-4E16-8896-D08A6DB6001A}" destId="{F68DC3AA-585A-4197-9F56-3B7B86C771DA}" srcOrd="1" destOrd="0" presId="urn:microsoft.com/office/officeart/2008/layout/VerticalCurvedList"/>
    <dgm:cxn modelId="{A68BDB07-51F7-43BA-9D90-BD321CE5D358}" type="presParOf" srcId="{1D04807C-D632-4E16-8896-D08A6DB6001A}" destId="{890C9A1E-9E1D-4A4E-A1BA-D3105656EF47}" srcOrd="2" destOrd="0" presId="urn:microsoft.com/office/officeart/2008/layout/VerticalCurvedList"/>
    <dgm:cxn modelId="{0C726F67-0A4C-4F94-8CCB-EC549DFC43BB}" type="presParOf" srcId="{890C9A1E-9E1D-4A4E-A1BA-D3105656EF47}" destId="{FC14377F-270B-40D1-884E-E9608B0658E9}" srcOrd="0" destOrd="0" presId="urn:microsoft.com/office/officeart/2008/layout/VerticalCurvedList"/>
    <dgm:cxn modelId="{46E5AA40-8AA5-47D5-84F5-742F48676A89}" type="presParOf" srcId="{1D04807C-D632-4E16-8896-D08A6DB6001A}" destId="{8A5CF632-4454-44B3-82D5-FE87E739649E}" srcOrd="3" destOrd="0" presId="urn:microsoft.com/office/officeart/2008/layout/VerticalCurvedList"/>
    <dgm:cxn modelId="{6199DAB6-B29B-48E5-85D7-75596C1D8CDE}" type="presParOf" srcId="{1D04807C-D632-4E16-8896-D08A6DB6001A}" destId="{803B2A65-EEA6-4B56-B330-589340D146F4}" srcOrd="4" destOrd="0" presId="urn:microsoft.com/office/officeart/2008/layout/VerticalCurvedList"/>
    <dgm:cxn modelId="{1857C344-012A-4731-A45D-991B83746087}" type="presParOf" srcId="{803B2A65-EEA6-4B56-B330-589340D146F4}" destId="{B2A2504E-4205-414B-B4F3-68C6002F572E}" srcOrd="0" destOrd="0" presId="urn:microsoft.com/office/officeart/2008/layout/VerticalCurvedList"/>
    <dgm:cxn modelId="{4E385B67-AB8B-4CA5-99DA-BF8993293A2C}" type="presParOf" srcId="{1D04807C-D632-4E16-8896-D08A6DB6001A}" destId="{45D8A0F2-6584-4BB5-8B73-906AC3F2797F}" srcOrd="5" destOrd="0" presId="urn:microsoft.com/office/officeart/2008/layout/VerticalCurvedList"/>
    <dgm:cxn modelId="{C5CD055E-1CD4-4659-9C68-F862A0EB389D}" type="presParOf" srcId="{1D04807C-D632-4E16-8896-D08A6DB6001A}" destId="{9970ECC4-1F39-4A45-B829-C219F89A3CA2}" srcOrd="6" destOrd="0" presId="urn:microsoft.com/office/officeart/2008/layout/VerticalCurvedList"/>
    <dgm:cxn modelId="{48A359AE-A4EC-4E35-A37D-7F54AC0A56C9}" type="presParOf" srcId="{9970ECC4-1F39-4A45-B829-C219F89A3CA2}" destId="{91479049-D538-4A77-A695-F07AD010EDFE}" srcOrd="0" destOrd="0" presId="urn:microsoft.com/office/officeart/2008/layout/VerticalCurvedList"/>
    <dgm:cxn modelId="{A4647EB2-C0C0-40E9-80D1-7C1DED5DBE5D}" type="presParOf" srcId="{1D04807C-D632-4E16-8896-D08A6DB6001A}" destId="{9B7123CB-7A30-467A-806D-8FC66C955088}" srcOrd="7" destOrd="0" presId="urn:microsoft.com/office/officeart/2008/layout/VerticalCurvedList"/>
    <dgm:cxn modelId="{99A7F9C9-1A5C-4E24-8893-C574E20881CA}" type="presParOf" srcId="{1D04807C-D632-4E16-8896-D08A6DB6001A}" destId="{4B1CDF92-7847-48B8-B300-DCBEECE214C8}" srcOrd="8" destOrd="0" presId="urn:microsoft.com/office/officeart/2008/layout/VerticalCurvedList"/>
    <dgm:cxn modelId="{515FB34A-A0EB-42A8-802A-436D20C2D6D7}" type="presParOf" srcId="{4B1CDF92-7847-48B8-B300-DCBEECE214C8}" destId="{00DD8B8D-BC69-4182-B801-04145B81B3F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E9CC5C-5B33-4BE3-9FA2-BE93DABFA22B}"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vi-VN"/>
        </a:p>
      </dgm:t>
    </dgm:pt>
    <dgm:pt modelId="{6CF93B31-1E69-423C-AFB1-18F60AB330E6}">
      <dgm:prSet phldrT="[Text]"/>
      <dgm:spPr/>
      <dgm:t>
        <a:bodyPr/>
        <a:lstStyle/>
        <a:p>
          <a:r>
            <a:rPr lang="vi-VN" dirty="0" smtClean="0"/>
            <a:t>Objects</a:t>
          </a:r>
          <a:endParaRPr lang="vi-VN" dirty="0"/>
        </a:p>
      </dgm:t>
    </dgm:pt>
    <dgm:pt modelId="{1C4FC50F-AB4D-4F69-BB2A-06EBC777AA13}" type="parTrans" cxnId="{93CED3E5-D843-4AF8-AF54-E8C98F228796}">
      <dgm:prSet/>
      <dgm:spPr/>
      <dgm:t>
        <a:bodyPr/>
        <a:lstStyle/>
        <a:p>
          <a:endParaRPr lang="vi-VN"/>
        </a:p>
      </dgm:t>
    </dgm:pt>
    <dgm:pt modelId="{D57033E5-154B-4EE2-9BDA-ED55CC7B3464}" type="sibTrans" cxnId="{93CED3E5-D843-4AF8-AF54-E8C98F228796}">
      <dgm:prSet/>
      <dgm:spPr/>
      <dgm:t>
        <a:bodyPr/>
        <a:lstStyle/>
        <a:p>
          <a:endParaRPr lang="vi-VN"/>
        </a:p>
      </dgm:t>
    </dgm:pt>
    <dgm:pt modelId="{310B037F-0ECF-4A1E-9CD2-33B1A9EA089E}">
      <dgm:prSet phldrT="[Text]"/>
      <dgm:spPr/>
      <dgm:t>
        <a:bodyPr/>
        <a:lstStyle/>
        <a:p>
          <a:r>
            <a:rPr lang="vi-VN" dirty="0" smtClean="0"/>
            <a:t>RegExp</a:t>
          </a:r>
          <a:endParaRPr lang="vi-VN" dirty="0"/>
        </a:p>
      </dgm:t>
    </dgm:pt>
    <dgm:pt modelId="{FCF46DE6-AE2F-4F6E-905B-043775CD56FD}" type="parTrans" cxnId="{21DA08FB-C7FE-4FCD-8569-43DBC6DD8CDC}">
      <dgm:prSet/>
      <dgm:spPr/>
      <dgm:t>
        <a:bodyPr/>
        <a:lstStyle/>
        <a:p>
          <a:endParaRPr lang="vi-VN"/>
        </a:p>
      </dgm:t>
    </dgm:pt>
    <dgm:pt modelId="{17D20690-7E8C-4DBE-8C44-8A3187A081C9}" type="sibTrans" cxnId="{21DA08FB-C7FE-4FCD-8569-43DBC6DD8CDC}">
      <dgm:prSet/>
      <dgm:spPr/>
      <dgm:t>
        <a:bodyPr/>
        <a:lstStyle/>
        <a:p>
          <a:endParaRPr lang="vi-VN"/>
        </a:p>
      </dgm:t>
    </dgm:pt>
    <dgm:pt modelId="{6C28737D-AC41-40F8-B11A-8716A39CF664}">
      <dgm:prSet phldrT="[Text]"/>
      <dgm:spPr/>
      <dgm:t>
        <a:bodyPr/>
        <a:lstStyle/>
        <a:p>
          <a:r>
            <a:rPr lang="vi-VN" dirty="0" smtClean="0"/>
            <a:t>HTML DOM</a:t>
          </a:r>
          <a:endParaRPr lang="vi-VN" dirty="0"/>
        </a:p>
      </dgm:t>
    </dgm:pt>
    <dgm:pt modelId="{25DE2489-F538-47BF-ACC6-7A114C35189D}" type="parTrans" cxnId="{FEDAD94E-CA51-48C5-9DF1-BAB137E37155}">
      <dgm:prSet/>
      <dgm:spPr/>
      <dgm:t>
        <a:bodyPr/>
        <a:lstStyle/>
        <a:p>
          <a:endParaRPr lang="vi-VN"/>
        </a:p>
      </dgm:t>
    </dgm:pt>
    <dgm:pt modelId="{1F003716-A6A9-42B3-AE76-987B232506F1}" type="sibTrans" cxnId="{FEDAD94E-CA51-48C5-9DF1-BAB137E37155}">
      <dgm:prSet/>
      <dgm:spPr/>
      <dgm:t>
        <a:bodyPr/>
        <a:lstStyle/>
        <a:p>
          <a:endParaRPr lang="vi-VN"/>
        </a:p>
      </dgm:t>
    </dgm:pt>
    <dgm:pt modelId="{D3F054EC-E3CC-426C-B44D-FB706B718397}" type="pres">
      <dgm:prSet presAssocID="{71E9CC5C-5B33-4BE3-9FA2-BE93DABFA22B}" presName="Name0" presStyleCnt="0">
        <dgm:presLayoutVars>
          <dgm:chMax val="7"/>
          <dgm:chPref val="7"/>
          <dgm:dir/>
        </dgm:presLayoutVars>
      </dgm:prSet>
      <dgm:spPr/>
    </dgm:pt>
    <dgm:pt modelId="{1D04807C-D632-4E16-8896-D08A6DB6001A}" type="pres">
      <dgm:prSet presAssocID="{71E9CC5C-5B33-4BE3-9FA2-BE93DABFA22B}" presName="Name1" presStyleCnt="0"/>
      <dgm:spPr/>
    </dgm:pt>
    <dgm:pt modelId="{34A41505-9E83-4E31-AE02-2506CCBAA69D}" type="pres">
      <dgm:prSet presAssocID="{71E9CC5C-5B33-4BE3-9FA2-BE93DABFA22B}" presName="cycle" presStyleCnt="0"/>
      <dgm:spPr/>
    </dgm:pt>
    <dgm:pt modelId="{821E4497-C443-4AFE-9A12-69E2F8FFC19B}" type="pres">
      <dgm:prSet presAssocID="{71E9CC5C-5B33-4BE3-9FA2-BE93DABFA22B}" presName="srcNode" presStyleLbl="node1" presStyleIdx="0" presStyleCnt="3"/>
      <dgm:spPr/>
    </dgm:pt>
    <dgm:pt modelId="{B1096768-8DD7-4FD1-A8E7-6D7DB6590AC4}" type="pres">
      <dgm:prSet presAssocID="{71E9CC5C-5B33-4BE3-9FA2-BE93DABFA22B}" presName="conn" presStyleLbl="parChTrans1D2" presStyleIdx="0" presStyleCnt="1"/>
      <dgm:spPr/>
    </dgm:pt>
    <dgm:pt modelId="{01DC67AF-D0CB-43BE-83F0-0AF21F904B25}" type="pres">
      <dgm:prSet presAssocID="{71E9CC5C-5B33-4BE3-9FA2-BE93DABFA22B}" presName="extraNode" presStyleLbl="node1" presStyleIdx="0" presStyleCnt="3"/>
      <dgm:spPr/>
    </dgm:pt>
    <dgm:pt modelId="{2C28BF0A-6FC9-4970-9B61-8ACE83F5F591}" type="pres">
      <dgm:prSet presAssocID="{71E9CC5C-5B33-4BE3-9FA2-BE93DABFA22B}" presName="dstNode" presStyleLbl="node1" presStyleIdx="0" presStyleCnt="3"/>
      <dgm:spPr/>
    </dgm:pt>
    <dgm:pt modelId="{F68DC3AA-585A-4197-9F56-3B7B86C771DA}" type="pres">
      <dgm:prSet presAssocID="{6CF93B31-1E69-423C-AFB1-18F60AB330E6}" presName="text_1" presStyleLbl="node1" presStyleIdx="0" presStyleCnt="3">
        <dgm:presLayoutVars>
          <dgm:bulletEnabled val="1"/>
        </dgm:presLayoutVars>
      </dgm:prSet>
      <dgm:spPr/>
      <dgm:t>
        <a:bodyPr/>
        <a:lstStyle/>
        <a:p>
          <a:endParaRPr lang="vi-VN"/>
        </a:p>
      </dgm:t>
    </dgm:pt>
    <dgm:pt modelId="{890C9A1E-9E1D-4A4E-A1BA-D3105656EF47}" type="pres">
      <dgm:prSet presAssocID="{6CF93B31-1E69-423C-AFB1-18F60AB330E6}" presName="accent_1" presStyleCnt="0"/>
      <dgm:spPr/>
    </dgm:pt>
    <dgm:pt modelId="{FC14377F-270B-40D1-884E-E9608B0658E9}" type="pres">
      <dgm:prSet presAssocID="{6CF93B31-1E69-423C-AFB1-18F60AB330E6}" presName="accentRepeatNode" presStyleLbl="solidFgAcc1" presStyleIdx="0" presStyleCnt="3"/>
      <dgm:spPr/>
    </dgm:pt>
    <dgm:pt modelId="{8A5CF632-4454-44B3-82D5-FE87E739649E}" type="pres">
      <dgm:prSet presAssocID="{310B037F-0ECF-4A1E-9CD2-33B1A9EA089E}" presName="text_2" presStyleLbl="node1" presStyleIdx="1" presStyleCnt="3">
        <dgm:presLayoutVars>
          <dgm:bulletEnabled val="1"/>
        </dgm:presLayoutVars>
      </dgm:prSet>
      <dgm:spPr/>
      <dgm:t>
        <a:bodyPr/>
        <a:lstStyle/>
        <a:p>
          <a:endParaRPr lang="vi-VN"/>
        </a:p>
      </dgm:t>
    </dgm:pt>
    <dgm:pt modelId="{803B2A65-EEA6-4B56-B330-589340D146F4}" type="pres">
      <dgm:prSet presAssocID="{310B037F-0ECF-4A1E-9CD2-33B1A9EA089E}" presName="accent_2" presStyleCnt="0"/>
      <dgm:spPr/>
    </dgm:pt>
    <dgm:pt modelId="{B2A2504E-4205-414B-B4F3-68C6002F572E}" type="pres">
      <dgm:prSet presAssocID="{310B037F-0ECF-4A1E-9CD2-33B1A9EA089E}" presName="accentRepeatNode" presStyleLbl="solidFgAcc1" presStyleIdx="1" presStyleCnt="3"/>
      <dgm:spPr/>
    </dgm:pt>
    <dgm:pt modelId="{45D8A0F2-6584-4BB5-8B73-906AC3F2797F}" type="pres">
      <dgm:prSet presAssocID="{6C28737D-AC41-40F8-B11A-8716A39CF664}" presName="text_3" presStyleLbl="node1" presStyleIdx="2" presStyleCnt="3">
        <dgm:presLayoutVars>
          <dgm:bulletEnabled val="1"/>
        </dgm:presLayoutVars>
      </dgm:prSet>
      <dgm:spPr/>
      <dgm:t>
        <a:bodyPr/>
        <a:lstStyle/>
        <a:p>
          <a:endParaRPr lang="vi-VN"/>
        </a:p>
      </dgm:t>
    </dgm:pt>
    <dgm:pt modelId="{9970ECC4-1F39-4A45-B829-C219F89A3CA2}" type="pres">
      <dgm:prSet presAssocID="{6C28737D-AC41-40F8-B11A-8716A39CF664}" presName="accent_3" presStyleCnt="0"/>
      <dgm:spPr/>
    </dgm:pt>
    <dgm:pt modelId="{91479049-D538-4A77-A695-F07AD010EDFE}" type="pres">
      <dgm:prSet presAssocID="{6C28737D-AC41-40F8-B11A-8716A39CF664}" presName="accentRepeatNode" presStyleLbl="solidFgAcc1" presStyleIdx="2" presStyleCnt="3"/>
      <dgm:spPr/>
    </dgm:pt>
  </dgm:ptLst>
  <dgm:cxnLst>
    <dgm:cxn modelId="{FEDAD94E-CA51-48C5-9DF1-BAB137E37155}" srcId="{71E9CC5C-5B33-4BE3-9FA2-BE93DABFA22B}" destId="{6C28737D-AC41-40F8-B11A-8716A39CF664}" srcOrd="2" destOrd="0" parTransId="{25DE2489-F538-47BF-ACC6-7A114C35189D}" sibTransId="{1F003716-A6A9-42B3-AE76-987B232506F1}"/>
    <dgm:cxn modelId="{93CED3E5-D843-4AF8-AF54-E8C98F228796}" srcId="{71E9CC5C-5B33-4BE3-9FA2-BE93DABFA22B}" destId="{6CF93B31-1E69-423C-AFB1-18F60AB330E6}" srcOrd="0" destOrd="0" parTransId="{1C4FC50F-AB4D-4F69-BB2A-06EBC777AA13}" sibTransId="{D57033E5-154B-4EE2-9BDA-ED55CC7B3464}"/>
    <dgm:cxn modelId="{BC59D024-CDAF-4EDA-AC64-C12002E3A907}" type="presOf" srcId="{D57033E5-154B-4EE2-9BDA-ED55CC7B3464}" destId="{B1096768-8DD7-4FD1-A8E7-6D7DB6590AC4}" srcOrd="0" destOrd="0" presId="urn:microsoft.com/office/officeart/2008/layout/VerticalCurvedList"/>
    <dgm:cxn modelId="{DE15C0F8-C6BB-4C76-9AC2-ED5686D43004}" type="presOf" srcId="{71E9CC5C-5B33-4BE3-9FA2-BE93DABFA22B}" destId="{D3F054EC-E3CC-426C-B44D-FB706B718397}" srcOrd="0" destOrd="0" presId="urn:microsoft.com/office/officeart/2008/layout/VerticalCurvedList"/>
    <dgm:cxn modelId="{21DA08FB-C7FE-4FCD-8569-43DBC6DD8CDC}" srcId="{71E9CC5C-5B33-4BE3-9FA2-BE93DABFA22B}" destId="{310B037F-0ECF-4A1E-9CD2-33B1A9EA089E}" srcOrd="1" destOrd="0" parTransId="{FCF46DE6-AE2F-4F6E-905B-043775CD56FD}" sibTransId="{17D20690-7E8C-4DBE-8C44-8A3187A081C9}"/>
    <dgm:cxn modelId="{461B756E-A8B7-410E-8787-2F27E4F346F7}" type="presOf" srcId="{6C28737D-AC41-40F8-B11A-8716A39CF664}" destId="{45D8A0F2-6584-4BB5-8B73-906AC3F2797F}" srcOrd="0" destOrd="0" presId="urn:microsoft.com/office/officeart/2008/layout/VerticalCurvedList"/>
    <dgm:cxn modelId="{9D7683A9-5329-4C23-A21B-D449DE12C457}" type="presOf" srcId="{6CF93B31-1E69-423C-AFB1-18F60AB330E6}" destId="{F68DC3AA-585A-4197-9F56-3B7B86C771DA}" srcOrd="0" destOrd="0" presId="urn:microsoft.com/office/officeart/2008/layout/VerticalCurvedList"/>
    <dgm:cxn modelId="{353E5132-8266-4F77-BB93-6DE12DF8B6D5}" type="presOf" srcId="{310B037F-0ECF-4A1E-9CD2-33B1A9EA089E}" destId="{8A5CF632-4454-44B3-82D5-FE87E739649E}" srcOrd="0" destOrd="0" presId="urn:microsoft.com/office/officeart/2008/layout/VerticalCurvedList"/>
    <dgm:cxn modelId="{D036B36E-993F-4256-98DE-675AD49C661E}" type="presParOf" srcId="{D3F054EC-E3CC-426C-B44D-FB706B718397}" destId="{1D04807C-D632-4E16-8896-D08A6DB6001A}" srcOrd="0" destOrd="0" presId="urn:microsoft.com/office/officeart/2008/layout/VerticalCurvedList"/>
    <dgm:cxn modelId="{269AFF95-A3A1-459A-B565-A6AB3FB6B1C1}" type="presParOf" srcId="{1D04807C-D632-4E16-8896-D08A6DB6001A}" destId="{34A41505-9E83-4E31-AE02-2506CCBAA69D}" srcOrd="0" destOrd="0" presId="urn:microsoft.com/office/officeart/2008/layout/VerticalCurvedList"/>
    <dgm:cxn modelId="{700D0D49-128A-475A-8058-EA3B5B96E83A}" type="presParOf" srcId="{34A41505-9E83-4E31-AE02-2506CCBAA69D}" destId="{821E4497-C443-4AFE-9A12-69E2F8FFC19B}" srcOrd="0" destOrd="0" presId="urn:microsoft.com/office/officeart/2008/layout/VerticalCurvedList"/>
    <dgm:cxn modelId="{366638C7-C5B3-4035-835E-B8E9E22F9FDA}" type="presParOf" srcId="{34A41505-9E83-4E31-AE02-2506CCBAA69D}" destId="{B1096768-8DD7-4FD1-A8E7-6D7DB6590AC4}" srcOrd="1" destOrd="0" presId="urn:microsoft.com/office/officeart/2008/layout/VerticalCurvedList"/>
    <dgm:cxn modelId="{A3CEC665-6B0C-4D45-B718-0686293BAA39}" type="presParOf" srcId="{34A41505-9E83-4E31-AE02-2506CCBAA69D}" destId="{01DC67AF-D0CB-43BE-83F0-0AF21F904B25}" srcOrd="2" destOrd="0" presId="urn:microsoft.com/office/officeart/2008/layout/VerticalCurvedList"/>
    <dgm:cxn modelId="{DFDCB79F-7D7E-454B-A72B-0E081C60EFCD}" type="presParOf" srcId="{34A41505-9E83-4E31-AE02-2506CCBAA69D}" destId="{2C28BF0A-6FC9-4970-9B61-8ACE83F5F591}" srcOrd="3" destOrd="0" presId="urn:microsoft.com/office/officeart/2008/layout/VerticalCurvedList"/>
    <dgm:cxn modelId="{02863FAB-537C-46F5-9565-7622DB27BD24}" type="presParOf" srcId="{1D04807C-D632-4E16-8896-D08A6DB6001A}" destId="{F68DC3AA-585A-4197-9F56-3B7B86C771DA}" srcOrd="1" destOrd="0" presId="urn:microsoft.com/office/officeart/2008/layout/VerticalCurvedList"/>
    <dgm:cxn modelId="{BE8FB877-B3FA-4FCF-A445-A8CE9AE68ED0}" type="presParOf" srcId="{1D04807C-D632-4E16-8896-D08A6DB6001A}" destId="{890C9A1E-9E1D-4A4E-A1BA-D3105656EF47}" srcOrd="2" destOrd="0" presId="urn:microsoft.com/office/officeart/2008/layout/VerticalCurvedList"/>
    <dgm:cxn modelId="{510EBEE7-EF9C-40E8-A7ED-0489B675C28A}" type="presParOf" srcId="{890C9A1E-9E1D-4A4E-A1BA-D3105656EF47}" destId="{FC14377F-270B-40D1-884E-E9608B0658E9}" srcOrd="0" destOrd="0" presId="urn:microsoft.com/office/officeart/2008/layout/VerticalCurvedList"/>
    <dgm:cxn modelId="{89170C2C-2BB6-4A64-93F8-2E0ACC9D7EB6}" type="presParOf" srcId="{1D04807C-D632-4E16-8896-D08A6DB6001A}" destId="{8A5CF632-4454-44B3-82D5-FE87E739649E}" srcOrd="3" destOrd="0" presId="urn:microsoft.com/office/officeart/2008/layout/VerticalCurvedList"/>
    <dgm:cxn modelId="{5CDD4D06-09C7-4B62-8FC3-BA365716272F}" type="presParOf" srcId="{1D04807C-D632-4E16-8896-D08A6DB6001A}" destId="{803B2A65-EEA6-4B56-B330-589340D146F4}" srcOrd="4" destOrd="0" presId="urn:microsoft.com/office/officeart/2008/layout/VerticalCurvedList"/>
    <dgm:cxn modelId="{40CE0461-06CE-4B20-AEC8-F4FE08F54D75}" type="presParOf" srcId="{803B2A65-EEA6-4B56-B330-589340D146F4}" destId="{B2A2504E-4205-414B-B4F3-68C6002F572E}" srcOrd="0" destOrd="0" presId="urn:microsoft.com/office/officeart/2008/layout/VerticalCurvedList"/>
    <dgm:cxn modelId="{1AEFF327-093F-48EB-BA1C-EFB630756CB6}" type="presParOf" srcId="{1D04807C-D632-4E16-8896-D08A6DB6001A}" destId="{45D8A0F2-6584-4BB5-8B73-906AC3F2797F}" srcOrd="5" destOrd="0" presId="urn:microsoft.com/office/officeart/2008/layout/VerticalCurvedList"/>
    <dgm:cxn modelId="{B5C9E215-30D1-4F8F-ABEA-7E7D55C8E7BA}" type="presParOf" srcId="{1D04807C-D632-4E16-8896-D08A6DB6001A}" destId="{9970ECC4-1F39-4A45-B829-C219F89A3CA2}" srcOrd="6" destOrd="0" presId="urn:microsoft.com/office/officeart/2008/layout/VerticalCurvedList"/>
    <dgm:cxn modelId="{3D3C40ED-F00A-4D00-8DF2-E198FD910A8F}" type="presParOf" srcId="{9970ECC4-1F39-4A45-B829-C219F89A3CA2}" destId="{91479049-D538-4A77-A695-F07AD010EDF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E9CC5C-5B33-4BE3-9FA2-BE93DABFA22B}"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vi-VN"/>
        </a:p>
      </dgm:t>
    </dgm:pt>
    <dgm:pt modelId="{6CF93B31-1E69-423C-AFB1-18F60AB330E6}">
      <dgm:prSet phldrT="[Text]"/>
      <dgm:spPr/>
      <dgm:t>
        <a:bodyPr/>
        <a:lstStyle/>
        <a:p>
          <a:r>
            <a:rPr lang="vi-VN" dirty="0" smtClean="0"/>
            <a:t>Error Handling</a:t>
          </a:r>
          <a:endParaRPr lang="vi-VN" dirty="0"/>
        </a:p>
      </dgm:t>
    </dgm:pt>
    <dgm:pt modelId="{1C4FC50F-AB4D-4F69-BB2A-06EBC777AA13}" type="parTrans" cxnId="{93CED3E5-D843-4AF8-AF54-E8C98F228796}">
      <dgm:prSet/>
      <dgm:spPr/>
      <dgm:t>
        <a:bodyPr/>
        <a:lstStyle/>
        <a:p>
          <a:endParaRPr lang="vi-VN"/>
        </a:p>
      </dgm:t>
    </dgm:pt>
    <dgm:pt modelId="{D57033E5-154B-4EE2-9BDA-ED55CC7B3464}" type="sibTrans" cxnId="{93CED3E5-D843-4AF8-AF54-E8C98F228796}">
      <dgm:prSet/>
      <dgm:spPr/>
      <dgm:t>
        <a:bodyPr/>
        <a:lstStyle/>
        <a:p>
          <a:endParaRPr lang="vi-VN"/>
        </a:p>
      </dgm:t>
    </dgm:pt>
    <dgm:pt modelId="{310B037F-0ECF-4A1E-9CD2-33B1A9EA089E}">
      <dgm:prSet phldrT="[Text]"/>
      <dgm:spPr/>
      <dgm:t>
        <a:bodyPr/>
        <a:lstStyle/>
        <a:p>
          <a:r>
            <a:rPr lang="vi-VN" dirty="0" smtClean="0"/>
            <a:t>Validations</a:t>
          </a:r>
          <a:endParaRPr lang="vi-VN" dirty="0"/>
        </a:p>
      </dgm:t>
    </dgm:pt>
    <dgm:pt modelId="{FCF46DE6-AE2F-4F6E-905B-043775CD56FD}" type="parTrans" cxnId="{21DA08FB-C7FE-4FCD-8569-43DBC6DD8CDC}">
      <dgm:prSet/>
      <dgm:spPr/>
      <dgm:t>
        <a:bodyPr/>
        <a:lstStyle/>
        <a:p>
          <a:endParaRPr lang="vi-VN"/>
        </a:p>
      </dgm:t>
    </dgm:pt>
    <dgm:pt modelId="{17D20690-7E8C-4DBE-8C44-8A3187A081C9}" type="sibTrans" cxnId="{21DA08FB-C7FE-4FCD-8569-43DBC6DD8CDC}">
      <dgm:prSet/>
      <dgm:spPr/>
      <dgm:t>
        <a:bodyPr/>
        <a:lstStyle/>
        <a:p>
          <a:endParaRPr lang="vi-VN"/>
        </a:p>
      </dgm:t>
    </dgm:pt>
    <dgm:pt modelId="{6C28737D-AC41-40F8-B11A-8716A39CF664}">
      <dgm:prSet phldrT="[Text]"/>
      <dgm:spPr/>
      <dgm:t>
        <a:bodyPr/>
        <a:lstStyle/>
        <a:p>
          <a:r>
            <a:rPr lang="vi-VN" dirty="0" smtClean="0"/>
            <a:t>Debugging</a:t>
          </a:r>
          <a:endParaRPr lang="vi-VN" dirty="0"/>
        </a:p>
      </dgm:t>
    </dgm:pt>
    <dgm:pt modelId="{25DE2489-F538-47BF-ACC6-7A114C35189D}" type="parTrans" cxnId="{FEDAD94E-CA51-48C5-9DF1-BAB137E37155}">
      <dgm:prSet/>
      <dgm:spPr/>
      <dgm:t>
        <a:bodyPr/>
        <a:lstStyle/>
        <a:p>
          <a:endParaRPr lang="vi-VN"/>
        </a:p>
      </dgm:t>
    </dgm:pt>
    <dgm:pt modelId="{1F003716-A6A9-42B3-AE76-987B232506F1}" type="sibTrans" cxnId="{FEDAD94E-CA51-48C5-9DF1-BAB137E37155}">
      <dgm:prSet/>
      <dgm:spPr/>
      <dgm:t>
        <a:bodyPr/>
        <a:lstStyle/>
        <a:p>
          <a:endParaRPr lang="vi-VN"/>
        </a:p>
      </dgm:t>
    </dgm:pt>
    <dgm:pt modelId="{292FB8CA-5F54-449C-BC6C-F14746A12849}">
      <dgm:prSet/>
      <dgm:spPr/>
      <dgm:t>
        <a:bodyPr/>
        <a:lstStyle/>
        <a:p>
          <a:r>
            <a:rPr lang="vi-VN" dirty="0" smtClean="0"/>
            <a:t>Browsers</a:t>
          </a:r>
          <a:endParaRPr lang="vi-VN" dirty="0"/>
        </a:p>
      </dgm:t>
    </dgm:pt>
    <dgm:pt modelId="{D38163A8-C7B9-4FD1-8085-1D72F92AFC0D}" type="parTrans" cxnId="{AF226B8C-8507-4EA4-9E58-20D743822DF8}">
      <dgm:prSet/>
      <dgm:spPr/>
      <dgm:t>
        <a:bodyPr/>
        <a:lstStyle/>
        <a:p>
          <a:endParaRPr lang="vi-VN"/>
        </a:p>
      </dgm:t>
    </dgm:pt>
    <dgm:pt modelId="{BD755BC8-B8F8-4520-B598-96761B19347C}" type="sibTrans" cxnId="{AF226B8C-8507-4EA4-9E58-20D743822DF8}">
      <dgm:prSet/>
      <dgm:spPr/>
      <dgm:t>
        <a:bodyPr/>
        <a:lstStyle/>
        <a:p>
          <a:endParaRPr lang="vi-VN"/>
        </a:p>
      </dgm:t>
    </dgm:pt>
    <dgm:pt modelId="{D3F054EC-E3CC-426C-B44D-FB706B718397}" type="pres">
      <dgm:prSet presAssocID="{71E9CC5C-5B33-4BE3-9FA2-BE93DABFA22B}" presName="Name0" presStyleCnt="0">
        <dgm:presLayoutVars>
          <dgm:chMax val="7"/>
          <dgm:chPref val="7"/>
          <dgm:dir/>
        </dgm:presLayoutVars>
      </dgm:prSet>
      <dgm:spPr/>
    </dgm:pt>
    <dgm:pt modelId="{1D04807C-D632-4E16-8896-D08A6DB6001A}" type="pres">
      <dgm:prSet presAssocID="{71E9CC5C-5B33-4BE3-9FA2-BE93DABFA22B}" presName="Name1" presStyleCnt="0"/>
      <dgm:spPr/>
    </dgm:pt>
    <dgm:pt modelId="{34A41505-9E83-4E31-AE02-2506CCBAA69D}" type="pres">
      <dgm:prSet presAssocID="{71E9CC5C-5B33-4BE3-9FA2-BE93DABFA22B}" presName="cycle" presStyleCnt="0"/>
      <dgm:spPr/>
    </dgm:pt>
    <dgm:pt modelId="{821E4497-C443-4AFE-9A12-69E2F8FFC19B}" type="pres">
      <dgm:prSet presAssocID="{71E9CC5C-5B33-4BE3-9FA2-BE93DABFA22B}" presName="srcNode" presStyleLbl="node1" presStyleIdx="0" presStyleCnt="4"/>
      <dgm:spPr/>
    </dgm:pt>
    <dgm:pt modelId="{B1096768-8DD7-4FD1-A8E7-6D7DB6590AC4}" type="pres">
      <dgm:prSet presAssocID="{71E9CC5C-5B33-4BE3-9FA2-BE93DABFA22B}" presName="conn" presStyleLbl="parChTrans1D2" presStyleIdx="0" presStyleCnt="1"/>
      <dgm:spPr/>
    </dgm:pt>
    <dgm:pt modelId="{01DC67AF-D0CB-43BE-83F0-0AF21F904B25}" type="pres">
      <dgm:prSet presAssocID="{71E9CC5C-5B33-4BE3-9FA2-BE93DABFA22B}" presName="extraNode" presStyleLbl="node1" presStyleIdx="0" presStyleCnt="4"/>
      <dgm:spPr/>
    </dgm:pt>
    <dgm:pt modelId="{2C28BF0A-6FC9-4970-9B61-8ACE83F5F591}" type="pres">
      <dgm:prSet presAssocID="{71E9CC5C-5B33-4BE3-9FA2-BE93DABFA22B}" presName="dstNode" presStyleLbl="node1" presStyleIdx="0" presStyleCnt="4"/>
      <dgm:spPr/>
    </dgm:pt>
    <dgm:pt modelId="{F68DC3AA-585A-4197-9F56-3B7B86C771DA}" type="pres">
      <dgm:prSet presAssocID="{6CF93B31-1E69-423C-AFB1-18F60AB330E6}" presName="text_1" presStyleLbl="node1" presStyleIdx="0" presStyleCnt="4">
        <dgm:presLayoutVars>
          <dgm:bulletEnabled val="1"/>
        </dgm:presLayoutVars>
      </dgm:prSet>
      <dgm:spPr/>
      <dgm:t>
        <a:bodyPr/>
        <a:lstStyle/>
        <a:p>
          <a:endParaRPr lang="vi-VN"/>
        </a:p>
      </dgm:t>
    </dgm:pt>
    <dgm:pt modelId="{890C9A1E-9E1D-4A4E-A1BA-D3105656EF47}" type="pres">
      <dgm:prSet presAssocID="{6CF93B31-1E69-423C-AFB1-18F60AB330E6}" presName="accent_1" presStyleCnt="0"/>
      <dgm:spPr/>
    </dgm:pt>
    <dgm:pt modelId="{FC14377F-270B-40D1-884E-E9608B0658E9}" type="pres">
      <dgm:prSet presAssocID="{6CF93B31-1E69-423C-AFB1-18F60AB330E6}" presName="accentRepeatNode" presStyleLbl="solidFgAcc1" presStyleIdx="0" presStyleCnt="4"/>
      <dgm:spPr/>
    </dgm:pt>
    <dgm:pt modelId="{8A5CF632-4454-44B3-82D5-FE87E739649E}" type="pres">
      <dgm:prSet presAssocID="{310B037F-0ECF-4A1E-9CD2-33B1A9EA089E}" presName="text_2" presStyleLbl="node1" presStyleIdx="1" presStyleCnt="4">
        <dgm:presLayoutVars>
          <dgm:bulletEnabled val="1"/>
        </dgm:presLayoutVars>
      </dgm:prSet>
      <dgm:spPr/>
      <dgm:t>
        <a:bodyPr/>
        <a:lstStyle/>
        <a:p>
          <a:endParaRPr lang="vi-VN"/>
        </a:p>
      </dgm:t>
    </dgm:pt>
    <dgm:pt modelId="{803B2A65-EEA6-4B56-B330-589340D146F4}" type="pres">
      <dgm:prSet presAssocID="{310B037F-0ECF-4A1E-9CD2-33B1A9EA089E}" presName="accent_2" presStyleCnt="0"/>
      <dgm:spPr/>
    </dgm:pt>
    <dgm:pt modelId="{B2A2504E-4205-414B-B4F3-68C6002F572E}" type="pres">
      <dgm:prSet presAssocID="{310B037F-0ECF-4A1E-9CD2-33B1A9EA089E}" presName="accentRepeatNode" presStyleLbl="solidFgAcc1" presStyleIdx="1" presStyleCnt="4"/>
      <dgm:spPr/>
    </dgm:pt>
    <dgm:pt modelId="{45D8A0F2-6584-4BB5-8B73-906AC3F2797F}" type="pres">
      <dgm:prSet presAssocID="{6C28737D-AC41-40F8-B11A-8716A39CF664}" presName="text_3" presStyleLbl="node1" presStyleIdx="2" presStyleCnt="4">
        <dgm:presLayoutVars>
          <dgm:bulletEnabled val="1"/>
        </dgm:presLayoutVars>
      </dgm:prSet>
      <dgm:spPr/>
      <dgm:t>
        <a:bodyPr/>
        <a:lstStyle/>
        <a:p>
          <a:endParaRPr lang="vi-VN"/>
        </a:p>
      </dgm:t>
    </dgm:pt>
    <dgm:pt modelId="{9970ECC4-1F39-4A45-B829-C219F89A3CA2}" type="pres">
      <dgm:prSet presAssocID="{6C28737D-AC41-40F8-B11A-8716A39CF664}" presName="accent_3" presStyleCnt="0"/>
      <dgm:spPr/>
    </dgm:pt>
    <dgm:pt modelId="{91479049-D538-4A77-A695-F07AD010EDFE}" type="pres">
      <dgm:prSet presAssocID="{6C28737D-AC41-40F8-B11A-8716A39CF664}" presName="accentRepeatNode" presStyleLbl="solidFgAcc1" presStyleIdx="2" presStyleCnt="4"/>
      <dgm:spPr/>
    </dgm:pt>
    <dgm:pt modelId="{9B7123CB-7A30-467A-806D-8FC66C955088}" type="pres">
      <dgm:prSet presAssocID="{292FB8CA-5F54-449C-BC6C-F14746A12849}" presName="text_4" presStyleLbl="node1" presStyleIdx="3" presStyleCnt="4">
        <dgm:presLayoutVars>
          <dgm:bulletEnabled val="1"/>
        </dgm:presLayoutVars>
      </dgm:prSet>
      <dgm:spPr/>
      <dgm:t>
        <a:bodyPr/>
        <a:lstStyle/>
        <a:p>
          <a:endParaRPr lang="vi-VN"/>
        </a:p>
      </dgm:t>
    </dgm:pt>
    <dgm:pt modelId="{4B1CDF92-7847-48B8-B300-DCBEECE214C8}" type="pres">
      <dgm:prSet presAssocID="{292FB8CA-5F54-449C-BC6C-F14746A12849}" presName="accent_4" presStyleCnt="0"/>
      <dgm:spPr/>
    </dgm:pt>
    <dgm:pt modelId="{00DD8B8D-BC69-4182-B801-04145B81B3FC}" type="pres">
      <dgm:prSet presAssocID="{292FB8CA-5F54-449C-BC6C-F14746A12849}" presName="accentRepeatNode" presStyleLbl="solidFgAcc1" presStyleIdx="3" presStyleCnt="4"/>
      <dgm:spPr/>
    </dgm:pt>
  </dgm:ptLst>
  <dgm:cxnLst>
    <dgm:cxn modelId="{FEDAD94E-CA51-48C5-9DF1-BAB137E37155}" srcId="{71E9CC5C-5B33-4BE3-9FA2-BE93DABFA22B}" destId="{6C28737D-AC41-40F8-B11A-8716A39CF664}" srcOrd="2" destOrd="0" parTransId="{25DE2489-F538-47BF-ACC6-7A114C35189D}" sibTransId="{1F003716-A6A9-42B3-AE76-987B232506F1}"/>
    <dgm:cxn modelId="{876745B4-478B-4F68-A938-F017101790E8}" type="presOf" srcId="{71E9CC5C-5B33-4BE3-9FA2-BE93DABFA22B}" destId="{D3F054EC-E3CC-426C-B44D-FB706B718397}" srcOrd="0" destOrd="0" presId="urn:microsoft.com/office/officeart/2008/layout/VerticalCurvedList"/>
    <dgm:cxn modelId="{E2BBAC0D-7DAF-4D87-9C3C-31675DA8DAD5}" type="presOf" srcId="{6CF93B31-1E69-423C-AFB1-18F60AB330E6}" destId="{F68DC3AA-585A-4197-9F56-3B7B86C771DA}" srcOrd="0" destOrd="0" presId="urn:microsoft.com/office/officeart/2008/layout/VerticalCurvedList"/>
    <dgm:cxn modelId="{BF4C477B-E094-4BC0-8B19-55F65080BD9F}" type="presOf" srcId="{292FB8CA-5F54-449C-BC6C-F14746A12849}" destId="{9B7123CB-7A30-467A-806D-8FC66C955088}" srcOrd="0" destOrd="0" presId="urn:microsoft.com/office/officeart/2008/layout/VerticalCurvedList"/>
    <dgm:cxn modelId="{AF226B8C-8507-4EA4-9E58-20D743822DF8}" srcId="{71E9CC5C-5B33-4BE3-9FA2-BE93DABFA22B}" destId="{292FB8CA-5F54-449C-BC6C-F14746A12849}" srcOrd="3" destOrd="0" parTransId="{D38163A8-C7B9-4FD1-8085-1D72F92AFC0D}" sibTransId="{BD755BC8-B8F8-4520-B598-96761B19347C}"/>
    <dgm:cxn modelId="{93CED3E5-D843-4AF8-AF54-E8C98F228796}" srcId="{71E9CC5C-5B33-4BE3-9FA2-BE93DABFA22B}" destId="{6CF93B31-1E69-423C-AFB1-18F60AB330E6}" srcOrd="0" destOrd="0" parTransId="{1C4FC50F-AB4D-4F69-BB2A-06EBC777AA13}" sibTransId="{D57033E5-154B-4EE2-9BDA-ED55CC7B3464}"/>
    <dgm:cxn modelId="{0409F5E4-7C79-4DAB-B7D5-3C2350EA4ABE}" type="presOf" srcId="{D57033E5-154B-4EE2-9BDA-ED55CC7B3464}" destId="{B1096768-8DD7-4FD1-A8E7-6D7DB6590AC4}" srcOrd="0" destOrd="0" presId="urn:microsoft.com/office/officeart/2008/layout/VerticalCurvedList"/>
    <dgm:cxn modelId="{21DA08FB-C7FE-4FCD-8569-43DBC6DD8CDC}" srcId="{71E9CC5C-5B33-4BE3-9FA2-BE93DABFA22B}" destId="{310B037F-0ECF-4A1E-9CD2-33B1A9EA089E}" srcOrd="1" destOrd="0" parTransId="{FCF46DE6-AE2F-4F6E-905B-043775CD56FD}" sibTransId="{17D20690-7E8C-4DBE-8C44-8A3187A081C9}"/>
    <dgm:cxn modelId="{80121412-377F-454A-9726-B6CD595D9291}" type="presOf" srcId="{6C28737D-AC41-40F8-B11A-8716A39CF664}" destId="{45D8A0F2-6584-4BB5-8B73-906AC3F2797F}" srcOrd="0" destOrd="0" presId="urn:microsoft.com/office/officeart/2008/layout/VerticalCurvedList"/>
    <dgm:cxn modelId="{99FB8F36-558C-4805-8126-73355E0BDCFB}" type="presOf" srcId="{310B037F-0ECF-4A1E-9CD2-33B1A9EA089E}" destId="{8A5CF632-4454-44B3-82D5-FE87E739649E}" srcOrd="0" destOrd="0" presId="urn:microsoft.com/office/officeart/2008/layout/VerticalCurvedList"/>
    <dgm:cxn modelId="{3E74A2AD-9B09-4055-ABB9-A3A1CB628953}" type="presParOf" srcId="{D3F054EC-E3CC-426C-B44D-FB706B718397}" destId="{1D04807C-D632-4E16-8896-D08A6DB6001A}" srcOrd="0" destOrd="0" presId="urn:microsoft.com/office/officeart/2008/layout/VerticalCurvedList"/>
    <dgm:cxn modelId="{B616F1D4-1E87-4FFE-A5AB-4C03D5C0A519}" type="presParOf" srcId="{1D04807C-D632-4E16-8896-D08A6DB6001A}" destId="{34A41505-9E83-4E31-AE02-2506CCBAA69D}" srcOrd="0" destOrd="0" presId="urn:microsoft.com/office/officeart/2008/layout/VerticalCurvedList"/>
    <dgm:cxn modelId="{8F068C9F-671E-4D24-99F4-051DB1086218}" type="presParOf" srcId="{34A41505-9E83-4E31-AE02-2506CCBAA69D}" destId="{821E4497-C443-4AFE-9A12-69E2F8FFC19B}" srcOrd="0" destOrd="0" presId="urn:microsoft.com/office/officeart/2008/layout/VerticalCurvedList"/>
    <dgm:cxn modelId="{62E7510B-49D1-40A2-A5D0-19DB29CFE03F}" type="presParOf" srcId="{34A41505-9E83-4E31-AE02-2506CCBAA69D}" destId="{B1096768-8DD7-4FD1-A8E7-6D7DB6590AC4}" srcOrd="1" destOrd="0" presId="urn:microsoft.com/office/officeart/2008/layout/VerticalCurvedList"/>
    <dgm:cxn modelId="{C8CEDB4A-B418-4949-A46C-91C1931DC199}" type="presParOf" srcId="{34A41505-9E83-4E31-AE02-2506CCBAA69D}" destId="{01DC67AF-D0CB-43BE-83F0-0AF21F904B25}" srcOrd="2" destOrd="0" presId="urn:microsoft.com/office/officeart/2008/layout/VerticalCurvedList"/>
    <dgm:cxn modelId="{CAC328AA-4F74-47B7-A2F7-A98BDD74E724}" type="presParOf" srcId="{34A41505-9E83-4E31-AE02-2506CCBAA69D}" destId="{2C28BF0A-6FC9-4970-9B61-8ACE83F5F591}" srcOrd="3" destOrd="0" presId="urn:microsoft.com/office/officeart/2008/layout/VerticalCurvedList"/>
    <dgm:cxn modelId="{D75C3A60-43B2-4B97-9F17-174D8BE5D270}" type="presParOf" srcId="{1D04807C-D632-4E16-8896-D08A6DB6001A}" destId="{F68DC3AA-585A-4197-9F56-3B7B86C771DA}" srcOrd="1" destOrd="0" presId="urn:microsoft.com/office/officeart/2008/layout/VerticalCurvedList"/>
    <dgm:cxn modelId="{7BC798F2-5E45-4518-B916-975E51913602}" type="presParOf" srcId="{1D04807C-D632-4E16-8896-D08A6DB6001A}" destId="{890C9A1E-9E1D-4A4E-A1BA-D3105656EF47}" srcOrd="2" destOrd="0" presId="urn:microsoft.com/office/officeart/2008/layout/VerticalCurvedList"/>
    <dgm:cxn modelId="{2D3DBACE-F728-45DD-B2BA-CC2FE7C4D944}" type="presParOf" srcId="{890C9A1E-9E1D-4A4E-A1BA-D3105656EF47}" destId="{FC14377F-270B-40D1-884E-E9608B0658E9}" srcOrd="0" destOrd="0" presId="urn:microsoft.com/office/officeart/2008/layout/VerticalCurvedList"/>
    <dgm:cxn modelId="{04097567-2B52-4958-9BFF-E12646D40FF9}" type="presParOf" srcId="{1D04807C-D632-4E16-8896-D08A6DB6001A}" destId="{8A5CF632-4454-44B3-82D5-FE87E739649E}" srcOrd="3" destOrd="0" presId="urn:microsoft.com/office/officeart/2008/layout/VerticalCurvedList"/>
    <dgm:cxn modelId="{B56CFE28-5854-4A6F-A778-82A954F36412}" type="presParOf" srcId="{1D04807C-D632-4E16-8896-D08A6DB6001A}" destId="{803B2A65-EEA6-4B56-B330-589340D146F4}" srcOrd="4" destOrd="0" presId="urn:microsoft.com/office/officeart/2008/layout/VerticalCurvedList"/>
    <dgm:cxn modelId="{3575D468-0286-4DA0-9C50-27945A57DDBF}" type="presParOf" srcId="{803B2A65-EEA6-4B56-B330-589340D146F4}" destId="{B2A2504E-4205-414B-B4F3-68C6002F572E}" srcOrd="0" destOrd="0" presId="urn:microsoft.com/office/officeart/2008/layout/VerticalCurvedList"/>
    <dgm:cxn modelId="{AE12FF30-E527-4701-8138-C160FEDFC3C2}" type="presParOf" srcId="{1D04807C-D632-4E16-8896-D08A6DB6001A}" destId="{45D8A0F2-6584-4BB5-8B73-906AC3F2797F}" srcOrd="5" destOrd="0" presId="urn:microsoft.com/office/officeart/2008/layout/VerticalCurvedList"/>
    <dgm:cxn modelId="{ECCD7B1A-95E4-4A26-BAE9-7BEAD50FE3EC}" type="presParOf" srcId="{1D04807C-D632-4E16-8896-D08A6DB6001A}" destId="{9970ECC4-1F39-4A45-B829-C219F89A3CA2}" srcOrd="6" destOrd="0" presId="urn:microsoft.com/office/officeart/2008/layout/VerticalCurvedList"/>
    <dgm:cxn modelId="{618B58C1-26DF-4A9D-984E-3DE4EF224316}" type="presParOf" srcId="{9970ECC4-1F39-4A45-B829-C219F89A3CA2}" destId="{91479049-D538-4A77-A695-F07AD010EDFE}" srcOrd="0" destOrd="0" presId="urn:microsoft.com/office/officeart/2008/layout/VerticalCurvedList"/>
    <dgm:cxn modelId="{AFAD8ED9-5C79-4DEF-994E-C9DF15A6894D}" type="presParOf" srcId="{1D04807C-D632-4E16-8896-D08A6DB6001A}" destId="{9B7123CB-7A30-467A-806D-8FC66C955088}" srcOrd="7" destOrd="0" presId="urn:microsoft.com/office/officeart/2008/layout/VerticalCurvedList"/>
    <dgm:cxn modelId="{2E4DBC9B-0954-460E-B811-3CD305373E67}" type="presParOf" srcId="{1D04807C-D632-4E16-8896-D08A6DB6001A}" destId="{4B1CDF92-7847-48B8-B300-DCBEECE214C8}" srcOrd="8" destOrd="0" presId="urn:microsoft.com/office/officeart/2008/layout/VerticalCurvedList"/>
    <dgm:cxn modelId="{74530080-ABD8-4EBC-A9C0-0F16F04EFE46}" type="presParOf" srcId="{4B1CDF92-7847-48B8-B300-DCBEECE214C8}" destId="{00DD8B8D-BC69-4182-B801-04145B81B3F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83A28-76AF-489E-8AF2-BA45B052A6D2}">
      <dsp:nvSpPr>
        <dsp:cNvPr id="0" name=""/>
        <dsp:cNvSpPr/>
      </dsp:nvSpPr>
      <dsp:spPr>
        <a:xfrm>
          <a:off x="0" y="288028"/>
          <a:ext cx="6288360" cy="780157"/>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mj-lt"/>
            </a:rPr>
            <a:t>MAIN CONTENT</a:t>
          </a:r>
          <a:endParaRPr lang="vi-VN" sz="3200" kern="1200" dirty="0">
            <a:latin typeface="+mj-lt"/>
          </a:endParaRPr>
        </a:p>
      </dsp:txBody>
      <dsp:txXfrm>
        <a:off x="0" y="288028"/>
        <a:ext cx="6288360" cy="780157"/>
      </dsp:txXfrm>
    </dsp:sp>
    <dsp:sp modelId="{9BE6FCD7-4DD5-422E-B44B-A4BD920316DE}">
      <dsp:nvSpPr>
        <dsp:cNvPr id="0" name=""/>
        <dsp:cNvSpPr/>
      </dsp:nvSpPr>
      <dsp:spPr>
        <a:xfrm>
          <a:off x="0" y="1080118"/>
          <a:ext cx="898117" cy="2595746"/>
        </a:xfrm>
        <a:prstGeom prst="rect">
          <a:avLst/>
        </a:prstGeom>
        <a:solidFill>
          <a:schemeClr val="lt1">
            <a:hueOff val="0"/>
            <a:satOff val="0"/>
            <a:lumOff val="0"/>
            <a:alphaOff val="0"/>
          </a:schemeClr>
        </a:solidFill>
        <a:ln w="285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latin typeface="+mj-lt"/>
            </a:rPr>
            <a:t>Java Core</a:t>
          </a:r>
          <a:endParaRPr lang="vi-VN" sz="1000" kern="1200" dirty="0">
            <a:latin typeface="+mj-lt"/>
          </a:endParaRPr>
        </a:p>
      </dsp:txBody>
      <dsp:txXfrm>
        <a:off x="0" y="1080118"/>
        <a:ext cx="898117" cy="2595746"/>
      </dsp:txXfrm>
    </dsp:sp>
    <dsp:sp modelId="{2934C120-9282-4C5E-BB4C-91271B59FB0E}">
      <dsp:nvSpPr>
        <dsp:cNvPr id="0" name=""/>
        <dsp:cNvSpPr/>
      </dsp:nvSpPr>
      <dsp:spPr>
        <a:xfrm>
          <a:off x="872022" y="1080118"/>
          <a:ext cx="898117" cy="2595746"/>
        </a:xfrm>
        <a:prstGeom prst="rect">
          <a:avLst/>
        </a:prstGeom>
        <a:solidFill>
          <a:schemeClr val="lt1">
            <a:hueOff val="0"/>
            <a:satOff val="0"/>
            <a:lumOff val="0"/>
            <a:alphaOff val="0"/>
          </a:schemeClr>
        </a:solidFill>
        <a:ln w="285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latin typeface="+mj-lt"/>
            </a:rPr>
            <a:t>Design Patterns</a:t>
          </a:r>
          <a:endParaRPr lang="vi-VN" sz="1000" kern="1200" dirty="0">
            <a:latin typeface="+mj-lt"/>
          </a:endParaRPr>
        </a:p>
      </dsp:txBody>
      <dsp:txXfrm>
        <a:off x="872022" y="1080118"/>
        <a:ext cx="898117" cy="2595746"/>
      </dsp:txXfrm>
    </dsp:sp>
    <dsp:sp modelId="{578FF5C8-B8B0-4983-AA72-40EE11778FD9}">
      <dsp:nvSpPr>
        <dsp:cNvPr id="0" name=""/>
        <dsp:cNvSpPr/>
      </dsp:nvSpPr>
      <dsp:spPr>
        <a:xfrm>
          <a:off x="1770140" y="1080118"/>
          <a:ext cx="898117" cy="2595746"/>
        </a:xfrm>
        <a:prstGeom prst="rect">
          <a:avLst/>
        </a:prstGeom>
        <a:solidFill>
          <a:schemeClr val="lt1">
            <a:hueOff val="0"/>
            <a:satOff val="0"/>
            <a:lumOff val="0"/>
            <a:alphaOff val="0"/>
          </a:schemeClr>
        </a:solidFill>
        <a:ln w="285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latin typeface="+mj-lt"/>
            </a:rPr>
            <a:t>OOD principle</a:t>
          </a:r>
          <a:endParaRPr lang="vi-VN" sz="1000" kern="1200" dirty="0">
            <a:latin typeface="+mj-lt"/>
          </a:endParaRPr>
        </a:p>
      </dsp:txBody>
      <dsp:txXfrm>
        <a:off x="1770140" y="1080118"/>
        <a:ext cx="898117" cy="2595746"/>
      </dsp:txXfrm>
    </dsp:sp>
    <dsp:sp modelId="{E9277827-EBE0-4159-9148-B04A3C77A9AD}">
      <dsp:nvSpPr>
        <dsp:cNvPr id="0" name=""/>
        <dsp:cNvSpPr/>
      </dsp:nvSpPr>
      <dsp:spPr>
        <a:xfrm>
          <a:off x="2668258" y="1080118"/>
          <a:ext cx="898117" cy="2595746"/>
        </a:xfrm>
        <a:prstGeom prst="rect">
          <a:avLst/>
        </a:prstGeom>
        <a:solidFill>
          <a:schemeClr val="lt1">
            <a:hueOff val="0"/>
            <a:satOff val="0"/>
            <a:lumOff val="0"/>
            <a:alphaOff val="0"/>
          </a:schemeClr>
        </a:solidFill>
        <a:ln w="285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latin typeface="+mj-lt"/>
            </a:rPr>
            <a:t>Hibernate</a:t>
          </a:r>
          <a:endParaRPr lang="vi-VN" sz="1000" kern="1200" dirty="0">
            <a:latin typeface="+mj-lt"/>
          </a:endParaRPr>
        </a:p>
      </dsp:txBody>
      <dsp:txXfrm>
        <a:off x="2668258" y="1080118"/>
        <a:ext cx="898117" cy="2595746"/>
      </dsp:txXfrm>
    </dsp:sp>
    <dsp:sp modelId="{4B1437D7-465C-47CE-9723-3C90FC1B4034}">
      <dsp:nvSpPr>
        <dsp:cNvPr id="0" name=""/>
        <dsp:cNvSpPr/>
      </dsp:nvSpPr>
      <dsp:spPr>
        <a:xfrm>
          <a:off x="3566376" y="1080118"/>
          <a:ext cx="898117" cy="2595746"/>
        </a:xfrm>
        <a:prstGeom prst="rect">
          <a:avLst/>
        </a:prstGeom>
        <a:solidFill>
          <a:schemeClr val="lt1">
            <a:hueOff val="0"/>
            <a:satOff val="0"/>
            <a:lumOff val="0"/>
            <a:alphaOff val="0"/>
          </a:schemeClr>
        </a:solidFill>
        <a:ln w="285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latin typeface="+mj-lt"/>
            </a:rPr>
            <a:t>Spring</a:t>
          </a:r>
          <a:endParaRPr lang="vi-VN" sz="1000" kern="1200" dirty="0">
            <a:latin typeface="+mj-lt"/>
          </a:endParaRPr>
        </a:p>
      </dsp:txBody>
      <dsp:txXfrm>
        <a:off x="3566376" y="1080118"/>
        <a:ext cx="898117" cy="2595746"/>
      </dsp:txXfrm>
    </dsp:sp>
    <dsp:sp modelId="{1DDC4315-3ACA-4D22-806D-1D6B220F265A}">
      <dsp:nvSpPr>
        <dsp:cNvPr id="0" name=""/>
        <dsp:cNvSpPr/>
      </dsp:nvSpPr>
      <dsp:spPr>
        <a:xfrm>
          <a:off x="4464494" y="1080118"/>
          <a:ext cx="898117" cy="2595746"/>
        </a:xfrm>
        <a:prstGeom prst="rect">
          <a:avLst/>
        </a:prstGeom>
        <a:solidFill>
          <a:schemeClr val="lt1">
            <a:hueOff val="0"/>
            <a:satOff val="0"/>
            <a:lumOff val="0"/>
            <a:alphaOff val="0"/>
          </a:schemeClr>
        </a:solidFill>
        <a:ln w="285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latin typeface="+mj-lt"/>
            </a:rPr>
            <a:t>JavaScript</a:t>
          </a:r>
          <a:endParaRPr lang="vi-VN" sz="1000" kern="1200" dirty="0">
            <a:latin typeface="+mj-lt"/>
          </a:endParaRPr>
        </a:p>
      </dsp:txBody>
      <dsp:txXfrm>
        <a:off x="4464494" y="1080118"/>
        <a:ext cx="898117" cy="2595746"/>
      </dsp:txXfrm>
    </dsp:sp>
    <dsp:sp modelId="{B757F61F-B3E0-409A-A3BB-E526FC06C487}">
      <dsp:nvSpPr>
        <dsp:cNvPr id="0" name=""/>
        <dsp:cNvSpPr/>
      </dsp:nvSpPr>
      <dsp:spPr>
        <a:xfrm>
          <a:off x="5362611" y="1080118"/>
          <a:ext cx="898117" cy="2595746"/>
        </a:xfrm>
        <a:prstGeom prst="rect">
          <a:avLst/>
        </a:prstGeom>
        <a:solidFill>
          <a:schemeClr val="lt1">
            <a:hueOff val="0"/>
            <a:satOff val="0"/>
            <a:lumOff val="0"/>
            <a:alphaOff val="0"/>
          </a:schemeClr>
        </a:solidFill>
        <a:ln w="285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latin typeface="+mj-lt"/>
            </a:rPr>
            <a:t>Angular</a:t>
          </a:r>
          <a:endParaRPr lang="vi-VN" sz="1000" kern="1200" dirty="0">
            <a:latin typeface="+mj-lt"/>
          </a:endParaRPr>
        </a:p>
      </dsp:txBody>
      <dsp:txXfrm>
        <a:off x="5362611" y="1080118"/>
        <a:ext cx="898117" cy="2595746"/>
      </dsp:txXfrm>
    </dsp:sp>
    <dsp:sp modelId="{0C376B14-3160-430D-9017-F84567BAE0ED}">
      <dsp:nvSpPr>
        <dsp:cNvPr id="0" name=""/>
        <dsp:cNvSpPr/>
      </dsp:nvSpPr>
      <dsp:spPr>
        <a:xfrm>
          <a:off x="0" y="3717837"/>
          <a:ext cx="6288360" cy="288416"/>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BEA4D-7BD9-4B99-A189-B6A347611E44}">
      <dsp:nvSpPr>
        <dsp:cNvPr id="0" name=""/>
        <dsp:cNvSpPr/>
      </dsp:nvSpPr>
      <dsp:spPr>
        <a:xfrm>
          <a:off x="0" y="0"/>
          <a:ext cx="6288360" cy="1918911"/>
        </a:xfrm>
        <a:prstGeom prst="roundRect">
          <a:avLst>
            <a:gd name="adj" fmla="val 1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a:outerShdw blurRad="39999" dist="23000" algn="bl" rotWithShape="0">
            <a:srgbClr val="000000">
              <a:alpha val="40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 modelId="{05F0D0C4-B6CE-406F-B829-DC0F29F0923B}">
      <dsp:nvSpPr>
        <dsp:cNvPr id="0" name=""/>
        <dsp:cNvSpPr/>
      </dsp:nvSpPr>
      <dsp:spPr>
        <a:xfrm>
          <a:off x="188650" y="255854"/>
          <a:ext cx="1847205" cy="1407201"/>
        </a:xfrm>
        <a:prstGeom prst="roundRect">
          <a:avLst>
            <a:gd name="adj" fmla="val 10000"/>
          </a:avLst>
        </a:prstGeom>
        <a:blipFill rotWithShape="1">
          <a:blip xmlns:r="http://schemas.openxmlformats.org/officeDocument/2006/relationships" r:embed="rId1"/>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9998F505-BAB7-451D-B181-7854B284B503}">
      <dsp:nvSpPr>
        <dsp:cNvPr id="0" name=""/>
        <dsp:cNvSpPr/>
      </dsp:nvSpPr>
      <dsp:spPr>
        <a:xfrm rot="10800000">
          <a:off x="188650" y="1918911"/>
          <a:ext cx="1847205" cy="2345336"/>
        </a:xfrm>
        <a:prstGeom prst="round2SameRect">
          <a:avLst>
            <a:gd name="adj1" fmla="val 10500"/>
            <a:gd name="adj2" fmla="val 0"/>
          </a:avLst>
        </a:prstGeom>
        <a:solidFill>
          <a:schemeClr val="accent2">
            <a:hueOff val="0"/>
            <a:satOff val="0"/>
            <a:lumOff val="0"/>
            <a:alphaOff val="0"/>
          </a:schemeClr>
        </a:solidFill>
        <a:ln>
          <a:noFill/>
        </a:ln>
        <a:effectLst>
          <a:outerShdw blurRad="39999" dist="23000" algn="bl"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0256" tIns="270256" rIns="270256" bIns="270256" numCol="1" spcCol="1270" anchor="t" anchorCtr="0">
          <a:noAutofit/>
        </a:bodyPr>
        <a:lstStyle/>
        <a:p>
          <a:pPr lvl="0" algn="ctr" defTabSz="1689100">
            <a:lnSpc>
              <a:spcPct val="90000"/>
            </a:lnSpc>
            <a:spcBef>
              <a:spcPct val="0"/>
            </a:spcBef>
            <a:spcAft>
              <a:spcPct val="35000"/>
            </a:spcAft>
          </a:pPr>
          <a:r>
            <a:rPr lang="vi-VN" sz="3800" kern="1200" dirty="0" smtClean="0"/>
            <a:t>One to one</a:t>
          </a:r>
          <a:endParaRPr lang="vi-VN" sz="3800" kern="1200" dirty="0"/>
        </a:p>
      </dsp:txBody>
      <dsp:txXfrm rot="10800000">
        <a:off x="245458" y="1918911"/>
        <a:ext cx="1733589" cy="2288528"/>
      </dsp:txXfrm>
    </dsp:sp>
    <dsp:sp modelId="{1795A59A-6DB2-4A0D-9184-E8AAFCC4B5B9}">
      <dsp:nvSpPr>
        <dsp:cNvPr id="0" name=""/>
        <dsp:cNvSpPr/>
      </dsp:nvSpPr>
      <dsp:spPr>
        <a:xfrm>
          <a:off x="2220577" y="255854"/>
          <a:ext cx="1847205" cy="1407201"/>
        </a:xfrm>
        <a:prstGeom prst="roundRect">
          <a:avLst>
            <a:gd name="adj" fmla="val 10000"/>
          </a:avLst>
        </a:prstGeom>
        <a:blipFill rotWithShape="1">
          <a:blip xmlns:r="http://schemas.openxmlformats.org/officeDocument/2006/relationships" r:embed="rId2"/>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3904E90B-C93B-4383-AD0B-CA8C710C00D6}">
      <dsp:nvSpPr>
        <dsp:cNvPr id="0" name=""/>
        <dsp:cNvSpPr/>
      </dsp:nvSpPr>
      <dsp:spPr>
        <a:xfrm rot="10800000">
          <a:off x="2220577" y="1918911"/>
          <a:ext cx="1847205" cy="2345336"/>
        </a:xfrm>
        <a:prstGeom prst="round2SameRect">
          <a:avLst>
            <a:gd name="adj1" fmla="val 10500"/>
            <a:gd name="adj2" fmla="val 0"/>
          </a:avLst>
        </a:prstGeom>
        <a:solidFill>
          <a:schemeClr val="accent3">
            <a:hueOff val="0"/>
            <a:satOff val="0"/>
            <a:lumOff val="0"/>
            <a:alphaOff val="0"/>
          </a:schemeClr>
        </a:solidFill>
        <a:ln>
          <a:noFill/>
        </a:ln>
        <a:effectLst>
          <a:outerShdw blurRad="39999" dist="23000" algn="bl"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0256" tIns="270256" rIns="270256" bIns="270256" numCol="1" spcCol="1270" anchor="t" anchorCtr="0">
          <a:noAutofit/>
        </a:bodyPr>
        <a:lstStyle/>
        <a:p>
          <a:pPr lvl="0" algn="ctr" defTabSz="1689100">
            <a:lnSpc>
              <a:spcPct val="90000"/>
            </a:lnSpc>
            <a:spcBef>
              <a:spcPct val="0"/>
            </a:spcBef>
            <a:spcAft>
              <a:spcPct val="35000"/>
            </a:spcAft>
          </a:pPr>
          <a:r>
            <a:rPr lang="vi-VN" sz="3800" kern="1200" dirty="0" smtClean="0"/>
            <a:t>One to many</a:t>
          </a:r>
          <a:endParaRPr lang="vi-VN" sz="3800" kern="1200" dirty="0"/>
        </a:p>
      </dsp:txBody>
      <dsp:txXfrm rot="10800000">
        <a:off x="2277385" y="1918911"/>
        <a:ext cx="1733589" cy="2288528"/>
      </dsp:txXfrm>
    </dsp:sp>
    <dsp:sp modelId="{6E6A7A1A-C1E0-4F52-95C9-3F7F3F2B6C5B}">
      <dsp:nvSpPr>
        <dsp:cNvPr id="0" name=""/>
        <dsp:cNvSpPr/>
      </dsp:nvSpPr>
      <dsp:spPr>
        <a:xfrm>
          <a:off x="4252503" y="255854"/>
          <a:ext cx="1847205" cy="1407201"/>
        </a:xfrm>
        <a:prstGeom prst="roundRect">
          <a:avLst>
            <a:gd name="adj" fmla="val 10000"/>
          </a:avLst>
        </a:prstGeom>
        <a:blipFill rotWithShape="1">
          <a:blip xmlns:r="http://schemas.openxmlformats.org/officeDocument/2006/relationships" r:embed="rId3"/>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C7419FC9-727B-4115-B0FB-6C72F303A4A9}">
      <dsp:nvSpPr>
        <dsp:cNvPr id="0" name=""/>
        <dsp:cNvSpPr/>
      </dsp:nvSpPr>
      <dsp:spPr>
        <a:xfrm rot="10800000">
          <a:off x="4252503" y="1918911"/>
          <a:ext cx="1847205" cy="2345336"/>
        </a:xfrm>
        <a:prstGeom prst="round2SameRect">
          <a:avLst>
            <a:gd name="adj1" fmla="val 10500"/>
            <a:gd name="adj2" fmla="val 0"/>
          </a:avLst>
        </a:prstGeom>
        <a:solidFill>
          <a:schemeClr val="accent4">
            <a:hueOff val="0"/>
            <a:satOff val="0"/>
            <a:lumOff val="0"/>
            <a:alphaOff val="0"/>
          </a:schemeClr>
        </a:solidFill>
        <a:ln>
          <a:noFill/>
        </a:ln>
        <a:effectLst>
          <a:outerShdw blurRad="39999" dist="23000" algn="bl"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0256" tIns="270256" rIns="270256" bIns="270256" numCol="1" spcCol="1270" anchor="t" anchorCtr="0">
          <a:noAutofit/>
        </a:bodyPr>
        <a:lstStyle/>
        <a:p>
          <a:pPr lvl="0" algn="ctr" defTabSz="1689100">
            <a:lnSpc>
              <a:spcPct val="90000"/>
            </a:lnSpc>
            <a:spcBef>
              <a:spcPct val="0"/>
            </a:spcBef>
            <a:spcAft>
              <a:spcPct val="35000"/>
            </a:spcAft>
          </a:pPr>
          <a:r>
            <a:rPr lang="vi-VN" sz="3800" kern="1200" dirty="0" smtClean="0"/>
            <a:t>Many to many</a:t>
          </a:r>
          <a:endParaRPr lang="vi-VN" sz="3800" kern="1200" dirty="0"/>
        </a:p>
      </dsp:txBody>
      <dsp:txXfrm rot="10800000">
        <a:off x="4309311" y="1918911"/>
        <a:ext cx="1733589" cy="22885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96768-8DD7-4FD1-A8E7-6D7DB6590AC4}">
      <dsp:nvSpPr>
        <dsp:cNvPr id="0" name=""/>
        <dsp:cNvSpPr/>
      </dsp:nvSpPr>
      <dsp:spPr>
        <a:xfrm>
          <a:off x="-4594335" y="-704407"/>
          <a:ext cx="5472816" cy="5472816"/>
        </a:xfrm>
        <a:prstGeom prst="blockArc">
          <a:avLst>
            <a:gd name="adj1" fmla="val 18900000"/>
            <a:gd name="adj2" fmla="val 2700000"/>
            <a:gd name="adj3" fmla="val 395"/>
          </a:avLst>
        </a:prstGeom>
        <a:noFill/>
        <a:ln w="285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8DC3AA-585A-4197-9F56-3B7B86C771DA}">
      <dsp:nvSpPr>
        <dsp:cNvPr id="0" name=""/>
        <dsp:cNvSpPr/>
      </dsp:nvSpPr>
      <dsp:spPr>
        <a:xfrm>
          <a:off x="460128" y="312440"/>
          <a:ext cx="5580684" cy="625205"/>
        </a:xfrm>
        <a:prstGeom prst="rect">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vi-VN" sz="3400" kern="1200" dirty="0" smtClean="0"/>
            <a:t>Syntax</a:t>
          </a:r>
          <a:endParaRPr lang="vi-VN" sz="3400" kern="1200" dirty="0"/>
        </a:p>
      </dsp:txBody>
      <dsp:txXfrm>
        <a:off x="460128" y="312440"/>
        <a:ext cx="5580684" cy="625205"/>
      </dsp:txXfrm>
    </dsp:sp>
    <dsp:sp modelId="{FC14377F-270B-40D1-884E-E9608B0658E9}">
      <dsp:nvSpPr>
        <dsp:cNvPr id="0" name=""/>
        <dsp:cNvSpPr/>
      </dsp:nvSpPr>
      <dsp:spPr>
        <a:xfrm>
          <a:off x="69375" y="234289"/>
          <a:ext cx="781507" cy="781507"/>
        </a:xfrm>
        <a:prstGeom prst="ellipse">
          <a:avLst/>
        </a:prstGeom>
        <a:solidFill>
          <a:schemeClr val="lt1">
            <a:hueOff val="0"/>
            <a:satOff val="0"/>
            <a:lumOff val="0"/>
            <a:alphaOff val="0"/>
          </a:schemeClr>
        </a:solidFill>
        <a:ln w="285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5CF632-4454-44B3-82D5-FE87E739649E}">
      <dsp:nvSpPr>
        <dsp:cNvPr id="0" name=""/>
        <dsp:cNvSpPr/>
      </dsp:nvSpPr>
      <dsp:spPr>
        <a:xfrm>
          <a:off x="818573" y="1250411"/>
          <a:ext cx="5222240" cy="625205"/>
        </a:xfrm>
        <a:prstGeom prst="rect">
          <a:avLst/>
        </a:prstGeom>
        <a:solidFill>
          <a:schemeClr val="accent2">
            <a:hueOff val="3506125"/>
            <a:satOff val="-20632"/>
            <a:lumOff val="785"/>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vi-VN" sz="3400" kern="1200" dirty="0" smtClean="0"/>
            <a:t>Functions</a:t>
          </a:r>
          <a:endParaRPr lang="vi-VN" sz="3400" kern="1200" dirty="0"/>
        </a:p>
      </dsp:txBody>
      <dsp:txXfrm>
        <a:off x="818573" y="1250411"/>
        <a:ext cx="5222240" cy="625205"/>
      </dsp:txXfrm>
    </dsp:sp>
    <dsp:sp modelId="{B2A2504E-4205-414B-B4F3-68C6002F572E}">
      <dsp:nvSpPr>
        <dsp:cNvPr id="0" name=""/>
        <dsp:cNvSpPr/>
      </dsp:nvSpPr>
      <dsp:spPr>
        <a:xfrm>
          <a:off x="427819" y="1172260"/>
          <a:ext cx="781507" cy="781507"/>
        </a:xfrm>
        <a:prstGeom prst="ellipse">
          <a:avLst/>
        </a:prstGeom>
        <a:solidFill>
          <a:schemeClr val="lt1">
            <a:hueOff val="0"/>
            <a:satOff val="0"/>
            <a:lumOff val="0"/>
            <a:alphaOff val="0"/>
          </a:schemeClr>
        </a:solidFill>
        <a:ln w="28575" cap="flat" cmpd="sng" algn="ctr">
          <a:solidFill>
            <a:schemeClr val="accent2">
              <a:hueOff val="3506125"/>
              <a:satOff val="-20632"/>
              <a:lumOff val="785"/>
              <a:alphaOff val="0"/>
            </a:schemeClr>
          </a:solidFill>
          <a:prstDash val="solid"/>
        </a:ln>
        <a:effectLst/>
      </dsp:spPr>
      <dsp:style>
        <a:lnRef idx="2">
          <a:scrgbClr r="0" g="0" b="0"/>
        </a:lnRef>
        <a:fillRef idx="1">
          <a:scrgbClr r="0" g="0" b="0"/>
        </a:fillRef>
        <a:effectRef idx="0">
          <a:scrgbClr r="0" g="0" b="0"/>
        </a:effectRef>
        <a:fontRef idx="minor"/>
      </dsp:style>
    </dsp:sp>
    <dsp:sp modelId="{45D8A0F2-6584-4BB5-8B73-906AC3F2797F}">
      <dsp:nvSpPr>
        <dsp:cNvPr id="0" name=""/>
        <dsp:cNvSpPr/>
      </dsp:nvSpPr>
      <dsp:spPr>
        <a:xfrm>
          <a:off x="818573" y="2188382"/>
          <a:ext cx="5222240" cy="625205"/>
        </a:xfrm>
        <a:prstGeom prst="rect">
          <a:avLst/>
        </a:prstGeom>
        <a:solidFill>
          <a:schemeClr val="accent2">
            <a:hueOff val="7012249"/>
            <a:satOff val="-41263"/>
            <a:lumOff val="157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vi-VN" sz="3400" kern="1200" dirty="0" smtClean="0"/>
            <a:t>Events</a:t>
          </a:r>
          <a:endParaRPr lang="vi-VN" sz="3400" kern="1200" dirty="0"/>
        </a:p>
      </dsp:txBody>
      <dsp:txXfrm>
        <a:off x="818573" y="2188382"/>
        <a:ext cx="5222240" cy="625205"/>
      </dsp:txXfrm>
    </dsp:sp>
    <dsp:sp modelId="{91479049-D538-4A77-A695-F07AD010EDFE}">
      <dsp:nvSpPr>
        <dsp:cNvPr id="0" name=""/>
        <dsp:cNvSpPr/>
      </dsp:nvSpPr>
      <dsp:spPr>
        <a:xfrm>
          <a:off x="427819" y="2110232"/>
          <a:ext cx="781507" cy="781507"/>
        </a:xfrm>
        <a:prstGeom prst="ellipse">
          <a:avLst/>
        </a:prstGeom>
        <a:solidFill>
          <a:schemeClr val="lt1">
            <a:hueOff val="0"/>
            <a:satOff val="0"/>
            <a:lumOff val="0"/>
            <a:alphaOff val="0"/>
          </a:schemeClr>
        </a:solidFill>
        <a:ln w="28575" cap="flat" cmpd="sng" algn="ctr">
          <a:solidFill>
            <a:schemeClr val="accent2">
              <a:hueOff val="7012249"/>
              <a:satOff val="-41263"/>
              <a:lumOff val="1570"/>
              <a:alphaOff val="0"/>
            </a:schemeClr>
          </a:solidFill>
          <a:prstDash val="solid"/>
        </a:ln>
        <a:effectLst/>
      </dsp:spPr>
      <dsp:style>
        <a:lnRef idx="2">
          <a:scrgbClr r="0" g="0" b="0"/>
        </a:lnRef>
        <a:fillRef idx="1">
          <a:scrgbClr r="0" g="0" b="0"/>
        </a:fillRef>
        <a:effectRef idx="0">
          <a:scrgbClr r="0" g="0" b="0"/>
        </a:effectRef>
        <a:fontRef idx="minor"/>
      </dsp:style>
    </dsp:sp>
    <dsp:sp modelId="{9B7123CB-7A30-467A-806D-8FC66C955088}">
      <dsp:nvSpPr>
        <dsp:cNvPr id="0" name=""/>
        <dsp:cNvSpPr/>
      </dsp:nvSpPr>
      <dsp:spPr>
        <a:xfrm>
          <a:off x="460128" y="3126353"/>
          <a:ext cx="5580684" cy="625205"/>
        </a:xfrm>
        <a:prstGeom prst="rect">
          <a:avLst/>
        </a:prstGeom>
        <a:solidFill>
          <a:schemeClr val="accent2">
            <a:hueOff val="10518374"/>
            <a:satOff val="-61895"/>
            <a:lumOff val="2355"/>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vi-VN" sz="3400" kern="1200" dirty="0" smtClean="0"/>
            <a:t>Cookies</a:t>
          </a:r>
          <a:endParaRPr lang="vi-VN" sz="3400" kern="1200" dirty="0"/>
        </a:p>
      </dsp:txBody>
      <dsp:txXfrm>
        <a:off x="460128" y="3126353"/>
        <a:ext cx="5580684" cy="625205"/>
      </dsp:txXfrm>
    </dsp:sp>
    <dsp:sp modelId="{00DD8B8D-BC69-4182-B801-04145B81B3FC}">
      <dsp:nvSpPr>
        <dsp:cNvPr id="0" name=""/>
        <dsp:cNvSpPr/>
      </dsp:nvSpPr>
      <dsp:spPr>
        <a:xfrm>
          <a:off x="69375" y="3048203"/>
          <a:ext cx="781507" cy="781507"/>
        </a:xfrm>
        <a:prstGeom prst="ellipse">
          <a:avLst/>
        </a:prstGeom>
        <a:solidFill>
          <a:schemeClr val="lt1">
            <a:hueOff val="0"/>
            <a:satOff val="0"/>
            <a:lumOff val="0"/>
            <a:alphaOff val="0"/>
          </a:schemeClr>
        </a:solidFill>
        <a:ln w="28575" cap="flat" cmpd="sng" algn="ctr">
          <a:solidFill>
            <a:schemeClr val="accent2">
              <a:hueOff val="10518374"/>
              <a:satOff val="-61895"/>
              <a:lumOff val="235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96768-8DD7-4FD1-A8E7-6D7DB6590AC4}">
      <dsp:nvSpPr>
        <dsp:cNvPr id="0" name=""/>
        <dsp:cNvSpPr/>
      </dsp:nvSpPr>
      <dsp:spPr>
        <a:xfrm>
          <a:off x="-4594335" y="-704407"/>
          <a:ext cx="5472816" cy="5472816"/>
        </a:xfrm>
        <a:prstGeom prst="blockArc">
          <a:avLst>
            <a:gd name="adj1" fmla="val 18900000"/>
            <a:gd name="adj2" fmla="val 2700000"/>
            <a:gd name="adj3" fmla="val 395"/>
          </a:avLst>
        </a:prstGeom>
        <a:noFill/>
        <a:ln w="285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8DC3AA-585A-4197-9F56-3B7B86C771DA}">
      <dsp:nvSpPr>
        <dsp:cNvPr id="0" name=""/>
        <dsp:cNvSpPr/>
      </dsp:nvSpPr>
      <dsp:spPr>
        <a:xfrm>
          <a:off x="564979" y="406400"/>
          <a:ext cx="5475833" cy="812800"/>
        </a:xfrm>
        <a:prstGeom prst="rect">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111760" rIns="111760" bIns="111760" numCol="1" spcCol="1270" anchor="ctr" anchorCtr="0">
          <a:noAutofit/>
        </a:bodyPr>
        <a:lstStyle/>
        <a:p>
          <a:pPr lvl="0" algn="l" defTabSz="1955800">
            <a:lnSpc>
              <a:spcPct val="90000"/>
            </a:lnSpc>
            <a:spcBef>
              <a:spcPct val="0"/>
            </a:spcBef>
            <a:spcAft>
              <a:spcPct val="35000"/>
            </a:spcAft>
          </a:pPr>
          <a:r>
            <a:rPr lang="vi-VN" sz="4400" kern="1200" dirty="0" smtClean="0"/>
            <a:t>Objects</a:t>
          </a:r>
          <a:endParaRPr lang="vi-VN" sz="4400" kern="1200" dirty="0"/>
        </a:p>
      </dsp:txBody>
      <dsp:txXfrm>
        <a:off x="564979" y="406400"/>
        <a:ext cx="5475833" cy="812800"/>
      </dsp:txXfrm>
    </dsp:sp>
    <dsp:sp modelId="{FC14377F-270B-40D1-884E-E9608B0658E9}">
      <dsp:nvSpPr>
        <dsp:cNvPr id="0" name=""/>
        <dsp:cNvSpPr/>
      </dsp:nvSpPr>
      <dsp:spPr>
        <a:xfrm>
          <a:off x="56979" y="304800"/>
          <a:ext cx="1016000" cy="1016000"/>
        </a:xfrm>
        <a:prstGeom prst="ellipse">
          <a:avLst/>
        </a:prstGeom>
        <a:solidFill>
          <a:schemeClr val="lt1">
            <a:hueOff val="0"/>
            <a:satOff val="0"/>
            <a:lumOff val="0"/>
            <a:alphaOff val="0"/>
          </a:schemeClr>
        </a:solidFill>
        <a:ln w="285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5CF632-4454-44B3-82D5-FE87E739649E}">
      <dsp:nvSpPr>
        <dsp:cNvPr id="0" name=""/>
        <dsp:cNvSpPr/>
      </dsp:nvSpPr>
      <dsp:spPr>
        <a:xfrm>
          <a:off x="860432" y="1625599"/>
          <a:ext cx="5180380" cy="812800"/>
        </a:xfrm>
        <a:prstGeom prst="rect">
          <a:avLst/>
        </a:prstGeom>
        <a:solidFill>
          <a:schemeClr val="accent2">
            <a:hueOff val="5259187"/>
            <a:satOff val="-30948"/>
            <a:lumOff val="1178"/>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111760" rIns="111760" bIns="111760" numCol="1" spcCol="1270" anchor="ctr" anchorCtr="0">
          <a:noAutofit/>
        </a:bodyPr>
        <a:lstStyle/>
        <a:p>
          <a:pPr lvl="0" algn="l" defTabSz="1955800">
            <a:lnSpc>
              <a:spcPct val="90000"/>
            </a:lnSpc>
            <a:spcBef>
              <a:spcPct val="0"/>
            </a:spcBef>
            <a:spcAft>
              <a:spcPct val="35000"/>
            </a:spcAft>
          </a:pPr>
          <a:r>
            <a:rPr lang="vi-VN" sz="4400" kern="1200" dirty="0" smtClean="0"/>
            <a:t>RegExp</a:t>
          </a:r>
          <a:endParaRPr lang="vi-VN" sz="4400" kern="1200" dirty="0"/>
        </a:p>
      </dsp:txBody>
      <dsp:txXfrm>
        <a:off x="860432" y="1625599"/>
        <a:ext cx="5180380" cy="812800"/>
      </dsp:txXfrm>
    </dsp:sp>
    <dsp:sp modelId="{B2A2504E-4205-414B-B4F3-68C6002F572E}">
      <dsp:nvSpPr>
        <dsp:cNvPr id="0" name=""/>
        <dsp:cNvSpPr/>
      </dsp:nvSpPr>
      <dsp:spPr>
        <a:xfrm>
          <a:off x="352432" y="1523999"/>
          <a:ext cx="1016000" cy="1016000"/>
        </a:xfrm>
        <a:prstGeom prst="ellipse">
          <a:avLst/>
        </a:prstGeom>
        <a:solidFill>
          <a:schemeClr val="lt1">
            <a:hueOff val="0"/>
            <a:satOff val="0"/>
            <a:lumOff val="0"/>
            <a:alphaOff val="0"/>
          </a:schemeClr>
        </a:solidFill>
        <a:ln w="28575" cap="flat" cmpd="sng" algn="ctr">
          <a:solidFill>
            <a:schemeClr val="accent2">
              <a:hueOff val="5259187"/>
              <a:satOff val="-30948"/>
              <a:lumOff val="1178"/>
              <a:alphaOff val="0"/>
            </a:schemeClr>
          </a:solidFill>
          <a:prstDash val="solid"/>
        </a:ln>
        <a:effectLst/>
      </dsp:spPr>
      <dsp:style>
        <a:lnRef idx="2">
          <a:scrgbClr r="0" g="0" b="0"/>
        </a:lnRef>
        <a:fillRef idx="1">
          <a:scrgbClr r="0" g="0" b="0"/>
        </a:fillRef>
        <a:effectRef idx="0">
          <a:scrgbClr r="0" g="0" b="0"/>
        </a:effectRef>
        <a:fontRef idx="minor"/>
      </dsp:style>
    </dsp:sp>
    <dsp:sp modelId="{45D8A0F2-6584-4BB5-8B73-906AC3F2797F}">
      <dsp:nvSpPr>
        <dsp:cNvPr id="0" name=""/>
        <dsp:cNvSpPr/>
      </dsp:nvSpPr>
      <dsp:spPr>
        <a:xfrm>
          <a:off x="564979" y="2844800"/>
          <a:ext cx="5475833" cy="812800"/>
        </a:xfrm>
        <a:prstGeom prst="rect">
          <a:avLst/>
        </a:prstGeom>
        <a:solidFill>
          <a:schemeClr val="accent2">
            <a:hueOff val="10518374"/>
            <a:satOff val="-61895"/>
            <a:lumOff val="2355"/>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111760" rIns="111760" bIns="111760" numCol="1" spcCol="1270" anchor="ctr" anchorCtr="0">
          <a:noAutofit/>
        </a:bodyPr>
        <a:lstStyle/>
        <a:p>
          <a:pPr lvl="0" algn="l" defTabSz="1955800">
            <a:lnSpc>
              <a:spcPct val="90000"/>
            </a:lnSpc>
            <a:spcBef>
              <a:spcPct val="0"/>
            </a:spcBef>
            <a:spcAft>
              <a:spcPct val="35000"/>
            </a:spcAft>
          </a:pPr>
          <a:r>
            <a:rPr lang="vi-VN" sz="4400" kern="1200" dirty="0" smtClean="0"/>
            <a:t>HTML DOM</a:t>
          </a:r>
          <a:endParaRPr lang="vi-VN" sz="4400" kern="1200" dirty="0"/>
        </a:p>
      </dsp:txBody>
      <dsp:txXfrm>
        <a:off x="564979" y="2844800"/>
        <a:ext cx="5475833" cy="812800"/>
      </dsp:txXfrm>
    </dsp:sp>
    <dsp:sp modelId="{91479049-D538-4A77-A695-F07AD010EDFE}">
      <dsp:nvSpPr>
        <dsp:cNvPr id="0" name=""/>
        <dsp:cNvSpPr/>
      </dsp:nvSpPr>
      <dsp:spPr>
        <a:xfrm>
          <a:off x="56979" y="2743200"/>
          <a:ext cx="1016000" cy="1016000"/>
        </a:xfrm>
        <a:prstGeom prst="ellipse">
          <a:avLst/>
        </a:prstGeom>
        <a:solidFill>
          <a:schemeClr val="lt1">
            <a:hueOff val="0"/>
            <a:satOff val="0"/>
            <a:lumOff val="0"/>
            <a:alphaOff val="0"/>
          </a:schemeClr>
        </a:solidFill>
        <a:ln w="28575" cap="flat" cmpd="sng" algn="ctr">
          <a:solidFill>
            <a:schemeClr val="accent2">
              <a:hueOff val="10518374"/>
              <a:satOff val="-61895"/>
              <a:lumOff val="235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96768-8DD7-4FD1-A8E7-6D7DB6590AC4}">
      <dsp:nvSpPr>
        <dsp:cNvPr id="0" name=""/>
        <dsp:cNvSpPr/>
      </dsp:nvSpPr>
      <dsp:spPr>
        <a:xfrm>
          <a:off x="-4594335" y="-704407"/>
          <a:ext cx="5472816" cy="5472816"/>
        </a:xfrm>
        <a:prstGeom prst="blockArc">
          <a:avLst>
            <a:gd name="adj1" fmla="val 18900000"/>
            <a:gd name="adj2" fmla="val 2700000"/>
            <a:gd name="adj3" fmla="val 395"/>
          </a:avLst>
        </a:prstGeom>
        <a:noFill/>
        <a:ln w="285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8DC3AA-585A-4197-9F56-3B7B86C771DA}">
      <dsp:nvSpPr>
        <dsp:cNvPr id="0" name=""/>
        <dsp:cNvSpPr/>
      </dsp:nvSpPr>
      <dsp:spPr>
        <a:xfrm>
          <a:off x="460128" y="312440"/>
          <a:ext cx="5580684" cy="625205"/>
        </a:xfrm>
        <a:prstGeom prst="rect">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vi-VN" sz="3400" kern="1200" dirty="0" smtClean="0"/>
            <a:t>Error Handling</a:t>
          </a:r>
          <a:endParaRPr lang="vi-VN" sz="3400" kern="1200" dirty="0"/>
        </a:p>
      </dsp:txBody>
      <dsp:txXfrm>
        <a:off x="460128" y="312440"/>
        <a:ext cx="5580684" cy="625205"/>
      </dsp:txXfrm>
    </dsp:sp>
    <dsp:sp modelId="{FC14377F-270B-40D1-884E-E9608B0658E9}">
      <dsp:nvSpPr>
        <dsp:cNvPr id="0" name=""/>
        <dsp:cNvSpPr/>
      </dsp:nvSpPr>
      <dsp:spPr>
        <a:xfrm>
          <a:off x="69375" y="234289"/>
          <a:ext cx="781507" cy="781507"/>
        </a:xfrm>
        <a:prstGeom prst="ellipse">
          <a:avLst/>
        </a:prstGeom>
        <a:solidFill>
          <a:schemeClr val="lt1">
            <a:hueOff val="0"/>
            <a:satOff val="0"/>
            <a:lumOff val="0"/>
            <a:alphaOff val="0"/>
          </a:schemeClr>
        </a:solidFill>
        <a:ln w="285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5CF632-4454-44B3-82D5-FE87E739649E}">
      <dsp:nvSpPr>
        <dsp:cNvPr id="0" name=""/>
        <dsp:cNvSpPr/>
      </dsp:nvSpPr>
      <dsp:spPr>
        <a:xfrm>
          <a:off x="818573" y="1250411"/>
          <a:ext cx="5222240" cy="625205"/>
        </a:xfrm>
        <a:prstGeom prst="rect">
          <a:avLst/>
        </a:prstGeom>
        <a:solidFill>
          <a:schemeClr val="accent2">
            <a:hueOff val="3506125"/>
            <a:satOff val="-20632"/>
            <a:lumOff val="785"/>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vi-VN" sz="3400" kern="1200" dirty="0" smtClean="0"/>
            <a:t>Validations</a:t>
          </a:r>
          <a:endParaRPr lang="vi-VN" sz="3400" kern="1200" dirty="0"/>
        </a:p>
      </dsp:txBody>
      <dsp:txXfrm>
        <a:off x="818573" y="1250411"/>
        <a:ext cx="5222240" cy="625205"/>
      </dsp:txXfrm>
    </dsp:sp>
    <dsp:sp modelId="{B2A2504E-4205-414B-B4F3-68C6002F572E}">
      <dsp:nvSpPr>
        <dsp:cNvPr id="0" name=""/>
        <dsp:cNvSpPr/>
      </dsp:nvSpPr>
      <dsp:spPr>
        <a:xfrm>
          <a:off x="427819" y="1172260"/>
          <a:ext cx="781507" cy="781507"/>
        </a:xfrm>
        <a:prstGeom prst="ellipse">
          <a:avLst/>
        </a:prstGeom>
        <a:solidFill>
          <a:schemeClr val="lt1">
            <a:hueOff val="0"/>
            <a:satOff val="0"/>
            <a:lumOff val="0"/>
            <a:alphaOff val="0"/>
          </a:schemeClr>
        </a:solidFill>
        <a:ln w="28575" cap="flat" cmpd="sng" algn="ctr">
          <a:solidFill>
            <a:schemeClr val="accent2">
              <a:hueOff val="3506125"/>
              <a:satOff val="-20632"/>
              <a:lumOff val="785"/>
              <a:alphaOff val="0"/>
            </a:schemeClr>
          </a:solidFill>
          <a:prstDash val="solid"/>
        </a:ln>
        <a:effectLst/>
      </dsp:spPr>
      <dsp:style>
        <a:lnRef idx="2">
          <a:scrgbClr r="0" g="0" b="0"/>
        </a:lnRef>
        <a:fillRef idx="1">
          <a:scrgbClr r="0" g="0" b="0"/>
        </a:fillRef>
        <a:effectRef idx="0">
          <a:scrgbClr r="0" g="0" b="0"/>
        </a:effectRef>
        <a:fontRef idx="minor"/>
      </dsp:style>
    </dsp:sp>
    <dsp:sp modelId="{45D8A0F2-6584-4BB5-8B73-906AC3F2797F}">
      <dsp:nvSpPr>
        <dsp:cNvPr id="0" name=""/>
        <dsp:cNvSpPr/>
      </dsp:nvSpPr>
      <dsp:spPr>
        <a:xfrm>
          <a:off x="818573" y="2188382"/>
          <a:ext cx="5222240" cy="625205"/>
        </a:xfrm>
        <a:prstGeom prst="rect">
          <a:avLst/>
        </a:prstGeom>
        <a:solidFill>
          <a:schemeClr val="accent2">
            <a:hueOff val="7012249"/>
            <a:satOff val="-41263"/>
            <a:lumOff val="157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vi-VN" sz="3400" kern="1200" dirty="0" smtClean="0"/>
            <a:t>Debugging</a:t>
          </a:r>
          <a:endParaRPr lang="vi-VN" sz="3400" kern="1200" dirty="0"/>
        </a:p>
      </dsp:txBody>
      <dsp:txXfrm>
        <a:off x="818573" y="2188382"/>
        <a:ext cx="5222240" cy="625205"/>
      </dsp:txXfrm>
    </dsp:sp>
    <dsp:sp modelId="{91479049-D538-4A77-A695-F07AD010EDFE}">
      <dsp:nvSpPr>
        <dsp:cNvPr id="0" name=""/>
        <dsp:cNvSpPr/>
      </dsp:nvSpPr>
      <dsp:spPr>
        <a:xfrm>
          <a:off x="427819" y="2110232"/>
          <a:ext cx="781507" cy="781507"/>
        </a:xfrm>
        <a:prstGeom prst="ellipse">
          <a:avLst/>
        </a:prstGeom>
        <a:solidFill>
          <a:schemeClr val="lt1">
            <a:hueOff val="0"/>
            <a:satOff val="0"/>
            <a:lumOff val="0"/>
            <a:alphaOff val="0"/>
          </a:schemeClr>
        </a:solidFill>
        <a:ln w="28575" cap="flat" cmpd="sng" algn="ctr">
          <a:solidFill>
            <a:schemeClr val="accent2">
              <a:hueOff val="7012249"/>
              <a:satOff val="-41263"/>
              <a:lumOff val="1570"/>
              <a:alphaOff val="0"/>
            </a:schemeClr>
          </a:solidFill>
          <a:prstDash val="solid"/>
        </a:ln>
        <a:effectLst/>
      </dsp:spPr>
      <dsp:style>
        <a:lnRef idx="2">
          <a:scrgbClr r="0" g="0" b="0"/>
        </a:lnRef>
        <a:fillRef idx="1">
          <a:scrgbClr r="0" g="0" b="0"/>
        </a:fillRef>
        <a:effectRef idx="0">
          <a:scrgbClr r="0" g="0" b="0"/>
        </a:effectRef>
        <a:fontRef idx="minor"/>
      </dsp:style>
    </dsp:sp>
    <dsp:sp modelId="{9B7123CB-7A30-467A-806D-8FC66C955088}">
      <dsp:nvSpPr>
        <dsp:cNvPr id="0" name=""/>
        <dsp:cNvSpPr/>
      </dsp:nvSpPr>
      <dsp:spPr>
        <a:xfrm>
          <a:off x="460128" y="3126353"/>
          <a:ext cx="5580684" cy="625205"/>
        </a:xfrm>
        <a:prstGeom prst="rect">
          <a:avLst/>
        </a:prstGeom>
        <a:solidFill>
          <a:schemeClr val="accent2">
            <a:hueOff val="10518374"/>
            <a:satOff val="-61895"/>
            <a:lumOff val="2355"/>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vi-VN" sz="3400" kern="1200" dirty="0" smtClean="0"/>
            <a:t>Browsers</a:t>
          </a:r>
          <a:endParaRPr lang="vi-VN" sz="3400" kern="1200" dirty="0"/>
        </a:p>
      </dsp:txBody>
      <dsp:txXfrm>
        <a:off x="460128" y="3126353"/>
        <a:ext cx="5580684" cy="625205"/>
      </dsp:txXfrm>
    </dsp:sp>
    <dsp:sp modelId="{00DD8B8D-BC69-4182-B801-04145B81B3FC}">
      <dsp:nvSpPr>
        <dsp:cNvPr id="0" name=""/>
        <dsp:cNvSpPr/>
      </dsp:nvSpPr>
      <dsp:spPr>
        <a:xfrm>
          <a:off x="69375" y="3048203"/>
          <a:ext cx="781507" cy="781507"/>
        </a:xfrm>
        <a:prstGeom prst="ellipse">
          <a:avLst/>
        </a:prstGeom>
        <a:solidFill>
          <a:schemeClr val="lt1">
            <a:hueOff val="0"/>
            <a:satOff val="0"/>
            <a:lumOff val="0"/>
            <a:alphaOff val="0"/>
          </a:schemeClr>
        </a:solidFill>
        <a:ln w="28575" cap="flat" cmpd="sng" algn="ctr">
          <a:solidFill>
            <a:schemeClr val="accent2">
              <a:hueOff val="10518374"/>
              <a:satOff val="-61895"/>
              <a:lumOff val="235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695692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1450"/>
            <a:ext cx="7772400" cy="3428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April 12, 2021</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April 12,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April 12,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8"/>
        <p:cNvGrpSpPr/>
        <p:nvPr/>
      </p:nvGrpSpPr>
      <p:grpSpPr>
        <a:xfrm>
          <a:off x="0" y="0"/>
          <a:ext cx="0" cy="0"/>
          <a:chOff x="0" y="0"/>
          <a:chExt cx="0" cy="0"/>
        </a:xfrm>
      </p:grpSpPr>
      <p:sp>
        <p:nvSpPr>
          <p:cNvPr id="42" name="Google Shape;42;p6"/>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 name="Google Shape;43;p6"/>
          <p:cNvSpPr txBox="1">
            <a:spLocks noGrp="1"/>
          </p:cNvSpPr>
          <p:nvPr>
            <p:ph type="body" idx="1"/>
          </p:nvPr>
        </p:nvSpPr>
        <p:spPr>
          <a:xfrm>
            <a:off x="737850"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4" name="Google Shape;44;p6"/>
          <p:cNvSpPr txBox="1">
            <a:spLocks noGrp="1"/>
          </p:cNvSpPr>
          <p:nvPr>
            <p:ph type="body" idx="2"/>
          </p:nvPr>
        </p:nvSpPr>
        <p:spPr>
          <a:xfrm>
            <a:off x="3955979"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5" name="Google Shape;45;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5" name="Google Shape;35;p5"/>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5"/>
          <p:cNvSpPr txBox="1">
            <a:spLocks noGrp="1"/>
          </p:cNvSpPr>
          <p:nvPr>
            <p:ph type="body" idx="1"/>
          </p:nvPr>
        </p:nvSpPr>
        <p:spPr>
          <a:xfrm>
            <a:off x="737850" y="1475700"/>
            <a:ext cx="6034500" cy="30432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7" name="Google Shape;37;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bottom waves">
  <p:cSld name="Blank bottom waves">
    <p:spTree>
      <p:nvGrpSpPr>
        <p:cNvPr id="1" name="Shape 72"/>
        <p:cNvGrpSpPr/>
        <p:nvPr/>
      </p:nvGrpSpPr>
      <p:grpSpPr>
        <a:xfrm>
          <a:off x="0" y="0"/>
          <a:ext cx="0" cy="0"/>
          <a:chOff x="0" y="0"/>
          <a:chExt cx="0" cy="0"/>
        </a:xfrm>
      </p:grpSpPr>
      <p:sp>
        <p:nvSpPr>
          <p:cNvPr id="77" name="Google Shape;77;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April 12,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085851"/>
            <a:ext cx="7772400" cy="3240881"/>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71451"/>
            <a:ext cx="7772400" cy="8001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47D2193-4505-4A75-99BB-880C6989A757}" type="datetime4">
              <a:rPr lang="en-US" smtClean="0"/>
              <a:pPr/>
              <a:t>April 12, 2021</a:t>
            </a:fld>
            <a:endParaRPr lang="en-US"/>
          </a:p>
        </p:txBody>
      </p:sp>
      <p:sp>
        <p:nvSpPr>
          <p:cNvPr id="8" name="Slide Number Placeholder 7"/>
          <p:cNvSpPr>
            <a:spLocks noGrp="1"/>
          </p:cNvSpPr>
          <p:nvPr>
            <p:ph type="sldNum" sz="quarter" idx="11"/>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April 12,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179576"/>
            <a:ext cx="3291840" cy="47982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179576"/>
            <a:ext cx="3291840" cy="47982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April 12, 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April 12, 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April 12, 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00150"/>
            <a:ext cx="5111750" cy="33604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200150"/>
            <a:ext cx="3008313" cy="336042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April 12, 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363474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4286250"/>
            <a:ext cx="8153400" cy="3429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April 12,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8" name="Title 7"/>
          <p:cNvSpPr>
            <a:spLocks noGrp="1"/>
          </p:cNvSpPr>
          <p:nvPr>
            <p:ph type="title"/>
          </p:nvPr>
        </p:nvSpPr>
        <p:spPr>
          <a:xfrm>
            <a:off x="457200" y="3714750"/>
            <a:ext cx="8153400" cy="5715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539"/>
            <a:ext cx="5791200" cy="10287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314451"/>
            <a:ext cx="7620000" cy="32801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4629151"/>
            <a:ext cx="3429000" cy="228600"/>
          </a:xfrm>
          <a:prstGeom prst="rect">
            <a:avLst/>
          </a:prstGeom>
        </p:spPr>
        <p:txBody>
          <a:bodyPr vert="horz" lIns="91440" tIns="45720" rIns="91440" bIns="0" rtlCol="0" anchor="b"/>
          <a:lstStyle>
            <a:lvl1pPr algn="l">
              <a:defRPr sz="1000">
                <a:solidFill>
                  <a:schemeClr val="tx1"/>
                </a:solidFill>
              </a:defRPr>
            </a:lvl1pPr>
          </a:lstStyle>
          <a:p>
            <a:fld id="{62B1B13E-D5AF-485E-81A1-82A140076526}" type="datetime4">
              <a:rPr lang="en-US" smtClean="0"/>
              <a:pPr/>
              <a:t>April 12, 2021</a:t>
            </a:fld>
            <a:endParaRPr lang="en-US" dirty="0"/>
          </a:p>
        </p:txBody>
      </p:sp>
      <p:sp>
        <p:nvSpPr>
          <p:cNvPr id="5" name="Footer Placeholder 4"/>
          <p:cNvSpPr>
            <a:spLocks noGrp="1"/>
          </p:cNvSpPr>
          <p:nvPr>
            <p:ph type="ftr" sz="quarter" idx="3"/>
          </p:nvPr>
        </p:nvSpPr>
        <p:spPr>
          <a:xfrm>
            <a:off x="457200" y="4869657"/>
            <a:ext cx="3429000" cy="212884"/>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391843" y="4368483"/>
            <a:ext cx="986791" cy="365125"/>
          </a:xfrm>
          <a:prstGeom prst="rect">
            <a:avLst/>
          </a:prstGeom>
        </p:spPr>
        <p:txBody>
          <a:bodyPr vert="horz" lIns="91440" tIns="45720" rIns="91440" bIns="45720" rtlCol="0" anchor="ctr"/>
          <a:lstStyle>
            <a:lvl1pPr algn="l">
              <a:defRPr sz="2400" b="1">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7" name="Rectangle 6"/>
          <p:cNvSpPr/>
          <p:nvPr/>
        </p:nvSpPr>
        <p:spPr>
          <a:xfrm>
            <a:off x="9001124" y="0"/>
            <a:ext cx="142876" cy="102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028700"/>
            <a:ext cx="142876"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Lst>
  <p:transition>
    <p:fade thruBlk="1"/>
  </p:transition>
  <p:timing>
    <p:tnLst>
      <p:par>
        <p:cTn id="1" dur="indefinite" restart="never" nodeType="tmRoot"/>
      </p:par>
    </p:tnLst>
  </p:timing>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customXml" Target="../../customXml/item1.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26" y="248376"/>
            <a:ext cx="8539137" cy="4799479"/>
          </a:xfrm>
          <a:prstGeom prst="rect">
            <a:avLst/>
          </a:prstGeom>
          <a:ln>
            <a:noFill/>
          </a:ln>
          <a:effectLst>
            <a:softEdge rad="112500"/>
          </a:effectLst>
        </p:spPr>
      </p:pic>
      <p:sp>
        <p:nvSpPr>
          <p:cNvPr id="2" name="Rectangle 1"/>
          <p:cNvSpPr/>
          <p:nvPr/>
        </p:nvSpPr>
        <p:spPr>
          <a:xfrm>
            <a:off x="1178193" y="771550"/>
            <a:ext cx="6840335" cy="923330"/>
          </a:xfrm>
          <a:prstGeom prst="rect">
            <a:avLst/>
          </a:prstGeom>
          <a:noFill/>
        </p:spPr>
        <p:txBody>
          <a:bodyPr wrap="none" lIns="91440" tIns="45720" rIns="91440" bIns="45720">
            <a:spAutoFit/>
          </a:bodyPr>
          <a:lstStyle/>
          <a:p>
            <a:pPr algn="ctr"/>
            <a:r>
              <a:rPr lang="en" sz="5400" b="1" cap="none" spc="300" dirty="0" smtClean="0">
                <a:ln w="11430" cmpd="sng">
                  <a:solidFill>
                    <a:schemeClr val="accent1">
                      <a:tint val="10000"/>
                    </a:schemeClr>
                  </a:solidFill>
                  <a:prstDash val="solid"/>
                  <a:miter lim="800000"/>
                </a:ln>
                <a:solidFill>
                  <a:schemeClr val="tx1"/>
                </a:solidFill>
                <a:effectLst/>
                <a:latin typeface="+mj-lt"/>
              </a:rPr>
              <a:t>JAVA TRAINING</a:t>
            </a:r>
            <a:endParaRPr lang="vi-VN" sz="5400" b="1" cap="none" spc="300" dirty="0">
              <a:ln w="11430" cmpd="sng">
                <a:solidFill>
                  <a:schemeClr val="accent1">
                    <a:tint val="10000"/>
                  </a:schemeClr>
                </a:solidFill>
                <a:prstDash val="solid"/>
                <a:miter lim="800000"/>
              </a:ln>
              <a:solidFill>
                <a:schemeClr val="tx1"/>
              </a:solidFill>
              <a:effectLst/>
              <a:latin typeface="+mj-lt"/>
            </a:endParaRPr>
          </a:p>
        </p:txBody>
      </p:sp>
      <p:sp>
        <p:nvSpPr>
          <p:cNvPr id="3" name="TextBox 2"/>
          <p:cNvSpPr txBox="1"/>
          <p:nvPr/>
        </p:nvSpPr>
        <p:spPr>
          <a:xfrm>
            <a:off x="2339752" y="2685518"/>
            <a:ext cx="5078030" cy="584775"/>
          </a:xfrm>
          <a:prstGeom prst="rect">
            <a:avLst/>
          </a:prstGeom>
          <a:noFill/>
          <a:ln>
            <a:noFill/>
          </a:ln>
        </p:spPr>
        <p:txBody>
          <a:bodyPr wrap="square" rtlCol="0">
            <a:spAutoFit/>
          </a:bodyPr>
          <a:lstStyle/>
          <a:p>
            <a:r>
              <a:rPr lang="en-US" sz="1600" dirty="0" smtClean="0">
                <a:solidFill>
                  <a:schemeClr val="tx1"/>
                </a:solidFill>
                <a:latin typeface="+mj-lt"/>
              </a:rPr>
              <a:t>Presenter : </a:t>
            </a:r>
            <a:r>
              <a:rPr lang="en-US" sz="1600" dirty="0" err="1" smtClean="0">
                <a:solidFill>
                  <a:schemeClr val="tx1"/>
                </a:solidFill>
                <a:latin typeface="+mj-lt"/>
              </a:rPr>
              <a:t>Quy</a:t>
            </a:r>
            <a:r>
              <a:rPr lang="en-US" sz="1600" dirty="0" smtClean="0">
                <a:solidFill>
                  <a:schemeClr val="tx1"/>
                </a:solidFill>
                <a:latin typeface="+mj-lt"/>
              </a:rPr>
              <a:t> Nguyen</a:t>
            </a:r>
          </a:p>
          <a:p>
            <a:r>
              <a:rPr lang="en-US" sz="1600" dirty="0" smtClean="0">
                <a:solidFill>
                  <a:schemeClr val="tx1"/>
                </a:solidFill>
                <a:latin typeface="+mj-lt"/>
              </a:rPr>
              <a:t>Mentor = Tan Le</a:t>
            </a:r>
            <a:endParaRPr lang="vi-VN" sz="1600" dirty="0">
              <a:solidFill>
                <a:schemeClr val="tx1"/>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8" name="Wave 7"/>
          <p:cNvSpPr/>
          <p:nvPr/>
        </p:nvSpPr>
        <p:spPr>
          <a:xfrm>
            <a:off x="323528" y="339502"/>
            <a:ext cx="3456384" cy="936104"/>
          </a:xfrm>
          <a:prstGeom prst="wave">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Wave1">
              <a:avLst/>
            </a:prstTxWarp>
          </a:bodyPr>
          <a:lstStyle/>
          <a:p>
            <a:pPr algn="ctr"/>
            <a:r>
              <a:rPr lang="en-US" sz="2400" b="1" dirty="0">
                <a:effectLst>
                  <a:reflection blurRad="6350" stA="60000" endA="900" endPos="58000" dir="5400000" sy="-100000" algn="bl" rotWithShape="0"/>
                </a:effectLst>
                <a:latin typeface="+mj-lt"/>
              </a:rPr>
              <a:t>Object – Oriented</a:t>
            </a:r>
          </a:p>
          <a:p>
            <a:pPr algn="ctr"/>
            <a:endParaRPr lang="vi-VN" dirty="0">
              <a:ln>
                <a:solidFill>
                  <a:srgbClr val="92D050"/>
                </a:solidFill>
              </a:ln>
            </a:endParaRPr>
          </a:p>
        </p:txBody>
      </p:sp>
      <p:sp>
        <p:nvSpPr>
          <p:cNvPr id="12" name="Pentagon 11"/>
          <p:cNvSpPr/>
          <p:nvPr/>
        </p:nvSpPr>
        <p:spPr>
          <a:xfrm>
            <a:off x="323528" y="1491631"/>
            <a:ext cx="2952328" cy="288032"/>
          </a:xfrm>
          <a:prstGeom prst="homePlate">
            <a:avLst/>
          </a:prstGeom>
          <a:solidFill>
            <a:srgbClr val="00B050"/>
          </a:solidFill>
          <a:ln>
            <a:noFill/>
          </a:ln>
          <a:effectLst>
            <a:outerShdw blurRad="44450" dist="27940" dir="5400000" sx="1000" sy="1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200" b="1" dirty="0">
                <a:solidFill>
                  <a:schemeClr val="tx1">
                    <a:lumMod val="85000"/>
                    <a:lumOff val="15000"/>
                  </a:schemeClr>
                </a:solidFill>
              </a:rPr>
              <a:t>Collections: List, Set, Map, Queue </a:t>
            </a:r>
          </a:p>
        </p:txBody>
      </p:sp>
      <p:sp>
        <p:nvSpPr>
          <p:cNvPr id="13" name="9 Rectángulo"/>
          <p:cNvSpPr/>
          <p:nvPr/>
        </p:nvSpPr>
        <p:spPr bwMode="auto">
          <a:xfrm>
            <a:off x="323529" y="3867895"/>
            <a:ext cx="1944217" cy="936104"/>
          </a:xfrm>
          <a:custGeom>
            <a:avLst/>
            <a:gdLst/>
            <a:ahLst/>
            <a:cxnLst/>
            <a:rect l="l" t="t" r="r" b="b"/>
            <a:pathLst>
              <a:path w="2295255" h="1396618">
                <a:moveTo>
                  <a:pt x="0" y="0"/>
                </a:moveTo>
                <a:lnTo>
                  <a:pt x="2295255" y="0"/>
                </a:lnTo>
                <a:lnTo>
                  <a:pt x="2295255" y="1396618"/>
                </a:lnTo>
                <a:lnTo>
                  <a:pt x="1147628" y="1155024"/>
                </a:lnTo>
                <a:lnTo>
                  <a:pt x="0" y="1396618"/>
                </a:lnTo>
                <a:close/>
              </a:path>
            </a:pathLst>
          </a:cu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lIns="0" tIns="0" rIns="0" bIns="0" rtlCol="0" anchor="t"/>
          <a:lstStyle/>
          <a:p>
            <a:pPr algn="ctr"/>
            <a:r>
              <a:rPr lang="es-MX" sz="4200" b="1" dirty="0" err="1" smtClean="0">
                <a:solidFill>
                  <a:srgbClr val="FFFFFF"/>
                </a:solidFill>
                <a:latin typeface="+mn-lt"/>
                <a:ea typeface="Open Sans Extrabold" panose="020B0906030804020204" pitchFamily="34" charset="0"/>
                <a:cs typeface="Calibri"/>
              </a:rPr>
              <a:t>List</a:t>
            </a:r>
            <a:endParaRPr lang="es-SV" sz="4200" b="1" dirty="0">
              <a:solidFill>
                <a:srgbClr val="FFFFFF"/>
              </a:solidFill>
              <a:latin typeface="+mn-lt"/>
              <a:ea typeface="Open Sans Extrabold" panose="020B0906030804020204" pitchFamily="34" charset="0"/>
              <a:cs typeface="Calibri"/>
            </a:endParaRPr>
          </a:p>
        </p:txBody>
      </p:sp>
      <p:sp>
        <p:nvSpPr>
          <p:cNvPr id="14" name="TextBox 13"/>
          <p:cNvSpPr txBox="1"/>
          <p:nvPr/>
        </p:nvSpPr>
        <p:spPr>
          <a:xfrm>
            <a:off x="2339754" y="2499743"/>
            <a:ext cx="184731" cy="307777"/>
          </a:xfrm>
          <a:prstGeom prst="rect">
            <a:avLst/>
          </a:prstGeom>
          <a:noFill/>
        </p:spPr>
        <p:txBody>
          <a:bodyPr wrap="none" rtlCol="0">
            <a:spAutoFit/>
          </a:bodyPr>
          <a:lstStyle/>
          <a:p>
            <a:endParaRPr lang="vi-VN" dirty="0"/>
          </a:p>
        </p:txBody>
      </p:sp>
      <p:sp>
        <p:nvSpPr>
          <p:cNvPr id="15" name="7 Rectángulo redondeado"/>
          <p:cNvSpPr/>
          <p:nvPr/>
        </p:nvSpPr>
        <p:spPr bwMode="auto">
          <a:xfrm>
            <a:off x="323528" y="1835109"/>
            <a:ext cx="1944216" cy="2032786"/>
          </a:xfrm>
          <a:prstGeom prst="roundRect">
            <a:avLst>
              <a:gd name="adj" fmla="val 2557"/>
            </a:avLst>
          </a:prstGeom>
          <a:solidFill>
            <a:srgbClr val="FFFF66"/>
          </a:solidFill>
          <a:ln w="3175">
            <a:solidFill>
              <a:schemeClr val="bg1">
                <a:lumMod val="50000"/>
              </a:schemeClr>
            </a:solidFill>
          </a:ln>
          <a:extLst/>
        </p:spPr>
        <p:txBody>
          <a:bodyPr lIns="216002" tIns="287999" rIns="216002" bIns="287999" rtlCol="0" anchor="t" anchorCtr="0"/>
          <a:lstStyle/>
          <a:p>
            <a:pPr lvl="0"/>
            <a:r>
              <a:rPr lang="en-US" sz="1100" dirty="0" smtClean="0">
                <a:solidFill>
                  <a:schemeClr val="tx1"/>
                </a:solidFill>
                <a:latin typeface="+mn-lt"/>
                <a:cs typeface="Calibri"/>
              </a:rPr>
              <a:t>List in Java provides the facility to maintain the ordered collection. It contains the index-based methods to insert, update, delete and search the elements. It can have the duplicate elements also. </a:t>
            </a:r>
            <a:endParaRPr lang="en-US" sz="1100" dirty="0">
              <a:solidFill>
                <a:schemeClr val="tx1"/>
              </a:solidFill>
              <a:latin typeface="+mn-lt"/>
              <a:cs typeface="Calibri"/>
            </a:endParaRPr>
          </a:p>
        </p:txBody>
      </p:sp>
      <p:sp>
        <p:nvSpPr>
          <p:cNvPr id="16" name="7 Rectángulo redondeado"/>
          <p:cNvSpPr/>
          <p:nvPr/>
        </p:nvSpPr>
        <p:spPr bwMode="auto">
          <a:xfrm>
            <a:off x="2524483" y="1841417"/>
            <a:ext cx="1944216" cy="2032786"/>
          </a:xfrm>
          <a:prstGeom prst="roundRect">
            <a:avLst>
              <a:gd name="adj" fmla="val 2557"/>
            </a:avLst>
          </a:prstGeom>
          <a:solidFill>
            <a:srgbClr val="FFFF66"/>
          </a:solidFill>
          <a:ln w="3175">
            <a:solidFill>
              <a:schemeClr val="bg1">
                <a:lumMod val="50000"/>
              </a:schemeClr>
            </a:solidFill>
          </a:ln>
          <a:extLst/>
        </p:spPr>
        <p:txBody>
          <a:bodyPr lIns="216002" tIns="287999" rIns="216002" bIns="287999" rtlCol="0" anchor="t" anchorCtr="0"/>
          <a:lstStyle/>
          <a:p>
            <a:pPr lvl="0"/>
            <a:r>
              <a:rPr lang="en-US" sz="1100" dirty="0">
                <a:latin typeface="+mn-lt"/>
              </a:rPr>
              <a:t>A Set is a Collection that cannot contain duplicate elements. It models the mathematical set abstraction.</a:t>
            </a:r>
            <a:endParaRPr lang="en-US" sz="1100" dirty="0">
              <a:solidFill>
                <a:schemeClr val="tx1"/>
              </a:solidFill>
              <a:latin typeface="+mn-lt"/>
              <a:cs typeface="Calibri"/>
            </a:endParaRPr>
          </a:p>
        </p:txBody>
      </p:sp>
      <p:sp>
        <p:nvSpPr>
          <p:cNvPr id="17" name="7 Rectángulo redondeado"/>
          <p:cNvSpPr/>
          <p:nvPr/>
        </p:nvSpPr>
        <p:spPr bwMode="auto">
          <a:xfrm>
            <a:off x="4716016" y="1841417"/>
            <a:ext cx="1944216" cy="2032786"/>
          </a:xfrm>
          <a:prstGeom prst="roundRect">
            <a:avLst>
              <a:gd name="adj" fmla="val 2557"/>
            </a:avLst>
          </a:prstGeom>
          <a:solidFill>
            <a:srgbClr val="FFFF66"/>
          </a:solidFill>
          <a:ln w="3175">
            <a:solidFill>
              <a:schemeClr val="bg1">
                <a:lumMod val="50000"/>
              </a:schemeClr>
            </a:solidFill>
          </a:ln>
          <a:extLst/>
        </p:spPr>
        <p:txBody>
          <a:bodyPr lIns="216002" tIns="287999" rIns="216002" bIns="287999" rtlCol="0" anchor="t" anchorCtr="0"/>
          <a:lstStyle/>
          <a:p>
            <a:r>
              <a:rPr lang="en-US" sz="1100" dirty="0">
                <a:latin typeface="+mn-lt"/>
              </a:rPr>
              <a:t>A map contains values on the basis of key, i.e. key and value pair. Each key and value pair is known as an entry. A Map contains unique keys</a:t>
            </a:r>
            <a:r>
              <a:rPr lang="en-US" sz="1100" dirty="0" smtClean="0">
                <a:latin typeface="+mn-lt"/>
              </a:rPr>
              <a:t>.</a:t>
            </a:r>
            <a:endParaRPr lang="en-US" sz="1100" dirty="0">
              <a:latin typeface="+mn-lt"/>
            </a:endParaRPr>
          </a:p>
        </p:txBody>
      </p:sp>
      <p:sp>
        <p:nvSpPr>
          <p:cNvPr id="18" name="7 Rectángulo redondeado"/>
          <p:cNvSpPr/>
          <p:nvPr/>
        </p:nvSpPr>
        <p:spPr bwMode="auto">
          <a:xfrm>
            <a:off x="6948264" y="1841417"/>
            <a:ext cx="1944216" cy="2032786"/>
          </a:xfrm>
          <a:prstGeom prst="roundRect">
            <a:avLst>
              <a:gd name="adj" fmla="val 2557"/>
            </a:avLst>
          </a:prstGeom>
          <a:solidFill>
            <a:srgbClr val="FFFF66"/>
          </a:solidFill>
          <a:ln w="3175">
            <a:solidFill>
              <a:schemeClr val="bg1">
                <a:lumMod val="50000"/>
              </a:schemeClr>
            </a:solidFill>
          </a:ln>
          <a:extLst/>
        </p:spPr>
        <p:txBody>
          <a:bodyPr lIns="216002" tIns="287999" rIns="216002" bIns="287999" rtlCol="0" anchor="t" anchorCtr="0"/>
          <a:lstStyle/>
          <a:p>
            <a:pPr lvl="0"/>
            <a:r>
              <a:rPr lang="en-US" sz="1100" dirty="0">
                <a:latin typeface="+mn-lt"/>
              </a:rPr>
              <a:t>Java Queue interface orders the element in FIFO(First In First Out) manner. In FIFO, first element is removed first and last element is removed at last.</a:t>
            </a:r>
            <a:endParaRPr lang="en-US" sz="1100" dirty="0">
              <a:solidFill>
                <a:schemeClr val="tx1"/>
              </a:solidFill>
              <a:latin typeface="+mn-lt"/>
              <a:cs typeface="Calibri"/>
            </a:endParaRPr>
          </a:p>
        </p:txBody>
      </p:sp>
      <p:sp>
        <p:nvSpPr>
          <p:cNvPr id="19" name="9 Rectángulo"/>
          <p:cNvSpPr/>
          <p:nvPr/>
        </p:nvSpPr>
        <p:spPr bwMode="auto">
          <a:xfrm>
            <a:off x="2524485" y="3867895"/>
            <a:ext cx="1944217" cy="936104"/>
          </a:xfrm>
          <a:custGeom>
            <a:avLst/>
            <a:gdLst/>
            <a:ahLst/>
            <a:cxnLst/>
            <a:rect l="l" t="t" r="r" b="b"/>
            <a:pathLst>
              <a:path w="2295255" h="1396618">
                <a:moveTo>
                  <a:pt x="0" y="0"/>
                </a:moveTo>
                <a:lnTo>
                  <a:pt x="2295255" y="0"/>
                </a:lnTo>
                <a:lnTo>
                  <a:pt x="2295255" y="1396618"/>
                </a:lnTo>
                <a:lnTo>
                  <a:pt x="1147628" y="1155024"/>
                </a:lnTo>
                <a:lnTo>
                  <a:pt x="0" y="1396618"/>
                </a:lnTo>
                <a:close/>
              </a:path>
            </a:pathLst>
          </a:cu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lIns="0" tIns="0" rIns="0" bIns="0" rtlCol="0" anchor="t"/>
          <a:lstStyle/>
          <a:p>
            <a:pPr algn="ctr"/>
            <a:r>
              <a:rPr lang="es-MX" sz="4200" b="1" dirty="0" smtClean="0">
                <a:solidFill>
                  <a:srgbClr val="FFFFFF"/>
                </a:solidFill>
                <a:latin typeface="+mn-lt"/>
                <a:ea typeface="Open Sans Extrabold" panose="020B0906030804020204" pitchFamily="34" charset="0"/>
                <a:cs typeface="Calibri"/>
              </a:rPr>
              <a:t>Set</a:t>
            </a:r>
            <a:endParaRPr lang="es-SV" sz="4200" b="1" dirty="0">
              <a:solidFill>
                <a:srgbClr val="FFFFFF"/>
              </a:solidFill>
              <a:latin typeface="+mn-lt"/>
              <a:ea typeface="Open Sans Extrabold" panose="020B0906030804020204" pitchFamily="34" charset="0"/>
              <a:cs typeface="Calibri"/>
            </a:endParaRPr>
          </a:p>
        </p:txBody>
      </p:sp>
      <p:sp>
        <p:nvSpPr>
          <p:cNvPr id="20" name="9 Rectángulo"/>
          <p:cNvSpPr/>
          <p:nvPr/>
        </p:nvSpPr>
        <p:spPr bwMode="auto">
          <a:xfrm>
            <a:off x="4716018" y="3867895"/>
            <a:ext cx="1944217" cy="936104"/>
          </a:xfrm>
          <a:custGeom>
            <a:avLst/>
            <a:gdLst/>
            <a:ahLst/>
            <a:cxnLst/>
            <a:rect l="l" t="t" r="r" b="b"/>
            <a:pathLst>
              <a:path w="2295255" h="1396618">
                <a:moveTo>
                  <a:pt x="0" y="0"/>
                </a:moveTo>
                <a:lnTo>
                  <a:pt x="2295255" y="0"/>
                </a:lnTo>
                <a:lnTo>
                  <a:pt x="2295255" y="1396618"/>
                </a:lnTo>
                <a:lnTo>
                  <a:pt x="1147628" y="1155024"/>
                </a:lnTo>
                <a:lnTo>
                  <a:pt x="0" y="1396618"/>
                </a:lnTo>
                <a:close/>
              </a:path>
            </a:pathLst>
          </a:cu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lIns="0" tIns="0" rIns="0" bIns="0" rtlCol="0" anchor="t"/>
          <a:lstStyle/>
          <a:p>
            <a:pPr algn="ctr"/>
            <a:r>
              <a:rPr lang="es-MX" sz="4200" b="1" dirty="0" err="1" smtClean="0">
                <a:solidFill>
                  <a:srgbClr val="FFFFFF"/>
                </a:solidFill>
                <a:latin typeface="+mn-lt"/>
                <a:ea typeface="Open Sans Extrabold" panose="020B0906030804020204" pitchFamily="34" charset="0"/>
                <a:cs typeface="Calibri"/>
              </a:rPr>
              <a:t>Map</a:t>
            </a:r>
            <a:endParaRPr lang="es-SV" sz="4200" b="1" dirty="0">
              <a:solidFill>
                <a:srgbClr val="FFFFFF"/>
              </a:solidFill>
              <a:latin typeface="+mn-lt"/>
              <a:ea typeface="Open Sans Extrabold" panose="020B0906030804020204" pitchFamily="34" charset="0"/>
              <a:cs typeface="Calibri"/>
            </a:endParaRPr>
          </a:p>
        </p:txBody>
      </p:sp>
      <p:sp>
        <p:nvSpPr>
          <p:cNvPr id="21" name="9 Rectángulo"/>
          <p:cNvSpPr/>
          <p:nvPr/>
        </p:nvSpPr>
        <p:spPr bwMode="auto">
          <a:xfrm>
            <a:off x="6948266" y="3878293"/>
            <a:ext cx="1944217" cy="936104"/>
          </a:xfrm>
          <a:custGeom>
            <a:avLst/>
            <a:gdLst/>
            <a:ahLst/>
            <a:cxnLst/>
            <a:rect l="l" t="t" r="r" b="b"/>
            <a:pathLst>
              <a:path w="2295255" h="1396618">
                <a:moveTo>
                  <a:pt x="0" y="0"/>
                </a:moveTo>
                <a:lnTo>
                  <a:pt x="2295255" y="0"/>
                </a:lnTo>
                <a:lnTo>
                  <a:pt x="2295255" y="1396618"/>
                </a:lnTo>
                <a:lnTo>
                  <a:pt x="1147628" y="1155024"/>
                </a:lnTo>
                <a:lnTo>
                  <a:pt x="0" y="1396618"/>
                </a:lnTo>
                <a:close/>
              </a:path>
            </a:pathLst>
          </a:cu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lIns="0" tIns="0" rIns="0" bIns="0" rtlCol="0" anchor="t"/>
          <a:lstStyle/>
          <a:p>
            <a:pPr algn="ctr"/>
            <a:r>
              <a:rPr lang="es-MX" sz="4200" b="1" dirty="0" err="1" smtClean="0">
                <a:solidFill>
                  <a:srgbClr val="FFFFFF"/>
                </a:solidFill>
                <a:latin typeface="+mn-lt"/>
                <a:ea typeface="Open Sans Extrabold" panose="020B0906030804020204" pitchFamily="34" charset="0"/>
                <a:cs typeface="Calibri"/>
              </a:rPr>
              <a:t>Queue</a:t>
            </a:r>
            <a:endParaRPr lang="es-SV" sz="4200" b="1" dirty="0">
              <a:solidFill>
                <a:srgbClr val="FFFFFF"/>
              </a:solidFill>
              <a:latin typeface="+mn-lt"/>
              <a:ea typeface="Open Sans Extrabold" panose="020B0906030804020204" pitchFamily="34" charset="0"/>
              <a:cs typeface="Calibri"/>
            </a:endParaRPr>
          </a:p>
        </p:txBody>
      </p:sp>
      <p:sp>
        <p:nvSpPr>
          <p:cNvPr id="22" name="Google Shape;118;p1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1681667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8" name="Pentagon 7"/>
          <p:cNvSpPr/>
          <p:nvPr/>
        </p:nvSpPr>
        <p:spPr>
          <a:xfrm>
            <a:off x="323528" y="1419622"/>
            <a:ext cx="1872208" cy="288032"/>
          </a:xfrm>
          <a:prstGeom prst="homePlate">
            <a:avLst/>
          </a:prstGeom>
          <a:solidFill>
            <a:srgbClr val="00B050"/>
          </a:solidFill>
          <a:ln>
            <a:noFill/>
          </a:ln>
          <a:effectLst>
            <a:outerShdw blurRad="44450" dist="27940" dir="5400000" sx="1000" sy="1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200" b="1" dirty="0">
                <a:solidFill>
                  <a:schemeClr val="tx1">
                    <a:lumMod val="85000"/>
                    <a:lumOff val="15000"/>
                  </a:schemeClr>
                </a:solidFill>
              </a:rPr>
              <a:t>Sorting a Collections </a:t>
            </a:r>
          </a:p>
        </p:txBody>
      </p:sp>
      <p:sp>
        <p:nvSpPr>
          <p:cNvPr id="12" name="Wave 11"/>
          <p:cNvSpPr/>
          <p:nvPr/>
        </p:nvSpPr>
        <p:spPr>
          <a:xfrm>
            <a:off x="323528" y="339502"/>
            <a:ext cx="3456384" cy="936104"/>
          </a:xfrm>
          <a:prstGeom prst="wave">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Wave1">
              <a:avLst/>
            </a:prstTxWarp>
            <a:sp3d/>
          </a:bodyPr>
          <a:lstStyle/>
          <a:p>
            <a:pPr algn="ctr"/>
            <a:r>
              <a:rPr lang="en-US" sz="2400" b="1" dirty="0">
                <a:effectLst>
                  <a:reflection blurRad="6350" stA="60000" endA="900" endPos="58000" dir="5400000" sy="-100000" algn="bl" rotWithShape="0"/>
                </a:effectLst>
                <a:latin typeface="+mj-lt"/>
              </a:rPr>
              <a:t>Object – Oriented</a:t>
            </a:r>
          </a:p>
          <a:p>
            <a:pPr algn="ctr"/>
            <a:endParaRPr lang="vi-VN" dirty="0">
              <a:ln>
                <a:solidFill>
                  <a:srgbClr val="92D050"/>
                </a:solidFill>
              </a:ln>
            </a:endParaRPr>
          </a:p>
        </p:txBody>
      </p:sp>
      <p:sp>
        <p:nvSpPr>
          <p:cNvPr id="13" name="TextBox 12"/>
          <p:cNvSpPr txBox="1"/>
          <p:nvPr/>
        </p:nvSpPr>
        <p:spPr>
          <a:xfrm>
            <a:off x="323528" y="1851670"/>
            <a:ext cx="1368152" cy="600164"/>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en-US" sz="1100" dirty="0" smtClean="0">
                <a:latin typeface="+mn-lt"/>
              </a:rPr>
              <a:t>.</a:t>
            </a:r>
            <a:r>
              <a:rPr lang="en-US" sz="1100" dirty="0">
                <a:latin typeface="+mn-lt"/>
              </a:rPr>
              <a:t>sort</a:t>
            </a:r>
            <a:r>
              <a:rPr lang="en-US" sz="1100" dirty="0" smtClean="0">
                <a:latin typeface="+mn-lt"/>
              </a:rPr>
              <a:t>();</a:t>
            </a:r>
          </a:p>
          <a:p>
            <a:pPr marL="171450" indent="-171450">
              <a:buClr>
                <a:srgbClr val="00B050"/>
              </a:buClr>
              <a:buFont typeface="Arial" panose="020B0604020202020204" pitchFamily="34" charset="0"/>
              <a:buChar char="•"/>
            </a:pPr>
            <a:endParaRPr lang="en-US" sz="1100" dirty="0" smtClean="0">
              <a:latin typeface="+mn-lt"/>
            </a:endParaRPr>
          </a:p>
          <a:p>
            <a:pPr marL="171450" indent="-171450">
              <a:buClr>
                <a:srgbClr val="00B050"/>
              </a:buClr>
              <a:buFont typeface="Arial" panose="020B0604020202020204" pitchFamily="34" charset="0"/>
              <a:buChar char="•"/>
            </a:pPr>
            <a:r>
              <a:rPr lang="en-US" sz="1100" dirty="0" smtClean="0">
                <a:latin typeface="+mn-lt"/>
              </a:rPr>
              <a:t>.reverse();</a:t>
            </a:r>
            <a:endParaRPr lang="vi-VN" sz="1100" dirty="0">
              <a:latin typeface="+mn-lt"/>
            </a:endParaRPr>
          </a:p>
        </p:txBody>
      </p:sp>
      <p:sp>
        <p:nvSpPr>
          <p:cNvPr id="14" name="Pentagon 13"/>
          <p:cNvSpPr/>
          <p:nvPr/>
        </p:nvSpPr>
        <p:spPr>
          <a:xfrm>
            <a:off x="2339754" y="1419622"/>
            <a:ext cx="2592286" cy="288032"/>
          </a:xfrm>
          <a:prstGeom prst="homePlate">
            <a:avLst/>
          </a:prstGeom>
          <a:solidFill>
            <a:srgbClr val="00B050"/>
          </a:solidFill>
          <a:ln>
            <a:noFill/>
          </a:ln>
          <a:effectLst>
            <a:outerShdw blurRad="44450" dist="27940" dir="5400000" sx="1000" sy="1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200" b="1" dirty="0">
                <a:solidFill>
                  <a:schemeClr val="tx1">
                    <a:lumMod val="85000"/>
                    <a:lumOff val="15000"/>
                  </a:schemeClr>
                </a:solidFill>
              </a:rPr>
              <a:t>Generic and wildcards </a:t>
            </a:r>
          </a:p>
        </p:txBody>
      </p:sp>
      <p:sp>
        <p:nvSpPr>
          <p:cNvPr id="15" name="TextBox 14"/>
          <p:cNvSpPr txBox="1"/>
          <p:nvPr/>
        </p:nvSpPr>
        <p:spPr>
          <a:xfrm>
            <a:off x="2339754" y="1851670"/>
            <a:ext cx="5556727" cy="1446550"/>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en-US" sz="1100" dirty="0">
                <a:latin typeface="+mn-lt"/>
              </a:rPr>
              <a:t>A generic type is a generic class or interface that is parameterized over types. </a:t>
            </a:r>
            <a:endParaRPr lang="en-US" sz="1100" dirty="0" smtClean="0">
              <a:latin typeface="+mn-lt"/>
            </a:endParaRPr>
          </a:p>
          <a:p>
            <a:pPr marL="171450" indent="-171450">
              <a:buClr>
                <a:srgbClr val="00B050"/>
              </a:buClr>
              <a:buFont typeface="Arial" panose="020B0604020202020204" pitchFamily="34" charset="0"/>
              <a:buChar char="•"/>
            </a:pPr>
            <a:endParaRPr lang="en-US" sz="1100" dirty="0">
              <a:latin typeface="+mn-lt"/>
            </a:endParaRPr>
          </a:p>
          <a:p>
            <a:pPr marL="171450" indent="-171450">
              <a:buClr>
                <a:srgbClr val="00B050"/>
              </a:buClr>
              <a:buFont typeface="Arial" panose="020B0604020202020204" pitchFamily="34" charset="0"/>
              <a:buChar char="•"/>
            </a:pPr>
            <a:r>
              <a:rPr lang="en-US" sz="1100" dirty="0">
                <a:latin typeface="+mn-lt"/>
              </a:rPr>
              <a:t>In generic code, the question mark (?), called the wildcard, represents an unknown type. The wildcard can be used in a variety of situations: as the type of a parameter, field, or local variable; sometimes as a return type (though it is better programming practice to be more specific). The wildcard is never used as a type argument for a generic method invocation, a generic class instance creation, or a </a:t>
            </a:r>
            <a:r>
              <a:rPr lang="en-US" sz="1100" dirty="0" err="1">
                <a:latin typeface="+mn-lt"/>
              </a:rPr>
              <a:t>supertype</a:t>
            </a:r>
            <a:r>
              <a:rPr lang="en-US" sz="1100" dirty="0" smtClean="0">
                <a:latin typeface="+mn-lt"/>
              </a:rPr>
              <a:t>.</a:t>
            </a:r>
            <a:r>
              <a:rPr lang="en-US" sz="1100" dirty="0">
                <a:latin typeface="+mn-lt"/>
              </a:rPr>
              <a:t/>
            </a:r>
            <a:br>
              <a:rPr lang="en-US" sz="1100" dirty="0">
                <a:latin typeface="+mn-lt"/>
              </a:rPr>
            </a:br>
            <a:endParaRPr lang="vi-VN" sz="1100" dirty="0">
              <a:latin typeface="+mn-lt"/>
            </a:endParaRPr>
          </a:p>
        </p:txBody>
      </p:sp>
      <p:sp>
        <p:nvSpPr>
          <p:cNvPr id="16" name="Google Shape;118;p1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dirty="0"/>
          </a:p>
        </p:txBody>
      </p:sp>
    </p:spTree>
    <p:extLst>
      <p:ext uri="{BB962C8B-B14F-4D97-AF65-F5344CB8AC3E}">
        <p14:creationId xmlns:p14="http://schemas.microsoft.com/office/powerpoint/2010/main" val="1957747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4" name="Left-Right Arrow 3"/>
          <p:cNvSpPr/>
          <p:nvPr/>
        </p:nvSpPr>
        <p:spPr>
          <a:xfrm>
            <a:off x="611560" y="555527"/>
            <a:ext cx="3168352" cy="792088"/>
          </a:xfrm>
          <a:prstGeom prst="leftRightArrow">
            <a:avLst/>
          </a:prstGeom>
          <a:solidFill>
            <a:srgbClr val="7030A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a:effectLst>
                  <a:glow rad="139700">
                    <a:schemeClr val="accent4">
                      <a:satMod val="175000"/>
                      <a:alpha val="40000"/>
                    </a:schemeClr>
                  </a:glow>
                </a:effectLst>
                <a:latin typeface="Lato Black" panose="020B0604020202020204" charset="0"/>
              </a:rPr>
              <a:t>Creation Patterns</a:t>
            </a:r>
          </a:p>
          <a:p>
            <a:pPr algn="ctr"/>
            <a:endParaRPr lang="vi-VN" sz="2400" b="1" dirty="0">
              <a:solidFill>
                <a:srgbClr val="FFFFFF"/>
              </a:solidFill>
            </a:endParaRPr>
          </a:p>
        </p:txBody>
      </p:sp>
      <p:sp>
        <p:nvSpPr>
          <p:cNvPr id="11" name="Flowchart: Preparation 10"/>
          <p:cNvSpPr/>
          <p:nvPr/>
        </p:nvSpPr>
        <p:spPr>
          <a:xfrm>
            <a:off x="3347864" y="2618208"/>
            <a:ext cx="2160240" cy="288032"/>
          </a:xfrm>
          <a:prstGeom prst="flowChartPreparation">
            <a:avLst/>
          </a:prstGeom>
          <a:solidFill>
            <a:srgbClr val="7030A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bg2"/>
                </a:solidFill>
                <a:latin typeface="Lato Black" panose="020B0604020202020204" charset="0"/>
              </a:rPr>
              <a:t>Factory </a:t>
            </a:r>
          </a:p>
        </p:txBody>
      </p:sp>
      <p:sp>
        <p:nvSpPr>
          <p:cNvPr id="12" name="Flowchart: Preparation 11"/>
          <p:cNvSpPr/>
          <p:nvPr/>
        </p:nvSpPr>
        <p:spPr>
          <a:xfrm>
            <a:off x="3347864" y="3666318"/>
            <a:ext cx="2160240" cy="288032"/>
          </a:xfrm>
          <a:prstGeom prst="flowChartPreparation">
            <a:avLst/>
          </a:prstGeom>
          <a:solidFill>
            <a:srgbClr val="7030A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bg2"/>
                </a:solidFill>
                <a:latin typeface="Lato Black" panose="020B0604020202020204" charset="0"/>
              </a:rPr>
              <a:t>Exercises </a:t>
            </a:r>
          </a:p>
        </p:txBody>
      </p:sp>
      <p:sp>
        <p:nvSpPr>
          <p:cNvPr id="13" name="Flowchart: Preparation 12"/>
          <p:cNvSpPr/>
          <p:nvPr/>
        </p:nvSpPr>
        <p:spPr>
          <a:xfrm>
            <a:off x="3347864" y="1589476"/>
            <a:ext cx="2160240" cy="288032"/>
          </a:xfrm>
          <a:prstGeom prst="flowChartPreparation">
            <a:avLst/>
          </a:prstGeom>
          <a:solidFill>
            <a:srgbClr val="7030A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bg2"/>
                </a:solidFill>
                <a:latin typeface="Lato Black" panose="020B0604020202020204" charset="0"/>
              </a:rPr>
              <a:t>Singleton</a:t>
            </a:r>
            <a:r>
              <a:rPr lang="vi-VN" dirty="0">
                <a:solidFill>
                  <a:schemeClr val="bg2"/>
                </a:solidFill>
                <a:latin typeface="Lato Black" panose="020B0604020202020204" charset="0"/>
              </a:rPr>
              <a:t> </a:t>
            </a:r>
          </a:p>
        </p:txBody>
      </p:sp>
      <p:sp>
        <p:nvSpPr>
          <p:cNvPr id="15" name="Google Shape;118;p1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dirty="0"/>
          </a:p>
        </p:txBody>
      </p:sp>
    </p:spTree>
    <p:extLst>
      <p:ext uri="{BB962C8B-B14F-4D97-AF65-F5344CB8AC3E}">
        <p14:creationId xmlns:p14="http://schemas.microsoft.com/office/powerpoint/2010/main" val="3494120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8" name="Left-Right Arrow 17"/>
          <p:cNvSpPr/>
          <p:nvPr/>
        </p:nvSpPr>
        <p:spPr>
          <a:xfrm>
            <a:off x="611560" y="555527"/>
            <a:ext cx="3168352" cy="792088"/>
          </a:xfrm>
          <a:prstGeom prst="leftRightArrow">
            <a:avLst/>
          </a:prstGeom>
          <a:solidFill>
            <a:srgbClr val="7030A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a:effectLst>
                  <a:glow rad="139700">
                    <a:schemeClr val="accent4">
                      <a:satMod val="175000"/>
                      <a:alpha val="40000"/>
                    </a:schemeClr>
                  </a:glow>
                </a:effectLst>
                <a:latin typeface="+mj-lt"/>
              </a:rPr>
              <a:t>Creation Patterns</a:t>
            </a:r>
          </a:p>
          <a:p>
            <a:pPr algn="ctr"/>
            <a:endParaRPr lang="vi-VN" sz="2400" b="1" dirty="0">
              <a:solidFill>
                <a:srgbClr val="FFFFFF"/>
              </a:solidFill>
            </a:endParaRPr>
          </a:p>
        </p:txBody>
      </p:sp>
      <p:sp>
        <p:nvSpPr>
          <p:cNvPr id="22" name="Google Shape;118;p1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23" name="42 Rectángulo"/>
          <p:cNvSpPr/>
          <p:nvPr/>
        </p:nvSpPr>
        <p:spPr bwMode="auto">
          <a:xfrm>
            <a:off x="2881517" y="1779664"/>
            <a:ext cx="3380966" cy="1872208"/>
          </a:xfrm>
          <a:prstGeom prst="rect">
            <a:avLst/>
          </a:prstGeom>
          <a:solidFill>
            <a:srgbClr val="F7F7F7"/>
          </a:solidFill>
          <a:ln>
            <a:solidFill>
              <a:schemeClr val="bg1">
                <a:lumMod val="85000"/>
              </a:schemeClr>
            </a:solidFill>
          </a:ln>
          <a:extLst/>
        </p:spPr>
        <p:txBody>
          <a:bodyPr lIns="0" tIns="0" rIns="0" bIns="0" rtlCol="0" anchor="ctr"/>
          <a:lstStyle/>
          <a:p>
            <a:pPr algn="ctr"/>
            <a:r>
              <a:rPr lang="en-US" sz="1100" dirty="0">
                <a:latin typeface="+mn-lt"/>
              </a:rPr>
              <a:t>The Singleton's purpose is to control object creation, limiting the number of objects to only one. Since there is only one Singleton instance, any instance fields of a Singleton will occur only once per class, just like static fields. Singletons often control access to resources, such as database connections or sockets.</a:t>
            </a:r>
            <a:endParaRPr lang="es-SV" sz="1100" dirty="0">
              <a:solidFill>
                <a:srgbClr val="000000"/>
              </a:solidFill>
              <a:latin typeface="+mn-lt"/>
              <a:cs typeface="Calibri"/>
            </a:endParaRPr>
          </a:p>
        </p:txBody>
      </p:sp>
      <p:sp>
        <p:nvSpPr>
          <p:cNvPr id="21" name="Flowchart: Preparation 20"/>
          <p:cNvSpPr/>
          <p:nvPr/>
        </p:nvSpPr>
        <p:spPr>
          <a:xfrm>
            <a:off x="3491880" y="1635647"/>
            <a:ext cx="2160240" cy="288032"/>
          </a:xfrm>
          <a:prstGeom prst="flowChartPreparation">
            <a:avLst/>
          </a:prstGeom>
          <a:solidFill>
            <a:srgbClr val="7030A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00" b="1" dirty="0" smtClean="0">
                <a:solidFill>
                  <a:schemeClr val="bg2"/>
                </a:solidFill>
              </a:rPr>
              <a:t>Singleton</a:t>
            </a:r>
            <a:r>
              <a:rPr lang="vi-VN" sz="1200" b="1" dirty="0">
                <a:solidFill>
                  <a:schemeClr val="bg2"/>
                </a:solidFill>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8" name="Left-Right Arrow 17"/>
          <p:cNvSpPr/>
          <p:nvPr/>
        </p:nvSpPr>
        <p:spPr>
          <a:xfrm>
            <a:off x="611560" y="555527"/>
            <a:ext cx="3168352" cy="792088"/>
          </a:xfrm>
          <a:prstGeom prst="leftRightArrow">
            <a:avLst/>
          </a:prstGeom>
          <a:solidFill>
            <a:srgbClr val="7030A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a:effectLst>
                  <a:glow rad="139700">
                    <a:schemeClr val="accent4">
                      <a:satMod val="175000"/>
                      <a:alpha val="40000"/>
                    </a:schemeClr>
                  </a:glow>
                </a:effectLst>
                <a:latin typeface="+mj-lt"/>
              </a:rPr>
              <a:t>Creation Patterns</a:t>
            </a:r>
          </a:p>
          <a:p>
            <a:pPr algn="ctr"/>
            <a:endParaRPr lang="vi-VN" sz="2400" b="1" dirty="0">
              <a:solidFill>
                <a:srgbClr val="FFFFFF"/>
              </a:solidFill>
            </a:endParaRPr>
          </a:p>
        </p:txBody>
      </p:sp>
      <p:sp>
        <p:nvSpPr>
          <p:cNvPr id="22" name="Google Shape;118;p1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23" name="42 Rectángulo"/>
          <p:cNvSpPr/>
          <p:nvPr/>
        </p:nvSpPr>
        <p:spPr bwMode="auto">
          <a:xfrm>
            <a:off x="2915816" y="1779662"/>
            <a:ext cx="3380966" cy="1872208"/>
          </a:xfrm>
          <a:prstGeom prst="rect">
            <a:avLst/>
          </a:prstGeom>
          <a:solidFill>
            <a:srgbClr val="F7F7F7"/>
          </a:solidFill>
          <a:ln>
            <a:solidFill>
              <a:schemeClr val="bg1">
                <a:lumMod val="85000"/>
              </a:schemeClr>
            </a:solidFill>
          </a:ln>
          <a:extLst/>
        </p:spPr>
        <p:txBody>
          <a:bodyPr lIns="0" tIns="0" rIns="0" bIns="0" rtlCol="0" anchor="ctr"/>
          <a:lstStyle/>
          <a:p>
            <a:pPr algn="ctr"/>
            <a:r>
              <a:rPr lang="en-US" sz="1100" b="1" dirty="0" smtClean="0">
                <a:latin typeface="+mn-lt"/>
              </a:rPr>
              <a:t>Factory </a:t>
            </a:r>
            <a:r>
              <a:rPr lang="en-US" sz="1100" b="1" dirty="0">
                <a:latin typeface="+mn-lt"/>
              </a:rPr>
              <a:t>method</a:t>
            </a:r>
            <a:r>
              <a:rPr lang="en-US" sz="1100" dirty="0">
                <a:latin typeface="+mn-lt"/>
              </a:rPr>
              <a:t> is a creational design pattern which solves the problem of creating product objects without specifying their concrete classes.</a:t>
            </a:r>
          </a:p>
          <a:p>
            <a:r>
              <a:rPr lang="en-US" sz="1100" dirty="0"/>
              <a:t/>
            </a:r>
            <a:br>
              <a:rPr lang="en-US" sz="1100" dirty="0"/>
            </a:br>
            <a:endParaRPr lang="es-SV" sz="1100" dirty="0">
              <a:solidFill>
                <a:srgbClr val="000000"/>
              </a:solidFill>
              <a:latin typeface="Lato Black" panose="020B0604020202020204" charset="0"/>
              <a:cs typeface="Calibri"/>
            </a:endParaRPr>
          </a:p>
        </p:txBody>
      </p:sp>
      <p:sp>
        <p:nvSpPr>
          <p:cNvPr id="6" name="Flowchart: Preparation 5"/>
          <p:cNvSpPr/>
          <p:nvPr/>
        </p:nvSpPr>
        <p:spPr>
          <a:xfrm>
            <a:off x="3498470" y="1635645"/>
            <a:ext cx="2160240" cy="288032"/>
          </a:xfrm>
          <a:prstGeom prst="flowChartPreparation">
            <a:avLst/>
          </a:prstGeom>
          <a:solidFill>
            <a:srgbClr val="7030A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solidFill>
                  <a:schemeClr val="bg2"/>
                </a:solidFill>
              </a:rPr>
              <a:t>Factory </a:t>
            </a:r>
          </a:p>
        </p:txBody>
      </p:sp>
    </p:spTree>
    <p:extLst>
      <p:ext uri="{BB962C8B-B14F-4D97-AF65-F5344CB8AC3E}">
        <p14:creationId xmlns:p14="http://schemas.microsoft.com/office/powerpoint/2010/main" val="2859019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8" name="Left-Right Arrow 17"/>
          <p:cNvSpPr/>
          <p:nvPr/>
        </p:nvSpPr>
        <p:spPr>
          <a:xfrm>
            <a:off x="611560" y="555527"/>
            <a:ext cx="3168352" cy="792088"/>
          </a:xfrm>
          <a:prstGeom prst="leftRightArrow">
            <a:avLst/>
          </a:prstGeom>
          <a:solidFill>
            <a:srgbClr val="7030A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a:effectLst>
                  <a:glow rad="139700">
                    <a:schemeClr val="accent4">
                      <a:satMod val="175000"/>
                      <a:alpha val="40000"/>
                    </a:schemeClr>
                  </a:glow>
                </a:effectLst>
                <a:latin typeface="+mj-lt"/>
              </a:rPr>
              <a:t>Creation Patterns</a:t>
            </a:r>
          </a:p>
          <a:p>
            <a:pPr algn="ctr"/>
            <a:endParaRPr lang="vi-VN" sz="2400" b="1" dirty="0">
              <a:solidFill>
                <a:srgbClr val="FFFFFF"/>
              </a:solidFill>
            </a:endParaRPr>
          </a:p>
        </p:txBody>
      </p:sp>
      <p:sp>
        <p:nvSpPr>
          <p:cNvPr id="22" name="Google Shape;118;p1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7" name="Flowchart: Preparation 6"/>
          <p:cNvSpPr/>
          <p:nvPr/>
        </p:nvSpPr>
        <p:spPr>
          <a:xfrm>
            <a:off x="3623300" y="807555"/>
            <a:ext cx="2160240" cy="288032"/>
          </a:xfrm>
          <a:prstGeom prst="flowChartPreparation">
            <a:avLst/>
          </a:prstGeom>
          <a:solidFill>
            <a:srgbClr val="7030A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solidFill>
                  <a:schemeClr val="bg2"/>
                </a:solidFill>
              </a:rPr>
              <a:t>Exercises </a:t>
            </a:r>
          </a:p>
        </p:txBody>
      </p:sp>
      <p:sp>
        <p:nvSpPr>
          <p:cNvPr id="2" name="Round Same Side Corner Rectangle 1"/>
          <p:cNvSpPr/>
          <p:nvPr/>
        </p:nvSpPr>
        <p:spPr>
          <a:xfrm>
            <a:off x="802391" y="1563638"/>
            <a:ext cx="1512168" cy="216024"/>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chemeClr val="accent1">
                    <a:lumMod val="50000"/>
                  </a:schemeClr>
                </a:solidFill>
              </a:rPr>
              <a:t>Singleton</a:t>
            </a:r>
            <a:endParaRPr lang="vi-VN" b="1" dirty="0">
              <a:ln>
                <a:solidFill>
                  <a:schemeClr val="tx1"/>
                </a:solidFill>
              </a:ln>
              <a:solidFill>
                <a:schemeClr val="tx2">
                  <a:lumMod val="40000"/>
                  <a:lumOff val="60000"/>
                </a:schemeClr>
              </a:solidFill>
            </a:endParaRPr>
          </a:p>
        </p:txBody>
      </p:sp>
      <p:sp>
        <p:nvSpPr>
          <p:cNvPr id="9" name="42 Rectángulo"/>
          <p:cNvSpPr/>
          <p:nvPr/>
        </p:nvSpPr>
        <p:spPr bwMode="auto">
          <a:xfrm>
            <a:off x="802392" y="1802354"/>
            <a:ext cx="7802057" cy="3024336"/>
          </a:xfrm>
          <a:prstGeom prst="rect">
            <a:avLst/>
          </a:prstGeom>
          <a:solidFill>
            <a:srgbClr val="F7F7F7"/>
          </a:solidFill>
          <a:ln>
            <a:solidFill>
              <a:schemeClr val="bg1">
                <a:lumMod val="85000"/>
              </a:schemeClr>
            </a:solidFill>
          </a:ln>
          <a:extLst/>
        </p:spPr>
        <p:txBody>
          <a:bodyPr lIns="0" tIns="0" rIns="0" bIns="0" rtlCol="0" anchor="ctr"/>
          <a:lstStyle/>
          <a:p>
            <a:pPr algn="ctr"/>
            <a:endParaRPr lang="es-SV" sz="1400">
              <a:solidFill>
                <a:srgbClr val="000000"/>
              </a:solidFill>
              <a:latin typeface="Calibri"/>
              <a:cs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391" y="4371950"/>
            <a:ext cx="7802056" cy="454740"/>
          </a:xfrm>
          <a:prstGeom prst="rect">
            <a:avLst/>
          </a:prstGeom>
          <a:effectLst>
            <a:outerShdw blurRad="50800" dist="38100" dir="5400000" algn="t" rotWithShape="0">
              <a:prstClr val="black">
                <a:alpha val="40000"/>
              </a:prst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392" y="1802354"/>
            <a:ext cx="7802057" cy="256959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65078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8" name="Left-Right Arrow 17"/>
          <p:cNvSpPr/>
          <p:nvPr/>
        </p:nvSpPr>
        <p:spPr>
          <a:xfrm>
            <a:off x="611560" y="555527"/>
            <a:ext cx="3168352" cy="792088"/>
          </a:xfrm>
          <a:prstGeom prst="leftRightArrow">
            <a:avLst/>
          </a:prstGeom>
          <a:solidFill>
            <a:srgbClr val="7030A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a:effectLst>
                  <a:glow rad="139700">
                    <a:schemeClr val="accent4">
                      <a:satMod val="175000"/>
                      <a:alpha val="40000"/>
                    </a:schemeClr>
                  </a:glow>
                </a:effectLst>
                <a:latin typeface="+mj-lt"/>
              </a:rPr>
              <a:t>Creation Patterns</a:t>
            </a:r>
          </a:p>
          <a:p>
            <a:pPr algn="ctr"/>
            <a:endParaRPr lang="vi-VN" sz="2400" b="1" dirty="0">
              <a:solidFill>
                <a:srgbClr val="FFFFFF"/>
              </a:solidFill>
            </a:endParaRPr>
          </a:p>
        </p:txBody>
      </p:sp>
      <p:sp>
        <p:nvSpPr>
          <p:cNvPr id="22" name="Google Shape;118;p1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7" name="Flowchart: Preparation 6"/>
          <p:cNvSpPr/>
          <p:nvPr/>
        </p:nvSpPr>
        <p:spPr>
          <a:xfrm>
            <a:off x="3623299" y="807555"/>
            <a:ext cx="2160240" cy="288032"/>
          </a:xfrm>
          <a:prstGeom prst="flowChartPreparation">
            <a:avLst/>
          </a:prstGeom>
          <a:solidFill>
            <a:srgbClr val="7030A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solidFill>
                  <a:schemeClr val="bg2"/>
                </a:solidFill>
              </a:rPr>
              <a:t>Exercises</a:t>
            </a:r>
            <a:r>
              <a:rPr lang="vi-VN" dirty="0">
                <a:solidFill>
                  <a:schemeClr val="bg2"/>
                </a:solidFill>
                <a:latin typeface="Lato Black" panose="020B0604020202020204" charset="0"/>
              </a:rPr>
              <a:t> </a:t>
            </a:r>
          </a:p>
        </p:txBody>
      </p:sp>
      <p:sp>
        <p:nvSpPr>
          <p:cNvPr id="2" name="Round Same Side Corner Rectangle 1"/>
          <p:cNvSpPr/>
          <p:nvPr/>
        </p:nvSpPr>
        <p:spPr>
          <a:xfrm>
            <a:off x="802391" y="1563638"/>
            <a:ext cx="1512168" cy="216024"/>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chemeClr val="accent1">
                    <a:lumMod val="50000"/>
                  </a:schemeClr>
                </a:solidFill>
              </a:rPr>
              <a:t>Factory</a:t>
            </a:r>
            <a:endParaRPr lang="vi-VN" b="1" dirty="0">
              <a:solidFill>
                <a:schemeClr val="accent1">
                  <a:lumMod val="50000"/>
                </a:schemeClr>
              </a:solidFill>
            </a:endParaRPr>
          </a:p>
        </p:txBody>
      </p:sp>
      <p:sp>
        <p:nvSpPr>
          <p:cNvPr id="9" name="42 Rectángulo"/>
          <p:cNvSpPr/>
          <p:nvPr/>
        </p:nvSpPr>
        <p:spPr bwMode="auto">
          <a:xfrm>
            <a:off x="802392" y="1802354"/>
            <a:ext cx="7802057" cy="3024336"/>
          </a:xfrm>
          <a:prstGeom prst="rect">
            <a:avLst/>
          </a:prstGeom>
          <a:solidFill>
            <a:srgbClr val="F7F7F7"/>
          </a:solidFill>
          <a:ln>
            <a:solidFill>
              <a:schemeClr val="bg1">
                <a:lumMod val="85000"/>
              </a:schemeClr>
            </a:solidFill>
          </a:ln>
          <a:extLst/>
        </p:spPr>
        <p:txBody>
          <a:bodyPr lIns="0" tIns="0" rIns="0" bIns="0" rtlCol="0" anchor="ctr"/>
          <a:lstStyle/>
          <a:p>
            <a:pPr algn="ctr"/>
            <a:endParaRPr lang="es-SV" sz="1400">
              <a:solidFill>
                <a:srgbClr val="000000"/>
              </a:solidFill>
              <a:latin typeface="Calibri"/>
              <a:cs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391" y="1802355"/>
            <a:ext cx="7802056" cy="2281564"/>
          </a:xfrm>
          <a:prstGeom prst="rect">
            <a:avLst/>
          </a:prstGeom>
          <a:effectLst>
            <a:outerShdw blurRad="63500" sx="102000" sy="102000" algn="ctr" rotWithShape="0">
              <a:prstClr val="black">
                <a:alpha val="40000"/>
              </a:prst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391" y="4083919"/>
            <a:ext cx="7802056" cy="74277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265599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Box 2"/>
          <p:cNvSpPr txBox="1"/>
          <p:nvPr/>
        </p:nvSpPr>
        <p:spPr>
          <a:xfrm>
            <a:off x="179512" y="220774"/>
            <a:ext cx="480068" cy="4223184"/>
          </a:xfrm>
          <a:prstGeom prst="rect">
            <a:avLst/>
          </a:prstGeom>
          <a:solidFill>
            <a:schemeClr val="bg2">
              <a:lumMod val="40000"/>
              <a:lumOff val="60000"/>
            </a:schemeClr>
          </a:solidFill>
          <a:ln/>
        </p:spPr>
        <p:style>
          <a:lnRef idx="2">
            <a:schemeClr val="accent2"/>
          </a:lnRef>
          <a:fillRef idx="1">
            <a:schemeClr val="lt1"/>
          </a:fillRef>
          <a:effectRef idx="0">
            <a:schemeClr val="accent2"/>
          </a:effectRef>
          <a:fontRef idx="minor">
            <a:schemeClr val="dk1"/>
          </a:fontRef>
        </p:style>
        <p:txBody>
          <a:bodyPr vert="wordArtVert" wrap="square" rtlCol="0">
            <a:spAutoFit/>
          </a:bodyPr>
          <a:lstStyle/>
          <a:p>
            <a:r>
              <a:rPr lang="en-US" dirty="0" smtClean="0">
                <a:latin typeface="+mj-lt"/>
              </a:rPr>
              <a:t>OOD PRINCIPLES</a:t>
            </a:r>
            <a:endParaRPr lang="vi-VN"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54407"/>
            <a:ext cx="5832648" cy="4871256"/>
          </a:xfrm>
          <a:prstGeom prst="rect">
            <a:avLst/>
          </a:prstGeom>
        </p:spPr>
      </p:pic>
    </p:spTree>
    <p:extLst>
      <p:ext uri="{BB962C8B-B14F-4D97-AF65-F5344CB8AC3E}">
        <p14:creationId xmlns:p14="http://schemas.microsoft.com/office/powerpoint/2010/main" val="2506484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987574"/>
            <a:ext cx="5328592" cy="34194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1612779"/>
            <a:ext cx="2880318" cy="2169064"/>
          </a:xfrm>
          <a:prstGeom prst="rect">
            <a:avLst/>
          </a:prstGeom>
        </p:spPr>
      </p:pic>
      <p:sp>
        <p:nvSpPr>
          <p:cNvPr id="6" name="TextBox 5"/>
          <p:cNvSpPr txBox="1"/>
          <p:nvPr/>
        </p:nvSpPr>
        <p:spPr>
          <a:xfrm>
            <a:off x="0" y="-1"/>
            <a:ext cx="9108000" cy="307777"/>
          </a:xfrm>
          <a:prstGeom prst="rect">
            <a:avLst/>
          </a:prstGeom>
          <a:solidFill>
            <a:schemeClr val="tx2"/>
          </a:solidFill>
          <a:ln>
            <a:solidFill>
              <a:schemeClr val="tx2"/>
            </a:solidFill>
          </a:ln>
        </p:spPr>
        <p:style>
          <a:lnRef idx="2">
            <a:schemeClr val="accent5"/>
          </a:lnRef>
          <a:fillRef idx="1">
            <a:schemeClr val="lt1"/>
          </a:fillRef>
          <a:effectRef idx="0">
            <a:schemeClr val="accent5"/>
          </a:effectRef>
          <a:fontRef idx="minor">
            <a:schemeClr val="dk1"/>
          </a:fontRef>
        </p:style>
        <p:txBody>
          <a:bodyPr vert="horz" wrap="square" rtlCol="0">
            <a:spAutoFit/>
          </a:bodyPr>
          <a:lstStyle/>
          <a:p>
            <a:r>
              <a:rPr lang="en-US" dirty="0" smtClean="0">
                <a:solidFill>
                  <a:schemeClr val="bg1">
                    <a:lumMod val="95000"/>
                  </a:schemeClr>
                </a:solidFill>
                <a:latin typeface="+mj-lt"/>
              </a:rPr>
              <a:t>HIBERNATE</a:t>
            </a:r>
            <a:endParaRPr lang="vi-VN" dirty="0">
              <a:solidFill>
                <a:schemeClr val="bg1">
                  <a:lumMod val="95000"/>
                </a:schemeClr>
              </a:solidFill>
              <a:latin typeface="+mj-lt"/>
            </a:endParaRPr>
          </a:p>
        </p:txBody>
      </p:sp>
      <p:sp>
        <p:nvSpPr>
          <p:cNvPr id="7" name="TextBox 6"/>
          <p:cNvSpPr txBox="1"/>
          <p:nvPr/>
        </p:nvSpPr>
        <p:spPr>
          <a:xfrm>
            <a:off x="539552" y="637405"/>
            <a:ext cx="936104" cy="30777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b="1" dirty="0" smtClean="0"/>
              <a:t>ORM</a:t>
            </a:r>
            <a:endParaRPr lang="vi-VN" b="1" dirty="0"/>
          </a:p>
        </p:txBody>
      </p:sp>
    </p:spTree>
    <p:extLst>
      <p:ext uri="{BB962C8B-B14F-4D97-AF65-F5344CB8AC3E}">
        <p14:creationId xmlns:p14="http://schemas.microsoft.com/office/powerpoint/2010/main" val="2217851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150" y="771550"/>
            <a:ext cx="5219700" cy="3960440"/>
          </a:xfrm>
          <a:prstGeom prst="rect">
            <a:avLst/>
          </a:prstGeom>
        </p:spPr>
      </p:pic>
      <p:sp>
        <p:nvSpPr>
          <p:cNvPr id="4" name="TextBox 3"/>
          <p:cNvSpPr txBox="1"/>
          <p:nvPr/>
        </p:nvSpPr>
        <p:spPr>
          <a:xfrm>
            <a:off x="0" y="-1"/>
            <a:ext cx="9108000" cy="307777"/>
          </a:xfrm>
          <a:prstGeom prst="rect">
            <a:avLst/>
          </a:prstGeom>
          <a:solidFill>
            <a:schemeClr val="tx2"/>
          </a:solidFill>
          <a:ln>
            <a:solidFill>
              <a:schemeClr val="tx2"/>
            </a:solidFill>
          </a:ln>
        </p:spPr>
        <p:style>
          <a:lnRef idx="2">
            <a:schemeClr val="accent5"/>
          </a:lnRef>
          <a:fillRef idx="1">
            <a:schemeClr val="lt1"/>
          </a:fillRef>
          <a:effectRef idx="0">
            <a:schemeClr val="accent5"/>
          </a:effectRef>
          <a:fontRef idx="minor">
            <a:schemeClr val="dk1"/>
          </a:fontRef>
        </p:style>
        <p:txBody>
          <a:bodyPr vert="horz" wrap="square" rtlCol="0">
            <a:spAutoFit/>
          </a:bodyPr>
          <a:lstStyle/>
          <a:p>
            <a:r>
              <a:rPr lang="en-US" dirty="0" smtClean="0">
                <a:solidFill>
                  <a:schemeClr val="bg1">
                    <a:lumMod val="95000"/>
                  </a:schemeClr>
                </a:solidFill>
                <a:latin typeface="+mj-lt"/>
              </a:rPr>
              <a:t>HIBERNATE</a:t>
            </a:r>
            <a:endParaRPr lang="vi-VN" dirty="0">
              <a:solidFill>
                <a:schemeClr val="bg1">
                  <a:lumMod val="95000"/>
                </a:schemeClr>
              </a:solidFill>
              <a:latin typeface="+mj-lt"/>
            </a:endParaRPr>
          </a:p>
        </p:txBody>
      </p:sp>
      <p:sp>
        <p:nvSpPr>
          <p:cNvPr id="5" name="TextBox 4"/>
          <p:cNvSpPr txBox="1"/>
          <p:nvPr/>
        </p:nvSpPr>
        <p:spPr>
          <a:xfrm>
            <a:off x="539552" y="637405"/>
            <a:ext cx="1800200"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t>Hibernate architecture</a:t>
            </a:r>
            <a:endParaRPr lang="vi-VN" b="1" dirty="0"/>
          </a:p>
        </p:txBody>
      </p:sp>
    </p:spTree>
    <p:extLst>
      <p:ext uri="{BB962C8B-B14F-4D97-AF65-F5344CB8AC3E}">
        <p14:creationId xmlns:p14="http://schemas.microsoft.com/office/powerpoint/2010/main" val="1005073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1" name="Google Shape;91;p13"/>
          <p:cNvSpPr txBox="1">
            <a:spLocks noGrp="1"/>
          </p:cNvSpPr>
          <p:nvPr>
            <p:ph type="sldNum" idx="12"/>
          </p:nvPr>
        </p:nvSpPr>
        <p:spPr>
          <a:xfrm>
            <a:off x="8604448" y="4876006"/>
            <a:ext cx="352828" cy="195436"/>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dirty="0"/>
          </a:p>
        </p:txBody>
      </p:sp>
      <p:graphicFrame>
        <p:nvGraphicFramePr>
          <p:cNvPr id="3" name="Diagram 2"/>
          <p:cNvGraphicFramePr/>
          <p:nvPr>
            <p:extLst>
              <p:ext uri="{D42A27DB-BD31-4B8C-83A1-F6EECF244321}">
                <p14:modId xmlns:p14="http://schemas.microsoft.com/office/powerpoint/2010/main" val="3442908811"/>
              </p:ext>
            </p:extLst>
          </p:nvPr>
        </p:nvGraphicFramePr>
        <p:xfrm>
          <a:off x="1331640" y="411510"/>
          <a:ext cx="6288360" cy="4120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graphicFrame>
        <p:nvGraphicFramePr>
          <p:cNvPr id="6" name="Diagram 5"/>
          <p:cNvGraphicFramePr/>
          <p:nvPr>
            <p:extLst>
              <p:ext uri="{D42A27DB-BD31-4B8C-83A1-F6EECF244321}">
                <p14:modId xmlns:p14="http://schemas.microsoft.com/office/powerpoint/2010/main" val="2124322932"/>
              </p:ext>
            </p:extLst>
          </p:nvPr>
        </p:nvGraphicFramePr>
        <p:xfrm>
          <a:off x="2051720" y="555526"/>
          <a:ext cx="6288360" cy="4264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0" y="-1"/>
            <a:ext cx="9108000" cy="307777"/>
          </a:xfrm>
          <a:prstGeom prst="rect">
            <a:avLst/>
          </a:prstGeom>
          <a:solidFill>
            <a:schemeClr val="tx2"/>
          </a:solidFill>
          <a:ln>
            <a:solidFill>
              <a:schemeClr val="tx2"/>
            </a:solidFill>
          </a:ln>
        </p:spPr>
        <p:style>
          <a:lnRef idx="2">
            <a:schemeClr val="accent5"/>
          </a:lnRef>
          <a:fillRef idx="1">
            <a:schemeClr val="lt1"/>
          </a:fillRef>
          <a:effectRef idx="0">
            <a:schemeClr val="accent5"/>
          </a:effectRef>
          <a:fontRef idx="minor">
            <a:schemeClr val="dk1"/>
          </a:fontRef>
        </p:style>
        <p:txBody>
          <a:bodyPr vert="horz" wrap="square" rtlCol="0">
            <a:spAutoFit/>
          </a:bodyPr>
          <a:lstStyle/>
          <a:p>
            <a:r>
              <a:rPr lang="en-US" dirty="0" smtClean="0">
                <a:solidFill>
                  <a:schemeClr val="bg1">
                    <a:lumMod val="95000"/>
                  </a:schemeClr>
                </a:solidFill>
                <a:latin typeface="+mj-lt"/>
              </a:rPr>
              <a:t>HIBERNATE</a:t>
            </a:r>
            <a:endParaRPr lang="vi-VN" dirty="0">
              <a:solidFill>
                <a:schemeClr val="bg1">
                  <a:lumMod val="95000"/>
                </a:schemeClr>
              </a:solidFill>
              <a:latin typeface="+mj-lt"/>
            </a:endParaRPr>
          </a:p>
        </p:txBody>
      </p:sp>
      <p:sp>
        <p:nvSpPr>
          <p:cNvPr id="9" name="TextBox 8"/>
          <p:cNvSpPr txBox="1"/>
          <p:nvPr/>
        </p:nvSpPr>
        <p:spPr>
          <a:xfrm>
            <a:off x="147758" y="637405"/>
            <a:ext cx="180020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smtClean="0"/>
              <a:t>Association</a:t>
            </a:r>
          </a:p>
          <a:p>
            <a:pPr algn="ctr"/>
            <a:r>
              <a:rPr lang="en-US" b="1" dirty="0"/>
              <a:t>Mapping</a:t>
            </a:r>
            <a:endParaRPr lang="vi-VN" b="1" dirty="0"/>
          </a:p>
        </p:txBody>
      </p:sp>
    </p:spTree>
    <p:extLst>
      <p:ext uri="{BB962C8B-B14F-4D97-AF65-F5344CB8AC3E}">
        <p14:creationId xmlns:p14="http://schemas.microsoft.com/office/powerpoint/2010/main" val="21952436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666750"/>
            <a:ext cx="7258050" cy="3810000"/>
          </a:xfrm>
          <a:prstGeom prst="rect">
            <a:avLst/>
          </a:prstGeom>
        </p:spPr>
      </p:pic>
      <p:sp>
        <p:nvSpPr>
          <p:cNvPr id="4" name="TextBox 3"/>
          <p:cNvSpPr txBox="1"/>
          <p:nvPr/>
        </p:nvSpPr>
        <p:spPr>
          <a:xfrm>
            <a:off x="0" y="-1"/>
            <a:ext cx="9108000" cy="307777"/>
          </a:xfrm>
          <a:prstGeom prst="rect">
            <a:avLst/>
          </a:prstGeom>
          <a:solidFill>
            <a:schemeClr val="tx2"/>
          </a:solidFill>
          <a:ln>
            <a:solidFill>
              <a:schemeClr val="tx2"/>
            </a:solidFill>
          </a:ln>
        </p:spPr>
        <p:style>
          <a:lnRef idx="2">
            <a:schemeClr val="accent5"/>
          </a:lnRef>
          <a:fillRef idx="1">
            <a:schemeClr val="lt1"/>
          </a:fillRef>
          <a:effectRef idx="0">
            <a:schemeClr val="accent5"/>
          </a:effectRef>
          <a:fontRef idx="minor">
            <a:schemeClr val="dk1"/>
          </a:fontRef>
        </p:style>
        <p:txBody>
          <a:bodyPr vert="horz" wrap="square" rtlCol="0">
            <a:spAutoFit/>
          </a:bodyPr>
          <a:lstStyle/>
          <a:p>
            <a:r>
              <a:rPr lang="en-US" dirty="0" smtClean="0">
                <a:solidFill>
                  <a:schemeClr val="bg1">
                    <a:lumMod val="95000"/>
                  </a:schemeClr>
                </a:solidFill>
                <a:latin typeface="+mj-lt"/>
              </a:rPr>
              <a:t>HIBERNATE</a:t>
            </a:r>
            <a:endParaRPr lang="vi-VN" dirty="0">
              <a:solidFill>
                <a:schemeClr val="bg1">
                  <a:lumMod val="95000"/>
                </a:schemeClr>
              </a:solidFill>
              <a:latin typeface="+mj-lt"/>
            </a:endParaRPr>
          </a:p>
        </p:txBody>
      </p:sp>
      <p:sp>
        <p:nvSpPr>
          <p:cNvPr id="5" name="TextBox 4"/>
          <p:cNvSpPr txBox="1"/>
          <p:nvPr/>
        </p:nvSpPr>
        <p:spPr>
          <a:xfrm>
            <a:off x="147758" y="637405"/>
            <a:ext cx="1800200" cy="523220"/>
          </a:xfrm>
          <a:prstGeom prst="rect">
            <a:avLst/>
          </a:prstGeom>
          <a:ln>
            <a:solidFill>
              <a:srgbClr val="88DE1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t>Inheritance Mapping</a:t>
            </a:r>
            <a:endParaRPr lang="vi-VN" b="1" dirty="0"/>
          </a:p>
        </p:txBody>
      </p:sp>
    </p:spTree>
    <p:extLst>
      <p:ext uri="{BB962C8B-B14F-4D97-AF65-F5344CB8AC3E}">
        <p14:creationId xmlns:p14="http://schemas.microsoft.com/office/powerpoint/2010/main" val="3649304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3" name="Picture 2" descr="Spring Framework Là Gì? Spring Framework Của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059582"/>
            <a:ext cx="48768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551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676456" y="4803997"/>
            <a:ext cx="352828" cy="339453"/>
          </a:xfrm>
        </p:spPr>
        <p:txBody>
          <a:bodyPr/>
          <a:lstStyle/>
          <a:p>
            <a:pPr marL="0" lvl="0" indent="0" algn="r" rtl="0">
              <a:spcBef>
                <a:spcPts val="0"/>
              </a:spcBef>
              <a:spcAft>
                <a:spcPts val="0"/>
              </a:spcAft>
              <a:buNone/>
            </a:pPr>
            <a:fld id="{00000000-1234-1234-1234-123412341234}" type="slidenum">
              <a:rPr lang="en" smtClean="0"/>
              <a:t>23</a:t>
            </a:fld>
            <a:endParaRPr lang="e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51470"/>
            <a:ext cx="7200800" cy="5092030"/>
          </a:xfrm>
          <a:prstGeom prst="rect">
            <a:avLst/>
          </a:prstGeom>
        </p:spPr>
      </p:pic>
    </p:spTree>
    <p:extLst>
      <p:ext uri="{BB962C8B-B14F-4D97-AF65-F5344CB8AC3E}">
        <p14:creationId xmlns:p14="http://schemas.microsoft.com/office/powerpoint/2010/main" val="4042712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158"/>
            <a:ext cx="9144000" cy="4623840"/>
          </a:xfrm>
          <a:prstGeom prst="rect">
            <a:avLst/>
          </a:prstGeom>
        </p:spPr>
      </p:pic>
    </p:spTree>
    <p:extLst>
      <p:ext uri="{BB962C8B-B14F-4D97-AF65-F5344CB8AC3E}">
        <p14:creationId xmlns:p14="http://schemas.microsoft.com/office/powerpoint/2010/main" val="4506921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56933"/>
            <a:ext cx="5197642" cy="4824536"/>
          </a:xfrm>
          <a:prstGeom prst="rect">
            <a:avLst/>
          </a:prstGeom>
        </p:spPr>
      </p:pic>
    </p:spTree>
    <p:extLst>
      <p:ext uri="{BB962C8B-B14F-4D97-AF65-F5344CB8AC3E}">
        <p14:creationId xmlns:p14="http://schemas.microsoft.com/office/powerpoint/2010/main" val="29621960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059582"/>
            <a:ext cx="4243536" cy="3002302"/>
          </a:xfrm>
          <a:prstGeom prst="rect">
            <a:avLst/>
          </a:prstGeom>
        </p:spPr>
      </p:pic>
    </p:spTree>
    <p:extLst>
      <p:ext uri="{BB962C8B-B14F-4D97-AF65-F5344CB8AC3E}">
        <p14:creationId xmlns:p14="http://schemas.microsoft.com/office/powerpoint/2010/main" val="19437270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graphicFrame>
        <p:nvGraphicFramePr>
          <p:cNvPr id="9" name="Diagram 8"/>
          <p:cNvGraphicFramePr/>
          <p:nvPr>
            <p:extLst>
              <p:ext uri="{D42A27DB-BD31-4B8C-83A1-F6EECF244321}">
                <p14:modId xmlns:p14="http://schemas.microsoft.com/office/powerpoint/2010/main" val="2059604949"/>
              </p:ext>
            </p:extLst>
          </p:nvPr>
        </p:nvGraphicFramePr>
        <p:xfrm>
          <a:off x="467544" y="48351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83053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graphicFrame>
        <p:nvGraphicFramePr>
          <p:cNvPr id="6" name="Diagram 5"/>
          <p:cNvGraphicFramePr/>
          <p:nvPr>
            <p:extLst>
              <p:ext uri="{D42A27DB-BD31-4B8C-83A1-F6EECF244321}">
                <p14:modId xmlns:p14="http://schemas.microsoft.com/office/powerpoint/2010/main" val="3565132317"/>
              </p:ext>
            </p:extLst>
          </p:nvPr>
        </p:nvGraphicFramePr>
        <p:xfrm>
          <a:off x="467544" y="48351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46193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graphicFrame>
        <p:nvGraphicFramePr>
          <p:cNvPr id="5" name="Diagram 4"/>
          <p:cNvGraphicFramePr/>
          <p:nvPr>
            <p:extLst>
              <p:ext uri="{D42A27DB-BD31-4B8C-83A1-F6EECF244321}">
                <p14:modId xmlns:p14="http://schemas.microsoft.com/office/powerpoint/2010/main" val="2897723885"/>
              </p:ext>
            </p:extLst>
          </p:nvPr>
        </p:nvGraphicFramePr>
        <p:xfrm>
          <a:off x="467544" y="48351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6335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1" name="Google Shape;91;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ounded Rectangle 1"/>
          <p:cNvSpPr/>
          <p:nvPr/>
        </p:nvSpPr>
        <p:spPr>
          <a:xfrm>
            <a:off x="1678177" y="527100"/>
            <a:ext cx="5832648"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 sz="3500" b="1" dirty="0" smtClean="0">
                <a:effectLst>
                  <a:glow rad="139700">
                    <a:schemeClr val="accent4">
                      <a:satMod val="175000"/>
                      <a:alpha val="40000"/>
                    </a:schemeClr>
                  </a:glow>
                </a:effectLst>
                <a:latin typeface="+mj-lt"/>
              </a:rPr>
              <a:t>JAVA CORE </a:t>
            </a:r>
            <a:r>
              <a:rPr lang="en" sz="3500" b="1" dirty="0" smtClean="0">
                <a:effectLst>
                  <a:glow rad="139700">
                    <a:schemeClr val="accent4">
                      <a:satMod val="175000"/>
                      <a:alpha val="40000"/>
                    </a:schemeClr>
                  </a:glow>
                </a:effectLst>
                <a:latin typeface="+mj-lt"/>
              </a:rPr>
              <a:t>CONTENT</a:t>
            </a:r>
            <a:endParaRPr lang="vi-VN" sz="3500" b="1" dirty="0">
              <a:effectLst>
                <a:glow rad="139700">
                  <a:schemeClr val="accent4">
                    <a:satMod val="175000"/>
                    <a:alpha val="40000"/>
                  </a:schemeClr>
                </a:glow>
              </a:effectLst>
              <a:latin typeface="+mj-lt"/>
            </a:endParaRPr>
          </a:p>
        </p:txBody>
      </p:sp>
      <p:grpSp>
        <p:nvGrpSpPr>
          <p:cNvPr id="7" name="Group 6"/>
          <p:cNvGrpSpPr/>
          <p:nvPr>
            <p:custDataLst>
              <p:custData r:id="rId1"/>
            </p:custDataLst>
          </p:nvPr>
        </p:nvGrpSpPr>
        <p:grpSpPr>
          <a:xfrm rot="5400000">
            <a:off x="3377665" y="-139082"/>
            <a:ext cx="2532686" cy="6768753"/>
            <a:chOff x="3945005" y="1220469"/>
            <a:chExt cx="2532686" cy="2702560"/>
          </a:xfrm>
          <a:scene3d>
            <a:camera prst="orthographicFront">
              <a:rot lat="0" lon="0" rev="0"/>
            </a:camera>
            <a:lightRig rig="balanced" dir="t">
              <a:rot lat="0" lon="0" rev="8700000"/>
            </a:lightRig>
          </a:scene3d>
        </p:grpSpPr>
        <p:sp>
          <p:nvSpPr>
            <p:cNvPr id="12" name="Rounded Rectangle 11"/>
            <p:cNvSpPr/>
            <p:nvPr/>
          </p:nvSpPr>
          <p:spPr>
            <a:xfrm>
              <a:off x="3945006" y="1220469"/>
              <a:ext cx="2532684" cy="772160"/>
            </a:xfrm>
            <a:prstGeom prst="roundRect">
              <a:avLst/>
            </a:prstGeom>
            <a:solidFill>
              <a:srgbClr val="7030A0"/>
            </a:solidFill>
            <a:ln>
              <a:no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vert270" wrap="square" lIns="33655" tIns="33655" rIns="33655" bIns="33655" numCol="1" spcCol="1270" anchor="ctr" anchorCtr="0">
              <a:noAutofit/>
            </a:bodyPr>
            <a:lstStyle/>
            <a:p>
              <a:pPr algn="ctr" defTabSz="2355850">
                <a:lnSpc>
                  <a:spcPct val="90000"/>
                </a:lnSpc>
                <a:spcBef>
                  <a:spcPct val="0"/>
                </a:spcBef>
                <a:spcAft>
                  <a:spcPct val="35000"/>
                </a:spcAft>
              </a:pPr>
              <a:r>
                <a:rPr lang="en-US" sz="1800" dirty="0" smtClean="0">
                  <a:latin typeface="+mj-lt"/>
                </a:rPr>
                <a:t>Creation Patterns</a:t>
              </a:r>
              <a:endParaRPr lang="en-US" sz="1800" dirty="0">
                <a:latin typeface="+mj-lt"/>
              </a:endParaRPr>
            </a:p>
            <a:p>
              <a:pPr lvl="0" algn="ctr" defTabSz="2355850">
                <a:lnSpc>
                  <a:spcPct val="90000"/>
                </a:lnSpc>
                <a:spcBef>
                  <a:spcPct val="0"/>
                </a:spcBef>
                <a:spcAft>
                  <a:spcPct val="35000"/>
                </a:spcAft>
              </a:pPr>
              <a:endParaRPr lang="vi-VN" sz="2000" kern="1200" dirty="0"/>
            </a:p>
          </p:txBody>
        </p:sp>
        <p:sp>
          <p:nvSpPr>
            <p:cNvPr id="13" name="Rounded Rectangle 12"/>
            <p:cNvSpPr/>
            <p:nvPr/>
          </p:nvSpPr>
          <p:spPr>
            <a:xfrm>
              <a:off x="3945006" y="2185670"/>
              <a:ext cx="2532684" cy="772160"/>
            </a:xfrm>
            <a:prstGeom prst="roundRect">
              <a:avLst/>
            </a:prstGeom>
            <a:solidFill>
              <a:srgbClr val="00B050"/>
            </a:solidFill>
            <a:ln>
              <a:no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vert270" wrap="square" lIns="33655" tIns="33655" rIns="33655" bIns="33655" numCol="1" spcCol="1270" anchor="ctr" anchorCtr="0">
              <a:noAutofit/>
            </a:bodyPr>
            <a:lstStyle/>
            <a:p>
              <a:pPr algn="ctr" defTabSz="2355850">
                <a:lnSpc>
                  <a:spcPct val="90000"/>
                </a:lnSpc>
                <a:spcBef>
                  <a:spcPct val="0"/>
                </a:spcBef>
                <a:spcAft>
                  <a:spcPct val="35000"/>
                </a:spcAft>
              </a:pPr>
              <a:r>
                <a:rPr lang="en-US" sz="1800" dirty="0">
                  <a:latin typeface="+mj-lt"/>
                </a:rPr>
                <a:t>Java Core: </a:t>
              </a:r>
              <a:r>
                <a:rPr lang="en-US" sz="1800" dirty="0" smtClean="0">
                  <a:latin typeface="+mj-lt"/>
                </a:rPr>
                <a:t>Object – Oriented</a:t>
              </a:r>
            </a:p>
            <a:p>
              <a:pPr algn="ctr" defTabSz="2355850">
                <a:lnSpc>
                  <a:spcPct val="90000"/>
                </a:lnSpc>
                <a:spcBef>
                  <a:spcPct val="0"/>
                </a:spcBef>
                <a:spcAft>
                  <a:spcPct val="35000"/>
                </a:spcAft>
              </a:pPr>
              <a:r>
                <a:rPr lang="en-US" sz="1800" dirty="0" smtClean="0">
                  <a:latin typeface="+mj-lt"/>
                </a:rPr>
                <a:t>Programming</a:t>
              </a:r>
              <a:endParaRPr lang="en-US" sz="1800" dirty="0">
                <a:latin typeface="+mj-lt"/>
              </a:endParaRPr>
            </a:p>
            <a:p>
              <a:pPr lvl="0" algn="ctr" defTabSz="2355850">
                <a:lnSpc>
                  <a:spcPct val="90000"/>
                </a:lnSpc>
                <a:spcBef>
                  <a:spcPct val="0"/>
                </a:spcBef>
                <a:spcAft>
                  <a:spcPct val="35000"/>
                </a:spcAft>
              </a:pPr>
              <a:endParaRPr lang="vi-VN" sz="2000" kern="1200" dirty="0"/>
            </a:p>
          </p:txBody>
        </p:sp>
        <p:sp>
          <p:nvSpPr>
            <p:cNvPr id="14" name="Rounded Rectangle 13"/>
            <p:cNvSpPr/>
            <p:nvPr/>
          </p:nvSpPr>
          <p:spPr>
            <a:xfrm>
              <a:off x="3945005" y="3150869"/>
              <a:ext cx="2532686" cy="772160"/>
            </a:xfrm>
            <a:prstGeom prst="roundRect">
              <a:avLst/>
            </a:prstGeom>
            <a:solidFill>
              <a:srgbClr val="00B0F0"/>
            </a:solidFill>
            <a:ln>
              <a:no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vert270" wrap="square" lIns="33655" tIns="33655" rIns="33655" bIns="33655" numCol="1" spcCol="1270" anchor="ctr" anchorCtr="0">
              <a:noAutofit/>
            </a:bodyPr>
            <a:lstStyle/>
            <a:p>
              <a:pPr algn="ctr" defTabSz="2355850">
                <a:lnSpc>
                  <a:spcPct val="90000"/>
                </a:lnSpc>
                <a:spcBef>
                  <a:spcPct val="0"/>
                </a:spcBef>
                <a:spcAft>
                  <a:spcPct val="35000"/>
                </a:spcAft>
              </a:pPr>
              <a:r>
                <a:rPr lang="en-US" sz="1800" dirty="0">
                  <a:latin typeface="+mj-lt"/>
                </a:rPr>
                <a:t>Java Core: Basic of Java Programming</a:t>
              </a:r>
            </a:p>
            <a:p>
              <a:pPr lvl="0" algn="ctr" defTabSz="2355850">
                <a:lnSpc>
                  <a:spcPct val="90000"/>
                </a:lnSpc>
                <a:spcBef>
                  <a:spcPct val="0"/>
                </a:spcBef>
                <a:spcAft>
                  <a:spcPct val="35000"/>
                </a:spcAft>
              </a:pPr>
              <a:endParaRPr lang="vi-VN" kern="1200" dirty="0"/>
            </a:p>
          </p:txBody>
        </p:sp>
      </p:grpSp>
    </p:spTree>
    <p:extLst>
      <p:ext uri="{BB962C8B-B14F-4D97-AF65-F5344CB8AC3E}">
        <p14:creationId xmlns:p14="http://schemas.microsoft.com/office/powerpoint/2010/main" val="1722527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4448" cy="5143500"/>
          </a:xfrm>
          <a:prstGeom prst="rect">
            <a:avLst/>
          </a:prstGeom>
        </p:spPr>
      </p:pic>
    </p:spTree>
    <p:extLst>
      <p:ext uri="{BB962C8B-B14F-4D97-AF65-F5344CB8AC3E}">
        <p14:creationId xmlns:p14="http://schemas.microsoft.com/office/powerpoint/2010/main" val="8525711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3739"/>
            <a:ext cx="8460432" cy="4834157"/>
          </a:xfrm>
          <a:prstGeom prst="rect">
            <a:avLst/>
          </a:prstGeom>
        </p:spPr>
      </p:pic>
    </p:spTree>
    <p:extLst>
      <p:ext uri="{BB962C8B-B14F-4D97-AF65-F5344CB8AC3E}">
        <p14:creationId xmlns:p14="http://schemas.microsoft.com/office/powerpoint/2010/main" val="17432560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102" name="Picture 10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13971148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771550"/>
            <a:ext cx="8604448" cy="4035972"/>
          </a:xfrm>
          <a:prstGeom prst="rect">
            <a:avLst/>
          </a:prstGeom>
        </p:spPr>
      </p:pic>
      <p:sp>
        <p:nvSpPr>
          <p:cNvPr id="5" name="TextBox 4"/>
          <p:cNvSpPr txBox="1"/>
          <p:nvPr/>
        </p:nvSpPr>
        <p:spPr>
          <a:xfrm>
            <a:off x="0" y="0"/>
            <a:ext cx="9144000" cy="307777"/>
          </a:xfrm>
          <a:prstGeom prst="rect">
            <a:avLst/>
          </a:prstGeom>
          <a:solidFill>
            <a:schemeClr val="accent2"/>
          </a:solidFill>
        </p:spPr>
        <p:txBody>
          <a:bodyPr wrap="square" rtlCol="0">
            <a:spAutoFit/>
          </a:bodyPr>
          <a:lstStyle/>
          <a:p>
            <a:r>
              <a:rPr lang="en-US" dirty="0" smtClean="0">
                <a:solidFill>
                  <a:srgbClr val="0000CC"/>
                </a:solidFill>
                <a:latin typeface="+mj-lt"/>
              </a:rPr>
              <a:t>	Angular Material</a:t>
            </a:r>
            <a:endParaRPr lang="vi-VN" dirty="0">
              <a:solidFill>
                <a:srgbClr val="0000CC"/>
              </a:solidFill>
              <a:latin typeface="+mj-lt"/>
            </a:endParaRPr>
          </a:p>
        </p:txBody>
      </p:sp>
    </p:spTree>
    <p:extLst>
      <p:ext uri="{BB962C8B-B14F-4D97-AF65-F5344CB8AC3E}">
        <p14:creationId xmlns:p14="http://schemas.microsoft.com/office/powerpoint/2010/main" val="26487118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739712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8" name="Google Shape;118;p1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98;p14"/>
          <p:cNvSpPr txBox="1">
            <a:spLocks/>
          </p:cNvSpPr>
          <p:nvPr/>
        </p:nvSpPr>
        <p:spPr>
          <a:xfrm>
            <a:off x="8480584" y="4749851"/>
            <a:ext cx="548700" cy="39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lt1"/>
                </a:solidFill>
                <a:latin typeface="Lato Light"/>
                <a:ea typeface="Lato Light"/>
                <a:cs typeface="Lato Light"/>
                <a:sym typeface="Lato Light"/>
              </a:defRPr>
            </a:lvl1pPr>
            <a:lvl2pPr marR="0" lvl="1" algn="r" rtl="0">
              <a:lnSpc>
                <a:spcPct val="100000"/>
              </a:lnSpc>
              <a:spcBef>
                <a:spcPts val="0"/>
              </a:spcBef>
              <a:spcAft>
                <a:spcPts val="0"/>
              </a:spcAft>
              <a:buClr>
                <a:srgbClr val="000000"/>
              </a:buClr>
              <a:buFont typeface="Arial"/>
              <a:buNone/>
              <a:defRPr sz="1300" b="0" i="0" u="none" strike="noStrike" cap="none">
                <a:solidFill>
                  <a:schemeClr val="lt1"/>
                </a:solidFill>
                <a:latin typeface="Lato Light"/>
                <a:ea typeface="Lato Light"/>
                <a:cs typeface="Lato Light"/>
                <a:sym typeface="Lato Light"/>
              </a:defRPr>
            </a:lvl2pPr>
            <a:lvl3pPr marR="0" lvl="2" algn="r" rtl="0">
              <a:lnSpc>
                <a:spcPct val="100000"/>
              </a:lnSpc>
              <a:spcBef>
                <a:spcPts val="0"/>
              </a:spcBef>
              <a:spcAft>
                <a:spcPts val="0"/>
              </a:spcAft>
              <a:buClr>
                <a:srgbClr val="000000"/>
              </a:buClr>
              <a:buFont typeface="Arial"/>
              <a:buNone/>
              <a:defRPr sz="1300" b="0" i="0" u="none" strike="noStrike" cap="none">
                <a:solidFill>
                  <a:schemeClr val="lt1"/>
                </a:solidFill>
                <a:latin typeface="Lato Light"/>
                <a:ea typeface="Lato Light"/>
                <a:cs typeface="Lato Light"/>
                <a:sym typeface="Lato Light"/>
              </a:defRPr>
            </a:lvl3pPr>
            <a:lvl4pPr marR="0" lvl="3" algn="r" rtl="0">
              <a:lnSpc>
                <a:spcPct val="100000"/>
              </a:lnSpc>
              <a:spcBef>
                <a:spcPts val="0"/>
              </a:spcBef>
              <a:spcAft>
                <a:spcPts val="0"/>
              </a:spcAft>
              <a:buClr>
                <a:srgbClr val="000000"/>
              </a:buClr>
              <a:buFont typeface="Arial"/>
              <a:buNone/>
              <a:defRPr sz="1300" b="0" i="0" u="none" strike="noStrike" cap="none">
                <a:solidFill>
                  <a:schemeClr val="lt1"/>
                </a:solidFill>
                <a:latin typeface="Lato Light"/>
                <a:ea typeface="Lato Light"/>
                <a:cs typeface="Lato Light"/>
                <a:sym typeface="Lato Light"/>
              </a:defRPr>
            </a:lvl4pPr>
            <a:lvl5pPr marR="0" lvl="4" algn="r" rtl="0">
              <a:lnSpc>
                <a:spcPct val="100000"/>
              </a:lnSpc>
              <a:spcBef>
                <a:spcPts val="0"/>
              </a:spcBef>
              <a:spcAft>
                <a:spcPts val="0"/>
              </a:spcAft>
              <a:buClr>
                <a:srgbClr val="000000"/>
              </a:buClr>
              <a:buFont typeface="Arial"/>
              <a:buNone/>
              <a:defRPr sz="1300" b="0" i="0" u="none" strike="noStrike" cap="none">
                <a:solidFill>
                  <a:schemeClr val="lt1"/>
                </a:solidFill>
                <a:latin typeface="Lato Light"/>
                <a:ea typeface="Lato Light"/>
                <a:cs typeface="Lato Light"/>
                <a:sym typeface="Lato Light"/>
              </a:defRPr>
            </a:lvl5pPr>
            <a:lvl6pPr marR="0" lvl="5" algn="r" rtl="0">
              <a:lnSpc>
                <a:spcPct val="100000"/>
              </a:lnSpc>
              <a:spcBef>
                <a:spcPts val="0"/>
              </a:spcBef>
              <a:spcAft>
                <a:spcPts val="0"/>
              </a:spcAft>
              <a:buClr>
                <a:srgbClr val="000000"/>
              </a:buClr>
              <a:buFont typeface="Arial"/>
              <a:buNone/>
              <a:defRPr sz="1300" b="0" i="0" u="none" strike="noStrike" cap="none">
                <a:solidFill>
                  <a:schemeClr val="lt1"/>
                </a:solidFill>
                <a:latin typeface="Lato Light"/>
                <a:ea typeface="Lato Light"/>
                <a:cs typeface="Lato Light"/>
                <a:sym typeface="Lato Light"/>
              </a:defRPr>
            </a:lvl6pPr>
            <a:lvl7pPr marR="0" lvl="6" algn="r" rtl="0">
              <a:lnSpc>
                <a:spcPct val="100000"/>
              </a:lnSpc>
              <a:spcBef>
                <a:spcPts val="0"/>
              </a:spcBef>
              <a:spcAft>
                <a:spcPts val="0"/>
              </a:spcAft>
              <a:buClr>
                <a:srgbClr val="000000"/>
              </a:buClr>
              <a:buFont typeface="Arial"/>
              <a:buNone/>
              <a:defRPr sz="1300" b="0" i="0" u="none" strike="noStrike" cap="none">
                <a:solidFill>
                  <a:schemeClr val="lt1"/>
                </a:solidFill>
                <a:latin typeface="Lato Light"/>
                <a:ea typeface="Lato Light"/>
                <a:cs typeface="Lato Light"/>
                <a:sym typeface="Lato Light"/>
              </a:defRPr>
            </a:lvl7pPr>
            <a:lvl8pPr marR="0" lvl="7" algn="r" rtl="0">
              <a:lnSpc>
                <a:spcPct val="100000"/>
              </a:lnSpc>
              <a:spcBef>
                <a:spcPts val="0"/>
              </a:spcBef>
              <a:spcAft>
                <a:spcPts val="0"/>
              </a:spcAft>
              <a:buClr>
                <a:srgbClr val="000000"/>
              </a:buClr>
              <a:buFont typeface="Arial"/>
              <a:buNone/>
              <a:defRPr sz="1300" b="0" i="0" u="none" strike="noStrike" cap="none">
                <a:solidFill>
                  <a:schemeClr val="lt1"/>
                </a:solidFill>
                <a:latin typeface="Lato Light"/>
                <a:ea typeface="Lato Light"/>
                <a:cs typeface="Lato Light"/>
                <a:sym typeface="Lato Light"/>
              </a:defRPr>
            </a:lvl8pPr>
            <a:lvl9pPr marR="0" lvl="8" algn="r" rtl="0">
              <a:lnSpc>
                <a:spcPct val="100000"/>
              </a:lnSpc>
              <a:spcBef>
                <a:spcPts val="0"/>
              </a:spcBef>
              <a:spcAft>
                <a:spcPts val="0"/>
              </a:spcAft>
              <a:buClr>
                <a:srgbClr val="000000"/>
              </a:buClr>
              <a:buFont typeface="Arial"/>
              <a:buNone/>
              <a:defRPr sz="1300" b="0" i="0" u="none" strike="noStrike" cap="none">
                <a:solidFill>
                  <a:schemeClr val="lt1"/>
                </a:solidFill>
                <a:latin typeface="Lato Light"/>
                <a:ea typeface="Lato Light"/>
                <a:cs typeface="Lato Light"/>
                <a:sym typeface="Lato Light"/>
              </a:defRPr>
            </a:lvl9pPr>
          </a:lstStyle>
          <a:p>
            <a:fld id="{00000000-1234-1234-1234-123412341234}" type="slidenum">
              <a:rPr lang="en" smtClean="0"/>
              <a:pPr/>
              <a:t>4</a:t>
            </a:fld>
            <a:endParaRPr lang="en"/>
          </a:p>
        </p:txBody>
      </p:sp>
      <p:sp>
        <p:nvSpPr>
          <p:cNvPr id="6" name="Freeform 5"/>
          <p:cNvSpPr/>
          <p:nvPr/>
        </p:nvSpPr>
        <p:spPr>
          <a:xfrm>
            <a:off x="572808" y="427567"/>
            <a:ext cx="1046864" cy="4232415"/>
          </a:xfrm>
          <a:custGeom>
            <a:avLst/>
            <a:gdLst>
              <a:gd name="connsiteX0" fmla="*/ 0 w 4064000"/>
              <a:gd name="connsiteY0" fmla="*/ 0 h 729959"/>
              <a:gd name="connsiteX1" fmla="*/ 3699021 w 4064000"/>
              <a:gd name="connsiteY1" fmla="*/ 0 h 729959"/>
              <a:gd name="connsiteX2" fmla="*/ 4064000 w 4064000"/>
              <a:gd name="connsiteY2" fmla="*/ 364980 h 729959"/>
              <a:gd name="connsiteX3" fmla="*/ 3699021 w 4064000"/>
              <a:gd name="connsiteY3" fmla="*/ 729959 h 729959"/>
              <a:gd name="connsiteX4" fmla="*/ 0 w 4064000"/>
              <a:gd name="connsiteY4" fmla="*/ 729959 h 729959"/>
              <a:gd name="connsiteX5" fmla="*/ 364980 w 4064000"/>
              <a:gd name="connsiteY5" fmla="*/ 364980 h 729959"/>
              <a:gd name="connsiteX6" fmla="*/ 0 w 4064000"/>
              <a:gd name="connsiteY6" fmla="*/ 0 h 729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4000" h="729959">
                <a:moveTo>
                  <a:pt x="4063997" y="0"/>
                </a:moveTo>
                <a:lnTo>
                  <a:pt x="4063997" y="664403"/>
                </a:lnTo>
                <a:lnTo>
                  <a:pt x="2031997" y="729959"/>
                </a:lnTo>
                <a:lnTo>
                  <a:pt x="3" y="664403"/>
                </a:lnTo>
                <a:lnTo>
                  <a:pt x="3" y="0"/>
                </a:lnTo>
                <a:lnTo>
                  <a:pt x="2031997" y="65556"/>
                </a:lnTo>
                <a:lnTo>
                  <a:pt x="4063997" y="0"/>
                </a:lnTo>
                <a:close/>
              </a:path>
            </a:pathLst>
          </a:custGeom>
          <a:solidFill>
            <a:srgbClr val="00B0F0"/>
          </a:solidFill>
          <a:ln>
            <a:solidFill>
              <a:srgbClr val="00B0F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05" tIns="379586" rIns="14606" bIns="379584" numCol="1" spcCol="1270" anchor="ctr" anchorCtr="0">
            <a:noAutofit/>
          </a:bodyPr>
          <a:lstStyle/>
          <a:p>
            <a:pPr algn="ctr" defTabSz="2355850">
              <a:lnSpc>
                <a:spcPct val="90000"/>
              </a:lnSpc>
              <a:spcBef>
                <a:spcPct val="0"/>
              </a:spcBef>
              <a:spcAft>
                <a:spcPct val="35000"/>
              </a:spcAft>
            </a:pPr>
            <a:r>
              <a:rPr lang="en-US" sz="2400" dirty="0" smtClean="0">
                <a:effectLst>
                  <a:innerShdw blurRad="63500" dist="50800" dir="2700000">
                    <a:prstClr val="black">
                      <a:alpha val="50000"/>
                    </a:prstClr>
                  </a:innerShdw>
                </a:effectLst>
                <a:latin typeface="+mj-lt"/>
              </a:rPr>
              <a:t>Basic </a:t>
            </a:r>
            <a:r>
              <a:rPr lang="en-US" sz="2400" dirty="0">
                <a:effectLst>
                  <a:innerShdw blurRad="63500" dist="50800" dir="2700000">
                    <a:prstClr val="black">
                      <a:alpha val="50000"/>
                    </a:prstClr>
                  </a:innerShdw>
                </a:effectLst>
                <a:latin typeface="+mj-lt"/>
              </a:rPr>
              <a:t>of </a:t>
            </a:r>
            <a:r>
              <a:rPr lang="en-US" sz="2400" dirty="0" smtClean="0">
                <a:effectLst>
                  <a:innerShdw blurRad="63500" dist="50800" dir="2700000">
                    <a:prstClr val="black">
                      <a:alpha val="50000"/>
                    </a:prstClr>
                  </a:innerShdw>
                </a:effectLst>
                <a:latin typeface="+mj-lt"/>
              </a:rPr>
              <a:t>Java</a:t>
            </a:r>
            <a:endParaRPr lang="vi-VN" sz="2400" kern="1200" dirty="0">
              <a:effectLst>
                <a:innerShdw blurRad="63500" dist="50800" dir="2700000">
                  <a:prstClr val="black">
                    <a:alpha val="50000"/>
                  </a:prstClr>
                </a:innerShdw>
              </a:effectLst>
              <a:latin typeface="+mj-lt"/>
            </a:endParaRPr>
          </a:p>
        </p:txBody>
      </p:sp>
      <p:sp>
        <p:nvSpPr>
          <p:cNvPr id="7" name="Rectangle 9"/>
          <p:cNvSpPr/>
          <p:nvPr/>
        </p:nvSpPr>
        <p:spPr>
          <a:xfrm>
            <a:off x="1763688" y="2056408"/>
            <a:ext cx="2376264" cy="288032"/>
          </a:xfrm>
          <a:custGeom>
            <a:avLst/>
            <a:gdLst>
              <a:gd name="connsiteX0" fmla="*/ 0 w 1872208"/>
              <a:gd name="connsiteY0" fmla="*/ 0 h 288032"/>
              <a:gd name="connsiteX1" fmla="*/ 1872208 w 1872208"/>
              <a:gd name="connsiteY1" fmla="*/ 0 h 288032"/>
              <a:gd name="connsiteX2" fmla="*/ 1872208 w 1872208"/>
              <a:gd name="connsiteY2" fmla="*/ 288032 h 288032"/>
              <a:gd name="connsiteX3" fmla="*/ 0 w 1872208"/>
              <a:gd name="connsiteY3" fmla="*/ 288032 h 288032"/>
              <a:gd name="connsiteX4" fmla="*/ 0 w 1872208"/>
              <a:gd name="connsiteY4" fmla="*/ 0 h 288032"/>
              <a:gd name="connsiteX0" fmla="*/ 0 w 1872208"/>
              <a:gd name="connsiteY0" fmla="*/ 0 h 288032"/>
              <a:gd name="connsiteX1" fmla="*/ 1872208 w 1872208"/>
              <a:gd name="connsiteY1" fmla="*/ 0 h 288032"/>
              <a:gd name="connsiteX2" fmla="*/ 1696717 w 1872208"/>
              <a:gd name="connsiteY2" fmla="*/ 288032 h 288032"/>
              <a:gd name="connsiteX3" fmla="*/ 0 w 1872208"/>
              <a:gd name="connsiteY3" fmla="*/ 288032 h 288032"/>
              <a:gd name="connsiteX4" fmla="*/ 0 w 1872208"/>
              <a:gd name="connsiteY4" fmla="*/ 0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208" h="288032">
                <a:moveTo>
                  <a:pt x="0" y="0"/>
                </a:moveTo>
                <a:lnTo>
                  <a:pt x="1872208" y="0"/>
                </a:lnTo>
                <a:lnTo>
                  <a:pt x="1696717" y="288032"/>
                </a:lnTo>
                <a:lnTo>
                  <a:pt x="0" y="288032"/>
                </a:lnTo>
                <a:lnTo>
                  <a:pt x="0" y="0"/>
                </a:lnTo>
                <a:close/>
              </a:path>
            </a:pathLst>
          </a:custGeom>
          <a:solidFill>
            <a:srgbClr val="00B0F0"/>
          </a:solidFill>
          <a:ln w="952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r>
              <a:rPr lang="en-US" sz="1200" b="1" dirty="0"/>
              <a:t>Objects, Object </a:t>
            </a:r>
            <a:r>
              <a:rPr lang="en-US" sz="1200" b="1" dirty="0" smtClean="0"/>
              <a:t>References</a:t>
            </a:r>
            <a:endParaRPr lang="vi-VN" sz="1200" b="1" dirty="0"/>
          </a:p>
        </p:txBody>
      </p:sp>
      <p:sp>
        <p:nvSpPr>
          <p:cNvPr id="8" name="Rectangle 9"/>
          <p:cNvSpPr/>
          <p:nvPr/>
        </p:nvSpPr>
        <p:spPr>
          <a:xfrm>
            <a:off x="1763688" y="1136344"/>
            <a:ext cx="3024336" cy="288032"/>
          </a:xfrm>
          <a:custGeom>
            <a:avLst/>
            <a:gdLst>
              <a:gd name="connsiteX0" fmla="*/ 0 w 1872208"/>
              <a:gd name="connsiteY0" fmla="*/ 0 h 288032"/>
              <a:gd name="connsiteX1" fmla="*/ 1872208 w 1872208"/>
              <a:gd name="connsiteY1" fmla="*/ 0 h 288032"/>
              <a:gd name="connsiteX2" fmla="*/ 1872208 w 1872208"/>
              <a:gd name="connsiteY2" fmla="*/ 288032 h 288032"/>
              <a:gd name="connsiteX3" fmla="*/ 0 w 1872208"/>
              <a:gd name="connsiteY3" fmla="*/ 288032 h 288032"/>
              <a:gd name="connsiteX4" fmla="*/ 0 w 1872208"/>
              <a:gd name="connsiteY4" fmla="*/ 0 h 288032"/>
              <a:gd name="connsiteX0" fmla="*/ 0 w 1872208"/>
              <a:gd name="connsiteY0" fmla="*/ 0 h 288032"/>
              <a:gd name="connsiteX1" fmla="*/ 1872208 w 1872208"/>
              <a:gd name="connsiteY1" fmla="*/ 0 h 288032"/>
              <a:gd name="connsiteX2" fmla="*/ 1696717 w 1872208"/>
              <a:gd name="connsiteY2" fmla="*/ 288032 h 288032"/>
              <a:gd name="connsiteX3" fmla="*/ 0 w 1872208"/>
              <a:gd name="connsiteY3" fmla="*/ 288032 h 288032"/>
              <a:gd name="connsiteX4" fmla="*/ 0 w 1872208"/>
              <a:gd name="connsiteY4" fmla="*/ 0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208" h="288032">
                <a:moveTo>
                  <a:pt x="0" y="0"/>
                </a:moveTo>
                <a:lnTo>
                  <a:pt x="1872208" y="0"/>
                </a:lnTo>
                <a:lnTo>
                  <a:pt x="1696717" y="288032"/>
                </a:lnTo>
                <a:lnTo>
                  <a:pt x="0" y="288032"/>
                </a:lnTo>
                <a:lnTo>
                  <a:pt x="0" y="0"/>
                </a:lnTo>
                <a:close/>
              </a:path>
            </a:pathLst>
          </a:custGeom>
          <a:solidFill>
            <a:srgbClr val="00B0F0"/>
          </a:solidFill>
          <a:ln w="952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r>
              <a:rPr lang="en-US" sz="1200" b="1" dirty="0" smtClean="0"/>
              <a:t>Static member and Instance member</a:t>
            </a:r>
            <a:endParaRPr lang="vi-VN" sz="1200" b="1" dirty="0"/>
          </a:p>
        </p:txBody>
      </p:sp>
      <p:sp>
        <p:nvSpPr>
          <p:cNvPr id="9" name="Rectangle 9"/>
          <p:cNvSpPr/>
          <p:nvPr/>
        </p:nvSpPr>
        <p:spPr>
          <a:xfrm>
            <a:off x="1763688" y="643591"/>
            <a:ext cx="3384376" cy="288032"/>
          </a:xfrm>
          <a:custGeom>
            <a:avLst/>
            <a:gdLst>
              <a:gd name="connsiteX0" fmla="*/ 0 w 1872208"/>
              <a:gd name="connsiteY0" fmla="*/ 0 h 288032"/>
              <a:gd name="connsiteX1" fmla="*/ 1872208 w 1872208"/>
              <a:gd name="connsiteY1" fmla="*/ 0 h 288032"/>
              <a:gd name="connsiteX2" fmla="*/ 1872208 w 1872208"/>
              <a:gd name="connsiteY2" fmla="*/ 288032 h 288032"/>
              <a:gd name="connsiteX3" fmla="*/ 0 w 1872208"/>
              <a:gd name="connsiteY3" fmla="*/ 288032 h 288032"/>
              <a:gd name="connsiteX4" fmla="*/ 0 w 1872208"/>
              <a:gd name="connsiteY4" fmla="*/ 0 h 288032"/>
              <a:gd name="connsiteX0" fmla="*/ 0 w 1872208"/>
              <a:gd name="connsiteY0" fmla="*/ 0 h 288032"/>
              <a:gd name="connsiteX1" fmla="*/ 1872208 w 1872208"/>
              <a:gd name="connsiteY1" fmla="*/ 0 h 288032"/>
              <a:gd name="connsiteX2" fmla="*/ 1696717 w 1872208"/>
              <a:gd name="connsiteY2" fmla="*/ 288032 h 288032"/>
              <a:gd name="connsiteX3" fmla="*/ 0 w 1872208"/>
              <a:gd name="connsiteY3" fmla="*/ 288032 h 288032"/>
              <a:gd name="connsiteX4" fmla="*/ 0 w 1872208"/>
              <a:gd name="connsiteY4" fmla="*/ 0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208" h="288032">
                <a:moveTo>
                  <a:pt x="0" y="0"/>
                </a:moveTo>
                <a:lnTo>
                  <a:pt x="1872208" y="0"/>
                </a:lnTo>
                <a:lnTo>
                  <a:pt x="1696717" y="288032"/>
                </a:lnTo>
                <a:lnTo>
                  <a:pt x="0" y="288032"/>
                </a:lnTo>
                <a:lnTo>
                  <a:pt x="0" y="0"/>
                </a:lnTo>
                <a:close/>
              </a:path>
            </a:pathLst>
          </a:custGeom>
          <a:solidFill>
            <a:srgbClr val="00B0F0"/>
          </a:solidFill>
          <a:ln w="952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r>
              <a:rPr lang="en-US" sz="1200" b="1" dirty="0"/>
              <a:t>Primitive Data Types and Wrapper classes</a:t>
            </a:r>
            <a:endParaRPr lang="vi-VN" sz="1200" b="1" dirty="0"/>
          </a:p>
        </p:txBody>
      </p:sp>
      <p:sp>
        <p:nvSpPr>
          <p:cNvPr id="10" name="Rectangle 9"/>
          <p:cNvSpPr/>
          <p:nvPr/>
        </p:nvSpPr>
        <p:spPr>
          <a:xfrm>
            <a:off x="1763688" y="1599511"/>
            <a:ext cx="1080120" cy="288032"/>
          </a:xfrm>
          <a:custGeom>
            <a:avLst/>
            <a:gdLst>
              <a:gd name="connsiteX0" fmla="*/ 0 w 1872208"/>
              <a:gd name="connsiteY0" fmla="*/ 0 h 288032"/>
              <a:gd name="connsiteX1" fmla="*/ 1872208 w 1872208"/>
              <a:gd name="connsiteY1" fmla="*/ 0 h 288032"/>
              <a:gd name="connsiteX2" fmla="*/ 1872208 w 1872208"/>
              <a:gd name="connsiteY2" fmla="*/ 288032 h 288032"/>
              <a:gd name="connsiteX3" fmla="*/ 0 w 1872208"/>
              <a:gd name="connsiteY3" fmla="*/ 288032 h 288032"/>
              <a:gd name="connsiteX4" fmla="*/ 0 w 1872208"/>
              <a:gd name="connsiteY4" fmla="*/ 0 h 288032"/>
              <a:gd name="connsiteX0" fmla="*/ 0 w 1872208"/>
              <a:gd name="connsiteY0" fmla="*/ 0 h 288032"/>
              <a:gd name="connsiteX1" fmla="*/ 1872208 w 1872208"/>
              <a:gd name="connsiteY1" fmla="*/ 0 h 288032"/>
              <a:gd name="connsiteX2" fmla="*/ 1696717 w 1872208"/>
              <a:gd name="connsiteY2" fmla="*/ 288032 h 288032"/>
              <a:gd name="connsiteX3" fmla="*/ 0 w 1872208"/>
              <a:gd name="connsiteY3" fmla="*/ 288032 h 288032"/>
              <a:gd name="connsiteX4" fmla="*/ 0 w 1872208"/>
              <a:gd name="connsiteY4" fmla="*/ 0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208" h="288032">
                <a:moveTo>
                  <a:pt x="0" y="0"/>
                </a:moveTo>
                <a:lnTo>
                  <a:pt x="1872208" y="0"/>
                </a:lnTo>
                <a:lnTo>
                  <a:pt x="1696717" y="288032"/>
                </a:lnTo>
                <a:lnTo>
                  <a:pt x="0" y="288032"/>
                </a:lnTo>
                <a:lnTo>
                  <a:pt x="0" y="0"/>
                </a:lnTo>
                <a:close/>
              </a:path>
            </a:pathLst>
          </a:custGeom>
          <a:solidFill>
            <a:srgbClr val="00B0F0"/>
          </a:solidFill>
          <a:ln w="952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r>
              <a:rPr lang="en-US" sz="1200" b="1" dirty="0"/>
              <a:t>Comments</a:t>
            </a:r>
            <a:endParaRPr lang="vi-VN" sz="1200" b="1" dirty="0"/>
          </a:p>
        </p:txBody>
      </p:sp>
      <p:sp>
        <p:nvSpPr>
          <p:cNvPr id="11" name="Rectangle 9"/>
          <p:cNvSpPr/>
          <p:nvPr/>
        </p:nvSpPr>
        <p:spPr>
          <a:xfrm>
            <a:off x="1763688" y="2537862"/>
            <a:ext cx="1080120" cy="288032"/>
          </a:xfrm>
          <a:custGeom>
            <a:avLst/>
            <a:gdLst>
              <a:gd name="connsiteX0" fmla="*/ 0 w 1872208"/>
              <a:gd name="connsiteY0" fmla="*/ 0 h 288032"/>
              <a:gd name="connsiteX1" fmla="*/ 1872208 w 1872208"/>
              <a:gd name="connsiteY1" fmla="*/ 0 h 288032"/>
              <a:gd name="connsiteX2" fmla="*/ 1872208 w 1872208"/>
              <a:gd name="connsiteY2" fmla="*/ 288032 h 288032"/>
              <a:gd name="connsiteX3" fmla="*/ 0 w 1872208"/>
              <a:gd name="connsiteY3" fmla="*/ 288032 h 288032"/>
              <a:gd name="connsiteX4" fmla="*/ 0 w 1872208"/>
              <a:gd name="connsiteY4" fmla="*/ 0 h 288032"/>
              <a:gd name="connsiteX0" fmla="*/ 0 w 1872208"/>
              <a:gd name="connsiteY0" fmla="*/ 0 h 288032"/>
              <a:gd name="connsiteX1" fmla="*/ 1872208 w 1872208"/>
              <a:gd name="connsiteY1" fmla="*/ 0 h 288032"/>
              <a:gd name="connsiteX2" fmla="*/ 1696717 w 1872208"/>
              <a:gd name="connsiteY2" fmla="*/ 288032 h 288032"/>
              <a:gd name="connsiteX3" fmla="*/ 0 w 1872208"/>
              <a:gd name="connsiteY3" fmla="*/ 288032 h 288032"/>
              <a:gd name="connsiteX4" fmla="*/ 0 w 1872208"/>
              <a:gd name="connsiteY4" fmla="*/ 0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208" h="288032">
                <a:moveTo>
                  <a:pt x="0" y="0"/>
                </a:moveTo>
                <a:lnTo>
                  <a:pt x="1872208" y="0"/>
                </a:lnTo>
                <a:lnTo>
                  <a:pt x="1696717" y="288032"/>
                </a:lnTo>
                <a:lnTo>
                  <a:pt x="0" y="288032"/>
                </a:lnTo>
                <a:lnTo>
                  <a:pt x="0" y="0"/>
                </a:lnTo>
                <a:close/>
              </a:path>
            </a:pathLst>
          </a:custGeom>
          <a:solidFill>
            <a:srgbClr val="00B0F0"/>
          </a:solidFill>
          <a:ln w="952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r>
              <a:rPr lang="vi-VN" sz="1200" b="1" dirty="0"/>
              <a:t>Exceptions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Google Shape;98;p1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0" name="Rectangle 9"/>
          <p:cNvSpPr/>
          <p:nvPr/>
        </p:nvSpPr>
        <p:spPr>
          <a:xfrm>
            <a:off x="1763688" y="643591"/>
            <a:ext cx="2376264" cy="288032"/>
          </a:xfrm>
          <a:custGeom>
            <a:avLst/>
            <a:gdLst>
              <a:gd name="connsiteX0" fmla="*/ 0 w 1872208"/>
              <a:gd name="connsiteY0" fmla="*/ 0 h 288032"/>
              <a:gd name="connsiteX1" fmla="*/ 1872208 w 1872208"/>
              <a:gd name="connsiteY1" fmla="*/ 0 h 288032"/>
              <a:gd name="connsiteX2" fmla="*/ 1872208 w 1872208"/>
              <a:gd name="connsiteY2" fmla="*/ 288032 h 288032"/>
              <a:gd name="connsiteX3" fmla="*/ 0 w 1872208"/>
              <a:gd name="connsiteY3" fmla="*/ 288032 h 288032"/>
              <a:gd name="connsiteX4" fmla="*/ 0 w 1872208"/>
              <a:gd name="connsiteY4" fmla="*/ 0 h 288032"/>
              <a:gd name="connsiteX0" fmla="*/ 0 w 1872208"/>
              <a:gd name="connsiteY0" fmla="*/ 0 h 288032"/>
              <a:gd name="connsiteX1" fmla="*/ 1872208 w 1872208"/>
              <a:gd name="connsiteY1" fmla="*/ 0 h 288032"/>
              <a:gd name="connsiteX2" fmla="*/ 1696717 w 1872208"/>
              <a:gd name="connsiteY2" fmla="*/ 288032 h 288032"/>
              <a:gd name="connsiteX3" fmla="*/ 0 w 1872208"/>
              <a:gd name="connsiteY3" fmla="*/ 288032 h 288032"/>
              <a:gd name="connsiteX4" fmla="*/ 0 w 1872208"/>
              <a:gd name="connsiteY4" fmla="*/ 0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208" h="288032">
                <a:moveTo>
                  <a:pt x="0" y="0"/>
                </a:moveTo>
                <a:lnTo>
                  <a:pt x="1872208" y="0"/>
                </a:lnTo>
                <a:lnTo>
                  <a:pt x="1696717" y="288032"/>
                </a:lnTo>
                <a:lnTo>
                  <a:pt x="0" y="288032"/>
                </a:lnTo>
                <a:lnTo>
                  <a:pt x="0" y="0"/>
                </a:lnTo>
                <a:close/>
              </a:path>
            </a:pathLst>
          </a:custGeom>
          <a:solidFill>
            <a:srgbClr val="00B0F0"/>
          </a:solidFill>
          <a:ln w="952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r>
              <a:rPr lang="en-US" sz="1200" b="1" dirty="0"/>
              <a:t>Objects, Object </a:t>
            </a:r>
            <a:r>
              <a:rPr lang="en-US" sz="1200" b="1" dirty="0" smtClean="0"/>
              <a:t>References</a:t>
            </a:r>
            <a:endParaRPr lang="vi-VN" sz="1200" b="1" dirty="0"/>
          </a:p>
        </p:txBody>
      </p:sp>
      <p:sp>
        <p:nvSpPr>
          <p:cNvPr id="32" name="TextBox 31"/>
          <p:cNvSpPr txBox="1"/>
          <p:nvPr/>
        </p:nvSpPr>
        <p:spPr>
          <a:xfrm>
            <a:off x="1763688" y="1113010"/>
            <a:ext cx="6912768" cy="938719"/>
          </a:xfrm>
          <a:prstGeom prst="rect">
            <a:avLst/>
          </a:prstGeom>
          <a:noFill/>
        </p:spPr>
        <p:txBody>
          <a:bodyPr wrap="square" rtlCol="0">
            <a:spAutoFit/>
          </a:bodyPr>
          <a:lstStyle/>
          <a:p>
            <a:pPr marL="285750" indent="-285750">
              <a:buClr>
                <a:srgbClr val="00B0F0"/>
              </a:buClr>
              <a:buFont typeface="Arial" panose="020B0604020202020204" pitchFamily="34" charset="0"/>
              <a:buChar char="•"/>
            </a:pPr>
            <a:r>
              <a:rPr lang="en-US" sz="1100" dirty="0">
                <a:latin typeface="+mn-lt"/>
              </a:rPr>
              <a:t>An object is simply an instance of the class. </a:t>
            </a:r>
            <a:r>
              <a:rPr lang="en-US" sz="1100" dirty="0" smtClean="0">
                <a:latin typeface="+mn-lt"/>
              </a:rPr>
              <a:t>It </a:t>
            </a:r>
            <a:r>
              <a:rPr lang="en-US" sz="1100" dirty="0">
                <a:latin typeface="+mn-lt"/>
              </a:rPr>
              <a:t>represents the structure of the class and follows the blueprint instructions </a:t>
            </a:r>
            <a:r>
              <a:rPr lang="en-US" sz="1100" dirty="0" smtClean="0">
                <a:latin typeface="+mn-lt"/>
              </a:rPr>
              <a:t>for </a:t>
            </a:r>
            <a:r>
              <a:rPr lang="en-US" sz="1100" dirty="0">
                <a:latin typeface="+mn-lt"/>
              </a:rPr>
              <a:t>all the elements present within it, such as methods and variables</a:t>
            </a:r>
            <a:r>
              <a:rPr lang="en-US" sz="1100" dirty="0" smtClean="0">
                <a:latin typeface="+mn-lt"/>
              </a:rPr>
              <a:t>.</a:t>
            </a:r>
          </a:p>
          <a:p>
            <a:pPr marL="285750" indent="-285750">
              <a:buClr>
                <a:srgbClr val="00B0F0"/>
              </a:buClr>
              <a:buFont typeface="Arial" panose="020B0604020202020204" pitchFamily="34" charset="0"/>
              <a:buChar char="•"/>
            </a:pPr>
            <a:endParaRPr lang="en-US" sz="1100" dirty="0">
              <a:latin typeface="+mn-lt"/>
            </a:endParaRPr>
          </a:p>
          <a:p>
            <a:pPr marL="285750" indent="-285750">
              <a:buClr>
                <a:srgbClr val="00B0F0"/>
              </a:buClr>
              <a:buFont typeface="Arial" panose="020B0604020202020204" pitchFamily="34" charset="0"/>
              <a:buChar char="•"/>
            </a:pPr>
            <a:r>
              <a:rPr lang="en-US" sz="1100" dirty="0">
                <a:latin typeface="+mn-lt"/>
              </a:rPr>
              <a:t>A reference is something that provides the address to the place where the object memory has been allocated.</a:t>
            </a:r>
            <a:endParaRPr lang="vi-VN" sz="1100" dirty="0">
              <a:latin typeface="+mn-lt"/>
            </a:endParaRPr>
          </a:p>
        </p:txBody>
      </p:sp>
      <p:sp>
        <p:nvSpPr>
          <p:cNvPr id="69" name="Rectangle 9"/>
          <p:cNvSpPr/>
          <p:nvPr/>
        </p:nvSpPr>
        <p:spPr>
          <a:xfrm>
            <a:off x="1763688" y="2261653"/>
            <a:ext cx="3024336" cy="288032"/>
          </a:xfrm>
          <a:custGeom>
            <a:avLst/>
            <a:gdLst>
              <a:gd name="connsiteX0" fmla="*/ 0 w 1872208"/>
              <a:gd name="connsiteY0" fmla="*/ 0 h 288032"/>
              <a:gd name="connsiteX1" fmla="*/ 1872208 w 1872208"/>
              <a:gd name="connsiteY1" fmla="*/ 0 h 288032"/>
              <a:gd name="connsiteX2" fmla="*/ 1872208 w 1872208"/>
              <a:gd name="connsiteY2" fmla="*/ 288032 h 288032"/>
              <a:gd name="connsiteX3" fmla="*/ 0 w 1872208"/>
              <a:gd name="connsiteY3" fmla="*/ 288032 h 288032"/>
              <a:gd name="connsiteX4" fmla="*/ 0 w 1872208"/>
              <a:gd name="connsiteY4" fmla="*/ 0 h 288032"/>
              <a:gd name="connsiteX0" fmla="*/ 0 w 1872208"/>
              <a:gd name="connsiteY0" fmla="*/ 0 h 288032"/>
              <a:gd name="connsiteX1" fmla="*/ 1872208 w 1872208"/>
              <a:gd name="connsiteY1" fmla="*/ 0 h 288032"/>
              <a:gd name="connsiteX2" fmla="*/ 1696717 w 1872208"/>
              <a:gd name="connsiteY2" fmla="*/ 288032 h 288032"/>
              <a:gd name="connsiteX3" fmla="*/ 0 w 1872208"/>
              <a:gd name="connsiteY3" fmla="*/ 288032 h 288032"/>
              <a:gd name="connsiteX4" fmla="*/ 0 w 1872208"/>
              <a:gd name="connsiteY4" fmla="*/ 0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208" h="288032">
                <a:moveTo>
                  <a:pt x="0" y="0"/>
                </a:moveTo>
                <a:lnTo>
                  <a:pt x="1872208" y="0"/>
                </a:lnTo>
                <a:lnTo>
                  <a:pt x="1696717" y="288032"/>
                </a:lnTo>
                <a:lnTo>
                  <a:pt x="0" y="288032"/>
                </a:lnTo>
                <a:lnTo>
                  <a:pt x="0" y="0"/>
                </a:lnTo>
                <a:close/>
              </a:path>
            </a:pathLst>
          </a:custGeom>
          <a:solidFill>
            <a:srgbClr val="00B0F0"/>
          </a:solidFill>
          <a:ln w="952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r>
              <a:rPr lang="en-US" sz="1200" b="1" dirty="0" smtClean="0"/>
              <a:t>Static member and Instance member</a:t>
            </a:r>
            <a:endParaRPr lang="vi-VN" sz="1200" b="1" dirty="0"/>
          </a:p>
        </p:txBody>
      </p:sp>
      <p:sp>
        <p:nvSpPr>
          <p:cNvPr id="73" name="TextBox 72"/>
          <p:cNvSpPr txBox="1"/>
          <p:nvPr/>
        </p:nvSpPr>
        <p:spPr>
          <a:xfrm>
            <a:off x="1763688" y="2715769"/>
            <a:ext cx="6912768" cy="1277273"/>
          </a:xfrm>
          <a:prstGeom prst="rect">
            <a:avLst/>
          </a:prstGeom>
          <a:noFill/>
        </p:spPr>
        <p:txBody>
          <a:bodyPr wrap="square" rtlCol="0">
            <a:spAutoFit/>
          </a:bodyPr>
          <a:lstStyle/>
          <a:p>
            <a:pPr marL="285750" indent="-285750">
              <a:buClr>
                <a:srgbClr val="00B0F0"/>
              </a:buClr>
              <a:buFont typeface="Arial" panose="020B0604020202020204" pitchFamily="34" charset="0"/>
              <a:buChar char="•"/>
            </a:pPr>
            <a:r>
              <a:rPr lang="en-US" sz="1100" dirty="0">
                <a:latin typeface="+mn-lt"/>
              </a:rPr>
              <a:t>In some cases, certain members should only belong to the class, and not be part of any object created from the class. It belongs to the class, and not to any object of the class. </a:t>
            </a:r>
            <a:r>
              <a:rPr lang="en-US" sz="1100" dirty="0" smtClean="0">
                <a:latin typeface="+mn-lt"/>
              </a:rPr>
              <a:t>Similarly</a:t>
            </a:r>
            <a:r>
              <a:rPr lang="en-US" sz="1100" dirty="0">
                <a:latin typeface="+mn-lt"/>
              </a:rPr>
              <a:t>, a class can have static methods that </a:t>
            </a:r>
            <a:r>
              <a:rPr lang="en-US" sz="1100" dirty="0" smtClean="0">
                <a:latin typeface="+mn-lt"/>
              </a:rPr>
              <a:t>belong </a:t>
            </a:r>
            <a:r>
              <a:rPr lang="en-US" sz="1100" dirty="0">
                <a:latin typeface="+mn-lt"/>
              </a:rPr>
              <a:t>only to the class, and not to any objects of the class. </a:t>
            </a:r>
          </a:p>
          <a:p>
            <a:pPr marL="285750" indent="-285750">
              <a:buClr>
                <a:srgbClr val="00B0F0"/>
              </a:buClr>
              <a:buFont typeface="Arial" panose="020B0604020202020204" pitchFamily="34" charset="0"/>
              <a:buChar char="•"/>
            </a:pPr>
            <a:endParaRPr lang="en-US" sz="1100" dirty="0" smtClean="0">
              <a:latin typeface="+mn-lt"/>
            </a:endParaRPr>
          </a:p>
          <a:p>
            <a:pPr marL="285750" indent="-285750">
              <a:buClr>
                <a:srgbClr val="00B0F0"/>
              </a:buClr>
              <a:buFont typeface="Arial" panose="020B0604020202020204" pitchFamily="34" charset="0"/>
              <a:buChar char="•"/>
            </a:pPr>
            <a:r>
              <a:rPr lang="en-US" sz="1100" dirty="0" smtClean="0">
                <a:latin typeface="+mn-lt"/>
              </a:rPr>
              <a:t>Each </a:t>
            </a:r>
            <a:r>
              <a:rPr lang="en-US" sz="1100" dirty="0">
                <a:latin typeface="+mn-lt"/>
              </a:rPr>
              <a:t>object created will have its own copies of the fields defined in its class. The fields of an object are called instance </a:t>
            </a:r>
            <a:r>
              <a:rPr lang="en-US" sz="1100" dirty="0" smtClean="0">
                <a:latin typeface="+mn-lt"/>
              </a:rPr>
              <a:t>variables. </a:t>
            </a:r>
            <a:r>
              <a:rPr lang="en-US" sz="1100" dirty="0">
                <a:latin typeface="+mn-lt"/>
              </a:rPr>
              <a:t>The methods of an object define its behavior. These methods are called instance methods. </a:t>
            </a:r>
            <a:endParaRPr lang="vi-VN" sz="1100" dirty="0">
              <a:latin typeface="+mn-lt"/>
            </a:endParaRPr>
          </a:p>
        </p:txBody>
      </p:sp>
      <p:sp>
        <p:nvSpPr>
          <p:cNvPr id="8" name="Freeform 7"/>
          <p:cNvSpPr/>
          <p:nvPr/>
        </p:nvSpPr>
        <p:spPr>
          <a:xfrm>
            <a:off x="572808" y="427567"/>
            <a:ext cx="1046864" cy="4232415"/>
          </a:xfrm>
          <a:custGeom>
            <a:avLst/>
            <a:gdLst>
              <a:gd name="connsiteX0" fmla="*/ 0 w 4064000"/>
              <a:gd name="connsiteY0" fmla="*/ 0 h 729959"/>
              <a:gd name="connsiteX1" fmla="*/ 3699021 w 4064000"/>
              <a:gd name="connsiteY1" fmla="*/ 0 h 729959"/>
              <a:gd name="connsiteX2" fmla="*/ 4064000 w 4064000"/>
              <a:gd name="connsiteY2" fmla="*/ 364980 h 729959"/>
              <a:gd name="connsiteX3" fmla="*/ 3699021 w 4064000"/>
              <a:gd name="connsiteY3" fmla="*/ 729959 h 729959"/>
              <a:gd name="connsiteX4" fmla="*/ 0 w 4064000"/>
              <a:gd name="connsiteY4" fmla="*/ 729959 h 729959"/>
              <a:gd name="connsiteX5" fmla="*/ 364980 w 4064000"/>
              <a:gd name="connsiteY5" fmla="*/ 364980 h 729959"/>
              <a:gd name="connsiteX6" fmla="*/ 0 w 4064000"/>
              <a:gd name="connsiteY6" fmla="*/ 0 h 729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4000" h="729959">
                <a:moveTo>
                  <a:pt x="4063997" y="0"/>
                </a:moveTo>
                <a:lnTo>
                  <a:pt x="4063997" y="664403"/>
                </a:lnTo>
                <a:lnTo>
                  <a:pt x="2031997" y="729959"/>
                </a:lnTo>
                <a:lnTo>
                  <a:pt x="3" y="664403"/>
                </a:lnTo>
                <a:lnTo>
                  <a:pt x="3" y="0"/>
                </a:lnTo>
                <a:lnTo>
                  <a:pt x="2031997" y="65556"/>
                </a:lnTo>
                <a:lnTo>
                  <a:pt x="4063997" y="0"/>
                </a:lnTo>
                <a:close/>
              </a:path>
            </a:pathLst>
          </a:custGeom>
          <a:solidFill>
            <a:srgbClr val="00B0F0"/>
          </a:solidFill>
          <a:ln>
            <a:solidFill>
              <a:srgbClr val="00B0F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05" tIns="379586" rIns="14606" bIns="379584" numCol="1" spcCol="1270" anchor="ctr" anchorCtr="0">
            <a:noAutofit/>
          </a:bodyPr>
          <a:lstStyle/>
          <a:p>
            <a:pPr algn="ctr" defTabSz="2355850">
              <a:lnSpc>
                <a:spcPct val="90000"/>
              </a:lnSpc>
              <a:spcBef>
                <a:spcPct val="0"/>
              </a:spcBef>
              <a:spcAft>
                <a:spcPct val="35000"/>
              </a:spcAft>
            </a:pPr>
            <a:r>
              <a:rPr lang="en-US" sz="2400" dirty="0" smtClean="0">
                <a:effectLst>
                  <a:innerShdw blurRad="63500" dist="50800" dir="2700000">
                    <a:prstClr val="black">
                      <a:alpha val="50000"/>
                    </a:prstClr>
                  </a:innerShdw>
                </a:effectLst>
                <a:latin typeface="+mj-lt"/>
              </a:rPr>
              <a:t>Basic </a:t>
            </a:r>
            <a:r>
              <a:rPr lang="en-US" sz="2400" dirty="0">
                <a:effectLst>
                  <a:innerShdw blurRad="63500" dist="50800" dir="2700000">
                    <a:prstClr val="black">
                      <a:alpha val="50000"/>
                    </a:prstClr>
                  </a:innerShdw>
                </a:effectLst>
                <a:latin typeface="+mj-lt"/>
              </a:rPr>
              <a:t>of </a:t>
            </a:r>
            <a:r>
              <a:rPr lang="en-US" sz="2400" dirty="0" smtClean="0">
                <a:effectLst>
                  <a:innerShdw blurRad="63500" dist="50800" dir="2700000">
                    <a:prstClr val="black">
                      <a:alpha val="50000"/>
                    </a:prstClr>
                  </a:innerShdw>
                </a:effectLst>
                <a:latin typeface="+mj-lt"/>
              </a:rPr>
              <a:t>Java</a:t>
            </a:r>
            <a:endParaRPr lang="vi-VN" sz="2400" kern="1200" dirty="0">
              <a:effectLst>
                <a:innerShdw blurRad="63500" dist="50800" dir="2700000">
                  <a:prstClr val="black">
                    <a:alpha val="50000"/>
                  </a:prstClr>
                </a:innerShdw>
              </a:effectLst>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Google Shape;98;p1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0" name="Rectangle 9"/>
          <p:cNvSpPr/>
          <p:nvPr/>
        </p:nvSpPr>
        <p:spPr>
          <a:xfrm>
            <a:off x="1746462" y="595009"/>
            <a:ext cx="1080120" cy="288032"/>
          </a:xfrm>
          <a:custGeom>
            <a:avLst/>
            <a:gdLst>
              <a:gd name="connsiteX0" fmla="*/ 0 w 1872208"/>
              <a:gd name="connsiteY0" fmla="*/ 0 h 288032"/>
              <a:gd name="connsiteX1" fmla="*/ 1872208 w 1872208"/>
              <a:gd name="connsiteY1" fmla="*/ 0 h 288032"/>
              <a:gd name="connsiteX2" fmla="*/ 1872208 w 1872208"/>
              <a:gd name="connsiteY2" fmla="*/ 288032 h 288032"/>
              <a:gd name="connsiteX3" fmla="*/ 0 w 1872208"/>
              <a:gd name="connsiteY3" fmla="*/ 288032 h 288032"/>
              <a:gd name="connsiteX4" fmla="*/ 0 w 1872208"/>
              <a:gd name="connsiteY4" fmla="*/ 0 h 288032"/>
              <a:gd name="connsiteX0" fmla="*/ 0 w 1872208"/>
              <a:gd name="connsiteY0" fmla="*/ 0 h 288032"/>
              <a:gd name="connsiteX1" fmla="*/ 1872208 w 1872208"/>
              <a:gd name="connsiteY1" fmla="*/ 0 h 288032"/>
              <a:gd name="connsiteX2" fmla="*/ 1696717 w 1872208"/>
              <a:gd name="connsiteY2" fmla="*/ 288032 h 288032"/>
              <a:gd name="connsiteX3" fmla="*/ 0 w 1872208"/>
              <a:gd name="connsiteY3" fmla="*/ 288032 h 288032"/>
              <a:gd name="connsiteX4" fmla="*/ 0 w 1872208"/>
              <a:gd name="connsiteY4" fmla="*/ 0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208" h="288032">
                <a:moveTo>
                  <a:pt x="0" y="0"/>
                </a:moveTo>
                <a:lnTo>
                  <a:pt x="1872208" y="0"/>
                </a:lnTo>
                <a:lnTo>
                  <a:pt x="1696717" y="288032"/>
                </a:lnTo>
                <a:lnTo>
                  <a:pt x="0" y="288032"/>
                </a:lnTo>
                <a:lnTo>
                  <a:pt x="0" y="0"/>
                </a:lnTo>
                <a:close/>
              </a:path>
            </a:pathLst>
          </a:custGeom>
          <a:solidFill>
            <a:srgbClr val="00B0F0"/>
          </a:solidFill>
          <a:ln w="952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r>
              <a:rPr lang="en-US" sz="1200" b="1" dirty="0"/>
              <a:t>Comments</a:t>
            </a:r>
            <a:endParaRPr lang="vi-VN" sz="1200" b="1" dirty="0"/>
          </a:p>
        </p:txBody>
      </p:sp>
      <p:sp>
        <p:nvSpPr>
          <p:cNvPr id="7" name="Rectangle 9"/>
          <p:cNvSpPr/>
          <p:nvPr/>
        </p:nvSpPr>
        <p:spPr>
          <a:xfrm>
            <a:off x="1746462" y="2794420"/>
            <a:ext cx="1080120" cy="288032"/>
          </a:xfrm>
          <a:custGeom>
            <a:avLst/>
            <a:gdLst>
              <a:gd name="connsiteX0" fmla="*/ 0 w 1872208"/>
              <a:gd name="connsiteY0" fmla="*/ 0 h 288032"/>
              <a:gd name="connsiteX1" fmla="*/ 1872208 w 1872208"/>
              <a:gd name="connsiteY1" fmla="*/ 0 h 288032"/>
              <a:gd name="connsiteX2" fmla="*/ 1872208 w 1872208"/>
              <a:gd name="connsiteY2" fmla="*/ 288032 h 288032"/>
              <a:gd name="connsiteX3" fmla="*/ 0 w 1872208"/>
              <a:gd name="connsiteY3" fmla="*/ 288032 h 288032"/>
              <a:gd name="connsiteX4" fmla="*/ 0 w 1872208"/>
              <a:gd name="connsiteY4" fmla="*/ 0 h 288032"/>
              <a:gd name="connsiteX0" fmla="*/ 0 w 1872208"/>
              <a:gd name="connsiteY0" fmla="*/ 0 h 288032"/>
              <a:gd name="connsiteX1" fmla="*/ 1872208 w 1872208"/>
              <a:gd name="connsiteY1" fmla="*/ 0 h 288032"/>
              <a:gd name="connsiteX2" fmla="*/ 1696717 w 1872208"/>
              <a:gd name="connsiteY2" fmla="*/ 288032 h 288032"/>
              <a:gd name="connsiteX3" fmla="*/ 0 w 1872208"/>
              <a:gd name="connsiteY3" fmla="*/ 288032 h 288032"/>
              <a:gd name="connsiteX4" fmla="*/ 0 w 1872208"/>
              <a:gd name="connsiteY4" fmla="*/ 0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208" h="288032">
                <a:moveTo>
                  <a:pt x="0" y="0"/>
                </a:moveTo>
                <a:lnTo>
                  <a:pt x="1872208" y="0"/>
                </a:lnTo>
                <a:lnTo>
                  <a:pt x="1696717" y="288032"/>
                </a:lnTo>
                <a:lnTo>
                  <a:pt x="0" y="288032"/>
                </a:lnTo>
                <a:lnTo>
                  <a:pt x="0" y="0"/>
                </a:lnTo>
                <a:close/>
              </a:path>
            </a:pathLst>
          </a:custGeom>
          <a:solidFill>
            <a:srgbClr val="00B0F0"/>
          </a:solidFill>
          <a:ln w="952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r>
              <a:rPr lang="vi-VN" sz="1200" b="1" dirty="0"/>
              <a:t>Exceptions</a:t>
            </a:r>
          </a:p>
        </p:txBody>
      </p:sp>
      <p:sp>
        <p:nvSpPr>
          <p:cNvPr id="9" name="Rectangle 9"/>
          <p:cNvSpPr/>
          <p:nvPr/>
        </p:nvSpPr>
        <p:spPr>
          <a:xfrm>
            <a:off x="1739999" y="1788829"/>
            <a:ext cx="3384376" cy="288032"/>
          </a:xfrm>
          <a:custGeom>
            <a:avLst/>
            <a:gdLst>
              <a:gd name="connsiteX0" fmla="*/ 0 w 1872208"/>
              <a:gd name="connsiteY0" fmla="*/ 0 h 288032"/>
              <a:gd name="connsiteX1" fmla="*/ 1872208 w 1872208"/>
              <a:gd name="connsiteY1" fmla="*/ 0 h 288032"/>
              <a:gd name="connsiteX2" fmla="*/ 1872208 w 1872208"/>
              <a:gd name="connsiteY2" fmla="*/ 288032 h 288032"/>
              <a:gd name="connsiteX3" fmla="*/ 0 w 1872208"/>
              <a:gd name="connsiteY3" fmla="*/ 288032 h 288032"/>
              <a:gd name="connsiteX4" fmla="*/ 0 w 1872208"/>
              <a:gd name="connsiteY4" fmla="*/ 0 h 288032"/>
              <a:gd name="connsiteX0" fmla="*/ 0 w 1872208"/>
              <a:gd name="connsiteY0" fmla="*/ 0 h 288032"/>
              <a:gd name="connsiteX1" fmla="*/ 1872208 w 1872208"/>
              <a:gd name="connsiteY1" fmla="*/ 0 h 288032"/>
              <a:gd name="connsiteX2" fmla="*/ 1696717 w 1872208"/>
              <a:gd name="connsiteY2" fmla="*/ 288032 h 288032"/>
              <a:gd name="connsiteX3" fmla="*/ 0 w 1872208"/>
              <a:gd name="connsiteY3" fmla="*/ 288032 h 288032"/>
              <a:gd name="connsiteX4" fmla="*/ 0 w 1872208"/>
              <a:gd name="connsiteY4" fmla="*/ 0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208" h="288032">
                <a:moveTo>
                  <a:pt x="0" y="0"/>
                </a:moveTo>
                <a:lnTo>
                  <a:pt x="1872208" y="0"/>
                </a:lnTo>
                <a:lnTo>
                  <a:pt x="1696717" y="288032"/>
                </a:lnTo>
                <a:lnTo>
                  <a:pt x="0" y="288032"/>
                </a:lnTo>
                <a:lnTo>
                  <a:pt x="0" y="0"/>
                </a:lnTo>
                <a:close/>
              </a:path>
            </a:pathLst>
          </a:custGeom>
          <a:solidFill>
            <a:srgbClr val="00B0F0"/>
          </a:solidFill>
          <a:ln w="952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r>
              <a:rPr lang="en-US" sz="1200" b="1" dirty="0"/>
              <a:t>Primitive Data Types and Wrapper classes</a:t>
            </a:r>
            <a:endParaRPr lang="vi-VN" sz="1200" b="1" dirty="0"/>
          </a:p>
        </p:txBody>
      </p:sp>
      <p:sp>
        <p:nvSpPr>
          <p:cNvPr id="11" name="TextBox 10"/>
          <p:cNvSpPr txBox="1"/>
          <p:nvPr/>
        </p:nvSpPr>
        <p:spPr>
          <a:xfrm>
            <a:off x="1746462" y="1027055"/>
            <a:ext cx="6912768" cy="600164"/>
          </a:xfrm>
          <a:prstGeom prst="rect">
            <a:avLst/>
          </a:prstGeom>
          <a:noFill/>
        </p:spPr>
        <p:txBody>
          <a:bodyPr wrap="square" rtlCol="0">
            <a:spAutoFit/>
          </a:bodyPr>
          <a:lstStyle/>
          <a:p>
            <a:pPr marL="285750" indent="-285750">
              <a:buClr>
                <a:srgbClr val="00B0F0"/>
              </a:buClr>
              <a:buFont typeface="Arial" panose="020B0604020202020204" pitchFamily="34" charset="0"/>
              <a:buChar char="•"/>
            </a:pPr>
            <a:r>
              <a:rPr lang="en-US" sz="1100" dirty="0" smtClean="0">
                <a:latin typeface="+mn-lt"/>
              </a:rPr>
              <a:t>The Java</a:t>
            </a:r>
            <a:r>
              <a:rPr lang="en-US" sz="1100" dirty="0">
                <a:latin typeface="+mn-lt"/>
              </a:rPr>
              <a:t> comments are the statements that are not executed by the compiler and interpreter. The comments can be used to provide information or explanation about the </a:t>
            </a:r>
            <a:r>
              <a:rPr lang="en-US" sz="1100" dirty="0" smtClean="0">
                <a:latin typeface="+mn-lt"/>
              </a:rPr>
              <a:t>variable, </a:t>
            </a:r>
            <a:r>
              <a:rPr lang="en-US" sz="1100" dirty="0">
                <a:latin typeface="+mn-lt"/>
              </a:rPr>
              <a:t>method, </a:t>
            </a:r>
            <a:r>
              <a:rPr lang="en-US" sz="1100" dirty="0" smtClean="0">
                <a:latin typeface="+mn-lt"/>
              </a:rPr>
              <a:t>class</a:t>
            </a:r>
            <a:r>
              <a:rPr lang="en-US" sz="1100" dirty="0">
                <a:latin typeface="+mn-lt"/>
              </a:rPr>
              <a:t> or any statement. It can also be used to hide program code</a:t>
            </a:r>
            <a:r>
              <a:rPr lang="en-US" sz="1100" dirty="0" smtClean="0">
                <a:latin typeface="+mn-lt"/>
              </a:rPr>
              <a:t>.</a:t>
            </a:r>
          </a:p>
        </p:txBody>
      </p:sp>
      <p:sp>
        <p:nvSpPr>
          <p:cNvPr id="3" name="Rectangle 2"/>
          <p:cNvSpPr/>
          <p:nvPr/>
        </p:nvSpPr>
        <p:spPr>
          <a:xfrm>
            <a:off x="1746462" y="2216876"/>
            <a:ext cx="6840760" cy="430887"/>
          </a:xfrm>
          <a:prstGeom prst="rect">
            <a:avLst/>
          </a:prstGeom>
        </p:spPr>
        <p:txBody>
          <a:bodyPr wrap="square">
            <a:spAutoFit/>
          </a:bodyPr>
          <a:lstStyle/>
          <a:p>
            <a:pPr marL="263525" indent="-263525">
              <a:buClr>
                <a:srgbClr val="00B0F0"/>
              </a:buClr>
              <a:buFont typeface="Arial" panose="020B0604020202020204" pitchFamily="34" charset="0"/>
              <a:buChar char="•"/>
            </a:pPr>
            <a:r>
              <a:rPr lang="en-US" sz="1100" dirty="0">
                <a:latin typeface="+mn-lt"/>
              </a:rPr>
              <a:t>Primitive types are the most basic data types available within the Java language.</a:t>
            </a:r>
          </a:p>
          <a:p>
            <a:pPr marL="263525" indent="-263525">
              <a:buClr>
                <a:srgbClr val="00B0F0"/>
              </a:buClr>
              <a:buFont typeface="Arial" panose="020B0604020202020204" pitchFamily="34" charset="0"/>
              <a:buChar char="•"/>
              <a:tabLst>
                <a:tab pos="268288" algn="l"/>
              </a:tabLst>
            </a:pPr>
            <a:r>
              <a:rPr lang="en-US" sz="1100" dirty="0">
                <a:latin typeface="+mn-lt"/>
              </a:rPr>
              <a:t>Wrapper classes provide a way to use primitive data types as objects.</a:t>
            </a:r>
          </a:p>
        </p:txBody>
      </p:sp>
      <p:sp>
        <p:nvSpPr>
          <p:cNvPr id="6" name="Rectangle 5"/>
          <p:cNvSpPr/>
          <p:nvPr/>
        </p:nvSpPr>
        <p:spPr>
          <a:xfrm>
            <a:off x="1747358" y="3269631"/>
            <a:ext cx="6911877" cy="430887"/>
          </a:xfrm>
          <a:prstGeom prst="rect">
            <a:avLst/>
          </a:prstGeom>
        </p:spPr>
        <p:txBody>
          <a:bodyPr wrap="square">
            <a:spAutoFit/>
          </a:bodyPr>
          <a:lstStyle/>
          <a:p>
            <a:pPr marL="268288" indent="-268288">
              <a:buClr>
                <a:srgbClr val="00B0F0"/>
              </a:buClr>
              <a:buFont typeface="Arial" panose="020B0604020202020204" pitchFamily="34" charset="0"/>
              <a:buChar char="•"/>
            </a:pPr>
            <a:r>
              <a:rPr lang="en-US" sz="1100" dirty="0" smtClean="0">
                <a:latin typeface="+mn-lt"/>
              </a:rPr>
              <a:t>When </a:t>
            </a:r>
            <a:r>
              <a:rPr lang="en-US" sz="1100" dirty="0">
                <a:latin typeface="+mn-lt"/>
              </a:rPr>
              <a:t>an error occurs, Java will normally stop and generate an error message. The technical term for this is: Java will throw an </a:t>
            </a:r>
            <a:r>
              <a:rPr lang="en-US" sz="1100" b="1" dirty="0">
                <a:latin typeface="+mn-lt"/>
              </a:rPr>
              <a:t>exception</a:t>
            </a:r>
            <a:r>
              <a:rPr lang="en-US" sz="1100" dirty="0">
                <a:latin typeface="+mn-lt"/>
              </a:rPr>
              <a:t> (throw an error).</a:t>
            </a:r>
          </a:p>
        </p:txBody>
      </p:sp>
      <p:sp>
        <p:nvSpPr>
          <p:cNvPr id="13" name="Freeform 12"/>
          <p:cNvSpPr/>
          <p:nvPr/>
        </p:nvSpPr>
        <p:spPr>
          <a:xfrm>
            <a:off x="572808" y="427567"/>
            <a:ext cx="1046864" cy="4232415"/>
          </a:xfrm>
          <a:custGeom>
            <a:avLst/>
            <a:gdLst>
              <a:gd name="connsiteX0" fmla="*/ 0 w 4064000"/>
              <a:gd name="connsiteY0" fmla="*/ 0 h 729959"/>
              <a:gd name="connsiteX1" fmla="*/ 3699021 w 4064000"/>
              <a:gd name="connsiteY1" fmla="*/ 0 h 729959"/>
              <a:gd name="connsiteX2" fmla="*/ 4064000 w 4064000"/>
              <a:gd name="connsiteY2" fmla="*/ 364980 h 729959"/>
              <a:gd name="connsiteX3" fmla="*/ 3699021 w 4064000"/>
              <a:gd name="connsiteY3" fmla="*/ 729959 h 729959"/>
              <a:gd name="connsiteX4" fmla="*/ 0 w 4064000"/>
              <a:gd name="connsiteY4" fmla="*/ 729959 h 729959"/>
              <a:gd name="connsiteX5" fmla="*/ 364980 w 4064000"/>
              <a:gd name="connsiteY5" fmla="*/ 364980 h 729959"/>
              <a:gd name="connsiteX6" fmla="*/ 0 w 4064000"/>
              <a:gd name="connsiteY6" fmla="*/ 0 h 729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4000" h="729959">
                <a:moveTo>
                  <a:pt x="4063997" y="0"/>
                </a:moveTo>
                <a:lnTo>
                  <a:pt x="4063997" y="664403"/>
                </a:lnTo>
                <a:lnTo>
                  <a:pt x="2031997" y="729959"/>
                </a:lnTo>
                <a:lnTo>
                  <a:pt x="3" y="664403"/>
                </a:lnTo>
                <a:lnTo>
                  <a:pt x="3" y="0"/>
                </a:lnTo>
                <a:lnTo>
                  <a:pt x="2031997" y="65556"/>
                </a:lnTo>
                <a:lnTo>
                  <a:pt x="4063997" y="0"/>
                </a:lnTo>
                <a:close/>
              </a:path>
            </a:pathLst>
          </a:custGeom>
          <a:solidFill>
            <a:srgbClr val="00B0F0"/>
          </a:solidFill>
          <a:ln>
            <a:solidFill>
              <a:srgbClr val="00B0F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05" tIns="379586" rIns="14606" bIns="379584" numCol="1" spcCol="1270" anchor="ctr" anchorCtr="0">
            <a:noAutofit/>
          </a:bodyPr>
          <a:lstStyle/>
          <a:p>
            <a:pPr algn="ctr" defTabSz="2355850">
              <a:lnSpc>
                <a:spcPct val="90000"/>
              </a:lnSpc>
              <a:spcBef>
                <a:spcPct val="0"/>
              </a:spcBef>
              <a:spcAft>
                <a:spcPct val="35000"/>
              </a:spcAft>
            </a:pPr>
            <a:r>
              <a:rPr lang="en-US" sz="2400" dirty="0" smtClean="0">
                <a:effectLst>
                  <a:innerShdw blurRad="63500" dist="50800" dir="2700000">
                    <a:prstClr val="black">
                      <a:alpha val="50000"/>
                    </a:prstClr>
                  </a:innerShdw>
                </a:effectLst>
                <a:latin typeface="+mj-lt"/>
              </a:rPr>
              <a:t>Basic </a:t>
            </a:r>
            <a:r>
              <a:rPr lang="en-US" sz="2400" dirty="0">
                <a:effectLst>
                  <a:innerShdw blurRad="63500" dist="50800" dir="2700000">
                    <a:prstClr val="black">
                      <a:alpha val="50000"/>
                    </a:prstClr>
                  </a:innerShdw>
                </a:effectLst>
                <a:latin typeface="+mj-lt"/>
              </a:rPr>
              <a:t>of </a:t>
            </a:r>
            <a:r>
              <a:rPr lang="en-US" sz="2400" dirty="0" smtClean="0">
                <a:effectLst>
                  <a:innerShdw blurRad="63500" dist="50800" dir="2700000">
                    <a:prstClr val="black">
                      <a:alpha val="50000"/>
                    </a:prstClr>
                  </a:innerShdw>
                </a:effectLst>
                <a:latin typeface="+mj-lt"/>
              </a:rPr>
              <a:t>Java</a:t>
            </a:r>
            <a:endParaRPr lang="vi-VN" sz="2400" kern="1200" dirty="0">
              <a:effectLst>
                <a:innerShdw blurRad="63500" dist="50800" dir="2700000">
                  <a:prstClr val="black">
                    <a:alpha val="50000"/>
                  </a:prstClr>
                </a:innerShdw>
              </a:effectLst>
              <a:latin typeface="+mj-lt"/>
            </a:endParaRPr>
          </a:p>
        </p:txBody>
      </p:sp>
    </p:spTree>
    <p:extLst>
      <p:ext uri="{BB962C8B-B14F-4D97-AF65-F5344CB8AC3E}">
        <p14:creationId xmlns:p14="http://schemas.microsoft.com/office/powerpoint/2010/main" val="1296369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7" name="Google Shape;98;p1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8" name="Wave 7"/>
          <p:cNvSpPr/>
          <p:nvPr/>
        </p:nvSpPr>
        <p:spPr>
          <a:xfrm>
            <a:off x="323528" y="339502"/>
            <a:ext cx="3456384" cy="936104"/>
          </a:xfrm>
          <a:prstGeom prst="wave">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Wave1">
              <a:avLst/>
            </a:prstTxWarp>
          </a:bodyPr>
          <a:lstStyle/>
          <a:p>
            <a:pPr algn="ctr"/>
            <a:r>
              <a:rPr lang="en-US" sz="2400" b="1" dirty="0">
                <a:effectLst>
                  <a:reflection blurRad="6350" stA="60000" endA="900" endPos="58000" dir="5400000" sy="-100000" algn="bl" rotWithShape="0"/>
                </a:effectLst>
                <a:latin typeface="+mj-lt"/>
              </a:rPr>
              <a:t>Object – Oriented</a:t>
            </a:r>
          </a:p>
          <a:p>
            <a:pPr algn="ctr"/>
            <a:endParaRPr lang="vi-VN" dirty="0">
              <a:ln>
                <a:solidFill>
                  <a:srgbClr val="92D050"/>
                </a:solidFill>
              </a:ln>
            </a:endParaRPr>
          </a:p>
        </p:txBody>
      </p:sp>
      <p:sp>
        <p:nvSpPr>
          <p:cNvPr id="9" name="Pentagon 8"/>
          <p:cNvSpPr/>
          <p:nvPr/>
        </p:nvSpPr>
        <p:spPr>
          <a:xfrm>
            <a:off x="323528" y="1635646"/>
            <a:ext cx="1512168" cy="288032"/>
          </a:xfrm>
          <a:prstGeom prst="homePlate">
            <a:avLst/>
          </a:prstGeom>
          <a:solidFill>
            <a:srgbClr val="00B050"/>
          </a:solidFill>
          <a:ln>
            <a:noFill/>
          </a:ln>
          <a:effectLst>
            <a:outerShdw blurRad="44450" dist="27940" dir="5400000" sx="1000" sy="1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200" b="1" dirty="0">
                <a:solidFill>
                  <a:schemeClr val="tx1">
                    <a:lumMod val="85000"/>
                    <a:lumOff val="15000"/>
                  </a:schemeClr>
                </a:solidFill>
              </a:rPr>
              <a:t>Encapsulation </a:t>
            </a:r>
          </a:p>
        </p:txBody>
      </p:sp>
      <p:sp>
        <p:nvSpPr>
          <p:cNvPr id="10" name="Pentagon 9"/>
          <p:cNvSpPr/>
          <p:nvPr/>
        </p:nvSpPr>
        <p:spPr>
          <a:xfrm>
            <a:off x="3931920" y="2218348"/>
            <a:ext cx="2872327" cy="288032"/>
          </a:xfrm>
          <a:prstGeom prst="homePlate">
            <a:avLst/>
          </a:prstGeom>
          <a:solidFill>
            <a:srgbClr val="00B050"/>
          </a:solidFill>
          <a:ln>
            <a:noFill/>
          </a:ln>
          <a:effectLst>
            <a:outerShdw blurRad="44450" dist="27940" dir="5400000" sx="1000" sy="1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200" b="1" dirty="0">
                <a:solidFill>
                  <a:schemeClr val="tx1">
                    <a:lumMod val="85000"/>
                    <a:lumOff val="15000"/>
                  </a:schemeClr>
                </a:solidFill>
              </a:rPr>
              <a:t>Collections: List, Set, Map, Queue </a:t>
            </a:r>
          </a:p>
        </p:txBody>
      </p:sp>
      <p:sp>
        <p:nvSpPr>
          <p:cNvPr id="11" name="Pentagon 10"/>
          <p:cNvSpPr/>
          <p:nvPr/>
        </p:nvSpPr>
        <p:spPr>
          <a:xfrm>
            <a:off x="323528" y="3363838"/>
            <a:ext cx="2952328" cy="288032"/>
          </a:xfrm>
          <a:prstGeom prst="homePlate">
            <a:avLst/>
          </a:prstGeom>
          <a:solidFill>
            <a:srgbClr val="00B050"/>
          </a:solidFill>
          <a:ln>
            <a:noFill/>
          </a:ln>
          <a:effectLst>
            <a:outerShdw blurRad="44450" dist="27940" dir="5400000" sx="1000" sy="1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200" b="1" dirty="0">
                <a:solidFill>
                  <a:schemeClr val="tx1">
                    <a:lumMod val="85000"/>
                    <a:lumOff val="15000"/>
                  </a:schemeClr>
                </a:solidFill>
              </a:rPr>
              <a:t>Overriding, Overloading Methods  </a:t>
            </a:r>
          </a:p>
        </p:txBody>
      </p:sp>
      <p:sp>
        <p:nvSpPr>
          <p:cNvPr id="12" name="Pentagon 11"/>
          <p:cNvSpPr/>
          <p:nvPr/>
        </p:nvSpPr>
        <p:spPr>
          <a:xfrm>
            <a:off x="3923928" y="1635646"/>
            <a:ext cx="3672408" cy="288032"/>
          </a:xfrm>
          <a:prstGeom prst="homePlate">
            <a:avLst/>
          </a:prstGeom>
          <a:solidFill>
            <a:srgbClr val="00B050"/>
          </a:solidFill>
          <a:ln>
            <a:noFill/>
          </a:ln>
          <a:effectLst>
            <a:outerShdw blurRad="44450" dist="27940" dir="5400000" sx="1000" sy="1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lumMod val="85000"/>
                    <a:lumOff val="15000"/>
                  </a:schemeClr>
                </a:solidFill>
              </a:rPr>
              <a:t>Overriding </a:t>
            </a:r>
            <a:r>
              <a:rPr lang="en-US" sz="1200" b="1" dirty="0" err="1">
                <a:solidFill>
                  <a:schemeClr val="tx1">
                    <a:lumMod val="85000"/>
                    <a:lumOff val="15000"/>
                  </a:schemeClr>
                </a:solidFill>
              </a:rPr>
              <a:t>hashCode</a:t>
            </a:r>
            <a:r>
              <a:rPr lang="en-US" sz="1200" b="1" dirty="0">
                <a:solidFill>
                  <a:schemeClr val="tx1">
                    <a:lumMod val="85000"/>
                    <a:lumOff val="15000"/>
                  </a:schemeClr>
                </a:solidFill>
              </a:rPr>
              <a:t>() and equals() method </a:t>
            </a:r>
            <a:r>
              <a:rPr lang="vi-VN" sz="1200" b="1" dirty="0">
                <a:solidFill>
                  <a:schemeClr val="tx1">
                    <a:lumMod val="85000"/>
                    <a:lumOff val="15000"/>
                  </a:schemeClr>
                </a:solidFill>
              </a:rPr>
              <a:t> </a:t>
            </a:r>
          </a:p>
        </p:txBody>
      </p:sp>
      <p:sp>
        <p:nvSpPr>
          <p:cNvPr id="13" name="Pentagon 12"/>
          <p:cNvSpPr/>
          <p:nvPr/>
        </p:nvSpPr>
        <p:spPr>
          <a:xfrm>
            <a:off x="323528" y="2245246"/>
            <a:ext cx="1332148" cy="288032"/>
          </a:xfrm>
          <a:prstGeom prst="homePlate">
            <a:avLst/>
          </a:prstGeom>
          <a:solidFill>
            <a:srgbClr val="00B050"/>
          </a:solidFill>
          <a:ln>
            <a:noFill/>
          </a:ln>
          <a:effectLst>
            <a:outerShdw blurRad="44450" dist="27940" dir="5400000" sx="1000" sy="1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200" b="1" dirty="0">
                <a:solidFill>
                  <a:schemeClr val="tx1">
                    <a:lumMod val="85000"/>
                    <a:lumOff val="15000"/>
                  </a:schemeClr>
                </a:solidFill>
              </a:rPr>
              <a:t>Inheritance  </a:t>
            </a:r>
          </a:p>
        </p:txBody>
      </p:sp>
      <p:sp>
        <p:nvSpPr>
          <p:cNvPr id="14" name="Pentagon 13"/>
          <p:cNvSpPr/>
          <p:nvPr/>
        </p:nvSpPr>
        <p:spPr>
          <a:xfrm>
            <a:off x="323528" y="2787775"/>
            <a:ext cx="1512168" cy="288032"/>
          </a:xfrm>
          <a:prstGeom prst="homePlate">
            <a:avLst/>
          </a:prstGeom>
          <a:solidFill>
            <a:srgbClr val="00B050"/>
          </a:solidFill>
          <a:ln>
            <a:noFill/>
          </a:ln>
          <a:effectLst>
            <a:outerShdw blurRad="44450" dist="27940" dir="5400000" sx="1000" sy="1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200" b="1" dirty="0">
                <a:solidFill>
                  <a:schemeClr val="tx1">
                    <a:lumMod val="85000"/>
                    <a:lumOff val="15000"/>
                  </a:schemeClr>
                </a:solidFill>
              </a:rPr>
              <a:t>Polymorphism  </a:t>
            </a:r>
          </a:p>
        </p:txBody>
      </p:sp>
      <p:sp>
        <p:nvSpPr>
          <p:cNvPr id="15" name="Pentagon 14"/>
          <p:cNvSpPr/>
          <p:nvPr/>
        </p:nvSpPr>
        <p:spPr>
          <a:xfrm>
            <a:off x="3923930" y="3354358"/>
            <a:ext cx="2088230" cy="288032"/>
          </a:xfrm>
          <a:prstGeom prst="homePlate">
            <a:avLst/>
          </a:prstGeom>
          <a:solidFill>
            <a:srgbClr val="00B050"/>
          </a:solidFill>
          <a:ln>
            <a:noFill/>
          </a:ln>
          <a:effectLst>
            <a:outerShdw blurRad="44450" dist="27940" dir="5400000" sx="1000" sy="1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200" b="1" dirty="0">
                <a:solidFill>
                  <a:schemeClr val="tx1">
                    <a:lumMod val="85000"/>
                    <a:lumOff val="15000"/>
                  </a:schemeClr>
                </a:solidFill>
              </a:rPr>
              <a:t>Generic and wildcards </a:t>
            </a:r>
          </a:p>
        </p:txBody>
      </p:sp>
      <p:sp>
        <p:nvSpPr>
          <p:cNvPr id="16" name="Pentagon 15"/>
          <p:cNvSpPr/>
          <p:nvPr/>
        </p:nvSpPr>
        <p:spPr>
          <a:xfrm>
            <a:off x="3931920" y="2786169"/>
            <a:ext cx="2152247" cy="288032"/>
          </a:xfrm>
          <a:prstGeom prst="homePlate">
            <a:avLst/>
          </a:prstGeom>
          <a:solidFill>
            <a:srgbClr val="00B050"/>
          </a:solidFill>
          <a:ln>
            <a:noFill/>
          </a:ln>
          <a:effectLst>
            <a:outerShdw blurRad="44450" dist="27940" dir="5400000" sx="1000" sy="1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200" b="1" dirty="0">
                <a:solidFill>
                  <a:schemeClr val="tx1">
                    <a:lumMod val="85000"/>
                    <a:lumOff val="15000"/>
                  </a:schemeClr>
                </a:solidFill>
              </a:rPr>
              <a:t>Sorting a Collections </a:t>
            </a:r>
          </a:p>
        </p:txBody>
      </p:sp>
    </p:spTree>
    <p:extLst>
      <p:ext uri="{BB962C8B-B14F-4D97-AF65-F5344CB8AC3E}">
        <p14:creationId xmlns:p14="http://schemas.microsoft.com/office/powerpoint/2010/main" val="43840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Google Shape;98;p1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7" name="Wave 6"/>
          <p:cNvSpPr/>
          <p:nvPr/>
        </p:nvSpPr>
        <p:spPr>
          <a:xfrm>
            <a:off x="323528" y="339502"/>
            <a:ext cx="3456384" cy="936104"/>
          </a:xfrm>
          <a:prstGeom prst="wave">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Wave1">
              <a:avLst/>
            </a:prstTxWarp>
          </a:bodyPr>
          <a:lstStyle/>
          <a:p>
            <a:pPr algn="ctr"/>
            <a:r>
              <a:rPr lang="en-US" sz="2400" b="1" dirty="0">
                <a:effectLst>
                  <a:reflection blurRad="6350" stA="60000" endA="900" endPos="58000" dir="5400000" sy="-100000" algn="bl" rotWithShape="0"/>
                </a:effectLst>
                <a:latin typeface="+mj-lt"/>
              </a:rPr>
              <a:t>Object – Oriented</a:t>
            </a:r>
          </a:p>
          <a:p>
            <a:pPr algn="ctr"/>
            <a:endParaRPr lang="vi-VN" dirty="0">
              <a:ln>
                <a:solidFill>
                  <a:srgbClr val="92D050"/>
                </a:solidFill>
              </a:ln>
            </a:endParaRPr>
          </a:p>
        </p:txBody>
      </p:sp>
      <p:sp>
        <p:nvSpPr>
          <p:cNvPr id="8" name="Pentagon 7"/>
          <p:cNvSpPr/>
          <p:nvPr/>
        </p:nvSpPr>
        <p:spPr>
          <a:xfrm>
            <a:off x="323528" y="1473967"/>
            <a:ext cx="1368152" cy="288032"/>
          </a:xfrm>
          <a:prstGeom prst="homePlate">
            <a:avLst/>
          </a:prstGeom>
          <a:solidFill>
            <a:srgbClr val="00B050"/>
          </a:solidFill>
          <a:ln>
            <a:noFill/>
          </a:ln>
          <a:effectLst>
            <a:outerShdw blurRad="44450" dist="27940" dir="5400000" sx="1000" sy="1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200" b="1" dirty="0">
                <a:solidFill>
                  <a:schemeClr val="tx1">
                    <a:lumMod val="85000"/>
                    <a:lumOff val="15000"/>
                  </a:schemeClr>
                </a:solidFill>
              </a:rPr>
              <a:t>Encapsulation</a:t>
            </a:r>
            <a:r>
              <a:rPr lang="vi-VN" sz="1200" dirty="0">
                <a:solidFill>
                  <a:schemeClr val="bg2"/>
                </a:solidFill>
                <a:latin typeface="Lato Black" panose="020B0604020202020204" charset="0"/>
              </a:rPr>
              <a:t> </a:t>
            </a:r>
          </a:p>
        </p:txBody>
      </p:sp>
      <p:sp>
        <p:nvSpPr>
          <p:cNvPr id="3" name="TextBox 2"/>
          <p:cNvSpPr txBox="1"/>
          <p:nvPr/>
        </p:nvSpPr>
        <p:spPr>
          <a:xfrm>
            <a:off x="323528" y="1761999"/>
            <a:ext cx="2736304" cy="600164"/>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en-US" sz="1100" dirty="0">
                <a:latin typeface="+mn-lt"/>
              </a:rPr>
              <a:t>The meaning of </a:t>
            </a:r>
            <a:r>
              <a:rPr lang="en-US" sz="1100" b="1" dirty="0">
                <a:latin typeface="+mn-lt"/>
              </a:rPr>
              <a:t>Encapsulation</a:t>
            </a:r>
            <a:r>
              <a:rPr lang="en-US" sz="1100" dirty="0">
                <a:latin typeface="+mn-lt"/>
              </a:rPr>
              <a:t>, is to make sure that "sensitive" data is hidden from users.</a:t>
            </a:r>
            <a:endParaRPr lang="vi-VN" sz="1100" dirty="0">
              <a:latin typeface="+mn-lt"/>
            </a:endParaRPr>
          </a:p>
        </p:txBody>
      </p:sp>
      <p:sp>
        <p:nvSpPr>
          <p:cNvPr id="11" name="Pentagon 10"/>
          <p:cNvSpPr/>
          <p:nvPr/>
        </p:nvSpPr>
        <p:spPr>
          <a:xfrm>
            <a:off x="3414935" y="1473967"/>
            <a:ext cx="1264669" cy="288032"/>
          </a:xfrm>
          <a:prstGeom prst="homePlate">
            <a:avLst/>
          </a:prstGeom>
          <a:solidFill>
            <a:srgbClr val="00B050"/>
          </a:solidFill>
          <a:ln>
            <a:noFill/>
          </a:ln>
          <a:effectLst>
            <a:outerShdw blurRad="44450" dist="27940" dir="5400000" sx="1000" sy="1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200" b="1" dirty="0">
                <a:solidFill>
                  <a:schemeClr val="tx1">
                    <a:lumMod val="85000"/>
                    <a:lumOff val="15000"/>
                  </a:schemeClr>
                </a:solidFill>
              </a:rPr>
              <a:t>Inheritance  </a:t>
            </a:r>
          </a:p>
        </p:txBody>
      </p:sp>
      <p:sp>
        <p:nvSpPr>
          <p:cNvPr id="12" name="Pentagon 11"/>
          <p:cNvSpPr/>
          <p:nvPr/>
        </p:nvSpPr>
        <p:spPr>
          <a:xfrm>
            <a:off x="6439272" y="1473967"/>
            <a:ext cx="1589112" cy="288032"/>
          </a:xfrm>
          <a:prstGeom prst="homePlate">
            <a:avLst/>
          </a:prstGeom>
          <a:solidFill>
            <a:srgbClr val="00B050"/>
          </a:solidFill>
          <a:ln>
            <a:noFill/>
          </a:ln>
          <a:effectLst>
            <a:outerShdw blurRad="44450" dist="27940" dir="5400000" sx="1000" sy="1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200" b="1" dirty="0">
                <a:solidFill>
                  <a:schemeClr val="tx1">
                    <a:lumMod val="85000"/>
                    <a:lumOff val="15000"/>
                  </a:schemeClr>
                </a:solidFill>
              </a:rPr>
              <a:t>Polymorphism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42" y="2362163"/>
            <a:ext cx="2718527" cy="243387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7870" y="2362165"/>
            <a:ext cx="2438401" cy="243387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9272" y="2491106"/>
            <a:ext cx="2381200" cy="2304930"/>
          </a:xfrm>
          <a:prstGeom prst="rect">
            <a:avLst/>
          </a:prstGeom>
        </p:spPr>
      </p:pic>
      <p:sp>
        <p:nvSpPr>
          <p:cNvPr id="15" name="TextBox 14"/>
          <p:cNvSpPr txBox="1"/>
          <p:nvPr/>
        </p:nvSpPr>
        <p:spPr>
          <a:xfrm>
            <a:off x="3416997" y="1763680"/>
            <a:ext cx="2525216" cy="600164"/>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en-US" sz="1100" dirty="0">
                <a:latin typeface="+mn-lt"/>
              </a:rPr>
              <a:t>In Java, it is possible to inherit attributes and methods from one class to another. </a:t>
            </a:r>
            <a:endParaRPr lang="vi-VN" sz="1100" dirty="0">
              <a:latin typeface="+mn-lt"/>
            </a:endParaRPr>
          </a:p>
        </p:txBody>
      </p:sp>
      <p:sp>
        <p:nvSpPr>
          <p:cNvPr id="16" name="TextBox 15"/>
          <p:cNvSpPr txBox="1"/>
          <p:nvPr/>
        </p:nvSpPr>
        <p:spPr>
          <a:xfrm>
            <a:off x="6439272" y="1762000"/>
            <a:ext cx="2525216" cy="769441"/>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en-US" sz="1100" dirty="0">
                <a:latin typeface="+mn-lt"/>
              </a:rPr>
              <a:t>Polymorphism means "many forms", and it occurs when we have many classes that are related to each other by inheritance.</a:t>
            </a:r>
            <a:endParaRPr lang="vi-VN" sz="1100" dirty="0">
              <a:latin typeface="+mn-lt"/>
            </a:endParaRPr>
          </a:p>
        </p:txBody>
      </p:sp>
    </p:spTree>
    <p:extLst>
      <p:ext uri="{BB962C8B-B14F-4D97-AF65-F5344CB8AC3E}">
        <p14:creationId xmlns:p14="http://schemas.microsoft.com/office/powerpoint/2010/main" val="3963606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Google Shape;98;p1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7" name="Wave 6"/>
          <p:cNvSpPr/>
          <p:nvPr/>
        </p:nvSpPr>
        <p:spPr>
          <a:xfrm>
            <a:off x="323528" y="339502"/>
            <a:ext cx="3456384" cy="936104"/>
          </a:xfrm>
          <a:prstGeom prst="wave">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Wave1">
              <a:avLst/>
            </a:prstTxWarp>
          </a:bodyPr>
          <a:lstStyle/>
          <a:p>
            <a:pPr algn="ctr"/>
            <a:r>
              <a:rPr lang="en-US" sz="2400" b="1" dirty="0">
                <a:effectLst>
                  <a:reflection blurRad="6350" stA="60000" endA="900" endPos="58000" dir="5400000" sy="-100000" algn="bl" rotWithShape="0"/>
                </a:effectLst>
                <a:latin typeface="+mj-lt"/>
              </a:rPr>
              <a:t>Object – Oriented</a:t>
            </a:r>
          </a:p>
          <a:p>
            <a:pPr algn="ctr"/>
            <a:endParaRPr lang="vi-VN" dirty="0">
              <a:ln>
                <a:solidFill>
                  <a:srgbClr val="92D050"/>
                </a:solidFill>
              </a:ln>
            </a:endParaRPr>
          </a:p>
        </p:txBody>
      </p:sp>
      <p:sp>
        <p:nvSpPr>
          <p:cNvPr id="6" name="Pentagon 5"/>
          <p:cNvSpPr/>
          <p:nvPr/>
        </p:nvSpPr>
        <p:spPr>
          <a:xfrm>
            <a:off x="323528" y="1635646"/>
            <a:ext cx="2808312" cy="288032"/>
          </a:xfrm>
          <a:prstGeom prst="homePlate">
            <a:avLst/>
          </a:prstGeom>
          <a:solidFill>
            <a:srgbClr val="00B050"/>
          </a:solidFill>
          <a:ln>
            <a:noFill/>
          </a:ln>
          <a:effectLst>
            <a:outerShdw blurRad="44450" dist="27940" dir="5400000" sx="1000" sy="1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200" b="1" dirty="0">
                <a:solidFill>
                  <a:schemeClr val="tx1">
                    <a:lumMod val="85000"/>
                    <a:lumOff val="15000"/>
                  </a:schemeClr>
                </a:solidFill>
              </a:rPr>
              <a:t>Overriding, Overloading Methods  </a:t>
            </a:r>
          </a:p>
        </p:txBody>
      </p:sp>
      <p:sp>
        <p:nvSpPr>
          <p:cNvPr id="9" name="Pentagon 8"/>
          <p:cNvSpPr/>
          <p:nvPr/>
        </p:nvSpPr>
        <p:spPr>
          <a:xfrm>
            <a:off x="5220072" y="1635646"/>
            <a:ext cx="3384376" cy="288032"/>
          </a:xfrm>
          <a:prstGeom prst="homePlate">
            <a:avLst/>
          </a:prstGeom>
          <a:solidFill>
            <a:srgbClr val="00B050"/>
          </a:solidFill>
          <a:ln>
            <a:noFill/>
          </a:ln>
          <a:effectLst>
            <a:outerShdw blurRad="44450" dist="27940" dir="5400000" sx="1000" sy="1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lumMod val="85000"/>
                    <a:lumOff val="15000"/>
                  </a:schemeClr>
                </a:solidFill>
              </a:rPr>
              <a:t>Overriding </a:t>
            </a:r>
            <a:r>
              <a:rPr lang="en-US" sz="1200" b="1" dirty="0" err="1">
                <a:solidFill>
                  <a:schemeClr val="tx1">
                    <a:lumMod val="85000"/>
                    <a:lumOff val="15000"/>
                  </a:schemeClr>
                </a:solidFill>
              </a:rPr>
              <a:t>hashCode</a:t>
            </a:r>
            <a:r>
              <a:rPr lang="en-US" sz="1200" b="1" dirty="0">
                <a:solidFill>
                  <a:schemeClr val="tx1">
                    <a:lumMod val="85000"/>
                    <a:lumOff val="15000"/>
                  </a:schemeClr>
                </a:solidFill>
              </a:rPr>
              <a:t>() and equals() method </a:t>
            </a:r>
            <a:r>
              <a:rPr lang="vi-VN" sz="1200" b="1" dirty="0">
                <a:solidFill>
                  <a:schemeClr val="tx1">
                    <a:lumMod val="85000"/>
                    <a:lumOff val="15000"/>
                  </a:schemeClr>
                </a:solidFill>
              </a:rPr>
              <a:t> </a:t>
            </a:r>
          </a:p>
        </p:txBody>
      </p:sp>
      <p:sp>
        <p:nvSpPr>
          <p:cNvPr id="10" name="TextBox 9"/>
          <p:cNvSpPr txBox="1"/>
          <p:nvPr/>
        </p:nvSpPr>
        <p:spPr>
          <a:xfrm>
            <a:off x="263352" y="2085487"/>
            <a:ext cx="2736304" cy="1785104"/>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en-US" sz="1100" dirty="0">
                <a:latin typeface="+mn-lt"/>
              </a:rPr>
              <a:t>If subclass (child class) has the same method as declared in the parent class, it is known as </a:t>
            </a:r>
            <a:r>
              <a:rPr lang="en-US" sz="1100" b="1" dirty="0">
                <a:latin typeface="+mn-lt"/>
              </a:rPr>
              <a:t>M</a:t>
            </a:r>
            <a:r>
              <a:rPr lang="en-US" sz="1100" b="1" dirty="0" smtClean="0">
                <a:latin typeface="+mn-lt"/>
              </a:rPr>
              <a:t>ethod </a:t>
            </a:r>
            <a:r>
              <a:rPr lang="en-US" sz="1100" b="1" dirty="0">
                <a:latin typeface="+mn-lt"/>
              </a:rPr>
              <a:t>O</a:t>
            </a:r>
            <a:r>
              <a:rPr lang="en-US" sz="1100" b="1" dirty="0" smtClean="0">
                <a:latin typeface="+mn-lt"/>
              </a:rPr>
              <a:t>verriding </a:t>
            </a:r>
            <a:r>
              <a:rPr lang="en-US" sz="1100" b="1" dirty="0">
                <a:latin typeface="+mn-lt"/>
              </a:rPr>
              <a:t>in Java</a:t>
            </a:r>
            <a:r>
              <a:rPr lang="en-US" sz="1100" dirty="0" smtClean="0">
                <a:latin typeface="+mn-lt"/>
              </a:rPr>
              <a:t>.</a:t>
            </a:r>
          </a:p>
          <a:p>
            <a:pPr>
              <a:buClr>
                <a:srgbClr val="00B050"/>
              </a:buClr>
            </a:pPr>
            <a:endParaRPr lang="en-US" sz="1100" dirty="0" smtClean="0">
              <a:latin typeface="+mn-lt"/>
            </a:endParaRPr>
          </a:p>
          <a:p>
            <a:pPr marL="171450" indent="-171450">
              <a:buClr>
                <a:srgbClr val="00B050"/>
              </a:buClr>
              <a:buFont typeface="Arial" panose="020B0604020202020204" pitchFamily="34" charset="0"/>
              <a:buChar char="•"/>
            </a:pPr>
            <a:r>
              <a:rPr lang="en-US" sz="1100" dirty="0" smtClean="0">
                <a:latin typeface="+mn-lt"/>
              </a:rPr>
              <a:t>If </a:t>
            </a:r>
            <a:r>
              <a:rPr lang="en-US" sz="1100" dirty="0">
                <a:latin typeface="+mn-lt"/>
              </a:rPr>
              <a:t>a </a:t>
            </a:r>
            <a:r>
              <a:rPr lang="en-US" sz="1100" dirty="0" smtClean="0">
                <a:latin typeface="+mn-lt"/>
              </a:rPr>
              <a:t>class</a:t>
            </a:r>
            <a:r>
              <a:rPr lang="en-US" sz="1100" dirty="0">
                <a:latin typeface="+mn-lt"/>
              </a:rPr>
              <a:t> has multiple methods having same name but different in parameters, it is known as </a:t>
            </a:r>
            <a:r>
              <a:rPr lang="en-US" sz="1100" b="1" dirty="0">
                <a:latin typeface="+mn-lt"/>
              </a:rPr>
              <a:t>Method Overloading</a:t>
            </a:r>
            <a:r>
              <a:rPr lang="en-US" sz="1100" dirty="0" smtClean="0">
                <a:latin typeface="+mn-lt"/>
              </a:rPr>
              <a:t>.</a:t>
            </a:r>
          </a:p>
          <a:p>
            <a:pPr marL="171450" indent="-171450">
              <a:buClr>
                <a:srgbClr val="00B050"/>
              </a:buClr>
              <a:buFont typeface="Arial" panose="020B0604020202020204" pitchFamily="34" charset="0"/>
              <a:buChar char="•"/>
            </a:pPr>
            <a:endParaRPr lang="vi-VN" sz="1100" dirty="0">
              <a:latin typeface="+mn-lt"/>
            </a:endParaRPr>
          </a:p>
        </p:txBody>
      </p:sp>
      <p:sp>
        <p:nvSpPr>
          <p:cNvPr id="11" name="TextBox 10"/>
          <p:cNvSpPr txBox="1"/>
          <p:nvPr/>
        </p:nvSpPr>
        <p:spPr>
          <a:xfrm>
            <a:off x="5220072" y="2120448"/>
            <a:ext cx="3312368" cy="1277273"/>
          </a:xfrm>
          <a:prstGeom prst="rect">
            <a:avLst/>
          </a:prstGeom>
          <a:noFill/>
        </p:spPr>
        <p:txBody>
          <a:bodyPr wrap="square" rtlCol="0">
            <a:spAutoFit/>
          </a:bodyPr>
          <a:lstStyle/>
          <a:p>
            <a:pPr marL="171450" indent="-171450">
              <a:buClr>
                <a:srgbClr val="00B050"/>
              </a:buClr>
              <a:buFont typeface="Arial" panose="020B0604020202020204" pitchFamily="34" charset="0"/>
              <a:buChar char="•"/>
            </a:pPr>
            <a:r>
              <a:rPr lang="en-US" sz="1100" dirty="0">
                <a:latin typeface="+mn-lt"/>
              </a:rPr>
              <a:t>You must override </a:t>
            </a:r>
            <a:r>
              <a:rPr lang="en-US" sz="1100" dirty="0" err="1">
                <a:latin typeface="+mn-lt"/>
              </a:rPr>
              <a:t>hashCode</a:t>
            </a:r>
            <a:r>
              <a:rPr lang="en-US" sz="1100" dirty="0">
                <a:latin typeface="+mn-lt"/>
              </a:rPr>
              <a:t>() in every class that overrides equals(). Failure to do so will result in a violation of the general contract for </a:t>
            </a:r>
            <a:r>
              <a:rPr lang="en-US" sz="1100" dirty="0" err="1">
                <a:latin typeface="+mn-lt"/>
              </a:rPr>
              <a:t>Object.hashCode</a:t>
            </a:r>
            <a:r>
              <a:rPr lang="en-US" sz="1100" dirty="0">
                <a:latin typeface="+mn-lt"/>
              </a:rPr>
              <a:t>(), which will prevent your class from functioning properly in conjunction with all hash-based collections, including </a:t>
            </a:r>
            <a:r>
              <a:rPr lang="en-US" sz="1100" dirty="0" err="1">
                <a:latin typeface="+mn-lt"/>
              </a:rPr>
              <a:t>HashMap</a:t>
            </a:r>
            <a:r>
              <a:rPr lang="en-US" sz="1100" dirty="0">
                <a:latin typeface="+mn-lt"/>
              </a:rPr>
              <a:t>, </a:t>
            </a:r>
            <a:r>
              <a:rPr lang="en-US" sz="1100" dirty="0" err="1">
                <a:latin typeface="+mn-lt"/>
              </a:rPr>
              <a:t>HashSet</a:t>
            </a:r>
            <a:r>
              <a:rPr lang="en-US" sz="1100" dirty="0">
                <a:latin typeface="+mn-lt"/>
              </a:rPr>
              <a:t>, and </a:t>
            </a:r>
            <a:r>
              <a:rPr lang="en-US" sz="1100" dirty="0" err="1">
                <a:latin typeface="+mn-lt"/>
              </a:rPr>
              <a:t>Hashtable</a:t>
            </a:r>
            <a:r>
              <a:rPr lang="en-US" sz="1100" dirty="0" smtClean="0">
                <a:latin typeface="+mn-lt"/>
              </a:rPr>
              <a:t>.</a:t>
            </a:r>
            <a:endParaRPr lang="vi-VN" sz="1100" dirty="0">
              <a:latin typeface="+mn-lt"/>
            </a:endParaRPr>
          </a:p>
        </p:txBody>
      </p:sp>
    </p:spTree>
    <p:extLst>
      <p:ext uri="{BB962C8B-B14F-4D97-AF65-F5344CB8AC3E}">
        <p14:creationId xmlns:p14="http://schemas.microsoft.com/office/powerpoint/2010/main" val="36179659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a4a3fae9-49af-45b9-9c64-6b4e6576a649" Revision="1" Stencil="System.MyShapes" StencilVersion="1.0"/>
</Control>
</file>

<file path=customXml/itemProps1.xml><?xml version="1.0" encoding="utf-8"?>
<ds:datastoreItem xmlns:ds="http://schemas.openxmlformats.org/officeDocument/2006/customXml" ds:itemID="{91D1B4F7-C7A8-480F-8E24-73E8991A440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Essential</Template>
  <TotalTime>1789</TotalTime>
  <Words>765</Words>
  <Application>Microsoft Office PowerPoint</Application>
  <PresentationFormat>On-screen Show (16:9)</PresentationFormat>
  <Paragraphs>157</Paragraphs>
  <Slides>34</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Arial Black</vt:lpstr>
      <vt:lpstr>Times New Roman</vt:lpstr>
      <vt:lpstr>Lato Light</vt:lpstr>
      <vt:lpstr>Calibri</vt:lpstr>
      <vt:lpstr>Lato Black</vt:lpstr>
      <vt:lpstr>Open Sans Extrabold</vt:lpstr>
      <vt:lpstr>Essential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59</cp:revision>
  <dcterms:modified xsi:type="dcterms:W3CDTF">2021-04-12T18:01:41Z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