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94" r:id="rId2"/>
    <p:sldId id="595" r:id="rId3"/>
    <p:sldId id="596" r:id="rId4"/>
    <p:sldId id="608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353"/>
    <a:srgbClr val="960000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5" autoAdjust="0"/>
    <p:restoredTop sz="91942" autoAdjust="0"/>
  </p:normalViewPr>
  <p:slideViewPr>
    <p:cSldViewPr>
      <p:cViewPr varScale="1">
        <p:scale>
          <a:sx n="84" d="100"/>
          <a:sy n="84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"/>
            <a:ext cx="86868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20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/>
          <a:p>
            <a:r>
              <a:rPr lang="en-US"/>
              <a:t>HungPN-SoICT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92877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/>
          <a:p>
            <a:r>
              <a:rPr lang="en-US"/>
              <a:t>HungPN-SoICT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00" y="6492877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HungPN-SoICT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IT4735 – IoT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6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203.171.20.94:8012/api/AccessControl/GetUserInf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0AAD-4996-4D59-B04B-CEB3E301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24B3-FD01-4188-BA8A-BDC9C808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 request</a:t>
            </a:r>
          </a:p>
          <a:p>
            <a:pPr lvl="1"/>
            <a:r>
              <a:rPr lang="en-US"/>
              <a:t>Viết chương trình minh họa thực hiện HTTP request, lấy và hiển thị dữ liệu trả về</a:t>
            </a:r>
          </a:p>
          <a:p>
            <a:pPr lvl="1"/>
            <a:r>
              <a:rPr lang="en-US"/>
              <a:t>URL = </a:t>
            </a:r>
            <a:r>
              <a:rPr lang="en-US" b="0" i="0">
                <a:solidFill>
                  <a:srgbClr val="505050"/>
                </a:solidFill>
                <a:effectLst/>
                <a:latin typeface="OpenSans"/>
                <a:hlinkClick r:id="rId2"/>
              </a:rPr>
              <a:t>http://203.171.20.94:8012/api/AccessControl/GetUserInfor</a:t>
            </a:r>
            <a:endParaRPr lang="en-US">
              <a:solidFill>
                <a:srgbClr val="505050"/>
              </a:solidFill>
              <a:latin typeface="OpenSans"/>
            </a:endParaRPr>
          </a:p>
          <a:p>
            <a:pPr lvl="1"/>
            <a:r>
              <a:rPr lang="en-US"/>
              <a:t>Request Body là json object</a:t>
            </a:r>
          </a:p>
          <a:p>
            <a:pPr marL="457200" lvl="1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"deviceId"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"8a0fc66a61a959f6"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"qrCodeId"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"a652d57094b7590b0dea115b156c07098abdea87"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"qrCodeValue"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"P22498244182551944"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Dùng Postman để kiểm thử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BC830-1866-4E80-94EF-15E61557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97037-E0BE-41DF-8C4E-2A47C659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6F3A-FC8E-41EA-8FB4-482E3F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23ED-7A46-480E-B248-B79D3CA8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nhóm chỉ sử dụng thư mục tương ứng của nhóm mình</a:t>
            </a:r>
          </a:p>
          <a:p>
            <a:r>
              <a:rPr lang="en-US"/>
              <a:t>Upload Introduction slide giới thiệu tên project, danh sách thành viên</a:t>
            </a:r>
          </a:p>
          <a:p>
            <a:r>
              <a:rPr lang="en-US"/>
              <a:t>Nộp bài tập 1:</a:t>
            </a:r>
          </a:p>
          <a:p>
            <a:pPr lvl="1"/>
            <a:r>
              <a:rPr lang="en-US"/>
              <a:t>Chương trình</a:t>
            </a:r>
          </a:p>
          <a:p>
            <a:pPr lvl="1"/>
            <a:r>
              <a:rPr lang="en-US"/>
              <a:t>Chụp hình kết quả thực thi chương trình</a:t>
            </a:r>
          </a:p>
          <a:p>
            <a:pPr lvl="1"/>
            <a:r>
              <a:rPr lang="en-US"/>
              <a:t>Deadline bài tập 1: 15/10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A2B5-1FC1-4C76-B4AA-E1E3FB31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80E60-E7C8-485D-B311-D9F4311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2B75-B99C-4C97-A882-FE8CD1F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3F43-37B3-4097-856F-73AE9E06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Viết một chương trình mqtt client thực hiện:</a:t>
            </a:r>
          </a:p>
          <a:p>
            <a:pPr lvl="1"/>
            <a:r>
              <a:rPr lang="en-US"/>
              <a:t>Gửi (publish) dữ liệu lên mqtt broker </a:t>
            </a:r>
          </a:p>
          <a:p>
            <a:pPr lvl="1"/>
            <a:r>
              <a:rPr lang="en-US"/>
              <a:t>Nhận (subscribe) dữ liệu từ mqtt broker</a:t>
            </a:r>
          </a:p>
          <a:p>
            <a:pPr lvl="1"/>
            <a:r>
              <a:rPr lang="en-US"/>
              <a:t>Đóng gói dữ liệu bằng JSON. Ví dụ:</a:t>
            </a:r>
          </a:p>
          <a:p>
            <a:pPr marL="857250" lvl="2" indent="0">
              <a:buNone/>
            </a:pPr>
            <a:r>
              <a:rPr lang="en-US"/>
              <a:t>{"id":11, "packet_no":126, "temperature":30,</a:t>
            </a:r>
          </a:p>
          <a:p>
            <a:pPr marL="857250" lvl="2" indent="0">
              <a:buNone/>
            </a:pPr>
            <a:r>
              <a:rPr lang="en-US"/>
              <a:t>"humidity":60, "tds":1100, "pH":5.0}</a:t>
            </a:r>
          </a:p>
          <a:p>
            <a:pPr lvl="1"/>
            <a:r>
              <a:rPr lang="en-US"/>
              <a:t>Dùng MQTTBox để minh họa gửi nhận</a:t>
            </a:r>
          </a:p>
          <a:p>
            <a:pPr lvl="1"/>
            <a:r>
              <a:rPr lang="en-US"/>
              <a:t>Thư viện mqtt client cho các nền tảng khác nhau:</a:t>
            </a:r>
          </a:p>
          <a:p>
            <a:pPr lvl="2"/>
            <a:r>
              <a:rPr lang="en-US"/>
              <a:t>https://www.hivemq.com/mqtt-client-library-encyclopedia/</a:t>
            </a:r>
          </a:p>
          <a:p>
            <a:pPr lvl="1"/>
            <a:r>
              <a:rPr lang="en-US"/>
              <a:t>Ví dụ dùng mqtt broker: </a:t>
            </a:r>
            <a:r>
              <a:rPr lang="en-US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tcp://broker.hivemq.com:1883</a:t>
            </a:r>
            <a:endParaRPr lang="en-US"/>
          </a:p>
          <a:p>
            <a:r>
              <a:rPr lang="en-US"/>
              <a:t>Nộp bài tập trên goole drive. Deadline: 22/10</a:t>
            </a:r>
            <a:endParaRPr lang="en-US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BF058-E619-445A-87DC-9944D402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5FD39-BBF6-4185-ADE3-581AC6F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2B75-B99C-4C97-A882-FE8CD1FE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3F43-37B3-4097-856F-73AE9E06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Viết một chương trình gửi/nhận dữ liệu qua RabbitMQ broker:</a:t>
            </a:r>
          </a:p>
          <a:p>
            <a:pPr lvl="1"/>
            <a:r>
              <a:rPr lang="en-US"/>
              <a:t>Gửi (publish) dữ liệu lên RabbitMQ broker</a:t>
            </a:r>
          </a:p>
          <a:p>
            <a:pPr lvl="1"/>
            <a:r>
              <a:rPr lang="en-US"/>
              <a:t>Nhận (subscribe) dữ liệu từ RabbitMQ broker</a:t>
            </a:r>
          </a:p>
          <a:p>
            <a:pPr lvl="1"/>
            <a:r>
              <a:rPr lang="en-US"/>
              <a:t>Đóng gói dữ liệu bằng JSON. Ví dụ:</a:t>
            </a:r>
          </a:p>
          <a:p>
            <a:pPr marL="857250" lvl="2" indent="0">
              <a:buNone/>
            </a:pPr>
            <a:r>
              <a:rPr lang="en-US"/>
              <a:t>{"id":11, "packet_no":126, "temperature":30,</a:t>
            </a:r>
          </a:p>
          <a:p>
            <a:pPr marL="857250" lvl="2" indent="0">
              <a:buNone/>
            </a:pPr>
            <a:r>
              <a:rPr lang="en-US"/>
              <a:t>"humidity":60, "tds":1100, "pH":5.0}</a:t>
            </a:r>
          </a:p>
          <a:p>
            <a:r>
              <a:rPr lang="en-US"/>
              <a:t>Nộp bài tập trên goole drive. Deadline: 5/11</a:t>
            </a:r>
            <a:endParaRPr lang="en-US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BF058-E619-445A-87DC-9944D402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IT4735 – IoT and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5FD39-BBF6-4185-ADE3-581AC6F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</TotalTime>
  <Words>342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OpenSans</vt:lpstr>
      <vt:lpstr>Arial</vt:lpstr>
      <vt:lpstr>Calibri</vt:lpstr>
      <vt:lpstr>Consolas</vt:lpstr>
      <vt:lpstr>Myriad Pro</vt:lpstr>
      <vt:lpstr>Wingdings</vt:lpstr>
      <vt:lpstr>Office Theme</vt:lpstr>
      <vt:lpstr>Bài tập 1</vt:lpstr>
      <vt:lpstr>Yêu cầu</vt:lpstr>
      <vt:lpstr>Bài tập 2</vt:lpstr>
      <vt:lpstr>Bài tập 3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Applications</dc:title>
  <dc:creator>HUNGPN</dc:creator>
  <cp:keywords>SOICT</cp:keywords>
  <cp:lastModifiedBy>Pham Ngoc Hung - Vien Cong Nghe Thong tin va Truyen Thong</cp:lastModifiedBy>
  <cp:revision>415</cp:revision>
  <cp:lastPrinted>2016-09-06T10:19:58Z</cp:lastPrinted>
  <dcterms:created xsi:type="dcterms:W3CDTF">2013-02-19T03:52:16Z</dcterms:created>
  <dcterms:modified xsi:type="dcterms:W3CDTF">2020-10-23T08:14:24Z</dcterms:modified>
</cp:coreProperties>
</file>