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3366-A381-4742-BB9E-918401162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3E57E-D0E2-4898-A086-510C4270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96080-7415-4BC6-8A5E-CF690E72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5167-2805-48D8-BD73-64410DD6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9C9DB-4A89-4C15-A718-3302226B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9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312F-684B-4065-A964-71A38E8D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8436E-B97B-4806-BFE0-CC23649EB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AC55D-FCE2-4A05-A97B-81BBE114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F4D6-664A-4055-8B7C-0F465DD1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2FC6-8240-43E7-A94D-F0688B20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113C6-E94F-4B69-A2C7-DE6E45F97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F6D79-43DC-4145-A4F2-9AD92D656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493F-DA2E-4111-A1EE-0DE344DB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E012E-C818-4F1C-8FBD-D63DB05A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F5EE-FC88-4705-9F2A-F425F05E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5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E2DC-9C15-4CFD-89EC-158350CA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6FD1-FA38-4A76-87CC-005E39CA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98B8-CD79-4209-A0E2-F8E844CA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24DEC-CCFA-4B8C-ABE8-4E1AFB37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11D2-74A2-4A05-A87B-5BE0D4CA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18E7-5688-4C69-AE44-32026689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DBF8C-54F7-4876-92B7-DD99AC57B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11239-EA41-420A-8140-C7B5BA30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01A3-6F51-4F86-8196-16DD253F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27CAA-808B-4A7D-8030-669169FC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874D-D138-4827-8B43-A4C2DE89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B284-9515-4AB8-BF22-B92C2BDFC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239DD-A6D9-4DD0-A440-A34E17B50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66084-49D5-4E16-81F3-59C3717E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56987-EE32-4728-9B1B-3B721DED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9AA2A-D5DF-443E-A8EC-A11D7C6C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113F-5D8F-4DE8-8701-5AD338F3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368C2-877F-4828-A875-16A6C4541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C7EE1-1FA7-475A-8F7F-55D47AB07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E5B49-8B5B-43BE-8931-9A3B8F871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FA0D2-082B-4A90-9377-3F0064F69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FBF36-3E47-4C73-9E5F-2AA9177F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CF9D7-95DF-477B-9D82-674181E4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419FC-CD0A-4E10-8C4F-5CB48454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4E87-599A-435F-B502-8BFE0ABC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16CB7-DBFF-43D0-8E4D-FD811EFC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A7D91-EC54-4C82-A551-6A014D5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BBA78-0203-4DF2-BA2F-DEADD304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5BDE3-69F7-4AD5-A5DD-96C2FF9C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23A4F-1E47-4E0D-BE9D-9E54062C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89D18-C0A1-4B4C-A13F-E7B3028D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7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B940-0A1A-40CB-8550-5FFE39A7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99AD-0A4D-4EB5-9B87-AC1553D54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84788-A942-48CA-BC8B-0CF62AFF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0A277-2362-4E41-AA01-52862952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D7698-E28C-42F4-80CC-D7B4733D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B492C-1673-48E9-A294-7CF2F98F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1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E730-DA80-4C94-8D3B-90573F1B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3A492-7EC4-4235-A1C9-C2808E3D3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31663-5856-415A-943F-C5729883F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4A31D-8A32-4FC9-975F-72F9BBA7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410-5406-468B-B477-B80992D97B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E92C4-EE25-47C9-B2CE-5F7BB228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615C-D402-41B0-970A-3081A5C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27A80-1DD3-477A-8753-8B2F66A5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46AE0-80B6-444F-8F2D-5F6E1090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0171-DC3B-4ECD-B462-7CD069AC6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5410-5406-468B-B477-B80992D97B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EDD7-B8AF-487D-AEE5-16BF43663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409B1-5AB1-4EB8-AE8C-C36E431FD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0B45-6053-430E-926D-F56E6A5F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E454-48E3-4E0F-972E-ACD4E923C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6887"/>
            <a:ext cx="9144000" cy="1696824"/>
          </a:xfrm>
        </p:spPr>
        <p:txBody>
          <a:bodyPr>
            <a:normAutofit/>
          </a:bodyPr>
          <a:lstStyle/>
          <a:p>
            <a:r>
              <a:rPr lang="en-US" dirty="0" err="1"/>
              <a:t>EcobikeRental</a:t>
            </a:r>
            <a:br>
              <a:rPr lang="en-US" dirty="0"/>
            </a:br>
            <a:r>
              <a:rPr lang="en-US" sz="4800" dirty="0" err="1"/>
              <a:t>Môn</a:t>
            </a:r>
            <a:r>
              <a:rPr lang="en-US" sz="4800" dirty="0"/>
              <a:t>: </a:t>
            </a:r>
            <a:r>
              <a:rPr lang="en-US" sz="4800" dirty="0" err="1"/>
              <a:t>Thiết</a:t>
            </a:r>
            <a:r>
              <a:rPr lang="en-US" sz="4800" dirty="0"/>
              <a:t> </a:t>
            </a:r>
            <a:r>
              <a:rPr lang="en-US" sz="4800" dirty="0" err="1"/>
              <a:t>kế</a:t>
            </a:r>
            <a:r>
              <a:rPr lang="en-US" sz="4800" dirty="0"/>
              <a:t> </a:t>
            </a:r>
            <a:r>
              <a:rPr lang="en-US" sz="4800" dirty="0" err="1"/>
              <a:t>xây</a:t>
            </a:r>
            <a:r>
              <a:rPr lang="en-US" sz="4800" dirty="0"/>
              <a:t> </a:t>
            </a:r>
            <a:r>
              <a:rPr lang="en-US" sz="4800" dirty="0" err="1"/>
              <a:t>dựng</a:t>
            </a:r>
            <a:r>
              <a:rPr lang="en-US" sz="4800" dirty="0"/>
              <a:t> </a:t>
            </a:r>
            <a:r>
              <a:rPr lang="en-US" sz="4800" dirty="0" err="1"/>
              <a:t>phần</a:t>
            </a:r>
            <a:r>
              <a:rPr lang="en-US" sz="4800" dirty="0"/>
              <a:t> </a:t>
            </a:r>
            <a:r>
              <a:rPr lang="en-US" sz="4800" dirty="0" err="1"/>
              <a:t>mềm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5762E-870D-41B2-A15A-F13840F94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698424"/>
          </a:xfrm>
        </p:spPr>
        <p:txBody>
          <a:bodyPr>
            <a:normAutofit/>
          </a:bodyPr>
          <a:lstStyle/>
          <a:p>
            <a:r>
              <a:rPr lang="en-US" dirty="0" err="1"/>
              <a:t>Nhóm</a:t>
            </a:r>
            <a:r>
              <a:rPr lang="en-US" dirty="0"/>
              <a:t> 13</a:t>
            </a:r>
          </a:p>
          <a:p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         20173303</a:t>
            </a:r>
          </a:p>
          <a:p>
            <a:r>
              <a:rPr lang="en-US" dirty="0" err="1"/>
              <a:t>Ngô</a:t>
            </a:r>
            <a:r>
              <a:rPr lang="en-US" dirty="0"/>
              <a:t> Minh Quang          20173326</a:t>
            </a:r>
          </a:p>
          <a:p>
            <a:r>
              <a:rPr lang="en-US" dirty="0" err="1"/>
              <a:t>Trần</a:t>
            </a:r>
            <a:r>
              <a:rPr lang="en-US" dirty="0"/>
              <a:t> Minh Quang         20173329</a:t>
            </a:r>
          </a:p>
          <a:p>
            <a:r>
              <a:rPr lang="en-US" dirty="0"/>
              <a:t>S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Quang        20167972</a:t>
            </a:r>
          </a:p>
        </p:txBody>
      </p:sp>
    </p:spTree>
    <p:extLst>
      <p:ext uri="{BB962C8B-B14F-4D97-AF65-F5344CB8AC3E}">
        <p14:creationId xmlns:p14="http://schemas.microsoft.com/office/powerpoint/2010/main" val="428036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6F0C-BDD5-4042-86EE-A156DED4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(%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91E4-88BF-4F2A-9925-8DFC29ED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Phúc_20173303</a:t>
            </a:r>
          </a:p>
          <a:p>
            <a:endParaRPr lang="en-US" dirty="0"/>
          </a:p>
          <a:p>
            <a:r>
              <a:rPr lang="en-US" dirty="0" err="1"/>
              <a:t>Ngô</a:t>
            </a:r>
            <a:r>
              <a:rPr lang="en-US" dirty="0"/>
              <a:t> Minh Quang_20173326</a:t>
            </a:r>
          </a:p>
          <a:p>
            <a:endParaRPr lang="en-US" dirty="0"/>
          </a:p>
          <a:p>
            <a:r>
              <a:rPr lang="en-US" dirty="0" err="1"/>
              <a:t>Trần</a:t>
            </a:r>
            <a:r>
              <a:rPr lang="en-US" dirty="0"/>
              <a:t> Minh Quang_20173329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Quang_20167972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EFF2-DE1C-4335-8165-E86BF826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/>
              <a:t>Một interaction diagram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7ACCF83-8C48-4F1E-AE54-99B1DDCC8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429880"/>
            <a:ext cx="9277349" cy="5228721"/>
          </a:xfrm>
        </p:spPr>
      </p:pic>
    </p:spTree>
    <p:extLst>
      <p:ext uri="{BB962C8B-B14F-4D97-AF65-F5344CB8AC3E}">
        <p14:creationId xmlns:p14="http://schemas.microsoft.com/office/powerpoint/2010/main" val="185755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564F-65F7-4431-9565-5C4B5023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en-US" dirty="0"/>
              <a:t>Class diagram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332DDB-ACBC-4587-8E69-50AD52B8B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General: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GeneralAnalyticClassDiagram</a:t>
            </a:r>
            <a:endParaRPr lang="en-US" dirty="0"/>
          </a:p>
          <a:p>
            <a:r>
              <a:rPr lang="en-US" dirty="0"/>
              <a:t>Detail: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ViewBikeAndStationAnalyticClassDiagram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RentBikeAnalyticClassDiagram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ReturnAnalyticClassDiagram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3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27BF-C241-4FD2-9FDF-227CFDC3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GeneralAnalyticClassDiagram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4F9DED2-6CE1-447D-997F-6210D0C8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69" y="1323975"/>
            <a:ext cx="8243861" cy="527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5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7BED-B51B-4B43-869F-9BA9173C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err="1"/>
              <a:t>ViewBikeAndStationAnalyticClassDiagram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FD40033-BB67-4BF5-9F6F-0E59217A6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1418165"/>
            <a:ext cx="6773898" cy="5074709"/>
          </a:xfrm>
        </p:spPr>
      </p:pic>
    </p:spTree>
    <p:extLst>
      <p:ext uri="{BB962C8B-B14F-4D97-AF65-F5344CB8AC3E}">
        <p14:creationId xmlns:p14="http://schemas.microsoft.com/office/powerpoint/2010/main" val="79011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B2D3-67DB-4D9C-A4EC-42C6CA56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 err="1"/>
              <a:t>RentBikeAnalyticClassDiagram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516A825-54B2-47F0-8FE0-080C41C29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35" y="1276350"/>
            <a:ext cx="8708040" cy="5198392"/>
          </a:xfrm>
        </p:spPr>
      </p:pic>
    </p:spTree>
    <p:extLst>
      <p:ext uri="{BB962C8B-B14F-4D97-AF65-F5344CB8AC3E}">
        <p14:creationId xmlns:p14="http://schemas.microsoft.com/office/powerpoint/2010/main" val="291157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848F-1C0D-4A66-98AD-87F613EB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US" dirty="0" err="1"/>
              <a:t>ReturnAnalyticClassDiagram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9D406F-0B10-4DE0-8FE7-CD0CBFB08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342133"/>
            <a:ext cx="7397095" cy="5049142"/>
          </a:xfrm>
        </p:spPr>
      </p:pic>
    </p:spTree>
    <p:extLst>
      <p:ext uri="{BB962C8B-B14F-4D97-AF65-F5344CB8AC3E}">
        <p14:creationId xmlns:p14="http://schemas.microsoft.com/office/powerpoint/2010/main" val="165684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9B3F-2681-4FAA-96F8-72563A2C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9A8C-7087-4D03-BE83-5119C724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EcobikeRental Môn: Thiết kế xây dựng phần mềm</vt:lpstr>
      <vt:lpstr>Phân công thành viên (% đóng góp)</vt:lpstr>
      <vt:lpstr>Một interaction diagram điển hình</vt:lpstr>
      <vt:lpstr>Class diagram </vt:lpstr>
      <vt:lpstr> GeneralAnalyticClassDiagram</vt:lpstr>
      <vt:lpstr>ViewBikeAndStationAnalyticClassDiagram</vt:lpstr>
      <vt:lpstr>RentBikeAnalyticClassDiagram</vt:lpstr>
      <vt:lpstr>ReturnAnalyticClassDiagram</vt:lpstr>
      <vt:lpstr>Design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Minh Quang 20173326</dc:creator>
  <cp:lastModifiedBy>Ngo Minh Quang 20173326</cp:lastModifiedBy>
  <cp:revision>8</cp:revision>
  <dcterms:created xsi:type="dcterms:W3CDTF">2020-12-22T16:52:33Z</dcterms:created>
  <dcterms:modified xsi:type="dcterms:W3CDTF">2020-12-23T06:16:52Z</dcterms:modified>
</cp:coreProperties>
</file>