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321" r:id="rId3"/>
    <p:sldId id="258" r:id="rId4"/>
    <p:sldId id="268" r:id="rId5"/>
    <p:sldId id="269" r:id="rId6"/>
    <p:sldId id="29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318" r:id="rId15"/>
    <p:sldId id="278" r:id="rId16"/>
    <p:sldId id="279" r:id="rId17"/>
    <p:sldId id="280" r:id="rId18"/>
    <p:sldId id="309" r:id="rId19"/>
    <p:sldId id="281" r:id="rId20"/>
    <p:sldId id="297" r:id="rId21"/>
    <p:sldId id="282" r:id="rId22"/>
    <p:sldId id="298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312" r:id="rId31"/>
    <p:sldId id="320" r:id="rId32"/>
    <p:sldId id="291" r:id="rId33"/>
    <p:sldId id="299" r:id="rId34"/>
    <p:sldId id="303" r:id="rId35"/>
    <p:sldId id="319" r:id="rId36"/>
    <p:sldId id="304" r:id="rId37"/>
    <p:sldId id="301" r:id="rId38"/>
    <p:sldId id="305" r:id="rId39"/>
    <p:sldId id="306" r:id="rId40"/>
    <p:sldId id="32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740"/>
  </p:normalViewPr>
  <p:slideViewPr>
    <p:cSldViewPr snapToGrid="0" snapToObjects="1">
      <p:cViewPr varScale="1">
        <p:scale>
          <a:sx n="119" d="100"/>
          <a:sy n="119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E3E3-BA2E-A04E-81C3-B704E144FD4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8BFC7-0C39-2E4A-A938-093BA944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rewrite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trang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unrecommended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: </a:t>
            </a:r>
            <a:r>
              <a:rPr lang="en-US" dirty="0"/>
              <a:t>http://www.w3schools.com/jsref/dom_obj_event.asp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32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nối</a:t>
            </a:r>
            <a:r>
              <a:rPr lang="en-US" baseline="0" dirty="0"/>
              <a:t> string,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ở </a:t>
            </a:r>
            <a:r>
              <a:rPr lang="en-US" baseline="0" dirty="0" err="1"/>
              <a:t>trong</a:t>
            </a:r>
            <a:r>
              <a:rPr lang="en-US" baseline="0" dirty="0"/>
              <a:t> JS,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!= undefined chỗ</a:t>
            </a:r>
            <a:r>
              <a:rPr lang="en-US" baseline="0" dirty="0"/>
              <a:t> nào: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7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parameter </a:t>
            </a:r>
            <a:r>
              <a:rPr lang="en-US" baseline="0" dirty="0" err="1"/>
              <a:t>của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5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Object </a:t>
            </a:r>
            <a:r>
              <a:rPr lang="en-US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cặp</a:t>
            </a:r>
            <a:r>
              <a:rPr lang="en-US" baseline="0" dirty="0"/>
              <a:t> name : value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(JSON)</a:t>
            </a:r>
          </a:p>
          <a:p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JSON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chắc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5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42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JS </a:t>
            </a:r>
            <a:r>
              <a:rPr lang="en-US" baseline="0" dirty="0" err="1"/>
              <a:t>giống</a:t>
            </a:r>
            <a:r>
              <a:rPr lang="en-US" baseline="0" dirty="0"/>
              <a:t> PHP.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8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getElementByTagName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array,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getElementByTagName</a:t>
            </a:r>
            <a:r>
              <a:rPr lang="en-US" baseline="0" dirty="0"/>
              <a:t>(name) </a:t>
            </a:r>
            <a:r>
              <a:rPr lang="en-US" baseline="0" dirty="0" err="1"/>
              <a:t>thì</a:t>
            </a:r>
            <a:r>
              <a:rPr lang="en-US" baseline="0" dirty="0"/>
              <a:t> them index </a:t>
            </a:r>
            <a:r>
              <a:rPr lang="en-US" baseline="0" dirty="0" err="1"/>
              <a:t>vào</a:t>
            </a:r>
            <a:r>
              <a:rPr lang="en-US" baseline="0" dirty="0"/>
              <a:t>: </a:t>
            </a:r>
            <a:r>
              <a:rPr lang="en-US" baseline="0" dirty="0" err="1"/>
              <a:t>getElementByTagName</a:t>
            </a:r>
            <a:r>
              <a:rPr lang="en-US" baseline="0" dirty="0"/>
              <a:t>(“p”)[0];</a:t>
            </a:r>
          </a:p>
          <a:p>
            <a:r>
              <a:rPr lang="en-US" baseline="0" dirty="0" err="1"/>
              <a:t>setAttribute</a:t>
            </a:r>
            <a:r>
              <a:rPr lang="en-US" baseline="0" dirty="0"/>
              <a:t> (attribute, value) : </a:t>
            </a:r>
            <a:r>
              <a:rPr lang="en-US" baseline="0" dirty="0" err="1"/>
              <a:t>Đặt</a:t>
            </a:r>
            <a:r>
              <a:rPr lang="en-US" baseline="0" dirty="0"/>
              <a:t> attribute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value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element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7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095-9DC3-4A47-857C-D655ED3AA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AA87-D2FA-074F-B62E-742C9CB4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7F3-131B-DD4A-96BF-B494BCEF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BE4F-3384-1844-9748-04D1FFE3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7BF8-830E-0E47-8ACD-CEC552D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B10-F3DB-884E-9E6C-E7AF9DC6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E63CF-094A-BE44-9B72-E3D3E5CC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7AC5-EE61-3843-9AA6-63F27C85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50C2-FC17-AD40-B1F9-20A4261C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BE03-0AFC-404C-8544-E9B34AB1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B554B-4C83-DD45-B8FF-F6A3BDF8E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FAE6-71B2-B74A-8563-299533A8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AE34-4798-B341-AAE4-9B3748D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B832-BE42-F648-9BC6-CABE30F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A955-4DB5-9B47-BC96-D1BFF16C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6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4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3B40-1597-C84E-B25F-5CDF145A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E798-D825-4943-B4C6-792F359C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276D-D27B-E74E-A4E1-BE2A6D2C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1EE4-1BAC-454E-B7A3-F037827B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88AC-A3F9-8347-B3E8-85D23E4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8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6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E77-CDF2-CF46-8391-437EB120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C16F-25D3-E448-A6A4-DE76E9EF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D664-80EA-F84C-B48E-CC9A8167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E9E1-CF2B-1C44-9CCF-6E9A8F9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E7F0-305F-F144-971A-C057545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BFB-0EA2-F244-B23C-86E930D3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CDD2-D5DA-3444-8F07-2BF5ACDC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E835-9A32-DD4E-A2F6-B9E64B18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3049-86D1-B742-9AEA-49D8D122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02CF-40FF-D24A-9BFC-CA258C05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6B18-892F-0740-9CA0-6BBA0DFF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D886-D6AA-5B44-91E7-40AE8CD5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FE8A-DEBF-AD48-AAD6-C1715E5C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FD41F-94C6-F34E-AF87-898EDCA2E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8B18E-4200-A247-A125-4D513E2F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C308C-41EC-BF49-BCB1-832FE5021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1A018-ADA6-8547-8C03-35284B44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5C07-02C3-2243-B053-497796F5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A427D-B9E5-3344-99F2-E0D67A0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5DCD-670A-7F47-B76D-AC08460B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5D735-A452-4949-B228-13369557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9F4BC-48C0-2C4B-9F67-09C31289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DF70-6C6B-EE44-85D4-D388A05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BB4C6-5248-9649-911E-9E5C9977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6FB94-FE99-D743-B2AB-FB8492CB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0B9D-D6C7-C049-840A-9272A382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09D-D7E8-9345-866F-56D55A3E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6E9D-0210-894C-B660-F506E67A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132E-699E-0F4E-B6CB-794B3502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44D1-E8CA-1B44-B5C6-662C3492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F8C6-7E10-F344-8DB9-49369D95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2F32-1A44-0549-B40E-9EB8A5DE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4853-183E-994B-AD9D-36C5AE0D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4EEC3-9743-3148-B0F0-98A2EB09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CC59-DBC7-4940-8F9E-91976D1C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37ACF-82B0-9247-973F-32CF25BE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FFAE-13E7-F943-B99D-FA6ADF3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DEADA-000A-834C-804E-D762CDDB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3B96-9AF7-CD4D-80E0-0C2FA076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2F5E-4F51-9442-960B-60C0853F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E2C3-892F-BA4F-B635-0DF3243D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0A1-18A4-4E41-9E97-67BB3AED072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C304-6CB5-F748-B679-27929EC3C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1465-38E7-364D-BB68-49DE364F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E1F61-6D22-944D-83E2-3EAC868D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84" y="2981151"/>
            <a:ext cx="10058400" cy="895697"/>
          </a:xfrm>
        </p:spPr>
        <p:txBody>
          <a:bodyPr/>
          <a:lstStyle/>
          <a:p>
            <a:pPr algn="ctr"/>
            <a:r>
              <a:rPr lang="en-US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86" y="1634837"/>
            <a:ext cx="462915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971800"/>
            <a:ext cx="76962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1" y="5029201"/>
            <a:ext cx="3476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object, </a:t>
            </a:r>
            <a:r>
              <a:rPr lang="en-US" dirty="0" err="1"/>
              <a:t>dùng</a:t>
            </a: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tenbien.tenAttribute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114300" indent="0">
              <a:buNone/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	“Fiat”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 	500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	white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67732"/>
            <a:ext cx="47815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743201"/>
            <a:ext cx="213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“</a:t>
            </a:r>
            <a:r>
              <a:rPr lang="en-US" dirty="0" err="1"/>
              <a:t>thứ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Some-event</a:t>
            </a:r>
            <a:r>
              <a:rPr lang="en-US" i="1" dirty="0"/>
              <a:t>: </a:t>
            </a:r>
            <a:r>
              <a:rPr lang="en-US" dirty="0"/>
              <a:t>Tên sự kiện (onclick, onmouseover,…)</a:t>
            </a:r>
          </a:p>
          <a:p>
            <a:pPr marL="114300" indent="0">
              <a:buNone/>
            </a:pPr>
            <a:r>
              <a:rPr lang="en-US" i="1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JS</a:t>
            </a:r>
            <a:r>
              <a:rPr lang="en-US" i="1" dirty="0"/>
              <a:t>: </a:t>
            </a:r>
            <a:r>
              <a:rPr lang="en-US" dirty="0"/>
              <a:t>Code JS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19314"/>
            <a:ext cx="470535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810001"/>
            <a:ext cx="5019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Sử dụng eventlistener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85" y="2106647"/>
            <a:ext cx="49911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068093"/>
            <a:ext cx="26289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63" y="3528819"/>
            <a:ext cx="4791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(String)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Tính độ dài chuỗi sử dụng hàm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 index, length)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362201"/>
            <a:ext cx="2667000" cy="1467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 = 26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4556956"/>
            <a:ext cx="3352800" cy="86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173" y="4845530"/>
            <a:ext cx="8001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082" y="6173993"/>
            <a:ext cx="3352800" cy="45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6228454"/>
            <a:ext cx="8001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string sang array,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split(String separator)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37719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4000500"/>
            <a:ext cx="4695825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419601"/>
            <a:ext cx="2857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763000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(Number)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49" y="2124075"/>
            <a:ext cx="35909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67001"/>
            <a:ext cx="6667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486400"/>
            <a:ext cx="3619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textField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gia_tri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tenID.value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5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686800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828801"/>
            <a:ext cx="73818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60236"/>
            <a:ext cx="65722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63" y="4419601"/>
            <a:ext cx="1743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620000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1"/>
            <a:ext cx="73152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65913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8" y="4648201"/>
            <a:ext cx="2752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81201"/>
            <a:ext cx="7304854" cy="47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PHP (x = 6; y =3)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2362201"/>
            <a:ext cx="8277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– </a:t>
            </a:r>
            <a:r>
              <a:rPr lang="en-US" dirty="0" err="1"/>
              <a:t>elseif</a:t>
            </a:r>
            <a:r>
              <a:rPr lang="en-US" dirty="0"/>
              <a:t> –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Switch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57400"/>
            <a:ext cx="74104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31" y="4512252"/>
            <a:ext cx="3267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while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0"/>
            <a:ext cx="456247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29050"/>
            <a:ext cx="321945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8" y="5313508"/>
            <a:ext cx="3076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“Tree of Objects”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9" y="2296757"/>
            <a:ext cx="6416422" cy="37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800"/>
            <a:ext cx="8153400" cy="1336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338308"/>
            <a:ext cx="8153400" cy="15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8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67486"/>
            <a:ext cx="4578323" cy="5455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2161742"/>
            <a:ext cx="4989967" cy="38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62575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document.getElementById(“id”).addEventListener(“event”, function(){</a:t>
            </a: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</a:t>
            </a:r>
            <a:r>
              <a:rPr lang="en-US" dirty="0" err="1"/>
              <a:t>Thêm</a:t>
            </a:r>
            <a:r>
              <a:rPr lang="en-US" dirty="0"/>
              <a:t> một sự kiện xử lí cho đối tượng có id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addEventListener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2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/>
              <a:t>CSS: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dung(content) </a:t>
            </a:r>
            <a:r>
              <a:rPr lang="en-US" dirty="0" err="1"/>
              <a:t>của</a:t>
            </a:r>
            <a:r>
              <a:rPr lang="en-US" dirty="0"/>
              <a:t> HTML.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HTML.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CSS</a:t>
            </a:r>
          </a:p>
          <a:p>
            <a:pPr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(Validate)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643857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document.querySelector(“[class | id]”).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(‘event’, function(){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//code goes here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cs typeface="Courier New" panose="02070309020205020404" pitchFamily="49" charset="0"/>
              </a:rPr>
              <a:t>Lấy</a:t>
            </a:r>
            <a:r>
              <a:rPr lang="en-US" dirty="0">
                <a:cs typeface="Courier New" panose="02070309020205020404" pitchFamily="49" charset="0"/>
              </a:rPr>
              <a:t> element </a:t>
            </a:r>
            <a:r>
              <a:rPr lang="en-US" dirty="0" err="1">
                <a:cs typeface="Courier New" panose="02070309020205020404" pitchFamily="49" charset="0"/>
              </a:rPr>
              <a:t>với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phần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class </a:t>
            </a:r>
            <a:r>
              <a:rPr lang="en-US" dirty="0" err="1">
                <a:cs typeface="Courier New" panose="02070309020205020404" pitchFamily="49" charset="0"/>
              </a:rPr>
              <a:t>là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myclass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60" y="3608936"/>
            <a:ext cx="6966480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click </a:t>
            </a:r>
            <a:r>
              <a:rPr lang="en-US" dirty="0" err="1"/>
              <a:t>vào</a:t>
            </a:r>
            <a:r>
              <a:rPr lang="en-US" dirty="0"/>
              <a:t> element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button)</a:t>
            </a:r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load/unload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&lt;body&gt; </a:t>
            </a:r>
            <a:r>
              <a:rPr lang="en-US" dirty="0" err="1"/>
              <a:t>để</a:t>
            </a:r>
            <a:r>
              <a:rPr lang="en-US" dirty="0"/>
              <a:t> load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con </a:t>
            </a:r>
            <a:r>
              <a:rPr lang="en-US" dirty="0" err="1"/>
              <a:t>chuột</a:t>
            </a:r>
            <a:r>
              <a:rPr lang="en-US" dirty="0"/>
              <a:t> hover </a:t>
            </a:r>
            <a:r>
              <a:rPr lang="en-US" dirty="0" err="1"/>
              <a:t>vào</a:t>
            </a:r>
            <a:r>
              <a:rPr lang="en-US" dirty="0"/>
              <a:t> element,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element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hover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74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Browser Obj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dirty="0"/>
              <a:t>Pop up alert</a:t>
            </a:r>
          </a:p>
          <a:p>
            <a:pPr>
              <a:lnSpc>
                <a:spcPct val="150000"/>
              </a:lnSpc>
            </a:pPr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341284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URL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address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/>
              <a:t> web,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location.href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Window.location.hostname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domain name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filename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Window.location.protocol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(HTTP / HTTPS)</a:t>
            </a:r>
          </a:p>
        </p:txBody>
      </p:sp>
    </p:spTree>
    <p:extLst>
      <p:ext uri="{BB962C8B-B14F-4D97-AF65-F5344CB8AC3E}">
        <p14:creationId xmlns:p14="http://schemas.microsoft.com/office/powerpoint/2010/main" val="412794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905000"/>
            <a:ext cx="3714750" cy="3905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124200"/>
            <a:ext cx="3124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0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Back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History.forward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Forward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2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alert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1" y="2371254"/>
            <a:ext cx="6477297" cy="25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(function(){callback()},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 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3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API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(function(){callback()},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slider </a:t>
            </a:r>
            <a:r>
              <a:rPr lang="en-US" dirty="0" err="1"/>
              <a:t>autochange</a:t>
            </a:r>
            <a:r>
              <a:rPr lang="en-US" dirty="0"/>
              <a:t> slide.</a:t>
            </a:r>
          </a:p>
        </p:txBody>
      </p:sp>
    </p:spTree>
    <p:extLst>
      <p:ext uri="{BB962C8B-B14F-4D97-AF65-F5344CB8AC3E}">
        <p14:creationId xmlns:p14="http://schemas.microsoft.com/office/powerpoint/2010/main" val="327769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67389-279B-2742-A432-5A4E5F12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3" y="4380855"/>
            <a:ext cx="3336936" cy="22485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44222D-FF42-CB4E-ABDB-A3A76EDC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23" y="3759200"/>
            <a:ext cx="2349500" cy="287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311E0F-C44B-A34A-832F-2E6C8349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43" y="2044071"/>
            <a:ext cx="3237052" cy="21421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C0DC6B-B07C-7844-83CA-C7BA3EF66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023" y="2409857"/>
            <a:ext cx="2806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9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93E-3284-DF4F-AC7B-05531025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4FA12-027E-8C4D-8192-CE0E1D89A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31" y="3021594"/>
            <a:ext cx="4394200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3D393-EEEF-AE4C-BEC7-A6926743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250194"/>
            <a:ext cx="29972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83595-6130-DB46-8627-FBF5B2FD6EB8}"/>
              </a:ext>
            </a:extLst>
          </p:cNvPr>
          <p:cNvSpPr txBox="1"/>
          <p:nvPr/>
        </p:nvSpPr>
        <p:spPr>
          <a:xfrm>
            <a:off x="733331" y="1584356"/>
            <a:ext cx="98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85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Khai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báo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trước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thẻ</a:t>
            </a:r>
            <a:r>
              <a:rPr lang="en-US" dirty="0">
                <a:cs typeface="Courier New" panose="02070309020205020404" pitchFamily="49" charset="0"/>
              </a:rPr>
              <a:t> &lt;/body&gt;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	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									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			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1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alert(String text)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endParaRPr lang="en-US" dirty="0"/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 element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console.log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Console.log(String text);</a:t>
            </a:r>
          </a:p>
        </p:txBody>
      </p:sp>
    </p:spTree>
    <p:extLst>
      <p:ext uri="{BB962C8B-B14F-4D97-AF65-F5344CB8AC3E}">
        <p14:creationId xmlns:p14="http://schemas.microsoft.com/office/powerpoint/2010/main" val="15427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Alertbox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Document.write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2057401"/>
            <a:ext cx="2438400" cy="2025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2057400"/>
            <a:ext cx="416052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419601"/>
            <a:ext cx="2533650" cy="233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1" y="4420409"/>
            <a:ext cx="2695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(“__”)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Console.log(“___”)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3124200" cy="191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2038928"/>
            <a:ext cx="27146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524376"/>
            <a:ext cx="24193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524375"/>
            <a:ext cx="4724400" cy="10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</a:t>
            </a:r>
            <a:r>
              <a:rPr lang="en-US" dirty="0" err="1"/>
              <a:t>var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//output 11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Về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phép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tính</a:t>
            </a:r>
            <a:r>
              <a:rPr lang="en-US" dirty="0">
                <a:cs typeface="Courier New" panose="02070309020205020404" pitchFamily="49" charset="0"/>
              </a:rPr>
              <a:t>, JS </a:t>
            </a:r>
            <a:r>
              <a:rPr lang="en-US" dirty="0" err="1">
                <a:cs typeface="Courier New" panose="02070309020205020404" pitchFamily="49" charset="0"/>
              </a:rPr>
              <a:t>vẫn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+,-,*,/,%,++,-- </a:t>
            </a:r>
            <a:r>
              <a:rPr lang="en-US" dirty="0" err="1">
                <a:cs typeface="Courier New" panose="02070309020205020404" pitchFamily="49" charset="0"/>
              </a:rPr>
              <a:t>như</a:t>
            </a:r>
            <a:r>
              <a:rPr lang="en-US" dirty="0">
                <a:cs typeface="Courier New" panose="02070309020205020404" pitchFamily="49" charset="0"/>
              </a:rPr>
              <a:t> PHP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Comment,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>
                <a:cs typeface="Courier New" panose="02070309020205020404" pitchFamily="49" charset="0"/>
              </a:rPr>
              <a:t>và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/**/</a:t>
            </a:r>
          </a:p>
          <a:p>
            <a:r>
              <a:rPr lang="en-US" dirty="0" err="1">
                <a:cs typeface="Courier New" panose="02070309020205020404" pitchFamily="49" charset="0"/>
              </a:rPr>
              <a:t>Nối</a:t>
            </a:r>
            <a:r>
              <a:rPr lang="en-US" dirty="0">
                <a:cs typeface="Courier New" panose="02070309020205020404" pitchFamily="49" charset="0"/>
              </a:rPr>
              <a:t> string,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dấu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cộng</a:t>
            </a:r>
            <a:r>
              <a:rPr lang="en-US" dirty="0">
                <a:cs typeface="Courier New" panose="02070309020205020404" pitchFamily="49" charset="0"/>
              </a:rPr>
              <a:t> (+)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1" y="5707713"/>
            <a:ext cx="8096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3" y="5602288"/>
            <a:ext cx="2228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: true/false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: Invalid / not exist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Undefined: </a:t>
            </a:r>
            <a:r>
              <a:rPr lang="en-US" dirty="0">
                <a:cs typeface="Courier New" panose="02070309020205020404" pitchFamily="49" charset="0"/>
              </a:rPr>
              <a:t>Value is not assigned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Object: </a:t>
            </a:r>
            <a:r>
              <a:rPr lang="en-US" dirty="0">
                <a:cs typeface="Courier New" panose="02070309020205020404" pitchFamily="49" charset="0"/>
              </a:rPr>
              <a:t>Collection of 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literial: {key: value}. Eg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5029201"/>
            <a:ext cx="4743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4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{9D2CA572-83AB-AC4F-96DE-59DB91B26D05}tf10001061</Template>
  <TotalTime>141</TotalTime>
  <Words>1195</Words>
  <Application>Microsoft Macintosh PowerPoint</Application>
  <PresentationFormat>Widescreen</PresentationFormat>
  <Paragraphs>260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Courier New</vt:lpstr>
      <vt:lpstr>Office Theme</vt:lpstr>
      <vt:lpstr>Adjacency</vt:lpstr>
      <vt:lpstr>JavaScript</vt:lpstr>
      <vt:lpstr>Nội dung</vt:lpstr>
      <vt:lpstr>2. Javascript</vt:lpstr>
      <vt:lpstr>Declare javascript thế nào</vt:lpstr>
      <vt:lpstr>Viết lên màn hình</vt:lpstr>
      <vt:lpstr>Demo (JS_Demo1.html)</vt:lpstr>
      <vt:lpstr>Demo (JS_Demo1.html)</vt:lpstr>
      <vt:lpstr>Biến và các phép tính</vt:lpstr>
      <vt:lpstr>Kiểu dữ liệu (Data type)</vt:lpstr>
      <vt:lpstr>Hàm (function)</vt:lpstr>
      <vt:lpstr>Object literal</vt:lpstr>
      <vt:lpstr>Sự kiện trong JS</vt:lpstr>
      <vt:lpstr>Lắng nghe sự kiện trong Javascript</vt:lpstr>
      <vt:lpstr>Một số hàm xử lí thông dụng(String)</vt:lpstr>
      <vt:lpstr>Một số hàm xử lí thông dụng</vt:lpstr>
      <vt:lpstr>Một số hàm xử lí thông dụng (Number)</vt:lpstr>
      <vt:lpstr>Hàm xử lí thông dụng</vt:lpstr>
      <vt:lpstr>Một số hàm xử lí thông dụng (Date)</vt:lpstr>
      <vt:lpstr>Datetime demo</vt:lpstr>
      <vt:lpstr>Một số hàm xử lí thông dụng (Date)</vt:lpstr>
      <vt:lpstr>Demo</vt:lpstr>
      <vt:lpstr>So sánh trong JS</vt:lpstr>
      <vt:lpstr>So sánh trong JS</vt:lpstr>
      <vt:lpstr>Control statement trong JS</vt:lpstr>
      <vt:lpstr>Control statement JS</vt:lpstr>
      <vt:lpstr>DOM manipulation</vt:lpstr>
      <vt:lpstr>Những hàm xử lí DOM cơ bản</vt:lpstr>
      <vt:lpstr>Ví dụ</vt:lpstr>
      <vt:lpstr>Hàm xử DOM cơ bản</vt:lpstr>
      <vt:lpstr>Query selector</vt:lpstr>
      <vt:lpstr>Một số sự kiện cơ bản</vt:lpstr>
      <vt:lpstr>Javascript Browser Obj Model</vt:lpstr>
      <vt:lpstr>Location</vt:lpstr>
      <vt:lpstr>Cách nhớ</vt:lpstr>
      <vt:lpstr>History</vt:lpstr>
      <vt:lpstr>Pop up alert</vt:lpstr>
      <vt:lpstr>Timing</vt:lpstr>
      <vt:lpstr>Demo</vt:lpstr>
      <vt:lpstr>Demo với tham số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Bootstrap</dc:title>
  <dc:creator>nguyen_huu cam</dc:creator>
  <cp:lastModifiedBy>nguyen_huu cam</cp:lastModifiedBy>
  <cp:revision>81</cp:revision>
  <dcterms:created xsi:type="dcterms:W3CDTF">2020-11-19T16:20:58Z</dcterms:created>
  <dcterms:modified xsi:type="dcterms:W3CDTF">2021-03-30T10:01:35Z</dcterms:modified>
</cp:coreProperties>
</file>