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63"/>
  </p:notesMasterIdLst>
  <p:sldIdLst>
    <p:sldId id="256" r:id="rId2"/>
    <p:sldId id="257" r:id="rId3"/>
    <p:sldId id="258" r:id="rId4"/>
    <p:sldId id="259" r:id="rId5"/>
    <p:sldId id="318" r:id="rId6"/>
    <p:sldId id="301" r:id="rId7"/>
    <p:sldId id="319" r:id="rId8"/>
    <p:sldId id="320" r:id="rId9"/>
    <p:sldId id="325" r:id="rId10"/>
    <p:sldId id="321" r:id="rId11"/>
    <p:sldId id="322" r:id="rId12"/>
    <p:sldId id="323" r:id="rId13"/>
    <p:sldId id="260" r:id="rId14"/>
    <p:sldId id="262" r:id="rId15"/>
    <p:sldId id="326" r:id="rId16"/>
    <p:sldId id="261" r:id="rId17"/>
    <p:sldId id="264" r:id="rId18"/>
    <p:sldId id="265" r:id="rId19"/>
    <p:sldId id="266" r:id="rId20"/>
    <p:sldId id="332" r:id="rId21"/>
    <p:sldId id="333" r:id="rId22"/>
    <p:sldId id="306" r:id="rId23"/>
    <p:sldId id="293" r:id="rId24"/>
    <p:sldId id="336" r:id="rId25"/>
    <p:sldId id="337" r:id="rId26"/>
    <p:sldId id="338" r:id="rId27"/>
    <p:sldId id="339" r:id="rId28"/>
    <p:sldId id="307" r:id="rId29"/>
    <p:sldId id="340" r:id="rId30"/>
    <p:sldId id="308" r:id="rId31"/>
    <p:sldId id="334" r:id="rId32"/>
    <p:sldId id="327" r:id="rId33"/>
    <p:sldId id="316" r:id="rId34"/>
    <p:sldId id="317" r:id="rId35"/>
    <p:sldId id="309" r:id="rId36"/>
    <p:sldId id="310" r:id="rId37"/>
    <p:sldId id="312" r:id="rId38"/>
    <p:sldId id="311" r:id="rId39"/>
    <p:sldId id="313" r:id="rId40"/>
    <p:sldId id="314" r:id="rId41"/>
    <p:sldId id="315" r:id="rId42"/>
    <p:sldId id="277" r:id="rId43"/>
    <p:sldId id="276" r:id="rId44"/>
    <p:sldId id="335" r:id="rId45"/>
    <p:sldId id="279" r:id="rId46"/>
    <p:sldId id="280" r:id="rId47"/>
    <p:sldId id="281" r:id="rId48"/>
    <p:sldId id="282" r:id="rId49"/>
    <p:sldId id="283" r:id="rId50"/>
    <p:sldId id="284" r:id="rId51"/>
    <p:sldId id="285" r:id="rId52"/>
    <p:sldId id="286" r:id="rId53"/>
    <p:sldId id="341" r:id="rId54"/>
    <p:sldId id="287" r:id="rId55"/>
    <p:sldId id="288" r:id="rId56"/>
    <p:sldId id="290" r:id="rId57"/>
    <p:sldId id="324" r:id="rId58"/>
    <p:sldId id="328" r:id="rId59"/>
    <p:sldId id="329" r:id="rId60"/>
    <p:sldId id="330" r:id="rId61"/>
    <p:sldId id="331"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23"/>
    <p:restoredTop sz="89336" autoAdjust="0"/>
  </p:normalViewPr>
  <p:slideViewPr>
    <p:cSldViewPr>
      <p:cViewPr>
        <p:scale>
          <a:sx n="92" d="100"/>
          <a:sy n="92" d="100"/>
        </p:scale>
        <p:origin x="-64" y="-2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2278DB-3E69-4ECF-91EF-6582B57E23D5}" type="datetimeFigureOut">
              <a:rPr lang="en-US" smtClean="0"/>
              <a:t>4/9/21</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26F861-6EC0-48FE-9E92-5A15C7A0F812}" type="slidenum">
              <a:rPr lang="en-US" smtClean="0"/>
              <a:t>‹#›</a:t>
            </a:fld>
            <a:endParaRPr lang="en-US" dirty="0"/>
          </a:p>
        </p:txBody>
      </p:sp>
    </p:spTree>
    <p:extLst>
      <p:ext uri="{BB962C8B-B14F-4D97-AF65-F5344CB8AC3E}">
        <p14:creationId xmlns:p14="http://schemas.microsoft.com/office/powerpoint/2010/main" val="2364661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err="1">
                <a:latin typeface="Calibri"/>
              </a:rPr>
            </a:br>
            <a:endParaRPr lang="en-US" dirty="0"/>
          </a:p>
          <a:p>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5926F861-6EC0-48FE-9E92-5A15C7A0F812}" type="slidenum">
              <a:rPr lang="en-US" smtClean="0"/>
              <a:t>1</a:t>
            </a:fld>
            <a:endParaRPr lang="en-US"/>
          </a:p>
        </p:txBody>
      </p:sp>
    </p:spTree>
    <p:extLst>
      <p:ext uri="{BB962C8B-B14F-4D97-AF65-F5344CB8AC3E}">
        <p14:creationId xmlns:p14="http://schemas.microsoft.com/office/powerpoint/2010/main" val="31878577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Push:</a:t>
            </a:r>
            <a:r>
              <a:rPr lang="en-US" baseline="0" dirty="0"/>
              <a:t> </a:t>
            </a:r>
            <a:r>
              <a:rPr lang="en-US" baseline="0" dirty="0" err="1"/>
              <a:t>Đẩy</a:t>
            </a:r>
            <a:r>
              <a:rPr lang="en-US" baseline="0" dirty="0"/>
              <a:t> </a:t>
            </a:r>
            <a:r>
              <a:rPr lang="en-US" baseline="0" dirty="0" err="1"/>
              <a:t>thay</a:t>
            </a:r>
            <a:r>
              <a:rPr lang="en-US" baseline="0" dirty="0"/>
              <a:t> </a:t>
            </a:r>
            <a:r>
              <a:rPr lang="en-US" baseline="0" dirty="0" err="1"/>
              <a:t>đổi</a:t>
            </a:r>
            <a:r>
              <a:rPr lang="en-US" baseline="0" dirty="0"/>
              <a:t> </a:t>
            </a:r>
            <a:r>
              <a:rPr lang="en-US" baseline="0" dirty="0" err="1"/>
              <a:t>lên</a:t>
            </a:r>
            <a:r>
              <a:rPr lang="en-US" baseline="0" dirty="0"/>
              <a:t> server</a:t>
            </a:r>
            <a:endParaRPr lang="en-US" dirty="0"/>
          </a:p>
        </p:txBody>
      </p:sp>
      <p:sp>
        <p:nvSpPr>
          <p:cNvPr id="4" name="Slide Number Placeholder 3"/>
          <p:cNvSpPr>
            <a:spLocks noGrp="1"/>
          </p:cNvSpPr>
          <p:nvPr>
            <p:ph type="sldNum" sz="quarter" idx="10"/>
          </p:nvPr>
        </p:nvSpPr>
        <p:spPr/>
        <p:txBody>
          <a:bodyPr/>
          <a:lstStyle/>
          <a:p>
            <a:fld id="{5926F861-6EC0-48FE-9E92-5A15C7A0F812}" type="slidenum">
              <a:rPr lang="en-US" smtClean="0"/>
              <a:t>30</a:t>
            </a:fld>
            <a:endParaRPr lang="en-US" dirty="0"/>
          </a:p>
        </p:txBody>
      </p:sp>
    </p:spTree>
    <p:extLst>
      <p:ext uri="{BB962C8B-B14F-4D97-AF65-F5344CB8AC3E}">
        <p14:creationId xmlns:p14="http://schemas.microsoft.com/office/powerpoint/2010/main" val="40124755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Tracked files are files that were in the last snapshot; they can be unmodified, modified, or staged. Untracked files are everything else – any files in your working directory that were not in your last snapshot and are not in your staging area.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When you first clone a repository, all of your files will be tracked and unmodified because </a:t>
            </a:r>
            <a:r>
              <a:rPr lang="en-US" sz="1200" b="0" i="0" kern="1200" dirty="0" err="1">
                <a:solidFill>
                  <a:schemeClr val="tx1"/>
                </a:solidFill>
                <a:effectLst/>
                <a:latin typeface="+mn-lt"/>
                <a:ea typeface="+mn-ea"/>
                <a:cs typeface="+mn-cs"/>
              </a:rPr>
              <a:t>Git</a:t>
            </a:r>
            <a:r>
              <a:rPr lang="en-US" sz="1200" b="0" i="0" kern="1200" dirty="0">
                <a:solidFill>
                  <a:schemeClr val="tx1"/>
                </a:solidFill>
                <a:effectLst/>
                <a:latin typeface="+mn-lt"/>
                <a:ea typeface="+mn-ea"/>
                <a:cs typeface="+mn-cs"/>
              </a:rPr>
              <a:t> just checked them out and you haven’t edited </a:t>
            </a:r>
            <a:r>
              <a:rPr lang="en-US" sz="1200" b="0" i="0" kern="1200">
                <a:solidFill>
                  <a:schemeClr val="tx1"/>
                </a:solidFill>
                <a:effectLst/>
                <a:latin typeface="+mn-lt"/>
                <a:ea typeface="+mn-ea"/>
                <a:cs typeface="+mn-cs"/>
              </a:rPr>
              <a:t>anything.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As you edit files, </a:t>
            </a:r>
            <a:r>
              <a:rPr lang="en-US" sz="1200" b="0" i="0" kern="1200" dirty="0" err="1">
                <a:solidFill>
                  <a:schemeClr val="tx1"/>
                </a:solidFill>
                <a:effectLst/>
                <a:latin typeface="+mn-lt"/>
                <a:ea typeface="+mn-ea"/>
                <a:cs typeface="+mn-cs"/>
              </a:rPr>
              <a:t>Git</a:t>
            </a:r>
            <a:r>
              <a:rPr lang="en-US" sz="1200" b="0" i="0" kern="1200" dirty="0">
                <a:solidFill>
                  <a:schemeClr val="tx1"/>
                </a:solidFill>
                <a:effectLst/>
                <a:latin typeface="+mn-lt"/>
                <a:ea typeface="+mn-ea"/>
                <a:cs typeface="+mn-cs"/>
              </a:rPr>
              <a:t> sees them as modified, because you’ve changed them since your last commit. You stage these modified files and then commit all your staged changes, and the cycle repeats.</a:t>
            </a:r>
          </a:p>
          <a:p>
            <a:endParaRPr lang="en-US" dirty="0"/>
          </a:p>
        </p:txBody>
      </p:sp>
      <p:sp>
        <p:nvSpPr>
          <p:cNvPr id="4" name="Slide Number Placeholder 3"/>
          <p:cNvSpPr>
            <a:spLocks noGrp="1"/>
          </p:cNvSpPr>
          <p:nvPr>
            <p:ph type="sldNum" sz="quarter" idx="10"/>
          </p:nvPr>
        </p:nvSpPr>
        <p:spPr/>
        <p:txBody>
          <a:bodyPr/>
          <a:lstStyle/>
          <a:p>
            <a:fld id="{5926F861-6EC0-48FE-9E92-5A15C7A0F812}" type="slidenum">
              <a:rPr lang="en-US" smtClean="0"/>
              <a:t>32</a:t>
            </a:fld>
            <a:endParaRPr lang="en-US" dirty="0"/>
          </a:p>
        </p:txBody>
      </p:sp>
    </p:spTree>
    <p:extLst>
      <p:ext uri="{BB962C8B-B14F-4D97-AF65-F5344CB8AC3E}">
        <p14:creationId xmlns:p14="http://schemas.microsoft.com/office/powerpoint/2010/main" val="828475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Staging area:</a:t>
            </a:r>
            <a:r>
              <a:rPr lang="en-US" baseline="0" dirty="0"/>
              <a:t> </a:t>
            </a:r>
            <a:r>
              <a:rPr lang="en-US" baseline="0" dirty="0" err="1"/>
              <a:t>Khu</a:t>
            </a:r>
            <a:r>
              <a:rPr lang="en-US" baseline="0" dirty="0"/>
              <a:t> </a:t>
            </a:r>
            <a:r>
              <a:rPr lang="en-US" baseline="0" dirty="0" err="1"/>
              <a:t>vực</a:t>
            </a:r>
            <a:r>
              <a:rPr lang="en-US" baseline="0" dirty="0"/>
              <a:t> </a:t>
            </a:r>
            <a:r>
              <a:rPr lang="en-US" baseline="0" dirty="0" err="1"/>
              <a:t>được</a:t>
            </a:r>
            <a:r>
              <a:rPr lang="en-US" baseline="0" dirty="0"/>
              <a:t> </a:t>
            </a:r>
            <a:r>
              <a:rPr lang="en-US" baseline="0" dirty="0" err="1"/>
              <a:t>chuẩn</a:t>
            </a:r>
            <a:r>
              <a:rPr lang="en-US" baseline="0" dirty="0"/>
              <a:t> </a:t>
            </a:r>
            <a:r>
              <a:rPr lang="en-US" baseline="0" dirty="0" err="1"/>
              <a:t>bị</a:t>
            </a:r>
            <a:r>
              <a:rPr lang="en-US" baseline="0" dirty="0"/>
              <a:t> </a:t>
            </a:r>
            <a:r>
              <a:rPr lang="en-US" baseline="0" dirty="0" err="1"/>
              <a:t>cho</a:t>
            </a:r>
            <a:r>
              <a:rPr lang="en-US" baseline="0" dirty="0"/>
              <a:t> </a:t>
            </a:r>
            <a:r>
              <a:rPr lang="en-US" baseline="0" dirty="0" err="1"/>
              <a:t>quá</a:t>
            </a:r>
            <a:r>
              <a:rPr lang="en-US" baseline="0" dirty="0"/>
              <a:t> </a:t>
            </a:r>
            <a:r>
              <a:rPr lang="en-US" baseline="0" dirty="0" err="1"/>
              <a:t>trình</a:t>
            </a:r>
            <a:r>
              <a:rPr lang="en-US" baseline="0" dirty="0"/>
              <a:t> commit</a:t>
            </a:r>
            <a:endParaRPr lang="en-US" dirty="0"/>
          </a:p>
        </p:txBody>
      </p:sp>
      <p:sp>
        <p:nvSpPr>
          <p:cNvPr id="4" name="Slide Number Placeholder 3"/>
          <p:cNvSpPr>
            <a:spLocks noGrp="1"/>
          </p:cNvSpPr>
          <p:nvPr>
            <p:ph type="sldNum" sz="quarter" idx="10"/>
          </p:nvPr>
        </p:nvSpPr>
        <p:spPr/>
        <p:txBody>
          <a:bodyPr/>
          <a:lstStyle/>
          <a:p>
            <a:fld id="{5926F861-6EC0-48FE-9E92-5A15C7A0F812}" type="slidenum">
              <a:rPr lang="en-US" smtClean="0"/>
              <a:t>33</a:t>
            </a:fld>
            <a:endParaRPr lang="en-US" dirty="0"/>
          </a:p>
        </p:txBody>
      </p:sp>
    </p:spTree>
    <p:extLst>
      <p:ext uri="{BB962C8B-B14F-4D97-AF65-F5344CB8AC3E}">
        <p14:creationId xmlns:p14="http://schemas.microsoft.com/office/powerpoint/2010/main" val="11244949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Git</a:t>
            </a:r>
            <a:r>
              <a:rPr lang="en-US" dirty="0"/>
              <a:t> add .: Add </a:t>
            </a:r>
            <a:r>
              <a:rPr lang="en-US" dirty="0" err="1"/>
              <a:t>tất</a:t>
            </a:r>
            <a:r>
              <a:rPr lang="en-US" baseline="0" dirty="0"/>
              <a:t> </a:t>
            </a:r>
            <a:r>
              <a:rPr lang="en-US" baseline="0" dirty="0" err="1"/>
              <a:t>cả</a:t>
            </a:r>
            <a:r>
              <a:rPr lang="en-US" baseline="0" dirty="0"/>
              <a:t> </a:t>
            </a:r>
            <a:r>
              <a:rPr lang="en-US" baseline="0" dirty="0" err="1"/>
              <a:t>các</a:t>
            </a:r>
            <a:r>
              <a:rPr lang="en-US" baseline="0" dirty="0"/>
              <a:t> file </a:t>
            </a:r>
            <a:r>
              <a:rPr lang="en-US" baseline="0" dirty="0" err="1"/>
              <a:t>vào</a:t>
            </a:r>
            <a:r>
              <a:rPr lang="en-US" baseline="0" dirty="0"/>
              <a:t> staged area.</a:t>
            </a:r>
            <a:endParaRPr lang="en-US" dirty="0"/>
          </a:p>
        </p:txBody>
      </p:sp>
      <p:sp>
        <p:nvSpPr>
          <p:cNvPr id="4" name="Slide Number Placeholder 3"/>
          <p:cNvSpPr>
            <a:spLocks noGrp="1"/>
          </p:cNvSpPr>
          <p:nvPr>
            <p:ph type="sldNum" sz="quarter" idx="10"/>
          </p:nvPr>
        </p:nvSpPr>
        <p:spPr/>
        <p:txBody>
          <a:bodyPr/>
          <a:lstStyle/>
          <a:p>
            <a:fld id="{5926F861-6EC0-48FE-9E92-5A15C7A0F812}" type="slidenum">
              <a:rPr lang="en-US" smtClean="0"/>
              <a:t>37</a:t>
            </a:fld>
            <a:endParaRPr lang="en-US" dirty="0"/>
          </a:p>
        </p:txBody>
      </p:sp>
    </p:spTree>
    <p:extLst>
      <p:ext uri="{BB962C8B-B14F-4D97-AF65-F5344CB8AC3E}">
        <p14:creationId xmlns:p14="http://schemas.microsoft.com/office/powerpoint/2010/main" val="27563284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26F861-6EC0-48FE-9E92-5A15C7A0F812}" type="slidenum">
              <a:rPr lang="en-US" smtClean="0"/>
              <a:t>39</a:t>
            </a:fld>
            <a:endParaRPr lang="en-US" dirty="0"/>
          </a:p>
        </p:txBody>
      </p:sp>
    </p:spTree>
    <p:extLst>
      <p:ext uri="{BB962C8B-B14F-4D97-AF65-F5344CB8AC3E}">
        <p14:creationId xmlns:p14="http://schemas.microsoft.com/office/powerpoint/2010/main" val="33801866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Tip chia nhánh:</a:t>
            </a:r>
            <a:r>
              <a:rPr lang="en-US" baseline="0" dirty="0"/>
              <a:t> Mỗi issue là 1 branch, làm xong thì merge branch vào nhánh chính, xóa nhánh issue đó đi.</a:t>
            </a:r>
            <a:endParaRPr lang="en-US" dirty="0"/>
          </a:p>
        </p:txBody>
      </p:sp>
      <p:sp>
        <p:nvSpPr>
          <p:cNvPr id="4" name="Slide Number Placeholder 3"/>
          <p:cNvSpPr>
            <a:spLocks noGrp="1"/>
          </p:cNvSpPr>
          <p:nvPr>
            <p:ph type="sldNum" sz="quarter" idx="10"/>
          </p:nvPr>
        </p:nvSpPr>
        <p:spPr/>
        <p:txBody>
          <a:bodyPr/>
          <a:lstStyle/>
          <a:p>
            <a:fld id="{5926F861-6EC0-48FE-9E92-5A15C7A0F812}" type="slidenum">
              <a:rPr lang="en-US" smtClean="0"/>
              <a:t>45</a:t>
            </a:fld>
            <a:endParaRPr lang="en-US" dirty="0"/>
          </a:p>
        </p:txBody>
      </p:sp>
    </p:spTree>
    <p:extLst>
      <p:ext uri="{BB962C8B-B14F-4D97-AF65-F5344CB8AC3E}">
        <p14:creationId xmlns:p14="http://schemas.microsoft.com/office/powerpoint/2010/main" val="1895601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26F861-6EC0-48FE-9E92-5A15C7A0F812}" type="slidenum">
              <a:rPr lang="en-US" smtClean="0"/>
              <a:t>59</a:t>
            </a:fld>
            <a:endParaRPr lang="en-US" dirty="0"/>
          </a:p>
        </p:txBody>
      </p:sp>
    </p:spTree>
    <p:extLst>
      <p:ext uri="{BB962C8B-B14F-4D97-AF65-F5344CB8AC3E}">
        <p14:creationId xmlns:p14="http://schemas.microsoft.com/office/powerpoint/2010/main" val="5291164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Follow</a:t>
            </a:r>
            <a:r>
              <a:rPr lang="en-US" baseline="0" dirty="0"/>
              <a:t> instructions on </a:t>
            </a:r>
            <a:r>
              <a:rPr lang="en-US" baseline="0" dirty="0" err="1"/>
              <a:t>homescreen</a:t>
            </a:r>
            <a:r>
              <a:rPr lang="en-US" baseline="0" dirty="0"/>
              <a:t> </a:t>
            </a:r>
            <a:r>
              <a:rPr lang="en-US" baseline="0"/>
              <a:t>to continue.</a:t>
            </a:r>
            <a:endParaRPr lang="en-US" dirty="0"/>
          </a:p>
        </p:txBody>
      </p:sp>
      <p:sp>
        <p:nvSpPr>
          <p:cNvPr id="4" name="Slide Number Placeholder 3"/>
          <p:cNvSpPr>
            <a:spLocks noGrp="1"/>
          </p:cNvSpPr>
          <p:nvPr>
            <p:ph type="sldNum" sz="quarter" idx="10"/>
          </p:nvPr>
        </p:nvSpPr>
        <p:spPr/>
        <p:txBody>
          <a:bodyPr/>
          <a:lstStyle/>
          <a:p>
            <a:fld id="{5926F861-6EC0-48FE-9E92-5A15C7A0F812}" type="slidenum">
              <a:rPr lang="en-US" smtClean="0"/>
              <a:t>61</a:t>
            </a:fld>
            <a:endParaRPr lang="en-US" dirty="0"/>
          </a:p>
        </p:txBody>
      </p:sp>
    </p:spTree>
    <p:extLst>
      <p:ext uri="{BB962C8B-B14F-4D97-AF65-F5344CB8AC3E}">
        <p14:creationId xmlns:p14="http://schemas.microsoft.com/office/powerpoint/2010/main" val="1234977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926F861-6EC0-48FE-9E92-5A15C7A0F812}" type="slidenum">
              <a:rPr lang="en-US" smtClean="0"/>
              <a:t>4</a:t>
            </a:fld>
            <a:endParaRPr lang="en-US" dirty="0"/>
          </a:p>
        </p:txBody>
      </p:sp>
    </p:spTree>
    <p:extLst>
      <p:ext uri="{BB962C8B-B14F-4D97-AF65-F5344CB8AC3E}">
        <p14:creationId xmlns:p14="http://schemas.microsoft.com/office/powerpoint/2010/main" val="3991003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GIT </a:t>
            </a:r>
            <a:r>
              <a:rPr lang="en-US" dirty="0" err="1"/>
              <a:t>có</a:t>
            </a:r>
            <a:r>
              <a:rPr lang="en-US" baseline="0" dirty="0"/>
              <a:t> 3 </a:t>
            </a:r>
            <a:r>
              <a:rPr lang="en-US" baseline="0" dirty="0" err="1"/>
              <a:t>trạng</a:t>
            </a:r>
            <a:r>
              <a:rPr lang="en-US" baseline="0" dirty="0"/>
              <a:t> </a:t>
            </a:r>
            <a:r>
              <a:rPr lang="en-US" baseline="0" dirty="0" err="1"/>
              <a:t>thái</a:t>
            </a:r>
            <a:r>
              <a:rPr lang="en-US" baseline="0" dirty="0"/>
              <a:t> </a:t>
            </a:r>
            <a:r>
              <a:rPr lang="en-US" baseline="0" dirty="0" err="1"/>
              <a:t>chính</a:t>
            </a:r>
            <a:endParaRPr lang="en-US" baseline="0" dirty="0"/>
          </a:p>
          <a:p>
            <a:pPr marL="228600" indent="-228600">
              <a:buAutoNum type="arabicPeriod"/>
            </a:pPr>
            <a:r>
              <a:rPr lang="en-US" baseline="0" dirty="0"/>
              <a:t>Staged: marked modified file to go to next commit snapshot.</a:t>
            </a:r>
          </a:p>
          <a:p>
            <a:pPr marL="228600" indent="-228600">
              <a:buAutoNum type="arabicPeriod"/>
            </a:pPr>
            <a:r>
              <a:rPr lang="en-US" baseline="0" dirty="0" err="1"/>
              <a:t>Commited</a:t>
            </a:r>
            <a:r>
              <a:rPr lang="en-US" baseline="0" dirty="0"/>
              <a:t>: Data </a:t>
            </a:r>
            <a:r>
              <a:rPr lang="en-US" baseline="0" dirty="0" err="1"/>
              <a:t>được</a:t>
            </a:r>
            <a:r>
              <a:rPr lang="en-US" baseline="0" dirty="0"/>
              <a:t> </a:t>
            </a:r>
            <a:r>
              <a:rPr lang="en-US" baseline="0" dirty="0" err="1"/>
              <a:t>lưu</a:t>
            </a:r>
            <a:r>
              <a:rPr lang="en-US" baseline="0" dirty="0"/>
              <a:t> </a:t>
            </a:r>
            <a:r>
              <a:rPr lang="en-US" baseline="0" dirty="0" err="1"/>
              <a:t>vào</a:t>
            </a:r>
            <a:r>
              <a:rPr lang="en-US" baseline="0" dirty="0"/>
              <a:t> local db.</a:t>
            </a:r>
          </a:p>
          <a:p>
            <a:pPr marL="228600" indent="-228600">
              <a:buAutoNum type="arabicPeriod"/>
            </a:pPr>
            <a:r>
              <a:rPr lang="en-US" baseline="0" dirty="0"/>
              <a:t>Modified: File changed </a:t>
            </a:r>
            <a:r>
              <a:rPr lang="en-US" sz="1200" b="0" i="0" kern="1200" dirty="0">
                <a:solidFill>
                  <a:schemeClr val="tx1"/>
                </a:solidFill>
                <a:effectLst/>
                <a:latin typeface="+mn-lt"/>
                <a:ea typeface="+mn-ea"/>
                <a:cs typeface="+mn-cs"/>
              </a:rPr>
              <a:t>but have not committed it to your database yet.</a:t>
            </a:r>
          </a:p>
          <a:p>
            <a:pPr marL="228600" indent="-228600">
              <a:buAutoNum type="arabicPeriod"/>
            </a:pPr>
            <a:endParaRPr lang="en-US" sz="1200" b="0" i="0" kern="1200" dirty="0">
              <a:solidFill>
                <a:schemeClr val="tx1"/>
              </a:solidFill>
              <a:effectLst/>
              <a:latin typeface="+mn-lt"/>
              <a:ea typeface="+mn-ea"/>
              <a:cs typeface="+mn-cs"/>
            </a:endParaRPr>
          </a:p>
          <a:p>
            <a:pPr marL="0" indent="0">
              <a:buNone/>
            </a:pPr>
            <a:r>
              <a:rPr lang="en-US" sz="1200" b="0" i="0" kern="1200" dirty="0">
                <a:solidFill>
                  <a:schemeClr val="tx1"/>
                </a:solidFill>
                <a:effectLst/>
                <a:latin typeface="+mn-lt"/>
                <a:ea typeface="+mn-ea"/>
                <a:cs typeface="+mn-cs"/>
              </a:rPr>
              <a:t>Steps:</a:t>
            </a:r>
          </a:p>
          <a:p>
            <a:r>
              <a:rPr lang="en-US" sz="1200" b="0" i="0" kern="1200" dirty="0">
                <a:solidFill>
                  <a:schemeClr val="tx1"/>
                </a:solidFill>
                <a:effectLst/>
                <a:latin typeface="+mn-lt"/>
                <a:ea typeface="+mn-ea"/>
                <a:cs typeface="+mn-cs"/>
              </a:rPr>
              <a:t>You modify files in your working tree.</a:t>
            </a:r>
          </a:p>
          <a:p>
            <a:r>
              <a:rPr lang="en-US" sz="1200" b="0" i="0" kern="1200" dirty="0">
                <a:solidFill>
                  <a:schemeClr val="tx1"/>
                </a:solidFill>
                <a:effectLst/>
                <a:latin typeface="+mn-lt"/>
                <a:ea typeface="+mn-ea"/>
                <a:cs typeface="+mn-cs"/>
              </a:rPr>
              <a:t>You stage the files, adding snapshots of them to your staging area.</a:t>
            </a:r>
          </a:p>
          <a:p>
            <a:r>
              <a:rPr lang="en-US" sz="1200" b="0" i="0" kern="1200" dirty="0">
                <a:solidFill>
                  <a:schemeClr val="tx1"/>
                </a:solidFill>
                <a:effectLst/>
                <a:latin typeface="+mn-lt"/>
                <a:ea typeface="+mn-ea"/>
                <a:cs typeface="+mn-cs"/>
              </a:rPr>
              <a:t>You do a commit, which takes the files as they are in the staging area and stores that snapshot permanently to your Git directory.</a:t>
            </a:r>
          </a:p>
          <a:p>
            <a:pPr marL="0" indent="0">
              <a:buNone/>
            </a:pPr>
            <a:endParaRPr lang="en-US" dirty="0"/>
          </a:p>
        </p:txBody>
      </p:sp>
      <p:sp>
        <p:nvSpPr>
          <p:cNvPr id="4" name="Slide Number Placeholder 3"/>
          <p:cNvSpPr>
            <a:spLocks noGrp="1"/>
          </p:cNvSpPr>
          <p:nvPr>
            <p:ph type="sldNum" sz="quarter" idx="10"/>
          </p:nvPr>
        </p:nvSpPr>
        <p:spPr/>
        <p:txBody>
          <a:bodyPr/>
          <a:lstStyle/>
          <a:p>
            <a:fld id="{5926F861-6EC0-48FE-9E92-5A15C7A0F812}" type="slidenum">
              <a:rPr lang="en-US" smtClean="0"/>
              <a:t>12</a:t>
            </a:fld>
            <a:endParaRPr lang="en-US" dirty="0"/>
          </a:p>
        </p:txBody>
      </p:sp>
    </p:spTree>
    <p:extLst>
      <p:ext uri="{BB962C8B-B14F-4D97-AF65-F5344CB8AC3E}">
        <p14:creationId xmlns:p14="http://schemas.microsoft.com/office/powerpoint/2010/main" val="257639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solidFill>
                  <a:srgbClr val="000000"/>
                </a:solidFill>
                <a:latin typeface="Calibri"/>
              </a:rPr>
              <a:t>Nhưng</a:t>
            </a:r>
            <a:r>
              <a:rPr lang="en-US" baseline="0" dirty="0">
                <a:solidFill>
                  <a:srgbClr val="000000"/>
                </a:solidFill>
                <a:latin typeface="Calibri"/>
              </a:rPr>
              <a:t> </a:t>
            </a:r>
            <a:r>
              <a:rPr lang="en-US" baseline="0" dirty="0" err="1">
                <a:solidFill>
                  <a:srgbClr val="000000"/>
                </a:solidFill>
                <a:latin typeface="Calibri"/>
              </a:rPr>
              <a:t>thông</a:t>
            </a:r>
            <a:r>
              <a:rPr lang="en-US" baseline="0" dirty="0">
                <a:solidFill>
                  <a:srgbClr val="000000"/>
                </a:solidFill>
                <a:latin typeface="Calibri"/>
              </a:rPr>
              <a:t> </a:t>
            </a:r>
            <a:r>
              <a:rPr lang="en-US" baseline="0" dirty="0" err="1">
                <a:solidFill>
                  <a:srgbClr val="000000"/>
                </a:solidFill>
                <a:latin typeface="Calibri"/>
              </a:rPr>
              <a:t>thường</a:t>
            </a:r>
            <a:r>
              <a:rPr lang="en-US" baseline="0" dirty="0">
                <a:solidFill>
                  <a:srgbClr val="000000"/>
                </a:solidFill>
                <a:latin typeface="Calibri"/>
              </a:rPr>
              <a:t> </a:t>
            </a:r>
            <a:r>
              <a:rPr lang="en-US" baseline="0" dirty="0" err="1">
                <a:solidFill>
                  <a:srgbClr val="000000"/>
                </a:solidFill>
                <a:latin typeface="Calibri"/>
              </a:rPr>
              <a:t>thì</a:t>
            </a:r>
            <a:r>
              <a:rPr lang="en-US" baseline="0" dirty="0">
                <a:solidFill>
                  <a:srgbClr val="000000"/>
                </a:solidFill>
                <a:latin typeface="Calibri"/>
              </a:rPr>
              <a:t> dung clone </a:t>
            </a:r>
            <a:r>
              <a:rPr lang="en-US" baseline="0" dirty="0" err="1">
                <a:solidFill>
                  <a:srgbClr val="000000"/>
                </a:solidFill>
                <a:latin typeface="Calibri"/>
              </a:rPr>
              <a:t>thay</a:t>
            </a:r>
            <a:r>
              <a:rPr lang="en-US" baseline="0" dirty="0">
                <a:solidFill>
                  <a:srgbClr val="000000"/>
                </a:solidFill>
                <a:latin typeface="Calibri"/>
              </a:rPr>
              <a:t> </a:t>
            </a:r>
            <a:r>
              <a:rPr lang="en-US" baseline="0" dirty="0" err="1">
                <a:solidFill>
                  <a:srgbClr val="000000"/>
                </a:solidFill>
                <a:latin typeface="Calibri"/>
              </a:rPr>
              <a:t>vì</a:t>
            </a:r>
            <a:r>
              <a:rPr lang="en-US" baseline="0" dirty="0">
                <a:solidFill>
                  <a:srgbClr val="000000"/>
                </a:solidFill>
                <a:latin typeface="Calibri"/>
              </a:rPr>
              <a:t> dung </a:t>
            </a:r>
            <a:r>
              <a:rPr lang="en-US" baseline="0" dirty="0" err="1">
                <a:solidFill>
                  <a:srgbClr val="000000"/>
                </a:solidFill>
                <a:latin typeface="Calibri"/>
              </a:rPr>
              <a:t>git</a:t>
            </a:r>
            <a:r>
              <a:rPr lang="en-US" baseline="0" dirty="0">
                <a:solidFill>
                  <a:srgbClr val="000000"/>
                </a:solidFill>
                <a:latin typeface="Calibri"/>
              </a:rPr>
              <a:t> </a:t>
            </a:r>
            <a:r>
              <a:rPr lang="en-US" baseline="0" dirty="0" err="1">
                <a:solidFill>
                  <a:srgbClr val="000000"/>
                </a:solidFill>
                <a:latin typeface="Calibri"/>
              </a:rPr>
              <a:t>config</a:t>
            </a:r>
            <a:r>
              <a:rPr lang="en-US" baseline="0" dirty="0">
                <a:solidFill>
                  <a:srgbClr val="000000"/>
                </a:solidFill>
                <a:latin typeface="Calibri"/>
              </a:rPr>
              <a:t>.</a:t>
            </a:r>
            <a:endParaRPr lang="en-US" dirty="0">
              <a:solidFill>
                <a:srgbClr val="000000"/>
              </a:solidFill>
              <a:latin typeface="Calibri"/>
            </a:endParaRPr>
          </a:p>
        </p:txBody>
      </p:sp>
      <p:sp>
        <p:nvSpPr>
          <p:cNvPr id="4" name="Slide Number Placeholder 3"/>
          <p:cNvSpPr>
            <a:spLocks noGrp="1"/>
          </p:cNvSpPr>
          <p:nvPr>
            <p:ph type="sldNum" sz="quarter" idx="10"/>
          </p:nvPr>
        </p:nvSpPr>
        <p:spPr/>
        <p:txBody>
          <a:bodyPr/>
          <a:lstStyle/>
          <a:p>
            <a:fld id="{5926F861-6EC0-48FE-9E92-5A15C7A0F812}" type="slidenum">
              <a:rPr lang="en-US" smtClean="0"/>
              <a:t>13</a:t>
            </a:fld>
            <a:endParaRPr lang="en-US"/>
          </a:p>
        </p:txBody>
      </p:sp>
    </p:spTree>
    <p:extLst>
      <p:ext uri="{BB962C8B-B14F-4D97-AF65-F5344CB8AC3E}">
        <p14:creationId xmlns:p14="http://schemas.microsoft.com/office/powerpoint/2010/main" val="1332329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26F861-6EC0-48FE-9E92-5A15C7A0F812}" type="slidenum">
              <a:rPr lang="en-US" smtClean="0"/>
              <a:t>16</a:t>
            </a:fld>
            <a:endParaRPr lang="en-US"/>
          </a:p>
        </p:txBody>
      </p:sp>
    </p:spTree>
    <p:extLst>
      <p:ext uri="{BB962C8B-B14F-4D97-AF65-F5344CB8AC3E}">
        <p14:creationId xmlns:p14="http://schemas.microsoft.com/office/powerpoint/2010/main" val="2493887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a:t>
            </a:r>
            <a:r>
              <a:rPr lang="en-US" dirty="0" err="1"/>
              <a:t>tài</a:t>
            </a:r>
            <a:r>
              <a:rPr lang="en-US" baseline="0" dirty="0"/>
              <a:t> </a:t>
            </a:r>
            <a:r>
              <a:rPr lang="en-US" baseline="0" dirty="0" err="1"/>
              <a:t>khoản</a:t>
            </a:r>
            <a:r>
              <a:rPr lang="en-US" baseline="0" dirty="0"/>
              <a:t> </a:t>
            </a:r>
            <a:r>
              <a:rPr lang="en-US" baseline="0" dirty="0" err="1"/>
              <a:t>mình</a:t>
            </a:r>
            <a:r>
              <a:rPr lang="en-US" baseline="0" dirty="0"/>
              <a:t> </a:t>
            </a:r>
            <a:r>
              <a:rPr lang="en-US" baseline="0" dirty="0" err="1"/>
              <a:t>đã</a:t>
            </a:r>
            <a:r>
              <a:rPr lang="en-US" baseline="0" dirty="0"/>
              <a:t> </a:t>
            </a:r>
            <a:r>
              <a:rPr lang="en-US" baseline="0" dirty="0" err="1"/>
              <a:t>có</a:t>
            </a:r>
            <a:r>
              <a:rPr lang="en-US" baseline="0" dirty="0"/>
              <a:t> </a:t>
            </a:r>
            <a:r>
              <a:rPr lang="en-US" baseline="0" dirty="0" err="1"/>
              <a:t>rồi</a:t>
            </a:r>
            <a:r>
              <a:rPr lang="en-US" baseline="0" dirty="0"/>
              <a:t> </a:t>
            </a:r>
            <a:r>
              <a:rPr lang="en-US" baseline="0" dirty="0" err="1"/>
              <a:t>nên</a:t>
            </a:r>
            <a:r>
              <a:rPr lang="en-US" baseline="0" dirty="0"/>
              <a:t> </a:t>
            </a:r>
            <a:r>
              <a:rPr lang="en-US" baseline="0" dirty="0" err="1"/>
              <a:t>các</a:t>
            </a:r>
            <a:r>
              <a:rPr lang="en-US" baseline="0" dirty="0"/>
              <a:t> </a:t>
            </a:r>
            <a:r>
              <a:rPr lang="en-US" baseline="0" dirty="0" err="1"/>
              <a:t>bạn</a:t>
            </a:r>
            <a:r>
              <a:rPr lang="en-US" baseline="0" dirty="0"/>
              <a:t> </a:t>
            </a:r>
            <a:r>
              <a:rPr lang="en-US" baseline="0" dirty="0" err="1"/>
              <a:t>chọn</a:t>
            </a:r>
            <a:r>
              <a:rPr lang="en-US" baseline="0" dirty="0"/>
              <a:t> “Continue”  </a:t>
            </a:r>
            <a:r>
              <a:rPr lang="en-US" baseline="0" dirty="0" err="1"/>
              <a:t>và</a:t>
            </a:r>
            <a:r>
              <a:rPr lang="en-US" baseline="0" dirty="0"/>
              <a:t> </a:t>
            </a:r>
            <a:r>
              <a:rPr lang="en-US" baseline="0" dirty="0" err="1"/>
              <a:t>làm</a:t>
            </a:r>
            <a:r>
              <a:rPr lang="en-US" baseline="0" dirty="0"/>
              <a:t> </a:t>
            </a:r>
            <a:r>
              <a:rPr lang="en-US" baseline="0" dirty="0" err="1"/>
              <a:t>theo</a:t>
            </a:r>
            <a:r>
              <a:rPr lang="en-US" baseline="0" dirty="0"/>
              <a:t> </a:t>
            </a:r>
            <a:r>
              <a:rPr lang="en-US" baseline="0" dirty="0" err="1"/>
              <a:t>hướng</a:t>
            </a:r>
            <a:r>
              <a:rPr lang="en-US" baseline="0" dirty="0"/>
              <a:t> </a:t>
            </a:r>
            <a:r>
              <a:rPr lang="en-US" baseline="0" dirty="0" err="1"/>
              <a:t>dẫn</a:t>
            </a:r>
            <a:r>
              <a:rPr lang="en-US" baseline="0" dirty="0"/>
              <a:t> </a:t>
            </a:r>
            <a:r>
              <a:rPr lang="en-US" baseline="0" dirty="0" err="1"/>
              <a:t>nhé</a:t>
            </a:r>
            <a:endParaRPr lang="en-US" dirty="0"/>
          </a:p>
        </p:txBody>
      </p:sp>
      <p:sp>
        <p:nvSpPr>
          <p:cNvPr id="4" name="Slide Number Placeholder 3"/>
          <p:cNvSpPr>
            <a:spLocks noGrp="1"/>
          </p:cNvSpPr>
          <p:nvPr>
            <p:ph type="sldNum" sz="quarter" idx="10"/>
          </p:nvPr>
        </p:nvSpPr>
        <p:spPr/>
        <p:txBody>
          <a:bodyPr/>
          <a:lstStyle/>
          <a:p>
            <a:fld id="{5926F861-6EC0-48FE-9E92-5A15C7A0F812}" type="slidenum">
              <a:rPr lang="en-US" smtClean="0"/>
              <a:t>17</a:t>
            </a:fld>
            <a:endParaRPr lang="en-US"/>
          </a:p>
        </p:txBody>
      </p:sp>
    </p:spTree>
    <p:extLst>
      <p:ext uri="{BB962C8B-B14F-4D97-AF65-F5344CB8AC3E}">
        <p14:creationId xmlns:p14="http://schemas.microsoft.com/office/powerpoint/2010/main" val="15878537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Private</a:t>
            </a:r>
            <a:r>
              <a:rPr lang="en-US" baseline="0" dirty="0"/>
              <a:t> repo: </a:t>
            </a:r>
            <a:r>
              <a:rPr lang="en-US" baseline="0" dirty="0" err="1"/>
              <a:t>Chỉ</a:t>
            </a:r>
            <a:r>
              <a:rPr lang="en-US" baseline="0" dirty="0"/>
              <a:t> </a:t>
            </a:r>
            <a:r>
              <a:rPr lang="en-US" baseline="0" dirty="0" err="1"/>
              <a:t>có</a:t>
            </a:r>
            <a:r>
              <a:rPr lang="en-US" baseline="0" dirty="0"/>
              <a:t> </a:t>
            </a:r>
            <a:r>
              <a:rPr lang="en-US" baseline="0" dirty="0" err="1"/>
              <a:t>mình</a:t>
            </a:r>
            <a:r>
              <a:rPr lang="en-US" baseline="0" dirty="0"/>
              <a:t> </a:t>
            </a:r>
            <a:r>
              <a:rPr lang="en-US" baseline="0" dirty="0" err="1"/>
              <a:t>và</a:t>
            </a:r>
            <a:r>
              <a:rPr lang="en-US" baseline="0" dirty="0"/>
              <a:t> </a:t>
            </a:r>
            <a:r>
              <a:rPr lang="en-US" baseline="0" dirty="0" err="1"/>
              <a:t>những</a:t>
            </a:r>
            <a:r>
              <a:rPr lang="en-US" baseline="0" dirty="0"/>
              <a:t> </a:t>
            </a:r>
            <a:r>
              <a:rPr lang="en-US" baseline="0" dirty="0" err="1"/>
              <a:t>người</a:t>
            </a:r>
            <a:r>
              <a:rPr lang="en-US" baseline="0" dirty="0"/>
              <a:t> collaborator (</a:t>
            </a:r>
            <a:r>
              <a:rPr lang="en-US" baseline="0" dirty="0" err="1"/>
              <a:t>được</a:t>
            </a:r>
            <a:r>
              <a:rPr lang="en-US" baseline="0" dirty="0"/>
              <a:t> </a:t>
            </a:r>
            <a:r>
              <a:rPr lang="en-US" baseline="0" dirty="0" err="1"/>
              <a:t>mời</a:t>
            </a:r>
            <a:r>
              <a:rPr lang="en-US" baseline="0" dirty="0"/>
              <a:t> </a:t>
            </a:r>
            <a:r>
              <a:rPr lang="en-US" baseline="0" dirty="0" err="1"/>
              <a:t>truy</a:t>
            </a:r>
            <a:r>
              <a:rPr lang="en-US" baseline="0" dirty="0"/>
              <a:t> </a:t>
            </a:r>
            <a:r>
              <a:rPr lang="en-US" baseline="0" dirty="0" err="1"/>
              <a:t>cập</a:t>
            </a:r>
            <a:r>
              <a:rPr lang="en-US" baseline="0" dirty="0"/>
              <a:t>) </a:t>
            </a:r>
            <a:r>
              <a:rPr lang="en-US" baseline="0" dirty="0" err="1"/>
              <a:t>thì</a:t>
            </a:r>
            <a:r>
              <a:rPr lang="en-US" baseline="0" dirty="0"/>
              <a:t> </a:t>
            </a:r>
            <a:r>
              <a:rPr lang="en-US" baseline="0" dirty="0" err="1"/>
              <a:t>mới</a:t>
            </a:r>
            <a:r>
              <a:rPr lang="en-US" baseline="0" dirty="0"/>
              <a:t> </a:t>
            </a:r>
            <a:r>
              <a:rPr lang="en-US" baseline="0" dirty="0" err="1"/>
              <a:t>chỉnh</a:t>
            </a:r>
            <a:r>
              <a:rPr lang="en-US" baseline="0" dirty="0"/>
              <a:t> </a:t>
            </a:r>
            <a:r>
              <a:rPr lang="en-US" baseline="0" dirty="0" err="1"/>
              <a:t>sửa</a:t>
            </a:r>
            <a:r>
              <a:rPr lang="en-US" baseline="0" dirty="0"/>
              <a:t> </a:t>
            </a:r>
            <a:r>
              <a:rPr lang="en-US" baseline="0" dirty="0" err="1"/>
              <a:t>được</a:t>
            </a:r>
            <a:r>
              <a:rPr lang="en-US" baseline="0" dirty="0"/>
              <a:t> repo.</a:t>
            </a:r>
          </a:p>
          <a:p>
            <a:endParaRPr lang="en-US" baseline="0" dirty="0"/>
          </a:p>
          <a:p>
            <a:r>
              <a:rPr lang="en-US" baseline="0" dirty="0"/>
              <a:t>Uncheck private repo. : </a:t>
            </a:r>
            <a:r>
              <a:rPr lang="en-US" baseline="0" dirty="0" err="1"/>
              <a:t>Tất</a:t>
            </a:r>
            <a:r>
              <a:rPr lang="en-US" baseline="0" dirty="0"/>
              <a:t> </a:t>
            </a:r>
            <a:r>
              <a:rPr lang="en-US" baseline="0" dirty="0" err="1"/>
              <a:t>cả</a:t>
            </a:r>
            <a:r>
              <a:rPr lang="en-US" baseline="0" dirty="0"/>
              <a:t> </a:t>
            </a:r>
            <a:r>
              <a:rPr lang="en-US" baseline="0" dirty="0" err="1"/>
              <a:t>mọi</a:t>
            </a:r>
            <a:r>
              <a:rPr lang="en-US" baseline="0" dirty="0"/>
              <a:t> </a:t>
            </a:r>
            <a:r>
              <a:rPr lang="en-US" baseline="0" dirty="0" err="1"/>
              <a:t>người</a:t>
            </a:r>
            <a:r>
              <a:rPr lang="en-US" baseline="0" dirty="0"/>
              <a:t> </a:t>
            </a:r>
            <a:r>
              <a:rPr lang="en-US" baseline="0" dirty="0" err="1"/>
              <a:t>đều</a:t>
            </a:r>
            <a:r>
              <a:rPr lang="en-US" baseline="0" dirty="0"/>
              <a:t> </a:t>
            </a:r>
            <a:r>
              <a:rPr lang="en-US" baseline="0" dirty="0" err="1"/>
              <a:t>đc</a:t>
            </a:r>
            <a:r>
              <a:rPr lang="en-US" baseline="0" dirty="0"/>
              <a:t> </a:t>
            </a:r>
            <a:r>
              <a:rPr lang="en-US" baseline="0" dirty="0" err="1"/>
              <a:t>chỉnh</a:t>
            </a:r>
            <a:r>
              <a:rPr lang="en-US" baseline="0" dirty="0"/>
              <a:t> </a:t>
            </a:r>
            <a:r>
              <a:rPr lang="en-US" baseline="0" dirty="0" err="1"/>
              <a:t>sửa</a:t>
            </a:r>
            <a:r>
              <a:rPr lang="en-US" baseline="0" dirty="0"/>
              <a:t> repo.</a:t>
            </a:r>
            <a:endParaRPr lang="en-US" dirty="0"/>
          </a:p>
        </p:txBody>
      </p:sp>
      <p:sp>
        <p:nvSpPr>
          <p:cNvPr id="4" name="Slide Number Placeholder 3"/>
          <p:cNvSpPr>
            <a:spLocks noGrp="1"/>
          </p:cNvSpPr>
          <p:nvPr>
            <p:ph type="sldNum" sz="quarter" idx="10"/>
          </p:nvPr>
        </p:nvSpPr>
        <p:spPr/>
        <p:txBody>
          <a:bodyPr/>
          <a:lstStyle/>
          <a:p>
            <a:fld id="{5926F861-6EC0-48FE-9E92-5A15C7A0F812}" type="slidenum">
              <a:rPr lang="en-US" smtClean="0"/>
              <a:t>19</a:t>
            </a:fld>
            <a:endParaRPr lang="en-US"/>
          </a:p>
        </p:txBody>
      </p:sp>
    </p:spTree>
    <p:extLst>
      <p:ext uri="{BB962C8B-B14F-4D97-AF65-F5344CB8AC3E}">
        <p14:creationId xmlns:p14="http://schemas.microsoft.com/office/powerpoint/2010/main" val="14666112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a:t>Clone repo </a:t>
            </a:r>
            <a:r>
              <a:rPr lang="en-US" baseline="0" dirty="0" err="1"/>
              <a:t>về</a:t>
            </a:r>
            <a:r>
              <a:rPr lang="en-US" baseline="0" dirty="0"/>
              <a:t> working copy (</a:t>
            </a:r>
            <a:r>
              <a:rPr lang="en-US" baseline="0" dirty="0" err="1"/>
              <a:t>trên</a:t>
            </a:r>
            <a:r>
              <a:rPr lang="en-US" baseline="0" dirty="0"/>
              <a:t> </a:t>
            </a:r>
            <a:r>
              <a:rPr lang="en-US" baseline="0" dirty="0" err="1"/>
              <a:t>cùng</a:t>
            </a:r>
            <a:r>
              <a:rPr lang="en-US" baseline="0" dirty="0"/>
              <a:t>)</a:t>
            </a:r>
          </a:p>
          <a:p>
            <a:pPr marL="228600" indent="-228600">
              <a:buAutoNum type="arabicPeriod"/>
            </a:pPr>
            <a:r>
              <a:rPr lang="en-US" baseline="0" dirty="0"/>
              <a:t>Modify working copy </a:t>
            </a:r>
            <a:r>
              <a:rPr lang="en-US" baseline="0" dirty="0" err="1"/>
              <a:t>bằng</a:t>
            </a:r>
            <a:r>
              <a:rPr lang="en-US" baseline="0" dirty="0"/>
              <a:t> </a:t>
            </a:r>
            <a:r>
              <a:rPr lang="en-US" baseline="0" dirty="0" err="1"/>
              <a:t>cách</a:t>
            </a:r>
            <a:r>
              <a:rPr lang="en-US" baseline="0" dirty="0"/>
              <a:t> them/</a:t>
            </a:r>
            <a:r>
              <a:rPr lang="en-US" baseline="0" dirty="0" err="1"/>
              <a:t>sửa</a:t>
            </a:r>
            <a:r>
              <a:rPr lang="en-US" baseline="0" dirty="0"/>
              <a:t> file (</a:t>
            </a:r>
            <a:r>
              <a:rPr lang="en-US" baseline="0" dirty="0" err="1"/>
              <a:t>dòng</a:t>
            </a:r>
            <a:r>
              <a:rPr lang="en-US" baseline="0" dirty="0"/>
              <a:t> </a:t>
            </a:r>
            <a:r>
              <a:rPr lang="en-US" baseline="0" dirty="0" err="1"/>
              <a:t>đầu</a:t>
            </a:r>
            <a:r>
              <a:rPr lang="en-US" baseline="0" dirty="0"/>
              <a:t> </a:t>
            </a:r>
            <a:r>
              <a:rPr lang="en-US" baseline="0" dirty="0" err="1"/>
              <a:t>bên</a:t>
            </a:r>
            <a:r>
              <a:rPr lang="en-US" baseline="0" dirty="0"/>
              <a:t> </a:t>
            </a:r>
            <a:r>
              <a:rPr lang="en-US" baseline="0" dirty="0" err="1"/>
              <a:t>phải</a:t>
            </a:r>
            <a:r>
              <a:rPr lang="en-US" baseline="0" dirty="0"/>
              <a:t>)</a:t>
            </a:r>
          </a:p>
          <a:p>
            <a:pPr marL="228600" indent="-228600">
              <a:buAutoNum type="arabicPeriod"/>
            </a:pPr>
            <a:r>
              <a:rPr lang="en-US" baseline="0" dirty="0" err="1"/>
              <a:t>Nếu</a:t>
            </a:r>
            <a:r>
              <a:rPr lang="en-US" baseline="0" dirty="0"/>
              <a:t> </a:t>
            </a:r>
            <a:r>
              <a:rPr lang="en-US" baseline="0" dirty="0" err="1"/>
              <a:t>cần</a:t>
            </a:r>
            <a:r>
              <a:rPr lang="en-US" baseline="0" dirty="0"/>
              <a:t> </a:t>
            </a:r>
            <a:r>
              <a:rPr lang="en-US" baseline="0" dirty="0" err="1"/>
              <a:t>thiết</a:t>
            </a:r>
            <a:r>
              <a:rPr lang="en-US" baseline="0" dirty="0"/>
              <a:t>, </a:t>
            </a:r>
            <a:r>
              <a:rPr lang="en-US" baseline="0" dirty="0" err="1"/>
              <a:t>có</a:t>
            </a:r>
            <a:r>
              <a:rPr lang="en-US" baseline="0" dirty="0"/>
              <a:t> </a:t>
            </a:r>
            <a:r>
              <a:rPr lang="en-US" baseline="0" dirty="0" err="1"/>
              <a:t>thể</a:t>
            </a:r>
            <a:r>
              <a:rPr lang="en-US" baseline="0" dirty="0"/>
              <a:t> </a:t>
            </a:r>
            <a:r>
              <a:rPr lang="en-US" baseline="0" dirty="0" err="1"/>
              <a:t>cập</a:t>
            </a:r>
            <a:r>
              <a:rPr lang="en-US" baseline="0" dirty="0"/>
              <a:t> </a:t>
            </a:r>
            <a:r>
              <a:rPr lang="en-US" baseline="0" dirty="0" err="1"/>
              <a:t>nhật</a:t>
            </a:r>
            <a:r>
              <a:rPr lang="en-US" baseline="0" dirty="0"/>
              <a:t> working copy </a:t>
            </a:r>
            <a:r>
              <a:rPr lang="en-US" baseline="0" dirty="0" err="1"/>
              <a:t>của</a:t>
            </a:r>
            <a:r>
              <a:rPr lang="en-US" baseline="0" dirty="0"/>
              <a:t> </a:t>
            </a:r>
            <a:r>
              <a:rPr lang="en-US" baseline="0" dirty="0" err="1"/>
              <a:t>mình</a:t>
            </a:r>
            <a:r>
              <a:rPr lang="en-US" baseline="0" dirty="0"/>
              <a:t> qua </a:t>
            </a:r>
            <a:r>
              <a:rPr lang="en-US" baseline="0" dirty="0" err="1"/>
              <a:t>những</a:t>
            </a:r>
            <a:r>
              <a:rPr lang="en-US" baseline="0" dirty="0"/>
              <a:t> </a:t>
            </a:r>
            <a:r>
              <a:rPr lang="en-US" baseline="0" dirty="0" err="1"/>
              <a:t>thay</a:t>
            </a:r>
            <a:r>
              <a:rPr lang="en-US" baseline="0" dirty="0"/>
              <a:t> </a:t>
            </a:r>
            <a:r>
              <a:rPr lang="en-US" baseline="0" dirty="0" err="1"/>
              <a:t>đổi</a:t>
            </a:r>
            <a:r>
              <a:rPr lang="en-US" baseline="0" dirty="0"/>
              <a:t> </a:t>
            </a:r>
            <a:r>
              <a:rPr lang="en-US" baseline="0" dirty="0" err="1"/>
              <a:t>của</a:t>
            </a:r>
            <a:r>
              <a:rPr lang="en-US" baseline="0" dirty="0"/>
              <a:t> </a:t>
            </a:r>
            <a:r>
              <a:rPr lang="en-US" baseline="0" dirty="0" err="1"/>
              <a:t>người</a:t>
            </a:r>
            <a:r>
              <a:rPr lang="en-US" baseline="0" dirty="0"/>
              <a:t> </a:t>
            </a:r>
            <a:r>
              <a:rPr lang="en-US" baseline="0" dirty="0" err="1"/>
              <a:t>khác</a:t>
            </a:r>
            <a:r>
              <a:rPr lang="en-US" baseline="0" dirty="0"/>
              <a:t> (</a:t>
            </a:r>
            <a:r>
              <a:rPr lang="en-US" baseline="0" dirty="0" err="1"/>
              <a:t>thông</a:t>
            </a:r>
            <a:r>
              <a:rPr lang="en-US" baseline="0" dirty="0"/>
              <a:t> qua pull)</a:t>
            </a:r>
          </a:p>
          <a:p>
            <a:pPr marL="228600" indent="-228600">
              <a:buAutoNum type="arabicPeriod"/>
            </a:pPr>
            <a:r>
              <a:rPr lang="en-US" baseline="0" dirty="0" err="1"/>
              <a:t>Xem</a:t>
            </a:r>
            <a:r>
              <a:rPr lang="en-US" baseline="0" dirty="0"/>
              <a:t> </a:t>
            </a:r>
            <a:r>
              <a:rPr lang="en-US" baseline="0" dirty="0" err="1"/>
              <a:t>xét</a:t>
            </a:r>
            <a:r>
              <a:rPr lang="en-US" baseline="0" dirty="0"/>
              <a:t> </a:t>
            </a:r>
            <a:r>
              <a:rPr lang="en-US" baseline="0" dirty="0" err="1"/>
              <a:t>lại</a:t>
            </a:r>
            <a:r>
              <a:rPr lang="en-US" baseline="0" dirty="0"/>
              <a:t> </a:t>
            </a:r>
            <a:r>
              <a:rPr lang="en-US" baseline="0" dirty="0" err="1"/>
              <a:t>thay</a:t>
            </a:r>
            <a:r>
              <a:rPr lang="en-US" baseline="0" dirty="0"/>
              <a:t> </a:t>
            </a:r>
            <a:r>
              <a:rPr lang="en-US" baseline="0" dirty="0" err="1"/>
              <a:t>đổi</a:t>
            </a:r>
            <a:r>
              <a:rPr lang="en-US" baseline="0" dirty="0"/>
              <a:t> </a:t>
            </a:r>
            <a:r>
              <a:rPr lang="en-US" baseline="0" dirty="0" err="1"/>
              <a:t>trước</a:t>
            </a:r>
            <a:r>
              <a:rPr lang="en-US" baseline="0" dirty="0"/>
              <a:t> </a:t>
            </a:r>
            <a:r>
              <a:rPr lang="en-US" baseline="0" dirty="0" err="1"/>
              <a:t>khi</a:t>
            </a:r>
            <a:r>
              <a:rPr lang="en-US" baseline="0" dirty="0"/>
              <a:t> </a:t>
            </a:r>
            <a:r>
              <a:rPr lang="en-US" baseline="0" dirty="0" err="1"/>
              <a:t>tiến</a:t>
            </a:r>
            <a:r>
              <a:rPr lang="en-US" baseline="0" dirty="0"/>
              <a:t> </a:t>
            </a:r>
            <a:r>
              <a:rPr lang="en-US" baseline="0" dirty="0" err="1"/>
              <a:t>hành</a:t>
            </a:r>
            <a:r>
              <a:rPr lang="en-US" baseline="0" dirty="0"/>
              <a:t> commit</a:t>
            </a:r>
          </a:p>
          <a:p>
            <a:pPr marL="228600" indent="-228600">
              <a:buAutoNum type="arabicPeriod"/>
            </a:pPr>
            <a:r>
              <a:rPr lang="en-US" baseline="0" dirty="0" err="1"/>
              <a:t>Tiến</a:t>
            </a:r>
            <a:r>
              <a:rPr lang="en-US" baseline="0" dirty="0"/>
              <a:t> </a:t>
            </a:r>
            <a:r>
              <a:rPr lang="en-US" baseline="0" dirty="0" err="1"/>
              <a:t>hành</a:t>
            </a:r>
            <a:r>
              <a:rPr lang="en-US" baseline="0" dirty="0"/>
              <a:t> commit (</a:t>
            </a:r>
            <a:r>
              <a:rPr lang="en-US" baseline="0" dirty="0" err="1"/>
              <a:t>viết</a:t>
            </a:r>
            <a:r>
              <a:rPr lang="en-US" baseline="0" dirty="0"/>
              <a:t> </a:t>
            </a:r>
            <a:r>
              <a:rPr lang="en-US" baseline="0" dirty="0" err="1"/>
              <a:t>thông</a:t>
            </a:r>
            <a:r>
              <a:rPr lang="en-US" baseline="0" dirty="0"/>
              <a:t> </a:t>
            </a:r>
            <a:r>
              <a:rPr lang="en-US" baseline="0" dirty="0" err="1"/>
              <a:t>báo</a:t>
            </a:r>
            <a:r>
              <a:rPr lang="en-US" baseline="0" dirty="0"/>
              <a:t> </a:t>
            </a:r>
            <a:r>
              <a:rPr lang="en-US" baseline="0" dirty="0" err="1"/>
              <a:t>cập</a:t>
            </a:r>
            <a:r>
              <a:rPr lang="en-US" baseline="0" dirty="0"/>
              <a:t> </a:t>
            </a:r>
            <a:r>
              <a:rPr lang="en-US" baseline="0" dirty="0" err="1"/>
              <a:t>nhật</a:t>
            </a:r>
            <a:r>
              <a:rPr lang="en-US" baseline="0" dirty="0"/>
              <a:t> </a:t>
            </a:r>
            <a:r>
              <a:rPr lang="en-US" baseline="0" dirty="0" err="1"/>
              <a:t>những</a:t>
            </a:r>
            <a:r>
              <a:rPr lang="en-US" baseline="0" dirty="0"/>
              <a:t> </a:t>
            </a:r>
            <a:r>
              <a:rPr lang="en-US" baseline="0" dirty="0" err="1"/>
              <a:t>gì</a:t>
            </a:r>
            <a:r>
              <a:rPr lang="en-US" baseline="0" dirty="0"/>
              <a:t>) </a:t>
            </a:r>
            <a:r>
              <a:rPr lang="en-US" baseline="0" dirty="0" err="1"/>
              <a:t>và</a:t>
            </a:r>
            <a:r>
              <a:rPr lang="en-US" baseline="0" dirty="0"/>
              <a:t> push </a:t>
            </a:r>
            <a:r>
              <a:rPr lang="en-US" baseline="0" dirty="0" err="1"/>
              <a:t>lên</a:t>
            </a:r>
            <a:r>
              <a:rPr lang="en-US" baseline="0" dirty="0"/>
              <a:t> repo</a:t>
            </a:r>
          </a:p>
          <a:p>
            <a:pPr marL="228600" indent="-228600">
              <a:buAutoNum type="arabicPeriod"/>
            </a:pPr>
            <a:r>
              <a:rPr lang="en-US" baseline="0" dirty="0" err="1"/>
              <a:t>Trong</a:t>
            </a:r>
            <a:r>
              <a:rPr lang="en-US" baseline="0" dirty="0"/>
              <a:t> </a:t>
            </a:r>
            <a:r>
              <a:rPr lang="en-US" baseline="0" dirty="0" err="1"/>
              <a:t>trường</a:t>
            </a:r>
            <a:r>
              <a:rPr lang="en-US" baseline="0" dirty="0"/>
              <a:t> </a:t>
            </a:r>
            <a:r>
              <a:rPr lang="en-US" baseline="0" dirty="0" err="1"/>
              <a:t>hợp</a:t>
            </a:r>
            <a:r>
              <a:rPr lang="en-US" baseline="0" dirty="0"/>
              <a:t> </a:t>
            </a:r>
            <a:r>
              <a:rPr lang="en-US" baseline="0" dirty="0" err="1"/>
              <a:t>lỗi</a:t>
            </a:r>
            <a:r>
              <a:rPr lang="en-US" baseline="0" dirty="0"/>
              <a:t>, </a:t>
            </a:r>
            <a:r>
              <a:rPr lang="en-US" baseline="0" dirty="0" err="1"/>
              <a:t>có</a:t>
            </a:r>
            <a:r>
              <a:rPr lang="en-US" baseline="0" dirty="0"/>
              <a:t> </a:t>
            </a:r>
            <a:r>
              <a:rPr lang="en-US" baseline="0" dirty="0" err="1"/>
              <a:t>thể</a:t>
            </a:r>
            <a:r>
              <a:rPr lang="en-US" baseline="0" dirty="0"/>
              <a:t> </a:t>
            </a:r>
            <a:r>
              <a:rPr lang="en-US" baseline="0" dirty="0" err="1"/>
              <a:t>sửa</a:t>
            </a:r>
            <a:r>
              <a:rPr lang="en-US" baseline="0" dirty="0"/>
              <a:t> commit </a:t>
            </a:r>
            <a:r>
              <a:rPr lang="en-US" baseline="0" dirty="0" err="1"/>
              <a:t>cuối</a:t>
            </a:r>
            <a:r>
              <a:rPr lang="en-US" baseline="0" dirty="0"/>
              <a:t> </a:t>
            </a:r>
            <a:r>
              <a:rPr lang="en-US" baseline="0" dirty="0" err="1"/>
              <a:t>cùng</a:t>
            </a:r>
            <a:r>
              <a:rPr lang="en-US" baseline="0" dirty="0"/>
              <a:t> </a:t>
            </a:r>
            <a:r>
              <a:rPr lang="en-US" baseline="0" dirty="0" err="1"/>
              <a:t>và</a:t>
            </a:r>
            <a:r>
              <a:rPr lang="en-US" baseline="0" dirty="0"/>
              <a:t> push change </a:t>
            </a:r>
            <a:r>
              <a:rPr lang="en-US" baseline="0" dirty="0" err="1"/>
              <a:t>lên</a:t>
            </a:r>
            <a:r>
              <a:rPr lang="en-US" baseline="0" dirty="0"/>
              <a:t> repo.</a:t>
            </a:r>
            <a:endParaRPr lang="en-US" dirty="0"/>
          </a:p>
        </p:txBody>
      </p:sp>
      <p:sp>
        <p:nvSpPr>
          <p:cNvPr id="4" name="Slide Number Placeholder 3"/>
          <p:cNvSpPr>
            <a:spLocks noGrp="1"/>
          </p:cNvSpPr>
          <p:nvPr>
            <p:ph type="sldNum" sz="quarter" idx="10"/>
          </p:nvPr>
        </p:nvSpPr>
        <p:spPr/>
        <p:txBody>
          <a:bodyPr/>
          <a:lstStyle/>
          <a:p>
            <a:fld id="{5926F861-6EC0-48FE-9E92-5A15C7A0F812}" type="slidenum">
              <a:rPr lang="en-US" smtClean="0"/>
              <a:t>22</a:t>
            </a:fld>
            <a:endParaRPr lang="en-US" dirty="0"/>
          </a:p>
        </p:txBody>
      </p:sp>
    </p:spTree>
    <p:extLst>
      <p:ext uri="{BB962C8B-B14F-4D97-AF65-F5344CB8AC3E}">
        <p14:creationId xmlns:p14="http://schemas.microsoft.com/office/powerpoint/2010/main" val="16121413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Mở</a:t>
            </a:r>
            <a:r>
              <a:rPr lang="en-US" baseline="0" dirty="0"/>
              <a:t> </a:t>
            </a:r>
            <a:r>
              <a:rPr lang="en-US" baseline="0" dirty="0" err="1"/>
              <a:t>rộng</a:t>
            </a:r>
            <a:r>
              <a:rPr lang="en-US" baseline="0" dirty="0"/>
              <a:t> </a:t>
            </a:r>
            <a:r>
              <a:rPr lang="en-US" dirty="0" err="1">
                <a:latin typeface="Courier New" panose="02070309020205020404" pitchFamily="49" charset="0"/>
                <a:cs typeface="Courier New" panose="02070309020205020404" pitchFamily="49" charset="0"/>
              </a:rPr>
              <a:t>Git</a:t>
            </a:r>
            <a:r>
              <a:rPr lang="en-US" dirty="0">
                <a:latin typeface="Courier New" panose="02070309020205020404" pitchFamily="49" charset="0"/>
                <a:cs typeface="Courier New" panose="02070309020205020404" pitchFamily="49" charset="0"/>
              </a:rPr>
              <a:t> clone &lt;</a:t>
            </a:r>
            <a:r>
              <a:rPr lang="en-US" dirty="0" err="1">
                <a:latin typeface="Courier New" panose="02070309020205020404" pitchFamily="49" charset="0"/>
                <a:cs typeface="Courier New" panose="02070309020205020404" pitchFamily="49" charset="0"/>
              </a:rPr>
              <a:t>source.GIT</a:t>
            </a:r>
            <a:r>
              <a:rPr lang="en-US" dirty="0">
                <a:latin typeface="Courier New" panose="02070309020205020404" pitchFamily="49" charset="0"/>
                <a:cs typeface="Courier New" panose="02070309020205020404" pitchFamily="49" charset="0"/>
              </a:rPr>
              <a:t>&gt; &lt;directory&gt;</a:t>
            </a:r>
            <a:r>
              <a:rPr lang="en-US" baseline="0" dirty="0">
                <a:latin typeface="Courier New" panose="02070309020205020404" pitchFamily="49" charset="0"/>
                <a:cs typeface="Courier New" panose="02070309020205020404" pitchFamily="49" charset="0"/>
              </a:rPr>
              <a:t> : Clone </a:t>
            </a:r>
            <a:r>
              <a:rPr lang="en-US" baseline="0" dirty="0" err="1">
                <a:latin typeface="Courier New" panose="02070309020205020404" pitchFamily="49" charset="0"/>
                <a:cs typeface="Courier New" panose="02070309020205020404" pitchFamily="49" charset="0"/>
              </a:rPr>
              <a:t>source.GIT</a:t>
            </a:r>
            <a:r>
              <a:rPr lang="en-US" baseline="0" dirty="0">
                <a:latin typeface="Courier New" panose="02070309020205020404" pitchFamily="49" charset="0"/>
                <a:cs typeface="Courier New" panose="02070309020205020404" pitchFamily="49" charset="0"/>
              </a:rPr>
              <a:t> </a:t>
            </a:r>
            <a:r>
              <a:rPr lang="en-US" baseline="0" dirty="0" err="1">
                <a:latin typeface="Courier New" panose="02070309020205020404" pitchFamily="49" charset="0"/>
                <a:cs typeface="Courier New" panose="02070309020205020404" pitchFamily="49" charset="0"/>
              </a:rPr>
              <a:t>vào</a:t>
            </a:r>
            <a:r>
              <a:rPr lang="en-US" baseline="0" dirty="0">
                <a:latin typeface="Courier New" panose="02070309020205020404" pitchFamily="49" charset="0"/>
                <a:cs typeface="Courier New" panose="02070309020205020404" pitchFamily="49" charset="0"/>
              </a:rPr>
              <a:t> </a:t>
            </a:r>
            <a:r>
              <a:rPr lang="en-US" baseline="0" dirty="0" err="1">
                <a:latin typeface="Courier New" panose="02070309020205020404" pitchFamily="49" charset="0"/>
                <a:cs typeface="Courier New" panose="02070309020205020404" pitchFamily="49" charset="0"/>
              </a:rPr>
              <a:t>thư</a:t>
            </a:r>
            <a:r>
              <a:rPr lang="en-US" baseline="0" dirty="0">
                <a:latin typeface="Courier New" panose="02070309020205020404" pitchFamily="49" charset="0"/>
                <a:cs typeface="Courier New" panose="02070309020205020404" pitchFamily="49" charset="0"/>
              </a:rPr>
              <a:t> </a:t>
            </a:r>
            <a:r>
              <a:rPr lang="en-US" baseline="0" dirty="0" err="1">
                <a:latin typeface="Courier New" panose="02070309020205020404" pitchFamily="49" charset="0"/>
                <a:cs typeface="Courier New" panose="02070309020205020404" pitchFamily="49" charset="0"/>
              </a:rPr>
              <a:t>mục</a:t>
            </a:r>
            <a:r>
              <a:rPr lang="en-US" baseline="0" dirty="0">
                <a:latin typeface="Courier New" panose="02070309020205020404" pitchFamily="49" charset="0"/>
                <a:cs typeface="Courier New" panose="02070309020205020404" pitchFamily="49" charset="0"/>
              </a:rPr>
              <a:t> &lt;directory&gt; </a:t>
            </a:r>
            <a:r>
              <a:rPr lang="en-US" baseline="0" dirty="0" err="1">
                <a:latin typeface="Courier New" panose="02070309020205020404" pitchFamily="49" charset="0"/>
                <a:cs typeface="Courier New" panose="02070309020205020404" pitchFamily="49" charset="0"/>
              </a:rPr>
              <a:t>và</a:t>
            </a:r>
            <a:r>
              <a:rPr lang="en-US" baseline="0" dirty="0">
                <a:latin typeface="Courier New" panose="02070309020205020404" pitchFamily="49" charset="0"/>
                <a:cs typeface="Courier New" panose="02070309020205020404" pitchFamily="49" charset="0"/>
              </a:rPr>
              <a:t> initialize .</a:t>
            </a:r>
            <a:r>
              <a:rPr lang="en-US" baseline="0" dirty="0" err="1">
                <a:latin typeface="Courier New" panose="02070309020205020404" pitchFamily="49" charset="0"/>
                <a:cs typeface="Courier New" panose="02070309020205020404" pitchFamily="49" charset="0"/>
              </a:rPr>
              <a:t>git</a:t>
            </a:r>
            <a:r>
              <a:rPr lang="en-US" baseline="0" dirty="0">
                <a:latin typeface="Courier New" panose="02070309020205020404" pitchFamily="49" charset="0"/>
                <a:cs typeface="Courier New" panose="02070309020205020404" pitchFamily="49" charset="0"/>
              </a:rPr>
              <a:t> </a:t>
            </a:r>
            <a:r>
              <a:rPr lang="en-US" baseline="0" dirty="0" err="1">
                <a:latin typeface="Courier New" panose="02070309020205020404" pitchFamily="49" charset="0"/>
                <a:cs typeface="Courier New" panose="02070309020205020404" pitchFamily="49" charset="0"/>
              </a:rPr>
              <a:t>bên</a:t>
            </a:r>
            <a:r>
              <a:rPr lang="en-US" baseline="0" dirty="0">
                <a:latin typeface="Courier New" panose="02070309020205020404" pitchFamily="49" charset="0"/>
                <a:cs typeface="Courier New" panose="02070309020205020404" pitchFamily="49" charset="0"/>
              </a:rPr>
              <a:t> </a:t>
            </a:r>
            <a:r>
              <a:rPr lang="en-US" baseline="0" dirty="0" err="1">
                <a:latin typeface="Courier New" panose="02070309020205020404" pitchFamily="49" charset="0"/>
                <a:cs typeface="Courier New" panose="02070309020205020404" pitchFamily="49" charset="0"/>
              </a:rPr>
              <a:t>trong</a:t>
            </a:r>
            <a:r>
              <a:rPr lang="en-US" baseline="0" dirty="0">
                <a:latin typeface="Courier New" panose="02070309020205020404" pitchFamily="49" charset="0"/>
                <a:cs typeface="Courier New" panose="02070309020205020404" pitchFamily="49" charset="0"/>
              </a:rPr>
              <a:t> </a:t>
            </a:r>
            <a:r>
              <a:rPr lang="en-US" baseline="0" dirty="0" err="1">
                <a:latin typeface="Courier New" panose="02070309020205020404" pitchFamily="49" charset="0"/>
                <a:cs typeface="Courier New" panose="02070309020205020404" pitchFamily="49" charset="0"/>
              </a:rPr>
              <a:t>nó</a:t>
            </a:r>
            <a:r>
              <a:rPr lang="en-US" baseline="0"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endParaRPr lang="en-US" dirty="0"/>
          </a:p>
        </p:txBody>
      </p:sp>
      <p:sp>
        <p:nvSpPr>
          <p:cNvPr id="4" name="Slide Number Placeholder 3"/>
          <p:cNvSpPr>
            <a:spLocks noGrp="1"/>
          </p:cNvSpPr>
          <p:nvPr>
            <p:ph type="sldNum" sz="quarter" idx="10"/>
          </p:nvPr>
        </p:nvSpPr>
        <p:spPr/>
        <p:txBody>
          <a:bodyPr/>
          <a:lstStyle/>
          <a:p>
            <a:fld id="{5926F861-6EC0-48FE-9E92-5A15C7A0F812}" type="slidenum">
              <a:rPr lang="en-US" smtClean="0"/>
              <a:t>28</a:t>
            </a:fld>
            <a:endParaRPr lang="en-US" dirty="0"/>
          </a:p>
        </p:txBody>
      </p:sp>
    </p:spTree>
    <p:extLst>
      <p:ext uri="{BB962C8B-B14F-4D97-AF65-F5344CB8AC3E}">
        <p14:creationId xmlns:p14="http://schemas.microsoft.com/office/powerpoint/2010/main" val="4111625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254BE3-F7ED-4F3E-8A95-B55AC90E785B}" type="datetimeFigureOut">
              <a:rPr lang="en-US" smtClean="0"/>
              <a:t>4/9/21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5D2862-91D1-4AD8-B8BA-DEE8FF15728F}"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254BE3-F7ED-4F3E-8A95-B55AC90E785B}" type="datetimeFigureOut">
              <a:rPr lang="en-US" smtClean="0"/>
              <a:t>4/9/21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5D2862-91D1-4AD8-B8BA-DEE8FF15728F}"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254BE3-F7ED-4F3E-8A95-B55AC90E785B}" type="datetimeFigureOut">
              <a:rPr lang="en-US" smtClean="0"/>
              <a:t>4/9/21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5D2862-91D1-4AD8-B8BA-DEE8FF15728F}"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254BE3-F7ED-4F3E-8A95-B55AC90E785B}" type="datetimeFigureOut">
              <a:rPr lang="en-US" smtClean="0"/>
              <a:t>4/9/21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5D2862-91D1-4AD8-B8BA-DEE8FF15728F}"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254BE3-F7ED-4F3E-8A95-B55AC90E785B}" type="datetimeFigureOut">
              <a:rPr lang="en-US" smtClean="0"/>
              <a:t>4/9/21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5D2862-91D1-4AD8-B8BA-DEE8FF15728F}"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254BE3-F7ED-4F3E-8A95-B55AC90E785B}" type="datetimeFigureOut">
              <a:rPr lang="en-US" smtClean="0"/>
              <a:t>4/9/21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5D2862-91D1-4AD8-B8BA-DEE8FF15728F}"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E254BE3-F7ED-4F3E-8A95-B55AC90E785B}" type="datetimeFigureOut">
              <a:rPr lang="en-US" smtClean="0"/>
              <a:t>4/9/21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F5D2862-91D1-4AD8-B8BA-DEE8FF15728F}"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E254BE3-F7ED-4F3E-8A95-B55AC90E785B}" type="datetimeFigureOut">
              <a:rPr lang="en-US" smtClean="0"/>
              <a:t>4/9/21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F5D2862-91D1-4AD8-B8BA-DEE8FF15728F}"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254BE3-F7ED-4F3E-8A95-B55AC90E785B}" type="datetimeFigureOut">
              <a:rPr lang="en-US" smtClean="0"/>
              <a:t>4/9/21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F5D2862-91D1-4AD8-B8BA-DEE8FF15728F}"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254BE3-F7ED-4F3E-8A95-B55AC90E785B}" type="datetimeFigureOut">
              <a:rPr lang="en-US" smtClean="0"/>
              <a:t>4/9/21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5D2862-91D1-4AD8-B8BA-DEE8FF15728F}" type="slidenum">
              <a:rPr lang="en-US" smtClean="0"/>
              <a:t>‹#›</a:t>
            </a:fld>
            <a:endParaRPr lang="en-US" dirty="0"/>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8E254BE3-F7ED-4F3E-8A95-B55AC90E785B}" type="datetimeFigureOut">
              <a:rPr lang="en-US" smtClean="0"/>
              <a:t>4/9/21</a:t>
            </a:fld>
            <a:endParaRPr lang="en-US" dirty="0"/>
          </a:p>
        </p:txBody>
      </p:sp>
      <p:sp>
        <p:nvSpPr>
          <p:cNvPr id="9" name="Slide Number Placeholder 8"/>
          <p:cNvSpPr>
            <a:spLocks noGrp="1"/>
          </p:cNvSpPr>
          <p:nvPr>
            <p:ph type="sldNum" sz="quarter" idx="11"/>
          </p:nvPr>
        </p:nvSpPr>
        <p:spPr/>
        <p:txBody>
          <a:bodyPr/>
          <a:lstStyle/>
          <a:p>
            <a:fld id="{1F5D2862-91D1-4AD8-B8BA-DEE8FF15728F}" type="slidenum">
              <a:rPr lang="en-US" smtClean="0"/>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1F5D2862-91D1-4AD8-B8BA-DEE8FF15728F}" type="slidenum">
              <a:rPr lang="en-US" smtClean="0"/>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8E254BE3-F7ED-4F3E-8A95-B55AC90E785B}" type="datetimeFigureOut">
              <a:rPr lang="en-US" smtClean="0"/>
              <a:t>4/9/21</a:t>
            </a:fld>
            <a:endParaRPr lang="en-US"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scm.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mailto:eparis@atlassian.com"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learngitbranching.js.org/" TargetMode="External"/><Relationship Id="rId2" Type="http://schemas.openxmlformats.org/officeDocument/2006/relationships/hyperlink" Target="https://git-scm.com/book/en/v2/Getting-Started-About-Version-Control"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60" y="1905000"/>
            <a:ext cx="8458200" cy="3048000"/>
          </a:xfrm>
        </p:spPr>
        <p:txBody>
          <a:bodyPr/>
          <a:lstStyle/>
          <a:p>
            <a:pPr algn="r"/>
            <a:r>
              <a:rPr lang="en-US" sz="5400" dirty="0" err="1">
                <a:solidFill>
                  <a:schemeClr val="accent3">
                    <a:lumMod val="50000"/>
                  </a:schemeClr>
                </a:solidFill>
              </a:rPr>
              <a:t>Khóa</a:t>
            </a:r>
            <a:r>
              <a:rPr lang="en-US" sz="5400" dirty="0">
                <a:solidFill>
                  <a:schemeClr val="accent3">
                    <a:lumMod val="50000"/>
                  </a:schemeClr>
                </a:solidFill>
              </a:rPr>
              <a:t> </a:t>
            </a:r>
            <a:r>
              <a:rPr lang="en-US" sz="5400" dirty="0" err="1">
                <a:solidFill>
                  <a:schemeClr val="accent3">
                    <a:lumMod val="50000"/>
                  </a:schemeClr>
                </a:solidFill>
              </a:rPr>
              <a:t>đào</a:t>
            </a:r>
            <a:r>
              <a:rPr lang="en-US" sz="5400" dirty="0">
                <a:solidFill>
                  <a:schemeClr val="accent3">
                    <a:lumMod val="50000"/>
                  </a:schemeClr>
                </a:solidFill>
              </a:rPr>
              <a:t> </a:t>
            </a:r>
            <a:r>
              <a:rPr lang="en-US" sz="5400" dirty="0" err="1">
                <a:solidFill>
                  <a:schemeClr val="accent3">
                    <a:lumMod val="50000"/>
                  </a:schemeClr>
                </a:solidFill>
              </a:rPr>
              <a:t>tạo</a:t>
            </a:r>
            <a:br>
              <a:rPr lang="en-US" sz="5400" dirty="0"/>
            </a:br>
            <a:r>
              <a:rPr lang="en-US" sz="4800" b="1" dirty="0" err="1"/>
              <a:t>Lập</a:t>
            </a:r>
            <a:r>
              <a:rPr lang="en-US" sz="4800" b="1" dirty="0"/>
              <a:t> </a:t>
            </a:r>
            <a:r>
              <a:rPr lang="en-US" sz="4800" b="1" dirty="0" err="1"/>
              <a:t>trình</a:t>
            </a:r>
            <a:r>
              <a:rPr lang="en-US" sz="4800" b="1" dirty="0"/>
              <a:t> Web </a:t>
            </a:r>
            <a:r>
              <a:rPr lang="en-US" sz="4800" b="1" dirty="0" err="1"/>
              <a:t>sử</a:t>
            </a:r>
            <a:r>
              <a:rPr lang="en-US" sz="4800" b="1" dirty="0"/>
              <a:t> </a:t>
            </a:r>
            <a:r>
              <a:rPr lang="en-US" sz="4800" b="1" dirty="0" err="1"/>
              <a:t>dụng</a:t>
            </a:r>
            <a:r>
              <a:rPr lang="en-US" sz="4800" b="1" dirty="0"/>
              <a:t> PHP</a:t>
            </a:r>
            <a:br>
              <a:rPr lang="en-US" sz="4800" b="1" dirty="0"/>
            </a:br>
            <a:br>
              <a:rPr lang="en-US" sz="4800" b="1" dirty="0"/>
            </a:br>
            <a:r>
              <a:rPr lang="en-US" sz="4800" b="1" dirty="0"/>
              <a:t>Git</a:t>
            </a:r>
            <a:endParaRPr lang="en-US" sz="3200" b="1" dirty="0"/>
          </a:p>
        </p:txBody>
      </p:sp>
    </p:spTree>
    <p:extLst>
      <p:ext uri="{BB962C8B-B14F-4D97-AF65-F5344CB8AC3E}">
        <p14:creationId xmlns:p14="http://schemas.microsoft.com/office/powerpoint/2010/main" val="855739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a:t>
            </a:r>
            <a:r>
              <a:rPr lang="en-US" dirty="0"/>
              <a:t> </a:t>
            </a:r>
            <a:r>
              <a:rPr lang="en-US" dirty="0" err="1"/>
              <a:t>thuật</a:t>
            </a:r>
            <a:r>
              <a:rPr lang="en-US" dirty="0"/>
              <a:t> </a:t>
            </a:r>
            <a:r>
              <a:rPr lang="en-US" dirty="0" err="1"/>
              <a:t>ngữ</a:t>
            </a:r>
            <a:r>
              <a:rPr lang="en-US" dirty="0"/>
              <a:t> (3)</a:t>
            </a:r>
          </a:p>
        </p:txBody>
      </p:sp>
      <p:sp>
        <p:nvSpPr>
          <p:cNvPr id="3" name="Content Placeholder 2"/>
          <p:cNvSpPr>
            <a:spLocks noGrp="1"/>
          </p:cNvSpPr>
          <p:nvPr>
            <p:ph idx="1"/>
          </p:nvPr>
        </p:nvSpPr>
        <p:spPr/>
        <p:txBody>
          <a:bodyPr/>
          <a:lstStyle/>
          <a:p>
            <a:r>
              <a:rPr lang="en-US" dirty="0"/>
              <a:t>Commit: </a:t>
            </a:r>
            <a:r>
              <a:rPr lang="en-US" dirty="0" err="1"/>
              <a:t>Ghi</a:t>
            </a:r>
            <a:r>
              <a:rPr lang="en-US" dirty="0"/>
              <a:t> </a:t>
            </a:r>
            <a:r>
              <a:rPr lang="en-US" dirty="0" err="1"/>
              <a:t>lại</a:t>
            </a:r>
            <a:r>
              <a:rPr lang="en-US" dirty="0"/>
              <a:t> </a:t>
            </a:r>
            <a:r>
              <a:rPr lang="en-US" dirty="0" err="1"/>
              <a:t>thay</a:t>
            </a:r>
            <a:r>
              <a:rPr lang="en-US" dirty="0"/>
              <a:t> </a:t>
            </a:r>
            <a:r>
              <a:rPr lang="en-US" dirty="0" err="1"/>
              <a:t>đổi</a:t>
            </a:r>
            <a:r>
              <a:rPr lang="en-US" dirty="0"/>
              <a:t> file / </a:t>
            </a:r>
            <a:r>
              <a:rPr lang="en-US" dirty="0" err="1"/>
              <a:t>thư</a:t>
            </a:r>
            <a:r>
              <a:rPr lang="en-US" dirty="0"/>
              <a:t> </a:t>
            </a:r>
            <a:r>
              <a:rPr lang="en-US" dirty="0" err="1"/>
              <a:t>mục</a:t>
            </a:r>
            <a:r>
              <a:rPr lang="en-US" dirty="0"/>
              <a:t> </a:t>
            </a:r>
            <a:r>
              <a:rPr lang="en-US" dirty="0" err="1"/>
              <a:t>vào</a:t>
            </a:r>
            <a:r>
              <a:rPr lang="en-US" dirty="0"/>
              <a:t> repository</a:t>
            </a:r>
          </a:p>
        </p:txBody>
      </p:sp>
      <p:pic>
        <p:nvPicPr>
          <p:cNvPr id="4" name="Picture 3"/>
          <p:cNvPicPr>
            <a:picLocks noChangeAspect="1"/>
          </p:cNvPicPr>
          <p:nvPr/>
        </p:nvPicPr>
        <p:blipFill>
          <a:blip r:embed="rId2"/>
          <a:stretch>
            <a:fillRect/>
          </a:stretch>
        </p:blipFill>
        <p:spPr>
          <a:xfrm>
            <a:off x="1295400" y="2667000"/>
            <a:ext cx="6448425" cy="1971675"/>
          </a:xfrm>
          <a:prstGeom prst="rect">
            <a:avLst/>
          </a:prstGeom>
        </p:spPr>
      </p:pic>
    </p:spTree>
    <p:extLst>
      <p:ext uri="{BB962C8B-B14F-4D97-AF65-F5344CB8AC3E}">
        <p14:creationId xmlns:p14="http://schemas.microsoft.com/office/powerpoint/2010/main" val="1794016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2.2 Git </a:t>
            </a:r>
            <a:r>
              <a:rPr lang="en-US" dirty="0" err="1"/>
              <a:t>hoạt</a:t>
            </a:r>
            <a:r>
              <a:rPr lang="en-US" dirty="0"/>
              <a:t> </a:t>
            </a:r>
            <a:r>
              <a:rPr lang="en-US" dirty="0" err="1"/>
              <a:t>động</a:t>
            </a:r>
            <a:r>
              <a:rPr lang="en-US" dirty="0"/>
              <a:t> </a:t>
            </a:r>
            <a:r>
              <a:rPr lang="en-US" dirty="0" err="1"/>
              <a:t>thế</a:t>
            </a:r>
            <a:r>
              <a:rPr lang="en-US" dirty="0"/>
              <a:t> </a:t>
            </a:r>
            <a:r>
              <a:rPr lang="en-US" dirty="0" err="1"/>
              <a:t>nào</a:t>
            </a:r>
            <a:endParaRPr lang="en-US" dirty="0"/>
          </a:p>
        </p:txBody>
      </p:sp>
      <p:pic>
        <p:nvPicPr>
          <p:cNvPr id="1026" name="Picture 2" descr="Git stores data as snapshots of the project over tim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133600"/>
            <a:ext cx="7620000" cy="3245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7311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2.3 The three stages</a:t>
            </a:r>
          </a:p>
        </p:txBody>
      </p:sp>
      <p:pic>
        <p:nvPicPr>
          <p:cNvPr id="2050" name="Picture 2" descr="Working tree, staging area, and Git directory."/>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76459" y="1981200"/>
            <a:ext cx="7620000" cy="4199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8201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825" y="257175"/>
            <a:ext cx="7620000" cy="1143000"/>
          </a:xfrm>
        </p:spPr>
        <p:txBody>
          <a:bodyPr/>
          <a:lstStyle/>
          <a:p>
            <a:r>
              <a:rPr lang="en-US" dirty="0"/>
              <a:t>3. Setup </a:t>
            </a:r>
            <a:r>
              <a:rPr lang="en-US" dirty="0" err="1"/>
              <a:t>Git</a:t>
            </a:r>
            <a:endParaRPr lang="en-US" dirty="0"/>
          </a:p>
        </p:txBody>
      </p:sp>
      <p:sp>
        <p:nvSpPr>
          <p:cNvPr id="3" name="Content Placeholder 2"/>
          <p:cNvSpPr>
            <a:spLocks noGrp="1"/>
          </p:cNvSpPr>
          <p:nvPr>
            <p:ph idx="1"/>
          </p:nvPr>
        </p:nvSpPr>
        <p:spPr/>
        <p:txBody>
          <a:bodyPr/>
          <a:lstStyle/>
          <a:p>
            <a:pPr marL="114300" indent="0">
              <a:buNone/>
            </a:pPr>
            <a:r>
              <a:rPr lang="en-US" dirty="0">
                <a:solidFill>
                  <a:srgbClr val="4D4D4D"/>
                </a:solidFill>
                <a:latin typeface="Helvetica" charset="0"/>
              </a:rPr>
              <a:t>- </a:t>
            </a:r>
            <a:r>
              <a:rPr lang="en-US" dirty="0">
                <a:solidFill>
                  <a:srgbClr val="4D4D4D"/>
                </a:solidFill>
              </a:rPr>
              <a:t>Download version </a:t>
            </a:r>
            <a:r>
              <a:rPr lang="en-US" dirty="0" err="1">
                <a:solidFill>
                  <a:srgbClr val="4D4D4D"/>
                </a:solidFill>
              </a:rPr>
              <a:t>mới</a:t>
            </a:r>
            <a:r>
              <a:rPr lang="en-US" dirty="0">
                <a:solidFill>
                  <a:srgbClr val="4D4D4D"/>
                </a:solidFill>
              </a:rPr>
              <a:t> </a:t>
            </a:r>
            <a:r>
              <a:rPr lang="en-US" dirty="0" err="1">
                <a:solidFill>
                  <a:srgbClr val="4D4D4D"/>
                </a:solidFill>
              </a:rPr>
              <a:t>nhất</a:t>
            </a:r>
            <a:r>
              <a:rPr lang="en-US" dirty="0">
                <a:solidFill>
                  <a:srgbClr val="4D4D4D"/>
                </a:solidFill>
              </a:rPr>
              <a:t> </a:t>
            </a:r>
            <a:r>
              <a:rPr lang="en-US" dirty="0" err="1">
                <a:solidFill>
                  <a:srgbClr val="4D4D4D"/>
                </a:solidFill>
              </a:rPr>
              <a:t>tại</a:t>
            </a:r>
            <a:r>
              <a:rPr lang="en-US" dirty="0">
                <a:solidFill>
                  <a:srgbClr val="4D4D4D"/>
                </a:solidFill>
              </a:rPr>
              <a:t> </a:t>
            </a:r>
            <a:r>
              <a:rPr lang="en-US" dirty="0" err="1">
                <a:solidFill>
                  <a:srgbClr val="4D4D4D"/>
                </a:solidFill>
              </a:rPr>
              <a:t>trang</a:t>
            </a:r>
            <a:r>
              <a:rPr lang="en-US" dirty="0">
                <a:solidFill>
                  <a:srgbClr val="4D4D4D"/>
                </a:solidFill>
              </a:rPr>
              <a:t> </a:t>
            </a:r>
            <a:r>
              <a:rPr lang="en-US" dirty="0" err="1">
                <a:solidFill>
                  <a:srgbClr val="4D4D4D"/>
                </a:solidFill>
              </a:rPr>
              <a:t>chủ</a:t>
            </a:r>
            <a:r>
              <a:rPr lang="en-US" dirty="0">
                <a:solidFill>
                  <a:srgbClr val="4D4D4D"/>
                </a:solidFill>
              </a:rPr>
              <a:t> </a:t>
            </a:r>
            <a:r>
              <a:rPr lang="en-US" dirty="0" err="1">
                <a:solidFill>
                  <a:srgbClr val="4D4D4D"/>
                </a:solidFill>
              </a:rPr>
              <a:t>của</a:t>
            </a:r>
            <a:r>
              <a:rPr lang="en-US" dirty="0">
                <a:solidFill>
                  <a:srgbClr val="4D4D4D"/>
                </a:solidFill>
              </a:rPr>
              <a:t> </a:t>
            </a:r>
            <a:r>
              <a:rPr lang="en-US" dirty="0" err="1">
                <a:solidFill>
                  <a:srgbClr val="4D4D4D"/>
                </a:solidFill>
              </a:rPr>
              <a:t>Git</a:t>
            </a:r>
            <a:r>
              <a:rPr lang="en-US" dirty="0">
                <a:solidFill>
                  <a:srgbClr val="4D4D4D"/>
                </a:solidFill>
              </a:rPr>
              <a:t>.</a:t>
            </a:r>
          </a:p>
          <a:p>
            <a:pPr marL="114300" indent="0" algn="ctr">
              <a:buNone/>
            </a:pPr>
            <a:r>
              <a:rPr lang="en-US" dirty="0">
                <a:solidFill>
                  <a:srgbClr val="4D4D4D"/>
                </a:solidFill>
                <a:hlinkClick r:id="rId3"/>
              </a:rPr>
              <a:t>https://git-scm.com/</a:t>
            </a:r>
            <a:endParaRPr lang="en-US" dirty="0">
              <a:solidFill>
                <a:srgbClr val="4D4D4D"/>
              </a:solidFill>
            </a:endParaRPr>
          </a:p>
          <a:p>
            <a:pPr marL="114300" indent="0">
              <a:buNone/>
            </a:pPr>
            <a:endParaRPr lang="en-US" dirty="0">
              <a:solidFill>
                <a:srgbClr val="4D4D4D"/>
              </a:solidFill>
            </a:endParaRPr>
          </a:p>
          <a:p>
            <a:pPr marL="114300" indent="0">
              <a:buNone/>
            </a:pPr>
            <a:r>
              <a:rPr lang="en-US" dirty="0">
                <a:solidFill>
                  <a:srgbClr val="4D4D4D"/>
                </a:solidFill>
              </a:rPr>
              <a:t>- </a:t>
            </a:r>
            <a:r>
              <a:rPr lang="en-US" dirty="0" err="1">
                <a:solidFill>
                  <a:srgbClr val="4D4D4D"/>
                </a:solidFill>
              </a:rPr>
              <a:t>Hoàn</a:t>
            </a:r>
            <a:r>
              <a:rPr lang="en-US" dirty="0">
                <a:solidFill>
                  <a:srgbClr val="4D4D4D"/>
                </a:solidFill>
              </a:rPr>
              <a:t> </a:t>
            </a:r>
            <a:r>
              <a:rPr lang="en-US" dirty="0" err="1">
                <a:solidFill>
                  <a:srgbClr val="4D4D4D"/>
                </a:solidFill>
              </a:rPr>
              <a:t>thành</a:t>
            </a:r>
            <a:r>
              <a:rPr lang="en-US" dirty="0">
                <a:solidFill>
                  <a:srgbClr val="4D4D4D"/>
                </a:solidFill>
              </a:rPr>
              <a:t> </a:t>
            </a:r>
            <a:r>
              <a:rPr lang="en-US" dirty="0" err="1">
                <a:solidFill>
                  <a:srgbClr val="4D4D4D"/>
                </a:solidFill>
              </a:rPr>
              <a:t>bước</a:t>
            </a:r>
            <a:r>
              <a:rPr lang="en-US" dirty="0">
                <a:solidFill>
                  <a:srgbClr val="4D4D4D"/>
                </a:solidFill>
              </a:rPr>
              <a:t> installation, </a:t>
            </a:r>
            <a:r>
              <a:rPr lang="en-US" dirty="0" err="1">
                <a:solidFill>
                  <a:srgbClr val="4D4D4D"/>
                </a:solidFill>
              </a:rPr>
              <a:t>đối</a:t>
            </a:r>
            <a:r>
              <a:rPr lang="en-US" dirty="0">
                <a:solidFill>
                  <a:srgbClr val="4D4D4D"/>
                </a:solidFill>
              </a:rPr>
              <a:t> </a:t>
            </a:r>
            <a:r>
              <a:rPr lang="en-US" dirty="0" err="1">
                <a:solidFill>
                  <a:srgbClr val="4D4D4D"/>
                </a:solidFill>
              </a:rPr>
              <a:t>với</a:t>
            </a:r>
            <a:r>
              <a:rPr lang="en-US" dirty="0">
                <a:solidFill>
                  <a:srgbClr val="4D4D4D"/>
                </a:solidFill>
              </a:rPr>
              <a:t> Windows, </a:t>
            </a:r>
            <a:r>
              <a:rPr lang="en-US" dirty="0" err="1">
                <a:solidFill>
                  <a:srgbClr val="4D4D4D"/>
                </a:solidFill>
              </a:rPr>
              <a:t>lựa</a:t>
            </a:r>
            <a:r>
              <a:rPr lang="en-US" dirty="0">
                <a:solidFill>
                  <a:srgbClr val="4D4D4D"/>
                </a:solidFill>
              </a:rPr>
              <a:t> </a:t>
            </a:r>
            <a:r>
              <a:rPr lang="en-US" dirty="0" err="1">
                <a:solidFill>
                  <a:srgbClr val="4D4D4D"/>
                </a:solidFill>
              </a:rPr>
              <a:t>chọn</a:t>
            </a:r>
            <a:r>
              <a:rPr lang="en-US" dirty="0">
                <a:solidFill>
                  <a:srgbClr val="4D4D4D"/>
                </a:solidFill>
              </a:rPr>
              <a:t> </a:t>
            </a:r>
            <a:r>
              <a:rPr lang="en-US" dirty="0" err="1">
                <a:solidFill>
                  <a:srgbClr val="4D4D4D"/>
                </a:solidFill>
              </a:rPr>
              <a:t>bản</a:t>
            </a:r>
            <a:r>
              <a:rPr lang="en-US" dirty="0">
                <a:solidFill>
                  <a:srgbClr val="4D4D4D"/>
                </a:solidFill>
              </a:rPr>
              <a:t> Windows </a:t>
            </a:r>
            <a:r>
              <a:rPr lang="en-US" dirty="0" err="1">
                <a:solidFill>
                  <a:srgbClr val="4D4D4D"/>
                </a:solidFill>
              </a:rPr>
              <a:t>phù</a:t>
            </a:r>
            <a:r>
              <a:rPr lang="en-US" dirty="0">
                <a:solidFill>
                  <a:srgbClr val="4D4D4D"/>
                </a:solidFill>
              </a:rPr>
              <a:t> </a:t>
            </a:r>
            <a:r>
              <a:rPr lang="en-US" dirty="0" err="1">
                <a:solidFill>
                  <a:srgbClr val="4D4D4D"/>
                </a:solidFill>
              </a:rPr>
              <a:t>hợp</a:t>
            </a:r>
            <a:r>
              <a:rPr lang="en-US" dirty="0">
                <a:solidFill>
                  <a:srgbClr val="4D4D4D"/>
                </a:solidFill>
              </a:rPr>
              <a:t> </a:t>
            </a:r>
            <a:r>
              <a:rPr lang="en-US" dirty="0" err="1">
                <a:solidFill>
                  <a:srgbClr val="4D4D4D"/>
                </a:solidFill>
              </a:rPr>
              <a:t>với</a:t>
            </a:r>
            <a:r>
              <a:rPr lang="en-US" dirty="0">
                <a:solidFill>
                  <a:srgbClr val="4D4D4D"/>
                </a:solidFill>
              </a:rPr>
              <a:t> </a:t>
            </a:r>
            <a:r>
              <a:rPr lang="en-US" dirty="0" err="1">
                <a:solidFill>
                  <a:srgbClr val="4D4D4D"/>
                </a:solidFill>
              </a:rPr>
              <a:t>máy</a:t>
            </a:r>
            <a:r>
              <a:rPr lang="en-US" dirty="0">
                <a:solidFill>
                  <a:srgbClr val="4D4D4D"/>
                </a:solidFill>
              </a:rPr>
              <a:t> </a:t>
            </a:r>
            <a:r>
              <a:rPr lang="en-US" dirty="0" err="1">
                <a:solidFill>
                  <a:srgbClr val="4D4D4D"/>
                </a:solidFill>
              </a:rPr>
              <a:t>tính</a:t>
            </a:r>
            <a:r>
              <a:rPr lang="en-US" dirty="0">
                <a:solidFill>
                  <a:srgbClr val="4D4D4D"/>
                </a:solidFill>
              </a:rPr>
              <a:t> (x86 </a:t>
            </a:r>
            <a:r>
              <a:rPr lang="en-US" dirty="0" err="1">
                <a:solidFill>
                  <a:srgbClr val="4D4D4D"/>
                </a:solidFill>
              </a:rPr>
              <a:t>hoặc</a:t>
            </a:r>
            <a:r>
              <a:rPr lang="en-US" dirty="0">
                <a:solidFill>
                  <a:srgbClr val="4D4D4D"/>
                </a:solidFill>
              </a:rPr>
              <a:t> x64).</a:t>
            </a:r>
          </a:p>
          <a:p>
            <a:pPr marL="114300" indent="0">
              <a:buNone/>
            </a:pPr>
            <a:endParaRPr lang="en-US" dirty="0">
              <a:solidFill>
                <a:srgbClr val="4D4D4D"/>
              </a:solidFill>
            </a:endParaRPr>
          </a:p>
          <a:p>
            <a:pPr marL="114300" indent="0">
              <a:buNone/>
            </a:pPr>
            <a:r>
              <a:rPr lang="en-US" dirty="0">
                <a:solidFill>
                  <a:srgbClr val="4D4D4D"/>
                </a:solidFill>
              </a:rPr>
              <a:t>- </a:t>
            </a:r>
            <a:r>
              <a:rPr lang="en-US" dirty="0" err="1">
                <a:solidFill>
                  <a:srgbClr val="4D4D4D"/>
                </a:solidFill>
              </a:rPr>
              <a:t>Dùng</a:t>
            </a:r>
            <a:r>
              <a:rPr lang="en-US" dirty="0">
                <a:solidFill>
                  <a:srgbClr val="4D4D4D"/>
                </a:solidFill>
              </a:rPr>
              <a:t> command line </a:t>
            </a:r>
            <a:r>
              <a:rPr lang="en-US" dirty="0" err="1">
                <a:solidFill>
                  <a:srgbClr val="4D4D4D"/>
                </a:solidFill>
              </a:rPr>
              <a:t>và</a:t>
            </a:r>
            <a:r>
              <a:rPr lang="en-US" dirty="0">
                <a:solidFill>
                  <a:srgbClr val="4D4D4D"/>
                </a:solidFill>
              </a:rPr>
              <a:t> </a:t>
            </a:r>
            <a:r>
              <a:rPr lang="en-US" dirty="0" err="1">
                <a:solidFill>
                  <a:srgbClr val="4D4D4D"/>
                </a:solidFill>
              </a:rPr>
              <a:t>thực</a:t>
            </a:r>
            <a:r>
              <a:rPr lang="en-US" dirty="0">
                <a:solidFill>
                  <a:srgbClr val="4D4D4D"/>
                </a:solidFill>
              </a:rPr>
              <a:t> </a:t>
            </a:r>
            <a:r>
              <a:rPr lang="en-US" dirty="0" err="1">
                <a:solidFill>
                  <a:srgbClr val="4D4D4D"/>
                </a:solidFill>
              </a:rPr>
              <a:t>hiện</a:t>
            </a:r>
            <a:r>
              <a:rPr lang="en-US" dirty="0">
                <a:solidFill>
                  <a:srgbClr val="4D4D4D"/>
                </a:solidFill>
              </a:rPr>
              <a:t> </a:t>
            </a:r>
            <a:r>
              <a:rPr lang="en-US" dirty="0" err="1">
                <a:solidFill>
                  <a:srgbClr val="4D4D4D"/>
                </a:solidFill>
              </a:rPr>
              <a:t>các</a:t>
            </a:r>
            <a:r>
              <a:rPr lang="en-US" dirty="0">
                <a:solidFill>
                  <a:srgbClr val="4D4D4D"/>
                </a:solidFill>
              </a:rPr>
              <a:t> </a:t>
            </a:r>
            <a:r>
              <a:rPr lang="en-US" dirty="0" err="1">
                <a:solidFill>
                  <a:srgbClr val="4D4D4D"/>
                </a:solidFill>
              </a:rPr>
              <a:t>dòng</a:t>
            </a:r>
            <a:r>
              <a:rPr lang="en-US" dirty="0">
                <a:solidFill>
                  <a:srgbClr val="4D4D4D"/>
                </a:solidFill>
              </a:rPr>
              <a:t> </a:t>
            </a:r>
            <a:r>
              <a:rPr lang="en-US" dirty="0" err="1">
                <a:solidFill>
                  <a:srgbClr val="4D4D4D"/>
                </a:solidFill>
              </a:rPr>
              <a:t>lệnh</a:t>
            </a:r>
            <a:r>
              <a:rPr lang="en-US" dirty="0">
                <a:solidFill>
                  <a:srgbClr val="4D4D4D"/>
                </a:solidFill>
              </a:rPr>
              <a:t> </a:t>
            </a:r>
            <a:r>
              <a:rPr lang="en-US" dirty="0" err="1">
                <a:solidFill>
                  <a:srgbClr val="4D4D4D"/>
                </a:solidFill>
              </a:rPr>
              <a:t>sau</a:t>
            </a:r>
            <a:r>
              <a:rPr lang="en-US" dirty="0">
                <a:solidFill>
                  <a:srgbClr val="4D4D4D"/>
                </a:solidFill>
              </a:rPr>
              <a:t> </a:t>
            </a:r>
            <a:r>
              <a:rPr lang="en-US" dirty="0" err="1">
                <a:solidFill>
                  <a:srgbClr val="4D4D4D"/>
                </a:solidFill>
              </a:rPr>
              <a:t>để</a:t>
            </a:r>
            <a:r>
              <a:rPr lang="en-US" dirty="0">
                <a:solidFill>
                  <a:srgbClr val="4D4D4D"/>
                </a:solidFill>
              </a:rPr>
              <a:t> </a:t>
            </a:r>
            <a:r>
              <a:rPr lang="en-US" dirty="0" err="1">
                <a:solidFill>
                  <a:srgbClr val="4D4D4D"/>
                </a:solidFill>
              </a:rPr>
              <a:t>config</a:t>
            </a:r>
            <a:r>
              <a:rPr lang="en-US" dirty="0">
                <a:solidFill>
                  <a:srgbClr val="4D4D4D"/>
                </a:solidFill>
              </a:rPr>
              <a:t> </a:t>
            </a:r>
            <a:r>
              <a:rPr lang="en-US" dirty="0" err="1">
                <a:solidFill>
                  <a:srgbClr val="4D4D4D"/>
                </a:solidFill>
              </a:rPr>
              <a:t>Git</a:t>
            </a:r>
            <a:r>
              <a:rPr lang="en-US" dirty="0">
                <a:solidFill>
                  <a:srgbClr val="4D4D4D"/>
                </a:solidFill>
              </a:rPr>
              <a:t> username </a:t>
            </a:r>
            <a:r>
              <a:rPr lang="en-US" dirty="0" err="1">
                <a:solidFill>
                  <a:srgbClr val="4D4D4D"/>
                </a:solidFill>
              </a:rPr>
              <a:t>và</a:t>
            </a:r>
            <a:r>
              <a:rPr lang="en-US" dirty="0">
                <a:solidFill>
                  <a:srgbClr val="4D4D4D"/>
                </a:solidFill>
              </a:rPr>
              <a:t> email </a:t>
            </a:r>
            <a:r>
              <a:rPr lang="en-US" dirty="0" err="1">
                <a:solidFill>
                  <a:srgbClr val="4D4D4D"/>
                </a:solidFill>
              </a:rPr>
              <a:t>của</a:t>
            </a:r>
            <a:r>
              <a:rPr lang="en-US" dirty="0">
                <a:solidFill>
                  <a:srgbClr val="4D4D4D"/>
                </a:solidFill>
              </a:rPr>
              <a:t> </a:t>
            </a:r>
            <a:r>
              <a:rPr lang="en-US" dirty="0" err="1">
                <a:solidFill>
                  <a:srgbClr val="4D4D4D"/>
                </a:solidFill>
              </a:rPr>
              <a:t>mình</a:t>
            </a:r>
            <a:r>
              <a:rPr lang="en-US" dirty="0">
                <a:solidFill>
                  <a:srgbClr val="4D4D4D"/>
                </a:solidFill>
              </a:rPr>
              <a:t>:</a:t>
            </a:r>
          </a:p>
          <a:p>
            <a:pPr marL="114300" indent="0">
              <a:buNone/>
            </a:pPr>
            <a:endParaRPr lang="en-US" dirty="0">
              <a:solidFill>
                <a:srgbClr val="4D4D4D"/>
              </a:solidFill>
              <a:latin typeface="Helvetica"/>
            </a:endParaRPr>
          </a:p>
          <a:p>
            <a:pPr marL="114300" indent="0">
              <a:buNone/>
            </a:pPr>
            <a:r>
              <a:rPr lang="en-US" dirty="0">
                <a:solidFill>
                  <a:srgbClr val="0070C0"/>
                </a:solidFill>
                <a:latin typeface="Helvetica" charset="0"/>
              </a:rPr>
              <a:t>     $ </a:t>
            </a:r>
            <a:r>
              <a:rPr lang="en-US" dirty="0" err="1">
                <a:solidFill>
                  <a:srgbClr val="0070C0"/>
                </a:solidFill>
                <a:latin typeface="Helvetica" charset="0"/>
              </a:rPr>
              <a:t>git</a:t>
            </a:r>
            <a:r>
              <a:rPr lang="en-US" dirty="0">
                <a:solidFill>
                  <a:srgbClr val="0070C0"/>
                </a:solidFill>
                <a:latin typeface="Helvetica" charset="0"/>
              </a:rPr>
              <a:t> </a:t>
            </a:r>
            <a:r>
              <a:rPr lang="en-US" dirty="0" err="1">
                <a:solidFill>
                  <a:srgbClr val="0070C0"/>
                </a:solidFill>
                <a:latin typeface="Helvetica" charset="0"/>
              </a:rPr>
              <a:t>config</a:t>
            </a:r>
            <a:r>
              <a:rPr lang="en-US" dirty="0">
                <a:solidFill>
                  <a:srgbClr val="0070C0"/>
                </a:solidFill>
                <a:latin typeface="Helvetica" charset="0"/>
              </a:rPr>
              <a:t> --global user.name "Emma Paris" </a:t>
            </a:r>
          </a:p>
          <a:p>
            <a:pPr marL="114300" indent="0">
              <a:buNone/>
            </a:pPr>
            <a:r>
              <a:rPr lang="en-US" dirty="0">
                <a:solidFill>
                  <a:srgbClr val="0070C0"/>
                </a:solidFill>
                <a:latin typeface="Helvetica" charset="0"/>
              </a:rPr>
              <a:t>     $ </a:t>
            </a:r>
            <a:r>
              <a:rPr lang="en-US" dirty="0" err="1">
                <a:solidFill>
                  <a:srgbClr val="0070C0"/>
                </a:solidFill>
                <a:latin typeface="Helvetica" charset="0"/>
              </a:rPr>
              <a:t>git</a:t>
            </a:r>
            <a:r>
              <a:rPr lang="en-US" dirty="0">
                <a:solidFill>
                  <a:srgbClr val="0070C0"/>
                </a:solidFill>
                <a:latin typeface="Helvetica" charset="0"/>
              </a:rPr>
              <a:t> </a:t>
            </a:r>
            <a:r>
              <a:rPr lang="en-US" dirty="0" err="1">
                <a:solidFill>
                  <a:srgbClr val="0070C0"/>
                </a:solidFill>
                <a:latin typeface="Helvetica" charset="0"/>
              </a:rPr>
              <a:t>config</a:t>
            </a:r>
            <a:r>
              <a:rPr lang="en-US" dirty="0">
                <a:solidFill>
                  <a:srgbClr val="0070C0"/>
                </a:solidFill>
                <a:latin typeface="Helvetica" charset="0"/>
              </a:rPr>
              <a:t> --global </a:t>
            </a:r>
            <a:r>
              <a:rPr lang="en-US" dirty="0" err="1">
                <a:solidFill>
                  <a:srgbClr val="0070C0"/>
                </a:solidFill>
                <a:latin typeface="Helvetica" charset="0"/>
              </a:rPr>
              <a:t>user.email</a:t>
            </a:r>
            <a:r>
              <a:rPr lang="en-US" dirty="0">
                <a:solidFill>
                  <a:srgbClr val="0070C0"/>
                </a:solidFill>
                <a:latin typeface="Helvetica" charset="0"/>
              </a:rPr>
              <a:t> </a:t>
            </a:r>
            <a:r>
              <a:rPr lang="en-US" dirty="0">
                <a:solidFill>
                  <a:srgbClr val="0070C0"/>
                </a:solidFill>
                <a:latin typeface="Helvetica" charset="0"/>
                <a:hlinkClick r:id="rId4"/>
              </a:rPr>
              <a:t>“eparis@atlassian.com</a:t>
            </a:r>
            <a:r>
              <a:rPr lang="en-US" dirty="0">
                <a:solidFill>
                  <a:srgbClr val="0070C0"/>
                </a:solidFill>
                <a:latin typeface="Helvetica" charset="0"/>
              </a:rPr>
              <a:t>”</a:t>
            </a:r>
          </a:p>
          <a:p>
            <a:pPr marL="114300" indent="0">
              <a:buNone/>
            </a:pPr>
            <a:endParaRPr lang="en-US" dirty="0">
              <a:solidFill>
                <a:srgbClr val="4D4D4D"/>
              </a:solidFill>
              <a:latin typeface="Helvetica"/>
            </a:endParaRPr>
          </a:p>
          <a:p>
            <a:pPr marL="114300" indent="0">
              <a:buNone/>
            </a:pPr>
            <a:endParaRPr lang="en-US" dirty="0">
              <a:solidFill>
                <a:srgbClr val="0070C0"/>
              </a:solidFill>
              <a:latin typeface="Helvetica" charset="0"/>
            </a:endParaRPr>
          </a:p>
          <a:p>
            <a:pPr marL="114300" indent="0">
              <a:buNone/>
            </a:pPr>
            <a:endParaRPr lang="en-US" dirty="0">
              <a:solidFill>
                <a:srgbClr val="0070C0"/>
              </a:solidFill>
              <a:latin typeface="Helvetica" charset="0"/>
            </a:endParaRPr>
          </a:p>
          <a:p>
            <a:pPr marL="114300" indent="0">
              <a:buNone/>
            </a:pPr>
            <a:endParaRPr lang="en-US" dirty="0">
              <a:solidFill>
                <a:srgbClr val="4D4D4D"/>
              </a:solidFill>
              <a:latin typeface="Helvetica" charset="0"/>
            </a:endParaRPr>
          </a:p>
          <a:p>
            <a:pPr marL="114300" indent="0">
              <a:buNone/>
            </a:pPr>
            <a:endParaRPr lang="en-US" dirty="0">
              <a:solidFill>
                <a:srgbClr val="0070C0"/>
              </a:solidFill>
              <a:latin typeface="Helvetica" charset="0"/>
            </a:endParaRPr>
          </a:p>
          <a:p>
            <a:pPr marL="114300" indent="0">
              <a:buNone/>
            </a:pPr>
            <a:endParaRPr lang="en-US" dirty="0">
              <a:solidFill>
                <a:srgbClr val="4D4D4D"/>
              </a:solidFill>
              <a:latin typeface="Helvetica" charset="0"/>
            </a:endParaRPr>
          </a:p>
        </p:txBody>
      </p:sp>
    </p:spTree>
    <p:extLst>
      <p:ext uri="{BB962C8B-B14F-4D97-AF65-F5344CB8AC3E}">
        <p14:creationId xmlns:p14="http://schemas.microsoft.com/office/powerpoint/2010/main" val="3680028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Ảnh</a:t>
            </a:r>
            <a:r>
              <a:rPr lang="en-US" dirty="0"/>
              <a:t> </a:t>
            </a:r>
            <a:r>
              <a:rPr lang="en-US" dirty="0" err="1"/>
              <a:t>chụp</a:t>
            </a:r>
            <a:r>
              <a:rPr lang="en-US" dirty="0"/>
              <a:t> </a:t>
            </a:r>
            <a:r>
              <a:rPr lang="en-US" dirty="0" err="1"/>
              <a:t>màn</a:t>
            </a:r>
            <a:r>
              <a:rPr lang="en-US" dirty="0"/>
              <a:t> </a:t>
            </a:r>
            <a:r>
              <a:rPr lang="en-US" dirty="0" err="1"/>
              <a:t>hình</a:t>
            </a:r>
            <a:r>
              <a:rPr lang="en-US" dirty="0"/>
              <a:t> (1)</a:t>
            </a:r>
          </a:p>
        </p:txBody>
      </p:sp>
      <p:pic>
        <p:nvPicPr>
          <p:cNvPr id="6" name="Content Placeholder 5"/>
          <p:cNvPicPr>
            <a:picLocks noGrp="1" noChangeAspect="1"/>
          </p:cNvPicPr>
          <p:nvPr>
            <p:ph idx="1"/>
          </p:nvPr>
        </p:nvPicPr>
        <p:blipFill>
          <a:blip r:embed="rId2"/>
          <a:stretch>
            <a:fillRect/>
          </a:stretch>
        </p:blipFill>
        <p:spPr>
          <a:xfrm>
            <a:off x="1766316" y="1600200"/>
            <a:ext cx="5001768" cy="4800600"/>
          </a:xfrm>
          <a:prstGeom prst="rect">
            <a:avLst/>
          </a:prstGeom>
        </p:spPr>
      </p:pic>
    </p:spTree>
    <p:extLst>
      <p:ext uri="{BB962C8B-B14F-4D97-AF65-F5344CB8AC3E}">
        <p14:creationId xmlns:p14="http://schemas.microsoft.com/office/powerpoint/2010/main" val="2600700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Setup Git</a:t>
            </a:r>
          </a:p>
        </p:txBody>
      </p:sp>
      <p:sp>
        <p:nvSpPr>
          <p:cNvPr id="3" name="Content Placeholder 2"/>
          <p:cNvSpPr>
            <a:spLocks noGrp="1"/>
          </p:cNvSpPr>
          <p:nvPr>
            <p:ph idx="1"/>
          </p:nvPr>
        </p:nvSpPr>
        <p:spPr/>
        <p:txBody>
          <a:bodyPr/>
          <a:lstStyle/>
          <a:p>
            <a:r>
              <a:rPr lang="en-US" dirty="0" err="1"/>
              <a:t>Nhập</a:t>
            </a:r>
            <a:r>
              <a:rPr lang="en-US" dirty="0"/>
              <a:t> </a:t>
            </a:r>
            <a:r>
              <a:rPr lang="en-US" dirty="0" err="1">
                <a:latin typeface="Courier New" panose="02070309020205020404" pitchFamily="49" charset="0"/>
                <a:cs typeface="Courier New" panose="02070309020205020404" pitchFamily="49" charset="0"/>
              </a:rPr>
              <a:t>Git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init</a:t>
            </a:r>
            <a:r>
              <a:rPr lang="en-US" dirty="0">
                <a:latin typeface="Courier New" panose="02070309020205020404" pitchFamily="49" charset="0"/>
                <a:cs typeface="Courier New" panose="02070309020205020404" pitchFamily="49" charset="0"/>
              </a:rPr>
              <a:t> </a:t>
            </a:r>
            <a:r>
              <a:rPr lang="en-US" dirty="0" err="1"/>
              <a:t>để</a:t>
            </a:r>
            <a:r>
              <a:rPr lang="en-US" dirty="0"/>
              <a:t> </a:t>
            </a:r>
            <a:r>
              <a:rPr lang="en-US" dirty="0" err="1"/>
              <a:t>tạo</a:t>
            </a:r>
            <a:r>
              <a:rPr lang="en-US" dirty="0"/>
              <a:t> 1 file .</a:t>
            </a:r>
            <a:r>
              <a:rPr lang="en-US" dirty="0" err="1"/>
              <a:t>git</a:t>
            </a:r>
            <a:endParaRPr lang="en-US" dirty="0"/>
          </a:p>
        </p:txBody>
      </p:sp>
    </p:spTree>
    <p:extLst>
      <p:ext uri="{BB962C8B-B14F-4D97-AF65-F5344CB8AC3E}">
        <p14:creationId xmlns:p14="http://schemas.microsoft.com/office/powerpoint/2010/main" val="3252259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a:t>
            </a:r>
            <a:r>
              <a:rPr lang="en-US" dirty="0" err="1"/>
              <a:t>Đăng</a:t>
            </a:r>
            <a:r>
              <a:rPr lang="en-US" dirty="0"/>
              <a:t> </a:t>
            </a:r>
            <a:r>
              <a:rPr lang="en-US" dirty="0" err="1"/>
              <a:t>kí</a:t>
            </a:r>
            <a:r>
              <a:rPr lang="en-US" dirty="0"/>
              <a:t> </a:t>
            </a:r>
            <a:r>
              <a:rPr lang="en-US" dirty="0" err="1"/>
              <a:t>và</a:t>
            </a:r>
            <a:r>
              <a:rPr lang="en-US" dirty="0"/>
              <a:t> </a:t>
            </a:r>
            <a:r>
              <a:rPr lang="en-US" dirty="0" err="1"/>
              <a:t>sử</a:t>
            </a:r>
            <a:r>
              <a:rPr lang="en-US" dirty="0"/>
              <a:t> </a:t>
            </a:r>
            <a:r>
              <a:rPr lang="en-US" dirty="0" err="1"/>
              <a:t>dụng</a:t>
            </a:r>
            <a:r>
              <a:rPr lang="en-US" dirty="0"/>
              <a:t> </a:t>
            </a:r>
            <a:r>
              <a:rPr lang="en-US" dirty="0" err="1"/>
              <a:t>Github</a:t>
            </a:r>
            <a:endParaRPr lang="en-US" dirty="0"/>
          </a:p>
        </p:txBody>
      </p:sp>
      <p:sp>
        <p:nvSpPr>
          <p:cNvPr id="5" name="Content Placeholder 4">
            <a:extLst>
              <a:ext uri="{FF2B5EF4-FFF2-40B4-BE49-F238E27FC236}">
                <a16:creationId xmlns:a16="http://schemas.microsoft.com/office/drawing/2014/main" id="{EA4B7D98-EBC4-9D40-81EA-CE5D0F4FFA36}"/>
              </a:ext>
            </a:extLst>
          </p:cNvPr>
          <p:cNvSpPr>
            <a:spLocks noGrp="1"/>
          </p:cNvSpPr>
          <p:nvPr>
            <p:ph idx="1"/>
          </p:nvPr>
        </p:nvSpPr>
        <p:spPr/>
        <p:txBody>
          <a:bodyPr/>
          <a:lstStyle/>
          <a:p>
            <a:r>
              <a:rPr lang="en-US" dirty="0" err="1"/>
              <a:t>Nhập</a:t>
            </a:r>
            <a:r>
              <a:rPr lang="en-US" dirty="0"/>
              <a:t> email </a:t>
            </a:r>
            <a:r>
              <a:rPr lang="en-US" dirty="0" err="1"/>
              <a:t>và</a:t>
            </a:r>
            <a:r>
              <a:rPr lang="en-US" dirty="0"/>
              <a:t> </a:t>
            </a:r>
            <a:r>
              <a:rPr lang="en-US" dirty="0" err="1"/>
              <a:t>ấn</a:t>
            </a:r>
            <a:r>
              <a:rPr lang="en-US" dirty="0"/>
              <a:t> </a:t>
            </a:r>
            <a:r>
              <a:rPr lang="en-US" dirty="0" err="1"/>
              <a:t>nút</a:t>
            </a:r>
            <a:r>
              <a:rPr lang="en-US" dirty="0"/>
              <a:t> “Sign up for </a:t>
            </a:r>
            <a:r>
              <a:rPr lang="en-US" dirty="0" err="1"/>
              <a:t>Github</a:t>
            </a:r>
            <a:r>
              <a:rPr lang="en-US" dirty="0"/>
              <a:t>” </a:t>
            </a:r>
          </a:p>
        </p:txBody>
      </p:sp>
      <p:pic>
        <p:nvPicPr>
          <p:cNvPr id="6" name="Picture 5">
            <a:extLst>
              <a:ext uri="{FF2B5EF4-FFF2-40B4-BE49-F238E27FC236}">
                <a16:creationId xmlns:a16="http://schemas.microsoft.com/office/drawing/2014/main" id="{B5FC3EEB-C0DB-6F41-B7EC-6C6420EFE063}"/>
              </a:ext>
            </a:extLst>
          </p:cNvPr>
          <p:cNvPicPr>
            <a:picLocks noChangeAspect="1"/>
          </p:cNvPicPr>
          <p:nvPr/>
        </p:nvPicPr>
        <p:blipFill>
          <a:blip r:embed="rId3"/>
          <a:stretch>
            <a:fillRect/>
          </a:stretch>
        </p:blipFill>
        <p:spPr>
          <a:xfrm>
            <a:off x="2347912" y="2146627"/>
            <a:ext cx="4448175" cy="4254173"/>
          </a:xfrm>
          <a:prstGeom prst="rect">
            <a:avLst/>
          </a:prstGeom>
        </p:spPr>
      </p:pic>
    </p:spTree>
    <p:extLst>
      <p:ext uri="{BB962C8B-B14F-4D97-AF65-F5344CB8AC3E}">
        <p14:creationId xmlns:p14="http://schemas.microsoft.com/office/powerpoint/2010/main" val="1570032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A48F5DA-A1AD-5448-A3E0-4675C8649D41}"/>
              </a:ext>
            </a:extLst>
          </p:cNvPr>
          <p:cNvPicPr>
            <a:picLocks noChangeAspect="1"/>
          </p:cNvPicPr>
          <p:nvPr/>
        </p:nvPicPr>
        <p:blipFill>
          <a:blip r:embed="rId3"/>
          <a:stretch>
            <a:fillRect/>
          </a:stretch>
        </p:blipFill>
        <p:spPr>
          <a:xfrm>
            <a:off x="2089150" y="635000"/>
            <a:ext cx="4965700" cy="5588000"/>
          </a:xfrm>
          <a:prstGeom prst="rect">
            <a:avLst/>
          </a:prstGeom>
        </p:spPr>
      </p:pic>
    </p:spTree>
    <p:extLst>
      <p:ext uri="{BB962C8B-B14F-4D97-AF65-F5344CB8AC3E}">
        <p14:creationId xmlns:p14="http://schemas.microsoft.com/office/powerpoint/2010/main" val="2391336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Tạo</a:t>
            </a:r>
            <a:r>
              <a:rPr lang="en-US" dirty="0"/>
              <a:t> repository </a:t>
            </a:r>
            <a:r>
              <a:rPr lang="en-US" dirty="0" err="1"/>
              <a:t>đầu</a:t>
            </a:r>
            <a:r>
              <a:rPr lang="en-US" dirty="0"/>
              <a:t> </a:t>
            </a:r>
            <a:r>
              <a:rPr lang="en-US" dirty="0" err="1"/>
              <a:t>tiên</a:t>
            </a:r>
            <a:endParaRPr lang="en-US" dirty="0"/>
          </a:p>
        </p:txBody>
      </p:sp>
      <p:sp>
        <p:nvSpPr>
          <p:cNvPr id="5" name="TextBox 4"/>
          <p:cNvSpPr txBox="1"/>
          <p:nvPr/>
        </p:nvSpPr>
        <p:spPr>
          <a:xfrm>
            <a:off x="457200" y="5791200"/>
            <a:ext cx="7696200" cy="369332"/>
          </a:xfrm>
          <a:prstGeom prst="rect">
            <a:avLst/>
          </a:prstGeom>
          <a:noFill/>
        </p:spPr>
        <p:txBody>
          <a:bodyPr wrap="square" rtlCol="0">
            <a:spAutoFit/>
          </a:bodyPr>
          <a:lstStyle/>
          <a:p>
            <a:r>
              <a:rPr lang="en-US" dirty="0"/>
              <a:t>- </a:t>
            </a:r>
            <a:r>
              <a:rPr lang="en-US" dirty="0" err="1"/>
              <a:t>Chọn</a:t>
            </a:r>
            <a:r>
              <a:rPr lang="en-US" dirty="0"/>
              <a:t> “New”</a:t>
            </a:r>
          </a:p>
        </p:txBody>
      </p:sp>
      <p:pic>
        <p:nvPicPr>
          <p:cNvPr id="3" name="Picture 2">
            <a:extLst>
              <a:ext uri="{FF2B5EF4-FFF2-40B4-BE49-F238E27FC236}">
                <a16:creationId xmlns:a16="http://schemas.microsoft.com/office/drawing/2014/main" id="{CC3EC833-2690-5340-886D-7E7E31469458}"/>
              </a:ext>
            </a:extLst>
          </p:cNvPr>
          <p:cNvPicPr>
            <a:picLocks noChangeAspect="1"/>
          </p:cNvPicPr>
          <p:nvPr/>
        </p:nvPicPr>
        <p:blipFill>
          <a:blip r:embed="rId2"/>
          <a:stretch>
            <a:fillRect/>
          </a:stretch>
        </p:blipFill>
        <p:spPr>
          <a:xfrm>
            <a:off x="1600200" y="1219200"/>
            <a:ext cx="5801431" cy="4191000"/>
          </a:xfrm>
          <a:prstGeom prst="rect">
            <a:avLst/>
          </a:prstGeom>
        </p:spPr>
      </p:pic>
    </p:spTree>
    <p:extLst>
      <p:ext uri="{BB962C8B-B14F-4D97-AF65-F5344CB8AC3E}">
        <p14:creationId xmlns:p14="http://schemas.microsoft.com/office/powerpoint/2010/main" val="9851298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Setup repository</a:t>
            </a:r>
          </a:p>
        </p:txBody>
      </p:sp>
      <p:sp>
        <p:nvSpPr>
          <p:cNvPr id="5" name="Content Placeholder 4">
            <a:extLst>
              <a:ext uri="{FF2B5EF4-FFF2-40B4-BE49-F238E27FC236}">
                <a16:creationId xmlns:a16="http://schemas.microsoft.com/office/drawing/2014/main" id="{D144406C-651F-FA46-87D4-8F0CE98C80AE}"/>
              </a:ext>
            </a:extLst>
          </p:cNvPr>
          <p:cNvSpPr>
            <a:spLocks noGrp="1"/>
          </p:cNvSpPr>
          <p:nvPr>
            <p:ph idx="1"/>
          </p:nvPr>
        </p:nvSpPr>
        <p:spPr>
          <a:xfrm>
            <a:off x="152400" y="1676400"/>
            <a:ext cx="3886200" cy="5029200"/>
          </a:xfrm>
        </p:spPr>
        <p:txBody>
          <a:bodyPr>
            <a:normAutofit/>
          </a:bodyPr>
          <a:lstStyle/>
          <a:p>
            <a:r>
              <a:rPr lang="en-US" dirty="0" err="1"/>
              <a:t>Nhập</a:t>
            </a:r>
            <a:r>
              <a:rPr lang="en-US" dirty="0"/>
              <a:t> </a:t>
            </a:r>
            <a:r>
              <a:rPr lang="en-US" dirty="0" err="1"/>
              <a:t>thông</a:t>
            </a:r>
            <a:r>
              <a:rPr lang="en-US" dirty="0"/>
              <a:t> tin “Repository name”: </a:t>
            </a:r>
            <a:r>
              <a:rPr lang="en-US" dirty="0" err="1"/>
              <a:t>Tên</a:t>
            </a:r>
            <a:r>
              <a:rPr lang="en-US" dirty="0"/>
              <a:t> repo.</a:t>
            </a:r>
          </a:p>
          <a:p>
            <a:endParaRPr lang="en-US" dirty="0"/>
          </a:p>
          <a:p>
            <a:r>
              <a:rPr lang="en-US" dirty="0" err="1"/>
              <a:t>Nhập</a:t>
            </a:r>
            <a:r>
              <a:rPr lang="en-US" dirty="0"/>
              <a:t> </a:t>
            </a:r>
            <a:r>
              <a:rPr lang="en-US" dirty="0" err="1"/>
              <a:t>thông</a:t>
            </a:r>
            <a:r>
              <a:rPr lang="en-US" dirty="0"/>
              <a:t> tin “Description”: </a:t>
            </a:r>
            <a:r>
              <a:rPr lang="en-US" dirty="0" err="1"/>
              <a:t>Mô</a:t>
            </a:r>
            <a:r>
              <a:rPr lang="en-US" dirty="0"/>
              <a:t> </a:t>
            </a:r>
            <a:r>
              <a:rPr lang="en-US" dirty="0" err="1"/>
              <a:t>tả</a:t>
            </a:r>
            <a:r>
              <a:rPr lang="en-US" dirty="0"/>
              <a:t>. </a:t>
            </a:r>
          </a:p>
          <a:p>
            <a:endParaRPr lang="en-US" dirty="0"/>
          </a:p>
          <a:p>
            <a:r>
              <a:rPr lang="en-US" dirty="0" err="1"/>
              <a:t>Chọn</a:t>
            </a:r>
            <a:r>
              <a:rPr lang="en-US" dirty="0"/>
              <a:t> “Visibility”: </a:t>
            </a:r>
          </a:p>
          <a:p>
            <a:pPr lvl="1"/>
            <a:r>
              <a:rPr lang="en-US" dirty="0"/>
              <a:t>Public </a:t>
            </a:r>
            <a:r>
              <a:rPr lang="en-US" dirty="0" err="1"/>
              <a:t>nếu</a:t>
            </a:r>
            <a:r>
              <a:rPr lang="en-US" dirty="0"/>
              <a:t> </a:t>
            </a:r>
            <a:r>
              <a:rPr lang="en-US" dirty="0" err="1"/>
              <a:t>muốn</a:t>
            </a:r>
            <a:r>
              <a:rPr lang="en-US" dirty="0"/>
              <a:t> repo </a:t>
            </a:r>
            <a:r>
              <a:rPr lang="en-US" dirty="0" err="1"/>
              <a:t>của</a:t>
            </a:r>
            <a:r>
              <a:rPr lang="en-US" dirty="0"/>
              <a:t> </a:t>
            </a:r>
            <a:r>
              <a:rPr lang="en-US" dirty="0" err="1"/>
              <a:t>mình</a:t>
            </a:r>
            <a:r>
              <a:rPr lang="en-US" dirty="0"/>
              <a:t> ai </a:t>
            </a:r>
            <a:r>
              <a:rPr lang="en-US" dirty="0" err="1"/>
              <a:t>cũng</a:t>
            </a:r>
            <a:r>
              <a:rPr lang="en-US" dirty="0"/>
              <a:t> </a:t>
            </a:r>
            <a:r>
              <a:rPr lang="en-US" dirty="0" err="1"/>
              <a:t>xem</a:t>
            </a:r>
            <a:r>
              <a:rPr lang="en-US" dirty="0"/>
              <a:t> </a:t>
            </a:r>
            <a:r>
              <a:rPr lang="en-US" dirty="0" err="1"/>
              <a:t>được</a:t>
            </a:r>
            <a:r>
              <a:rPr lang="en-US" dirty="0"/>
              <a:t>.</a:t>
            </a:r>
          </a:p>
          <a:p>
            <a:pPr lvl="1"/>
            <a:r>
              <a:rPr lang="en-US" dirty="0"/>
              <a:t>Private </a:t>
            </a:r>
            <a:r>
              <a:rPr lang="en-US" dirty="0" err="1"/>
              <a:t>nếu</a:t>
            </a:r>
            <a:r>
              <a:rPr lang="en-US" dirty="0"/>
              <a:t> </a:t>
            </a:r>
            <a:r>
              <a:rPr lang="en-US" dirty="0" err="1"/>
              <a:t>chỉ</a:t>
            </a:r>
            <a:r>
              <a:rPr lang="en-US" dirty="0"/>
              <a:t> </a:t>
            </a:r>
            <a:r>
              <a:rPr lang="en-US" dirty="0" err="1"/>
              <a:t>cho</a:t>
            </a:r>
            <a:r>
              <a:rPr lang="en-US" dirty="0"/>
              <a:t> </a:t>
            </a:r>
            <a:r>
              <a:rPr lang="en-US" dirty="0" err="1"/>
              <a:t>một</a:t>
            </a:r>
            <a:r>
              <a:rPr lang="en-US" dirty="0"/>
              <a:t> </a:t>
            </a:r>
            <a:r>
              <a:rPr lang="en-US" dirty="0" err="1"/>
              <a:t>số</a:t>
            </a:r>
            <a:r>
              <a:rPr lang="en-US" dirty="0"/>
              <a:t> </a:t>
            </a:r>
            <a:r>
              <a:rPr lang="en-US" dirty="0" err="1"/>
              <a:t>người</a:t>
            </a:r>
            <a:r>
              <a:rPr lang="en-US" dirty="0"/>
              <a:t> </a:t>
            </a:r>
            <a:r>
              <a:rPr lang="en-US" dirty="0" err="1"/>
              <a:t>xem</a:t>
            </a:r>
            <a:endParaRPr lang="en-US" dirty="0"/>
          </a:p>
          <a:p>
            <a:pPr lvl="1"/>
            <a:endParaRPr lang="en-US" dirty="0"/>
          </a:p>
          <a:p>
            <a:r>
              <a:rPr lang="en-US" dirty="0" err="1"/>
              <a:t>Chọn</a:t>
            </a:r>
            <a:r>
              <a:rPr lang="en-US" dirty="0"/>
              <a:t> “Create repository”</a:t>
            </a:r>
          </a:p>
        </p:txBody>
      </p:sp>
      <p:pic>
        <p:nvPicPr>
          <p:cNvPr id="6" name="Picture 5">
            <a:extLst>
              <a:ext uri="{FF2B5EF4-FFF2-40B4-BE49-F238E27FC236}">
                <a16:creationId xmlns:a16="http://schemas.microsoft.com/office/drawing/2014/main" id="{3F6DC8FA-575E-0240-A9F7-F3FC7CEDADA8}"/>
              </a:ext>
            </a:extLst>
          </p:cNvPr>
          <p:cNvPicPr>
            <a:picLocks noChangeAspect="1"/>
          </p:cNvPicPr>
          <p:nvPr/>
        </p:nvPicPr>
        <p:blipFill>
          <a:blip r:embed="rId3"/>
          <a:stretch>
            <a:fillRect/>
          </a:stretch>
        </p:blipFill>
        <p:spPr>
          <a:xfrm>
            <a:off x="3761327" y="1706880"/>
            <a:ext cx="5230273" cy="4572000"/>
          </a:xfrm>
          <a:prstGeom prst="rect">
            <a:avLst/>
          </a:prstGeom>
        </p:spPr>
      </p:pic>
    </p:spTree>
    <p:extLst>
      <p:ext uri="{BB962C8B-B14F-4D97-AF65-F5344CB8AC3E}">
        <p14:creationId xmlns:p14="http://schemas.microsoft.com/office/powerpoint/2010/main" val="3071459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Version Control </a:t>
            </a:r>
            <a:r>
              <a:rPr lang="en-US" dirty="0" err="1"/>
              <a:t>là</a:t>
            </a:r>
            <a:r>
              <a:rPr lang="en-US" dirty="0"/>
              <a:t> </a:t>
            </a:r>
            <a:r>
              <a:rPr lang="en-US" dirty="0" err="1"/>
              <a:t>gì</a:t>
            </a:r>
            <a:r>
              <a:rPr lang="en-US" dirty="0"/>
              <a:t>, </a:t>
            </a:r>
            <a:r>
              <a:rPr lang="en-US" dirty="0" err="1"/>
              <a:t>tại</a:t>
            </a:r>
            <a:r>
              <a:rPr lang="en-US" dirty="0"/>
              <a:t> </a:t>
            </a:r>
            <a:r>
              <a:rPr lang="en-US" dirty="0" err="1"/>
              <a:t>sao</a:t>
            </a:r>
            <a:r>
              <a:rPr lang="en-US" dirty="0"/>
              <a:t> </a:t>
            </a:r>
            <a:r>
              <a:rPr lang="en-US" dirty="0" err="1"/>
              <a:t>lại</a:t>
            </a:r>
            <a:r>
              <a:rPr lang="en-US" dirty="0"/>
              <a:t> </a:t>
            </a:r>
            <a:r>
              <a:rPr lang="en-US" dirty="0" err="1"/>
              <a:t>dùng</a:t>
            </a:r>
            <a:r>
              <a:rPr lang="en-US" dirty="0"/>
              <a:t> Version Control</a:t>
            </a:r>
          </a:p>
          <a:p>
            <a:endParaRPr lang="en-US" dirty="0"/>
          </a:p>
          <a:p>
            <a:r>
              <a:rPr lang="en-US" dirty="0" err="1"/>
              <a:t>Cài</a:t>
            </a:r>
            <a:r>
              <a:rPr lang="en-US" dirty="0"/>
              <a:t> </a:t>
            </a:r>
            <a:r>
              <a:rPr lang="en-US" dirty="0" err="1"/>
              <a:t>đặt</a:t>
            </a:r>
            <a:r>
              <a:rPr lang="en-US" dirty="0"/>
              <a:t> GIT</a:t>
            </a:r>
          </a:p>
          <a:p>
            <a:endParaRPr lang="en-US" dirty="0"/>
          </a:p>
          <a:p>
            <a:r>
              <a:rPr lang="en-US" dirty="0" err="1"/>
              <a:t>Các</a:t>
            </a:r>
            <a:r>
              <a:rPr lang="en-US" dirty="0"/>
              <a:t> </a:t>
            </a:r>
            <a:r>
              <a:rPr lang="en-US" dirty="0" err="1"/>
              <a:t>câu</a:t>
            </a:r>
            <a:r>
              <a:rPr lang="en-US" dirty="0"/>
              <a:t> </a:t>
            </a:r>
            <a:r>
              <a:rPr lang="en-US" dirty="0" err="1"/>
              <a:t>lệnh</a:t>
            </a:r>
            <a:r>
              <a:rPr lang="en-US" dirty="0"/>
              <a:t> </a:t>
            </a:r>
            <a:r>
              <a:rPr lang="en-US" dirty="0" err="1"/>
              <a:t>cơ</a:t>
            </a:r>
            <a:r>
              <a:rPr lang="en-US" dirty="0"/>
              <a:t> </a:t>
            </a:r>
            <a:r>
              <a:rPr lang="en-US" dirty="0" err="1"/>
              <a:t>bản</a:t>
            </a:r>
            <a:r>
              <a:rPr lang="en-US" dirty="0"/>
              <a:t> </a:t>
            </a:r>
            <a:r>
              <a:rPr lang="en-US" dirty="0" err="1"/>
              <a:t>của</a:t>
            </a:r>
            <a:r>
              <a:rPr lang="en-US" dirty="0"/>
              <a:t> GIT</a:t>
            </a:r>
          </a:p>
          <a:p>
            <a:pPr lvl="1"/>
            <a:r>
              <a:rPr lang="en-US" dirty="0"/>
              <a:t>Push</a:t>
            </a:r>
          </a:p>
          <a:p>
            <a:pPr lvl="1"/>
            <a:r>
              <a:rPr lang="en-US" dirty="0"/>
              <a:t>Pull</a:t>
            </a:r>
          </a:p>
          <a:p>
            <a:pPr lvl="1"/>
            <a:r>
              <a:rPr lang="en-US" dirty="0"/>
              <a:t>Switch branch</a:t>
            </a:r>
          </a:p>
          <a:p>
            <a:pPr lvl="1"/>
            <a:r>
              <a:rPr lang="en-US" dirty="0"/>
              <a:t>Merge branch</a:t>
            </a:r>
          </a:p>
          <a:p>
            <a:pPr lvl="1"/>
            <a:endParaRPr lang="en-US" dirty="0"/>
          </a:p>
          <a:p>
            <a:r>
              <a:rPr lang="en-US" dirty="0" err="1"/>
              <a:t>Thực</a:t>
            </a:r>
            <a:r>
              <a:rPr lang="en-US" dirty="0"/>
              <a:t> </a:t>
            </a:r>
            <a:r>
              <a:rPr lang="en-US" dirty="0" err="1"/>
              <a:t>hành</a:t>
            </a:r>
            <a:r>
              <a:rPr lang="en-US" dirty="0"/>
              <a:t> </a:t>
            </a:r>
            <a:r>
              <a:rPr lang="en-US" dirty="0" err="1"/>
              <a:t>với</a:t>
            </a:r>
            <a:r>
              <a:rPr lang="en-US" dirty="0"/>
              <a:t> </a:t>
            </a:r>
            <a:r>
              <a:rPr lang="en-US" dirty="0" err="1"/>
              <a:t>Github</a:t>
            </a:r>
            <a:endParaRPr lang="en-US" dirty="0"/>
          </a:p>
        </p:txBody>
      </p:sp>
    </p:spTree>
    <p:extLst>
      <p:ext uri="{BB962C8B-B14F-4D97-AF65-F5344CB8AC3E}">
        <p14:creationId xmlns:p14="http://schemas.microsoft.com/office/powerpoint/2010/main" val="8186464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4B8B5-0CB5-1541-A0E9-3BBD5FB49C3C}"/>
              </a:ext>
            </a:extLst>
          </p:cNvPr>
          <p:cNvSpPr>
            <a:spLocks noGrp="1"/>
          </p:cNvSpPr>
          <p:nvPr>
            <p:ph type="title"/>
          </p:nvPr>
        </p:nvSpPr>
        <p:spPr/>
        <p:txBody>
          <a:bodyPr/>
          <a:lstStyle/>
          <a:p>
            <a:r>
              <a:rPr lang="en-US" dirty="0"/>
              <a:t>Setup repository (2)</a:t>
            </a:r>
          </a:p>
        </p:txBody>
      </p:sp>
      <p:pic>
        <p:nvPicPr>
          <p:cNvPr id="4" name="Content Placeholder 3">
            <a:extLst>
              <a:ext uri="{FF2B5EF4-FFF2-40B4-BE49-F238E27FC236}">
                <a16:creationId xmlns:a16="http://schemas.microsoft.com/office/drawing/2014/main" id="{4919E211-7349-F34F-8760-A1FA5F703A48}"/>
              </a:ext>
            </a:extLst>
          </p:cNvPr>
          <p:cNvPicPr>
            <a:picLocks noGrp="1" noChangeAspect="1"/>
          </p:cNvPicPr>
          <p:nvPr>
            <p:ph idx="1"/>
          </p:nvPr>
        </p:nvPicPr>
        <p:blipFill>
          <a:blip r:embed="rId2"/>
          <a:stretch>
            <a:fillRect/>
          </a:stretch>
        </p:blipFill>
        <p:spPr>
          <a:xfrm>
            <a:off x="457200" y="1846748"/>
            <a:ext cx="7620000" cy="4307504"/>
          </a:xfrm>
          <a:prstGeom prst="rect">
            <a:avLst/>
          </a:prstGeom>
        </p:spPr>
      </p:pic>
    </p:spTree>
    <p:extLst>
      <p:ext uri="{BB962C8B-B14F-4D97-AF65-F5344CB8AC3E}">
        <p14:creationId xmlns:p14="http://schemas.microsoft.com/office/powerpoint/2010/main" val="3580582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A3B96-94A8-6D4F-8575-BDC274A436E4}"/>
              </a:ext>
            </a:extLst>
          </p:cNvPr>
          <p:cNvSpPr>
            <a:spLocks noGrp="1"/>
          </p:cNvSpPr>
          <p:nvPr>
            <p:ph type="title"/>
          </p:nvPr>
        </p:nvSpPr>
        <p:spPr/>
        <p:txBody>
          <a:bodyPr/>
          <a:lstStyle/>
          <a:p>
            <a:r>
              <a:rPr lang="en-US" dirty="0" err="1"/>
              <a:t>Giải</a:t>
            </a:r>
            <a:r>
              <a:rPr lang="en-US" dirty="0"/>
              <a:t> </a:t>
            </a:r>
            <a:r>
              <a:rPr lang="en-US" dirty="0" err="1"/>
              <a:t>thích</a:t>
            </a:r>
            <a:endParaRPr lang="en-US" dirty="0"/>
          </a:p>
        </p:txBody>
      </p:sp>
      <p:sp>
        <p:nvSpPr>
          <p:cNvPr id="3" name="Content Placeholder 2">
            <a:extLst>
              <a:ext uri="{FF2B5EF4-FFF2-40B4-BE49-F238E27FC236}">
                <a16:creationId xmlns:a16="http://schemas.microsoft.com/office/drawing/2014/main" id="{D506791A-CD3A-C94D-931C-57A74AC0A2F3}"/>
              </a:ext>
            </a:extLst>
          </p:cNvPr>
          <p:cNvSpPr>
            <a:spLocks noGrp="1"/>
          </p:cNvSpPr>
          <p:nvPr>
            <p:ph idx="1"/>
          </p:nvPr>
        </p:nvSpPr>
        <p:spPr/>
        <p:txBody>
          <a:bodyPr/>
          <a:lstStyle/>
          <a:p>
            <a:pPr>
              <a:lnSpc>
                <a:spcPct val="150000"/>
              </a:lnSpc>
            </a:pPr>
            <a:r>
              <a:rPr lang="en-US" dirty="0" err="1"/>
              <a:t>Nếu</a:t>
            </a:r>
            <a:r>
              <a:rPr lang="en-US" dirty="0"/>
              <a:t> </a:t>
            </a:r>
            <a:r>
              <a:rPr lang="en-US" dirty="0" err="1"/>
              <a:t>trong</a:t>
            </a:r>
            <a:r>
              <a:rPr lang="en-US" dirty="0"/>
              <a:t> </a:t>
            </a:r>
            <a:r>
              <a:rPr lang="en-US" dirty="0" err="1"/>
              <a:t>trường</a:t>
            </a:r>
            <a:r>
              <a:rPr lang="en-US" dirty="0"/>
              <a:t> </a:t>
            </a:r>
            <a:r>
              <a:rPr lang="en-US" dirty="0" err="1"/>
              <a:t>hợp</a:t>
            </a:r>
            <a:r>
              <a:rPr lang="en-US" dirty="0"/>
              <a:t> project </a:t>
            </a:r>
            <a:r>
              <a:rPr lang="en-US" dirty="0" err="1"/>
              <a:t>trên</a:t>
            </a:r>
            <a:r>
              <a:rPr lang="en-US" dirty="0"/>
              <a:t> </a:t>
            </a:r>
            <a:r>
              <a:rPr lang="en-US" dirty="0" err="1"/>
              <a:t>máy</a:t>
            </a:r>
            <a:r>
              <a:rPr lang="en-US" dirty="0"/>
              <a:t> local </a:t>
            </a:r>
            <a:r>
              <a:rPr lang="en-US" dirty="0" err="1"/>
              <a:t>chưa</a:t>
            </a:r>
            <a:r>
              <a:rPr lang="en-US" dirty="0"/>
              <a:t> </a:t>
            </a:r>
            <a:r>
              <a:rPr lang="en-US" dirty="0" err="1"/>
              <a:t>có</a:t>
            </a:r>
            <a:r>
              <a:rPr lang="en-US" dirty="0"/>
              <a:t> </a:t>
            </a:r>
            <a:r>
              <a:rPr lang="en-US" dirty="0" err="1"/>
              <a:t>gì</a:t>
            </a:r>
            <a:r>
              <a:rPr lang="en-US" dirty="0"/>
              <a:t> </a:t>
            </a:r>
            <a:r>
              <a:rPr lang="en-US" dirty="0">
                <a:sym typeface="Wingdings" pitchFamily="2" charset="2"/>
              </a:rPr>
              <a:t> </a:t>
            </a:r>
            <a:r>
              <a:rPr lang="en-US" dirty="0" err="1">
                <a:sym typeface="Wingdings" pitchFamily="2" charset="2"/>
              </a:rPr>
              <a:t>Làm</a:t>
            </a:r>
            <a:r>
              <a:rPr lang="en-US" dirty="0">
                <a:sym typeface="Wingdings" pitchFamily="2" charset="2"/>
              </a:rPr>
              <a:t> </a:t>
            </a:r>
            <a:r>
              <a:rPr lang="en-US" dirty="0" err="1">
                <a:sym typeface="Wingdings" pitchFamily="2" charset="2"/>
              </a:rPr>
              <a:t>theo</a:t>
            </a:r>
            <a:r>
              <a:rPr lang="en-US" dirty="0">
                <a:sym typeface="Wingdings" pitchFamily="2" charset="2"/>
              </a:rPr>
              <a:t> </a:t>
            </a:r>
            <a:r>
              <a:rPr lang="en-US" dirty="0" err="1">
                <a:sym typeface="Wingdings" pitchFamily="2" charset="2"/>
              </a:rPr>
              <a:t>hướng</a:t>
            </a:r>
            <a:r>
              <a:rPr lang="en-US" dirty="0">
                <a:sym typeface="Wingdings" pitchFamily="2" charset="2"/>
              </a:rPr>
              <a:t> </a:t>
            </a:r>
            <a:r>
              <a:rPr lang="en-US" dirty="0" err="1">
                <a:sym typeface="Wingdings" pitchFamily="2" charset="2"/>
              </a:rPr>
              <a:t>dẫn</a:t>
            </a:r>
            <a:r>
              <a:rPr lang="en-US" dirty="0">
                <a:sym typeface="Wingdings" pitchFamily="2" charset="2"/>
              </a:rPr>
              <a:t> </a:t>
            </a:r>
            <a:r>
              <a:rPr lang="en-US" dirty="0" err="1">
                <a:sym typeface="Wingdings" pitchFamily="2" charset="2"/>
              </a:rPr>
              <a:t>ở</a:t>
            </a:r>
            <a:r>
              <a:rPr lang="en-US" dirty="0">
                <a:sym typeface="Wingdings" pitchFamily="2" charset="2"/>
              </a:rPr>
              <a:t> </a:t>
            </a:r>
            <a:r>
              <a:rPr lang="en-US" dirty="0" err="1">
                <a:sym typeface="Wingdings" pitchFamily="2" charset="2"/>
              </a:rPr>
              <a:t>phần</a:t>
            </a:r>
            <a:r>
              <a:rPr lang="en-US" dirty="0">
                <a:sym typeface="Wingdings" pitchFamily="2" charset="2"/>
              </a:rPr>
              <a:t> </a:t>
            </a:r>
            <a:r>
              <a:rPr lang="en-US" dirty="0" err="1">
                <a:sym typeface="Wingdings" pitchFamily="2" charset="2"/>
              </a:rPr>
              <a:t>xám</a:t>
            </a:r>
            <a:r>
              <a:rPr lang="en-US" dirty="0">
                <a:sym typeface="Wingdings" pitchFamily="2" charset="2"/>
              </a:rPr>
              <a:t> </a:t>
            </a:r>
            <a:r>
              <a:rPr lang="en-US" dirty="0" err="1">
                <a:sym typeface="Wingdings" pitchFamily="2" charset="2"/>
              </a:rPr>
              <a:t>đầu</a:t>
            </a:r>
            <a:r>
              <a:rPr lang="en-US" dirty="0">
                <a:sym typeface="Wingdings" pitchFamily="2" charset="2"/>
              </a:rPr>
              <a:t> </a:t>
            </a:r>
            <a:r>
              <a:rPr lang="en-US" dirty="0" err="1">
                <a:sym typeface="Wingdings" pitchFamily="2" charset="2"/>
              </a:rPr>
              <a:t>tiên</a:t>
            </a:r>
            <a:endParaRPr lang="en-US" dirty="0">
              <a:sym typeface="Wingdings" pitchFamily="2" charset="2"/>
            </a:endParaRPr>
          </a:p>
          <a:p>
            <a:pPr>
              <a:lnSpc>
                <a:spcPct val="150000"/>
              </a:lnSpc>
            </a:pPr>
            <a:endParaRPr lang="en-US" dirty="0">
              <a:sym typeface="Wingdings" pitchFamily="2" charset="2"/>
            </a:endParaRPr>
          </a:p>
          <a:p>
            <a:pPr>
              <a:lnSpc>
                <a:spcPct val="150000"/>
              </a:lnSpc>
            </a:pPr>
            <a:endParaRPr lang="en-US" dirty="0">
              <a:sym typeface="Wingdings" pitchFamily="2" charset="2"/>
            </a:endParaRPr>
          </a:p>
          <a:p>
            <a:pPr>
              <a:lnSpc>
                <a:spcPct val="150000"/>
              </a:lnSpc>
            </a:pPr>
            <a:r>
              <a:rPr lang="en-US" dirty="0" err="1">
                <a:sym typeface="Wingdings" pitchFamily="2" charset="2"/>
              </a:rPr>
              <a:t>Nếu</a:t>
            </a:r>
            <a:r>
              <a:rPr lang="en-US" dirty="0">
                <a:sym typeface="Wingdings" pitchFamily="2" charset="2"/>
              </a:rPr>
              <a:t> </a:t>
            </a:r>
            <a:r>
              <a:rPr lang="en-US" dirty="0" err="1">
                <a:sym typeface="Wingdings" pitchFamily="2" charset="2"/>
              </a:rPr>
              <a:t>trong</a:t>
            </a:r>
            <a:r>
              <a:rPr lang="en-US" dirty="0">
                <a:sym typeface="Wingdings" pitchFamily="2" charset="2"/>
              </a:rPr>
              <a:t> </a:t>
            </a:r>
            <a:r>
              <a:rPr lang="en-US" dirty="0" err="1">
                <a:sym typeface="Wingdings" pitchFamily="2" charset="2"/>
              </a:rPr>
              <a:t>trường</a:t>
            </a:r>
            <a:r>
              <a:rPr lang="en-US" dirty="0">
                <a:sym typeface="Wingdings" pitchFamily="2" charset="2"/>
              </a:rPr>
              <a:t> </a:t>
            </a:r>
            <a:r>
              <a:rPr lang="en-US" dirty="0" err="1">
                <a:sym typeface="Wingdings" pitchFamily="2" charset="2"/>
              </a:rPr>
              <a:t>hợp</a:t>
            </a:r>
            <a:r>
              <a:rPr lang="en-US" dirty="0">
                <a:sym typeface="Wingdings" pitchFamily="2" charset="2"/>
              </a:rPr>
              <a:t> project </a:t>
            </a:r>
            <a:r>
              <a:rPr lang="en-US" dirty="0" err="1">
                <a:sym typeface="Wingdings" pitchFamily="2" charset="2"/>
              </a:rPr>
              <a:t>trên</a:t>
            </a:r>
            <a:r>
              <a:rPr lang="en-US" dirty="0">
                <a:sym typeface="Wingdings" pitchFamily="2" charset="2"/>
              </a:rPr>
              <a:t> </a:t>
            </a:r>
            <a:r>
              <a:rPr lang="en-US" dirty="0" err="1">
                <a:sym typeface="Wingdings" pitchFamily="2" charset="2"/>
              </a:rPr>
              <a:t>máy</a:t>
            </a:r>
            <a:r>
              <a:rPr lang="en-US" dirty="0">
                <a:sym typeface="Wingdings" pitchFamily="2" charset="2"/>
              </a:rPr>
              <a:t> </a:t>
            </a:r>
            <a:r>
              <a:rPr lang="en-US" dirty="0" err="1">
                <a:sym typeface="Wingdings" pitchFamily="2" charset="2"/>
              </a:rPr>
              <a:t>có</a:t>
            </a:r>
            <a:r>
              <a:rPr lang="en-US" dirty="0">
                <a:sym typeface="Wingdings" pitchFamily="2" charset="2"/>
              </a:rPr>
              <a:t> code </a:t>
            </a:r>
            <a:r>
              <a:rPr lang="en-US" dirty="0" err="1">
                <a:sym typeface="Wingdings" pitchFamily="2" charset="2"/>
              </a:rPr>
              <a:t>có</a:t>
            </a:r>
            <a:r>
              <a:rPr lang="en-US" dirty="0">
                <a:sym typeface="Wingdings" pitchFamily="2" charset="2"/>
              </a:rPr>
              <a:t> </a:t>
            </a:r>
            <a:r>
              <a:rPr lang="en-US" dirty="0" err="1">
                <a:sym typeface="Wingdings" pitchFamily="2" charset="2"/>
              </a:rPr>
              <a:t>sẵn</a:t>
            </a:r>
            <a:r>
              <a:rPr lang="en-US" dirty="0">
                <a:sym typeface="Wingdings" pitchFamily="2" charset="2"/>
              </a:rPr>
              <a:t> </a:t>
            </a:r>
            <a:r>
              <a:rPr lang="en-US" dirty="0" err="1">
                <a:sym typeface="Wingdings" pitchFamily="2" charset="2"/>
              </a:rPr>
              <a:t>trong</a:t>
            </a:r>
            <a:r>
              <a:rPr lang="en-US" dirty="0">
                <a:sym typeface="Wingdings" pitchFamily="2" charset="2"/>
              </a:rPr>
              <a:t> </a:t>
            </a:r>
            <a:r>
              <a:rPr lang="en-US" dirty="0" err="1">
                <a:sym typeface="Wingdings" pitchFamily="2" charset="2"/>
              </a:rPr>
              <a:t>máy</a:t>
            </a:r>
            <a:r>
              <a:rPr lang="en-US" dirty="0">
                <a:sym typeface="Wingdings" pitchFamily="2" charset="2"/>
              </a:rPr>
              <a:t> </a:t>
            </a:r>
            <a:r>
              <a:rPr lang="en-US" dirty="0" err="1">
                <a:sym typeface="Wingdings" pitchFamily="2" charset="2"/>
              </a:rPr>
              <a:t>thì</a:t>
            </a:r>
            <a:r>
              <a:rPr lang="en-US" dirty="0">
                <a:sym typeface="Wingdings" pitchFamily="2" charset="2"/>
              </a:rPr>
              <a:t> </a:t>
            </a:r>
            <a:r>
              <a:rPr lang="en-US" dirty="0" err="1">
                <a:sym typeface="Wingdings" pitchFamily="2" charset="2"/>
              </a:rPr>
              <a:t>làm</a:t>
            </a:r>
            <a:r>
              <a:rPr lang="en-US" dirty="0">
                <a:sym typeface="Wingdings" pitchFamily="2" charset="2"/>
              </a:rPr>
              <a:t> </a:t>
            </a:r>
            <a:r>
              <a:rPr lang="en-US" dirty="0" err="1">
                <a:sym typeface="Wingdings" pitchFamily="2" charset="2"/>
              </a:rPr>
              <a:t>theo</a:t>
            </a:r>
            <a:r>
              <a:rPr lang="en-US" dirty="0">
                <a:sym typeface="Wingdings" pitchFamily="2" charset="2"/>
              </a:rPr>
              <a:t> </a:t>
            </a:r>
            <a:r>
              <a:rPr lang="en-US" dirty="0" err="1">
                <a:sym typeface="Wingdings" pitchFamily="2" charset="2"/>
              </a:rPr>
              <a:t>hướng</a:t>
            </a:r>
            <a:r>
              <a:rPr lang="en-US" dirty="0">
                <a:sym typeface="Wingdings" pitchFamily="2" charset="2"/>
              </a:rPr>
              <a:t> </a:t>
            </a:r>
            <a:r>
              <a:rPr lang="en-US" dirty="0" err="1">
                <a:sym typeface="Wingdings" pitchFamily="2" charset="2"/>
              </a:rPr>
              <a:t>dẫn</a:t>
            </a:r>
            <a:r>
              <a:rPr lang="en-US" dirty="0">
                <a:sym typeface="Wingdings" pitchFamily="2" charset="2"/>
              </a:rPr>
              <a:t> </a:t>
            </a:r>
            <a:r>
              <a:rPr lang="en-US" dirty="0" err="1">
                <a:sym typeface="Wingdings" pitchFamily="2" charset="2"/>
              </a:rPr>
              <a:t>phần</a:t>
            </a:r>
            <a:r>
              <a:rPr lang="en-US" dirty="0">
                <a:sym typeface="Wingdings" pitchFamily="2" charset="2"/>
              </a:rPr>
              <a:t> </a:t>
            </a:r>
            <a:r>
              <a:rPr lang="en-US" dirty="0" err="1">
                <a:sym typeface="Wingdings" pitchFamily="2" charset="2"/>
              </a:rPr>
              <a:t>xám</a:t>
            </a:r>
            <a:r>
              <a:rPr lang="en-US" dirty="0">
                <a:sym typeface="Wingdings" pitchFamily="2" charset="2"/>
              </a:rPr>
              <a:t> </a:t>
            </a:r>
            <a:r>
              <a:rPr lang="en-US" dirty="0" err="1">
                <a:sym typeface="Wingdings" pitchFamily="2" charset="2"/>
              </a:rPr>
              <a:t>thứ</a:t>
            </a:r>
            <a:r>
              <a:rPr lang="en-US" dirty="0">
                <a:sym typeface="Wingdings" pitchFamily="2" charset="2"/>
              </a:rPr>
              <a:t> 2</a:t>
            </a:r>
            <a:endParaRPr lang="en-US" dirty="0"/>
          </a:p>
        </p:txBody>
      </p:sp>
    </p:spTree>
    <p:extLst>
      <p:ext uri="{BB962C8B-B14F-4D97-AF65-F5344CB8AC3E}">
        <p14:creationId xmlns:p14="http://schemas.microsoft.com/office/powerpoint/2010/main" val="2377029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Vòng</a:t>
            </a:r>
            <a:r>
              <a:rPr lang="en-US" dirty="0"/>
              <a:t> </a:t>
            </a:r>
            <a:r>
              <a:rPr lang="en-US" dirty="0" err="1"/>
              <a:t>đời</a:t>
            </a:r>
            <a:r>
              <a:rPr lang="en-US" dirty="0"/>
              <a:t> </a:t>
            </a:r>
            <a:r>
              <a:rPr lang="en-US" dirty="0" err="1"/>
              <a:t>của</a:t>
            </a:r>
            <a:r>
              <a:rPr lang="en-US" dirty="0"/>
              <a:t> </a:t>
            </a:r>
            <a:r>
              <a:rPr lang="en-US" dirty="0" err="1"/>
              <a:t>một</a:t>
            </a:r>
            <a:r>
              <a:rPr lang="en-US" dirty="0"/>
              <a:t> </a:t>
            </a:r>
            <a:r>
              <a:rPr lang="en-US" dirty="0" err="1"/>
              <a:t>chu</a:t>
            </a:r>
            <a:r>
              <a:rPr lang="en-US" dirty="0"/>
              <a:t> </a:t>
            </a:r>
            <a:r>
              <a:rPr lang="en-US" dirty="0" err="1"/>
              <a:t>trình</a:t>
            </a:r>
            <a:r>
              <a:rPr lang="en-US" dirty="0"/>
              <a:t> GIT</a:t>
            </a:r>
          </a:p>
        </p:txBody>
      </p:sp>
      <p:pic>
        <p:nvPicPr>
          <p:cNvPr id="4" name="Picture 3"/>
          <p:cNvPicPr>
            <a:picLocks noChangeAspect="1"/>
          </p:cNvPicPr>
          <p:nvPr/>
        </p:nvPicPr>
        <p:blipFill>
          <a:blip r:embed="rId3"/>
          <a:stretch>
            <a:fillRect/>
          </a:stretch>
        </p:blipFill>
        <p:spPr>
          <a:xfrm>
            <a:off x="1390650" y="1398588"/>
            <a:ext cx="5753100" cy="5334000"/>
          </a:xfrm>
          <a:prstGeom prst="rect">
            <a:avLst/>
          </a:prstGeom>
        </p:spPr>
      </p:pic>
    </p:spTree>
    <p:extLst>
      <p:ext uri="{BB962C8B-B14F-4D97-AF65-F5344CB8AC3E}">
        <p14:creationId xmlns:p14="http://schemas.microsoft.com/office/powerpoint/2010/main" val="41443301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a:t>
            </a:r>
            <a:r>
              <a:rPr lang="en-US" dirty="0"/>
              <a:t> </a:t>
            </a:r>
            <a:r>
              <a:rPr lang="en-US" dirty="0" err="1"/>
              <a:t>chức</a:t>
            </a:r>
            <a:r>
              <a:rPr lang="en-US" dirty="0"/>
              <a:t> </a:t>
            </a:r>
            <a:r>
              <a:rPr lang="en-US" dirty="0" err="1"/>
              <a:t>năng</a:t>
            </a:r>
            <a:r>
              <a:rPr lang="en-US" dirty="0"/>
              <a:t> </a:t>
            </a:r>
            <a:r>
              <a:rPr lang="en-US" dirty="0" err="1"/>
              <a:t>cơ</a:t>
            </a:r>
            <a:r>
              <a:rPr lang="en-US" dirty="0"/>
              <a:t> </a:t>
            </a:r>
            <a:r>
              <a:rPr lang="en-US" dirty="0" err="1"/>
              <a:t>bản</a:t>
            </a:r>
            <a:endParaRPr lang="en-US" dirty="0"/>
          </a:p>
        </p:txBody>
      </p:sp>
      <p:sp>
        <p:nvSpPr>
          <p:cNvPr id="3" name="Content Placeholder 2"/>
          <p:cNvSpPr>
            <a:spLocks noGrp="1"/>
          </p:cNvSpPr>
          <p:nvPr>
            <p:ph idx="1"/>
          </p:nvPr>
        </p:nvSpPr>
        <p:spPr/>
        <p:txBody>
          <a:bodyPr/>
          <a:lstStyle/>
          <a:p>
            <a:r>
              <a:rPr lang="en-US" dirty="0"/>
              <a:t>Clone</a:t>
            </a:r>
          </a:p>
          <a:p>
            <a:endParaRPr lang="en-US" dirty="0"/>
          </a:p>
          <a:p>
            <a:r>
              <a:rPr lang="en-US" dirty="0"/>
              <a:t>Pull</a:t>
            </a:r>
          </a:p>
          <a:p>
            <a:endParaRPr lang="en-US" dirty="0"/>
          </a:p>
          <a:p>
            <a:r>
              <a:rPr lang="en-US" dirty="0"/>
              <a:t>Push </a:t>
            </a:r>
          </a:p>
          <a:p>
            <a:endParaRPr lang="en-US" dirty="0"/>
          </a:p>
          <a:p>
            <a:r>
              <a:rPr lang="en-US" dirty="0" err="1"/>
              <a:t>Nếu</a:t>
            </a:r>
            <a:r>
              <a:rPr lang="en-US" dirty="0"/>
              <a:t> </a:t>
            </a:r>
            <a:r>
              <a:rPr lang="en-US" dirty="0" err="1"/>
              <a:t>cần</a:t>
            </a:r>
            <a:r>
              <a:rPr lang="en-US" dirty="0"/>
              <a:t> </a:t>
            </a:r>
            <a:r>
              <a:rPr lang="en-US" dirty="0" err="1"/>
              <a:t>chuyển</a:t>
            </a:r>
            <a:r>
              <a:rPr lang="en-US" dirty="0"/>
              <a:t> </a:t>
            </a:r>
            <a:r>
              <a:rPr lang="en-US" dirty="0" err="1"/>
              <a:t>nhánh</a:t>
            </a:r>
            <a:r>
              <a:rPr lang="en-US" dirty="0"/>
              <a:t> </a:t>
            </a:r>
            <a:r>
              <a:rPr lang="en-US" dirty="0" err="1"/>
              <a:t>thì</a:t>
            </a:r>
            <a:r>
              <a:rPr lang="en-US" dirty="0"/>
              <a:t> </a:t>
            </a:r>
            <a:r>
              <a:rPr lang="en-US" dirty="0" err="1"/>
              <a:t>thêm</a:t>
            </a:r>
            <a:r>
              <a:rPr lang="en-US" dirty="0"/>
              <a:t> </a:t>
            </a:r>
            <a:r>
              <a:rPr lang="en-US" dirty="0" err="1"/>
              <a:t>nhánh</a:t>
            </a:r>
            <a:r>
              <a:rPr lang="en-US" dirty="0"/>
              <a:t> - branches</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914154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98555-000D-494D-ABFA-2AD370CCE8C8}"/>
              </a:ext>
            </a:extLst>
          </p:cNvPr>
          <p:cNvSpPr>
            <a:spLocks noGrp="1"/>
          </p:cNvSpPr>
          <p:nvPr>
            <p:ph type="title"/>
          </p:nvPr>
        </p:nvSpPr>
        <p:spPr/>
        <p:txBody>
          <a:bodyPr/>
          <a:lstStyle/>
          <a:p>
            <a:r>
              <a:rPr lang="en-US" dirty="0" err="1"/>
              <a:t>Các</a:t>
            </a:r>
            <a:r>
              <a:rPr lang="en-US" dirty="0"/>
              <a:t> </a:t>
            </a:r>
            <a:r>
              <a:rPr lang="en-US" dirty="0" err="1"/>
              <a:t>bước</a:t>
            </a:r>
            <a:r>
              <a:rPr lang="en-US" dirty="0"/>
              <a:t> </a:t>
            </a:r>
            <a:r>
              <a:rPr lang="en-US" dirty="0" err="1"/>
              <a:t>làm</a:t>
            </a:r>
            <a:r>
              <a:rPr lang="en-US" dirty="0"/>
              <a:t> </a:t>
            </a:r>
            <a:r>
              <a:rPr lang="en-US" dirty="0" err="1"/>
              <a:t>việc</a:t>
            </a:r>
            <a:r>
              <a:rPr lang="en-US" dirty="0"/>
              <a:t> </a:t>
            </a:r>
            <a:r>
              <a:rPr lang="en-US" dirty="0" err="1"/>
              <a:t>trên</a:t>
            </a:r>
            <a:r>
              <a:rPr lang="en-US" dirty="0"/>
              <a:t> Git</a:t>
            </a:r>
          </a:p>
        </p:txBody>
      </p:sp>
      <p:sp>
        <p:nvSpPr>
          <p:cNvPr id="3" name="Content Placeholder 2">
            <a:extLst>
              <a:ext uri="{FF2B5EF4-FFF2-40B4-BE49-F238E27FC236}">
                <a16:creationId xmlns:a16="http://schemas.microsoft.com/office/drawing/2014/main" id="{4F1E5F84-F311-D54B-AB95-FFEE1C14B95E}"/>
              </a:ext>
            </a:extLst>
          </p:cNvPr>
          <p:cNvSpPr>
            <a:spLocks noGrp="1"/>
          </p:cNvSpPr>
          <p:nvPr>
            <p:ph idx="1"/>
          </p:nvPr>
        </p:nvSpPr>
        <p:spPr/>
        <p:txBody>
          <a:bodyPr/>
          <a:lstStyle/>
          <a:p>
            <a:r>
              <a:rPr lang="en-US" dirty="0" err="1"/>
              <a:t>Mời</a:t>
            </a:r>
            <a:r>
              <a:rPr lang="en-US" dirty="0"/>
              <a:t> </a:t>
            </a:r>
            <a:r>
              <a:rPr lang="en-US" dirty="0" err="1"/>
              <a:t>người</a:t>
            </a:r>
            <a:r>
              <a:rPr lang="en-US" dirty="0"/>
              <a:t> </a:t>
            </a:r>
            <a:r>
              <a:rPr lang="en-US" dirty="0" err="1"/>
              <a:t>tham</a:t>
            </a:r>
            <a:r>
              <a:rPr lang="en-US" dirty="0"/>
              <a:t> </a:t>
            </a:r>
            <a:r>
              <a:rPr lang="en-US" dirty="0" err="1"/>
              <a:t>gia</a:t>
            </a:r>
            <a:r>
              <a:rPr lang="en-US" dirty="0"/>
              <a:t> </a:t>
            </a:r>
            <a:r>
              <a:rPr lang="en-US" dirty="0" err="1"/>
              <a:t>vào</a:t>
            </a:r>
            <a:r>
              <a:rPr lang="en-US" dirty="0"/>
              <a:t> project </a:t>
            </a:r>
            <a:r>
              <a:rPr lang="en-US" dirty="0" err="1"/>
              <a:t>trên</a:t>
            </a:r>
            <a:r>
              <a:rPr lang="en-US" dirty="0"/>
              <a:t> Git (Invite collaborator)</a:t>
            </a:r>
          </a:p>
          <a:p>
            <a:endParaRPr lang="en-US" dirty="0"/>
          </a:p>
          <a:p>
            <a:endParaRPr lang="en-US" dirty="0"/>
          </a:p>
          <a:p>
            <a:endParaRPr lang="en-US" dirty="0"/>
          </a:p>
          <a:p>
            <a:r>
              <a:rPr lang="en-US" dirty="0"/>
              <a:t>Clone / pull / push</a:t>
            </a:r>
          </a:p>
          <a:p>
            <a:endParaRPr lang="en-US" dirty="0"/>
          </a:p>
          <a:p>
            <a:endParaRPr lang="en-US" dirty="0"/>
          </a:p>
          <a:p>
            <a:endParaRPr lang="en-US" dirty="0"/>
          </a:p>
          <a:p>
            <a:r>
              <a:rPr lang="en-US" dirty="0"/>
              <a:t>Pull request </a:t>
            </a:r>
            <a:r>
              <a:rPr lang="en-US" dirty="0" err="1"/>
              <a:t>và</a:t>
            </a:r>
            <a:r>
              <a:rPr lang="en-US" dirty="0"/>
              <a:t> branching</a:t>
            </a:r>
          </a:p>
        </p:txBody>
      </p:sp>
    </p:spTree>
    <p:extLst>
      <p:ext uri="{BB962C8B-B14F-4D97-AF65-F5344CB8AC3E}">
        <p14:creationId xmlns:p14="http://schemas.microsoft.com/office/powerpoint/2010/main" val="23281674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B8596-089C-1A42-98C5-0B33E8F9669F}"/>
              </a:ext>
            </a:extLst>
          </p:cNvPr>
          <p:cNvSpPr>
            <a:spLocks noGrp="1"/>
          </p:cNvSpPr>
          <p:nvPr>
            <p:ph type="title"/>
          </p:nvPr>
        </p:nvSpPr>
        <p:spPr/>
        <p:txBody>
          <a:bodyPr/>
          <a:lstStyle/>
          <a:p>
            <a:r>
              <a:rPr lang="en-US" dirty="0"/>
              <a:t>1. Invite collaborator</a:t>
            </a:r>
          </a:p>
        </p:txBody>
      </p:sp>
      <p:sp>
        <p:nvSpPr>
          <p:cNvPr id="3" name="Content Placeholder 2">
            <a:extLst>
              <a:ext uri="{FF2B5EF4-FFF2-40B4-BE49-F238E27FC236}">
                <a16:creationId xmlns:a16="http://schemas.microsoft.com/office/drawing/2014/main" id="{5F23CAB5-9929-DB46-8393-E37664DC273F}"/>
              </a:ext>
            </a:extLst>
          </p:cNvPr>
          <p:cNvSpPr>
            <a:spLocks noGrp="1"/>
          </p:cNvSpPr>
          <p:nvPr>
            <p:ph idx="1"/>
          </p:nvPr>
        </p:nvSpPr>
        <p:spPr/>
        <p:txBody>
          <a:bodyPr/>
          <a:lstStyle/>
          <a:p>
            <a:r>
              <a:rPr lang="en-US" dirty="0" err="1"/>
              <a:t>Vào</a:t>
            </a:r>
            <a:r>
              <a:rPr lang="en-US" dirty="0"/>
              <a:t> </a:t>
            </a:r>
            <a:r>
              <a:rPr lang="en-US" dirty="0" err="1"/>
              <a:t>trong</a:t>
            </a:r>
            <a:r>
              <a:rPr lang="en-US" dirty="0"/>
              <a:t> Settings, </a:t>
            </a:r>
            <a:r>
              <a:rPr lang="en-US" dirty="0" err="1"/>
              <a:t>chọn</a:t>
            </a:r>
            <a:r>
              <a:rPr lang="en-US" dirty="0"/>
              <a:t> Manage Access -&gt; Invite </a:t>
            </a:r>
            <a:r>
              <a:rPr lang="en-US" dirty="0" err="1"/>
              <a:t>collab</a:t>
            </a:r>
            <a:r>
              <a:rPr lang="en-US" dirty="0"/>
              <a:t>.</a:t>
            </a:r>
          </a:p>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86125B4C-CFF3-294E-87D9-71F6C2F836D1}"/>
              </a:ext>
            </a:extLst>
          </p:cNvPr>
          <p:cNvPicPr>
            <a:picLocks noChangeAspect="1"/>
          </p:cNvPicPr>
          <p:nvPr/>
        </p:nvPicPr>
        <p:blipFill>
          <a:blip r:embed="rId2"/>
          <a:stretch>
            <a:fillRect/>
          </a:stretch>
        </p:blipFill>
        <p:spPr>
          <a:xfrm>
            <a:off x="196157" y="2286000"/>
            <a:ext cx="8751685" cy="958850"/>
          </a:xfrm>
          <a:prstGeom prst="rect">
            <a:avLst/>
          </a:prstGeom>
        </p:spPr>
      </p:pic>
      <p:pic>
        <p:nvPicPr>
          <p:cNvPr id="6" name="Picture 5">
            <a:extLst>
              <a:ext uri="{FF2B5EF4-FFF2-40B4-BE49-F238E27FC236}">
                <a16:creationId xmlns:a16="http://schemas.microsoft.com/office/drawing/2014/main" id="{EEF580C9-8F42-7549-AEAD-BB2B8C30BD71}"/>
              </a:ext>
            </a:extLst>
          </p:cNvPr>
          <p:cNvPicPr>
            <a:picLocks noChangeAspect="1"/>
          </p:cNvPicPr>
          <p:nvPr/>
        </p:nvPicPr>
        <p:blipFill>
          <a:blip r:embed="rId3"/>
          <a:stretch>
            <a:fillRect/>
          </a:stretch>
        </p:blipFill>
        <p:spPr>
          <a:xfrm>
            <a:off x="1684063" y="3429000"/>
            <a:ext cx="5775873" cy="3270250"/>
          </a:xfrm>
          <a:prstGeom prst="rect">
            <a:avLst/>
          </a:prstGeom>
        </p:spPr>
      </p:pic>
    </p:spTree>
    <p:extLst>
      <p:ext uri="{BB962C8B-B14F-4D97-AF65-F5344CB8AC3E}">
        <p14:creationId xmlns:p14="http://schemas.microsoft.com/office/powerpoint/2010/main" val="40894864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A8A91-109D-644F-9526-AFEA5821096B}"/>
              </a:ext>
            </a:extLst>
          </p:cNvPr>
          <p:cNvSpPr>
            <a:spLocks noGrp="1"/>
          </p:cNvSpPr>
          <p:nvPr>
            <p:ph type="title"/>
          </p:nvPr>
        </p:nvSpPr>
        <p:spPr/>
        <p:txBody>
          <a:bodyPr/>
          <a:lstStyle/>
          <a:p>
            <a:r>
              <a:rPr lang="en-US" dirty="0"/>
              <a:t>Invite collaborator (2)</a:t>
            </a:r>
          </a:p>
        </p:txBody>
      </p:sp>
      <p:pic>
        <p:nvPicPr>
          <p:cNvPr id="4" name="Content Placeholder 3">
            <a:extLst>
              <a:ext uri="{FF2B5EF4-FFF2-40B4-BE49-F238E27FC236}">
                <a16:creationId xmlns:a16="http://schemas.microsoft.com/office/drawing/2014/main" id="{718C9C5D-179B-DE46-A414-84520B2A8742}"/>
              </a:ext>
            </a:extLst>
          </p:cNvPr>
          <p:cNvPicPr>
            <a:picLocks noGrp="1" noChangeAspect="1"/>
          </p:cNvPicPr>
          <p:nvPr>
            <p:ph idx="1"/>
          </p:nvPr>
        </p:nvPicPr>
        <p:blipFill>
          <a:blip r:embed="rId2"/>
          <a:stretch>
            <a:fillRect/>
          </a:stretch>
        </p:blipFill>
        <p:spPr>
          <a:xfrm>
            <a:off x="1492480" y="2362200"/>
            <a:ext cx="6159040" cy="3424758"/>
          </a:xfrm>
          <a:prstGeom prst="rect">
            <a:avLst/>
          </a:prstGeom>
        </p:spPr>
      </p:pic>
      <p:sp>
        <p:nvSpPr>
          <p:cNvPr id="5" name="TextBox 4">
            <a:extLst>
              <a:ext uri="{FF2B5EF4-FFF2-40B4-BE49-F238E27FC236}">
                <a16:creationId xmlns:a16="http://schemas.microsoft.com/office/drawing/2014/main" id="{570C82B2-1521-FB43-826F-305E5DD94428}"/>
              </a:ext>
            </a:extLst>
          </p:cNvPr>
          <p:cNvSpPr txBox="1"/>
          <p:nvPr/>
        </p:nvSpPr>
        <p:spPr>
          <a:xfrm>
            <a:off x="533400" y="1524000"/>
            <a:ext cx="7391400" cy="369332"/>
          </a:xfrm>
          <a:prstGeom prst="rect">
            <a:avLst/>
          </a:prstGeom>
          <a:noFill/>
        </p:spPr>
        <p:txBody>
          <a:bodyPr wrap="square" rtlCol="0">
            <a:spAutoFit/>
          </a:bodyPr>
          <a:lstStyle/>
          <a:p>
            <a:r>
              <a:rPr lang="en-US" dirty="0" err="1"/>
              <a:t>Mời</a:t>
            </a:r>
            <a:r>
              <a:rPr lang="en-US" dirty="0"/>
              <a:t> aten040791 </a:t>
            </a:r>
            <a:r>
              <a:rPr lang="en-US" dirty="0" err="1"/>
              <a:t>vào</a:t>
            </a:r>
            <a:r>
              <a:rPr lang="en-US" dirty="0"/>
              <a:t> project, check email </a:t>
            </a:r>
            <a:r>
              <a:rPr lang="en-US" dirty="0" err="1"/>
              <a:t>và</a:t>
            </a:r>
            <a:r>
              <a:rPr lang="en-US" dirty="0"/>
              <a:t> chap </a:t>
            </a:r>
            <a:r>
              <a:rPr lang="en-US" dirty="0" err="1"/>
              <a:t>nhận</a:t>
            </a:r>
            <a:r>
              <a:rPr lang="en-US" dirty="0"/>
              <a:t> invitation.</a:t>
            </a:r>
          </a:p>
        </p:txBody>
      </p:sp>
    </p:spTree>
    <p:extLst>
      <p:ext uri="{BB962C8B-B14F-4D97-AF65-F5344CB8AC3E}">
        <p14:creationId xmlns:p14="http://schemas.microsoft.com/office/powerpoint/2010/main" val="4177673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2A8B7-77B3-984E-AB43-B8B8442AF421}"/>
              </a:ext>
            </a:extLst>
          </p:cNvPr>
          <p:cNvSpPr>
            <a:spLocks noGrp="1"/>
          </p:cNvSpPr>
          <p:nvPr>
            <p:ph type="title"/>
          </p:nvPr>
        </p:nvSpPr>
        <p:spPr/>
        <p:txBody>
          <a:bodyPr/>
          <a:lstStyle/>
          <a:p>
            <a:r>
              <a:rPr lang="en-US" dirty="0"/>
              <a:t>Access granted</a:t>
            </a:r>
          </a:p>
        </p:txBody>
      </p:sp>
      <p:pic>
        <p:nvPicPr>
          <p:cNvPr id="4" name="Content Placeholder 3">
            <a:extLst>
              <a:ext uri="{FF2B5EF4-FFF2-40B4-BE49-F238E27FC236}">
                <a16:creationId xmlns:a16="http://schemas.microsoft.com/office/drawing/2014/main" id="{386497F9-A1C6-6947-9635-A8A111338377}"/>
              </a:ext>
            </a:extLst>
          </p:cNvPr>
          <p:cNvPicPr>
            <a:picLocks noGrp="1" noChangeAspect="1"/>
          </p:cNvPicPr>
          <p:nvPr>
            <p:ph idx="1"/>
          </p:nvPr>
        </p:nvPicPr>
        <p:blipFill>
          <a:blip r:embed="rId2"/>
          <a:stretch>
            <a:fillRect/>
          </a:stretch>
        </p:blipFill>
        <p:spPr>
          <a:xfrm>
            <a:off x="970712" y="1828800"/>
            <a:ext cx="7202576" cy="4184650"/>
          </a:xfrm>
          <a:prstGeom prst="rect">
            <a:avLst/>
          </a:prstGeom>
        </p:spPr>
      </p:pic>
    </p:spTree>
    <p:extLst>
      <p:ext uri="{BB962C8B-B14F-4D97-AF65-F5344CB8AC3E}">
        <p14:creationId xmlns:p14="http://schemas.microsoft.com/office/powerpoint/2010/main" val="41347257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Collaborator clones source</a:t>
            </a:r>
          </a:p>
        </p:txBody>
      </p:sp>
      <p:sp>
        <p:nvSpPr>
          <p:cNvPr id="3" name="Content Placeholder 2"/>
          <p:cNvSpPr>
            <a:spLocks noGrp="1"/>
          </p:cNvSpPr>
          <p:nvPr>
            <p:ph idx="1"/>
          </p:nvPr>
        </p:nvSpPr>
        <p:spPr/>
        <p:txBody>
          <a:bodyPr/>
          <a:lstStyle/>
          <a:p>
            <a:pPr marL="114300" indent="0">
              <a:buNone/>
            </a:pPr>
            <a:r>
              <a:rPr lang="en-US" dirty="0">
                <a:cs typeface="Courier New" panose="02070309020205020404" pitchFamily="49" charset="0"/>
              </a:rPr>
              <a:t>Collaborator </a:t>
            </a:r>
            <a:r>
              <a:rPr lang="en-US" dirty="0" err="1">
                <a:cs typeface="Courier New" panose="02070309020205020404" pitchFamily="49" charset="0"/>
              </a:rPr>
              <a:t>tiến</a:t>
            </a:r>
            <a:r>
              <a:rPr lang="en-US" dirty="0">
                <a:cs typeface="Courier New" panose="02070309020205020404" pitchFamily="49" charset="0"/>
              </a:rPr>
              <a:t> </a:t>
            </a:r>
            <a:r>
              <a:rPr lang="en-US" dirty="0" err="1">
                <a:cs typeface="Courier New" panose="02070309020205020404" pitchFamily="49" charset="0"/>
              </a:rPr>
              <a:t>hành</a:t>
            </a:r>
            <a:r>
              <a:rPr lang="en-US" dirty="0">
                <a:cs typeface="Courier New" panose="02070309020205020404" pitchFamily="49" charset="0"/>
              </a:rPr>
              <a:t> clone code </a:t>
            </a:r>
            <a:r>
              <a:rPr lang="en-US" dirty="0" err="1">
                <a:cs typeface="Courier New" panose="02070309020205020404" pitchFamily="49" charset="0"/>
              </a:rPr>
              <a:t>từ</a:t>
            </a:r>
            <a:r>
              <a:rPr lang="en-US" dirty="0">
                <a:cs typeface="Courier New" panose="02070309020205020404" pitchFamily="49" charset="0"/>
              </a:rPr>
              <a:t> remote repository, </a:t>
            </a:r>
            <a:r>
              <a:rPr lang="en-US" dirty="0" err="1">
                <a:cs typeface="Courier New" panose="02070309020205020404" pitchFamily="49" charset="0"/>
              </a:rPr>
              <a:t>sử</a:t>
            </a:r>
            <a:r>
              <a:rPr lang="en-US" dirty="0">
                <a:cs typeface="Courier New" panose="02070309020205020404" pitchFamily="49" charset="0"/>
              </a:rPr>
              <a:t> dung HTTPS </a:t>
            </a:r>
          </a:p>
        </p:txBody>
      </p:sp>
      <p:pic>
        <p:nvPicPr>
          <p:cNvPr id="6" name="Picture 5">
            <a:extLst>
              <a:ext uri="{FF2B5EF4-FFF2-40B4-BE49-F238E27FC236}">
                <a16:creationId xmlns:a16="http://schemas.microsoft.com/office/drawing/2014/main" id="{3D0B8DEB-C13D-994F-AB0C-8B0DEB8AE469}"/>
              </a:ext>
            </a:extLst>
          </p:cNvPr>
          <p:cNvPicPr>
            <a:picLocks noChangeAspect="1"/>
          </p:cNvPicPr>
          <p:nvPr/>
        </p:nvPicPr>
        <p:blipFill>
          <a:blip r:embed="rId3"/>
          <a:stretch>
            <a:fillRect/>
          </a:stretch>
        </p:blipFill>
        <p:spPr>
          <a:xfrm>
            <a:off x="2165350" y="2608176"/>
            <a:ext cx="4813300" cy="3995506"/>
          </a:xfrm>
          <a:prstGeom prst="rect">
            <a:avLst/>
          </a:prstGeom>
        </p:spPr>
      </p:pic>
    </p:spTree>
    <p:extLst>
      <p:ext uri="{BB962C8B-B14F-4D97-AF65-F5344CB8AC3E}">
        <p14:creationId xmlns:p14="http://schemas.microsoft.com/office/powerpoint/2010/main" val="24070365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1CAC3-8CDD-F348-A332-A78BDBA9E085}"/>
              </a:ext>
            </a:extLst>
          </p:cNvPr>
          <p:cNvSpPr>
            <a:spLocks noGrp="1"/>
          </p:cNvSpPr>
          <p:nvPr>
            <p:ph type="title"/>
          </p:nvPr>
        </p:nvSpPr>
        <p:spPr/>
        <p:txBody>
          <a:bodyPr/>
          <a:lstStyle/>
          <a:p>
            <a:r>
              <a:rPr lang="en-US" dirty="0"/>
              <a:t>Clone source (2)</a:t>
            </a:r>
          </a:p>
        </p:txBody>
      </p:sp>
      <p:sp>
        <p:nvSpPr>
          <p:cNvPr id="3" name="Content Placeholder 2">
            <a:extLst>
              <a:ext uri="{FF2B5EF4-FFF2-40B4-BE49-F238E27FC236}">
                <a16:creationId xmlns:a16="http://schemas.microsoft.com/office/drawing/2014/main" id="{9EEA2E57-95F9-D34E-8A4E-5861FF5851BE}"/>
              </a:ext>
            </a:extLst>
          </p:cNvPr>
          <p:cNvSpPr>
            <a:spLocks noGrp="1"/>
          </p:cNvSpPr>
          <p:nvPr>
            <p:ph idx="1"/>
          </p:nvPr>
        </p:nvSpPr>
        <p:spPr/>
        <p:txBody>
          <a:bodyPr/>
          <a:lstStyle/>
          <a:p>
            <a:r>
              <a:rPr lang="en-US" dirty="0"/>
              <a:t>Collaborator </a:t>
            </a:r>
            <a:r>
              <a:rPr lang="en-US" dirty="0" err="1"/>
              <a:t>tiến</a:t>
            </a:r>
            <a:r>
              <a:rPr lang="en-US" dirty="0"/>
              <a:t> </a:t>
            </a:r>
            <a:r>
              <a:rPr lang="en-US" dirty="0" err="1"/>
              <a:t>hành</a:t>
            </a:r>
            <a:r>
              <a:rPr lang="en-US" dirty="0"/>
              <a:t> clone source </a:t>
            </a:r>
            <a:r>
              <a:rPr lang="en-US" dirty="0" err="1"/>
              <a:t>sử</a:t>
            </a:r>
            <a:r>
              <a:rPr lang="en-US" dirty="0"/>
              <a:t> </a:t>
            </a:r>
            <a:r>
              <a:rPr lang="en-US" dirty="0" err="1"/>
              <a:t>dụng</a:t>
            </a:r>
            <a:r>
              <a:rPr lang="en-US" dirty="0"/>
              <a:t> </a:t>
            </a:r>
            <a:r>
              <a:rPr lang="en-US" dirty="0">
                <a:latin typeface="Courier New" panose="02070309020205020404" pitchFamily="49" charset="0"/>
                <a:cs typeface="Courier New" panose="02070309020205020404" pitchFamily="49" charset="0"/>
              </a:rPr>
              <a:t>git clone &lt;</a:t>
            </a:r>
            <a:r>
              <a:rPr lang="en-US" dirty="0" err="1">
                <a:latin typeface="Courier New" panose="02070309020205020404" pitchFamily="49" charset="0"/>
                <a:cs typeface="Courier New" panose="02070309020205020404" pitchFamily="49" charset="0"/>
              </a:rPr>
              <a:t>url</a:t>
            </a:r>
            <a:r>
              <a:rPr lang="en-US" dirty="0">
                <a:latin typeface="Courier New" panose="02070309020205020404" pitchFamily="49" charset="0"/>
                <a:cs typeface="Courier New" panose="02070309020205020404" pitchFamily="49" charset="0"/>
              </a:rPr>
              <a:t>&gt;</a:t>
            </a:r>
          </a:p>
          <a:p>
            <a:endParaRPr lang="en-US" dirty="0"/>
          </a:p>
          <a:p>
            <a:endParaRPr lang="en-US" dirty="0"/>
          </a:p>
        </p:txBody>
      </p:sp>
      <p:pic>
        <p:nvPicPr>
          <p:cNvPr id="4" name="Picture 3">
            <a:extLst>
              <a:ext uri="{FF2B5EF4-FFF2-40B4-BE49-F238E27FC236}">
                <a16:creationId xmlns:a16="http://schemas.microsoft.com/office/drawing/2014/main" id="{AD8E4257-29FE-BD4A-86AD-72895C3DBFAB}"/>
              </a:ext>
            </a:extLst>
          </p:cNvPr>
          <p:cNvPicPr>
            <a:picLocks noChangeAspect="1"/>
          </p:cNvPicPr>
          <p:nvPr/>
        </p:nvPicPr>
        <p:blipFill>
          <a:blip r:embed="rId2"/>
          <a:stretch>
            <a:fillRect/>
          </a:stretch>
        </p:blipFill>
        <p:spPr>
          <a:xfrm>
            <a:off x="641350" y="2819400"/>
            <a:ext cx="7251700" cy="2590800"/>
          </a:xfrm>
          <a:prstGeom prst="rect">
            <a:avLst/>
          </a:prstGeom>
        </p:spPr>
      </p:pic>
    </p:spTree>
    <p:extLst>
      <p:ext uri="{BB962C8B-B14F-4D97-AF65-F5344CB8AC3E}">
        <p14:creationId xmlns:p14="http://schemas.microsoft.com/office/powerpoint/2010/main" val="1406608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Version Control </a:t>
            </a:r>
            <a:r>
              <a:rPr lang="en-US" dirty="0" err="1"/>
              <a:t>là</a:t>
            </a:r>
            <a:r>
              <a:rPr lang="en-US" dirty="0"/>
              <a:t> </a:t>
            </a:r>
            <a:r>
              <a:rPr lang="en-US" dirty="0" err="1"/>
              <a:t>gì</a:t>
            </a:r>
            <a:endParaRPr lang="en-US" dirty="0"/>
          </a:p>
        </p:txBody>
      </p:sp>
      <p:sp>
        <p:nvSpPr>
          <p:cNvPr id="3" name="Content Placeholder 2"/>
          <p:cNvSpPr>
            <a:spLocks noGrp="1"/>
          </p:cNvSpPr>
          <p:nvPr>
            <p:ph idx="1"/>
          </p:nvPr>
        </p:nvSpPr>
        <p:spPr/>
        <p:txBody>
          <a:bodyPr/>
          <a:lstStyle/>
          <a:p>
            <a:pPr>
              <a:lnSpc>
                <a:spcPct val="150000"/>
              </a:lnSpc>
            </a:pPr>
            <a:r>
              <a:rPr lang="en-US" dirty="0"/>
              <a:t>Version control </a:t>
            </a:r>
            <a:r>
              <a:rPr lang="en-US" dirty="0" err="1"/>
              <a:t>là</a:t>
            </a:r>
            <a:r>
              <a:rPr lang="en-US" dirty="0"/>
              <a:t> </a:t>
            </a:r>
            <a:r>
              <a:rPr lang="en-US" dirty="0" err="1"/>
              <a:t>hệ</a:t>
            </a:r>
            <a:r>
              <a:rPr lang="en-US" dirty="0"/>
              <a:t> </a:t>
            </a:r>
            <a:r>
              <a:rPr lang="en-US" dirty="0" err="1"/>
              <a:t>thống</a:t>
            </a:r>
            <a:r>
              <a:rPr lang="en-US" dirty="0"/>
              <a:t> </a:t>
            </a:r>
            <a:r>
              <a:rPr lang="en-US" dirty="0" err="1"/>
              <a:t>đặc</a:t>
            </a:r>
            <a:r>
              <a:rPr lang="en-US" dirty="0"/>
              <a:t> </a:t>
            </a:r>
            <a:r>
              <a:rPr lang="en-US" dirty="0" err="1"/>
              <a:t>biệt</a:t>
            </a:r>
            <a:r>
              <a:rPr lang="en-US" dirty="0"/>
              <a:t>, </a:t>
            </a:r>
            <a:r>
              <a:rPr lang="en-US" dirty="0" err="1"/>
              <a:t>giúp</a:t>
            </a:r>
            <a:r>
              <a:rPr lang="en-US" dirty="0"/>
              <a:t> </a:t>
            </a:r>
            <a:r>
              <a:rPr lang="en-US" dirty="0" err="1"/>
              <a:t>cho</a:t>
            </a:r>
            <a:r>
              <a:rPr lang="en-US" dirty="0"/>
              <a:t> team </a:t>
            </a:r>
            <a:r>
              <a:rPr lang="en-US" dirty="0" err="1"/>
              <a:t>có</a:t>
            </a:r>
            <a:r>
              <a:rPr lang="en-US" dirty="0"/>
              <a:t> </a:t>
            </a:r>
            <a:r>
              <a:rPr lang="en-US" dirty="0" err="1"/>
              <a:t>thể</a:t>
            </a:r>
            <a:r>
              <a:rPr lang="en-US" dirty="0"/>
              <a:t> </a:t>
            </a:r>
            <a:r>
              <a:rPr lang="en-US" dirty="0" err="1"/>
              <a:t>quản</a:t>
            </a:r>
            <a:r>
              <a:rPr lang="en-US" dirty="0"/>
              <a:t> </a:t>
            </a:r>
            <a:r>
              <a:rPr lang="en-US" dirty="0" err="1"/>
              <a:t>lí</a:t>
            </a:r>
            <a:r>
              <a:rPr lang="en-US" dirty="0"/>
              <a:t> source code</a:t>
            </a:r>
          </a:p>
          <a:p>
            <a:pPr>
              <a:lnSpc>
                <a:spcPct val="150000"/>
              </a:lnSpc>
            </a:pPr>
            <a:endParaRPr lang="en-US" dirty="0"/>
          </a:p>
          <a:p>
            <a:pPr>
              <a:lnSpc>
                <a:spcPct val="150000"/>
              </a:lnSpc>
            </a:pPr>
            <a:endParaRPr lang="en-US" dirty="0"/>
          </a:p>
          <a:p>
            <a:pPr>
              <a:lnSpc>
                <a:spcPct val="150000"/>
              </a:lnSpc>
            </a:pPr>
            <a:r>
              <a:rPr lang="en-US" dirty="0"/>
              <a:t>Version control </a:t>
            </a:r>
            <a:r>
              <a:rPr lang="en-US" dirty="0" err="1"/>
              <a:t>lưu</a:t>
            </a:r>
            <a:r>
              <a:rPr lang="en-US" dirty="0"/>
              <a:t> </a:t>
            </a:r>
            <a:r>
              <a:rPr lang="en-US" dirty="0" err="1"/>
              <a:t>những</a:t>
            </a:r>
            <a:r>
              <a:rPr lang="en-US" dirty="0"/>
              <a:t> </a:t>
            </a:r>
            <a:r>
              <a:rPr lang="en-US" dirty="0" err="1"/>
              <a:t>thay</a:t>
            </a:r>
            <a:r>
              <a:rPr lang="en-US" dirty="0"/>
              <a:t> </a:t>
            </a:r>
            <a:r>
              <a:rPr lang="en-US" dirty="0" err="1"/>
              <a:t>đổi</a:t>
            </a:r>
            <a:r>
              <a:rPr lang="en-US" dirty="0"/>
              <a:t> </a:t>
            </a:r>
            <a:r>
              <a:rPr lang="en-US" dirty="0" err="1"/>
              <a:t>của</a:t>
            </a:r>
            <a:r>
              <a:rPr lang="en-US" dirty="0"/>
              <a:t> code </a:t>
            </a:r>
            <a:r>
              <a:rPr lang="en-US" dirty="0" err="1"/>
              <a:t>vào</a:t>
            </a:r>
            <a:r>
              <a:rPr lang="en-US" dirty="0"/>
              <a:t> CSDL</a:t>
            </a:r>
          </a:p>
          <a:p>
            <a:endParaRPr lang="en-US" dirty="0"/>
          </a:p>
          <a:p>
            <a:endParaRPr lang="en-US" dirty="0"/>
          </a:p>
          <a:p>
            <a:pPr>
              <a:lnSpc>
                <a:spcPct val="150000"/>
              </a:lnSpc>
            </a:pPr>
            <a:r>
              <a:rPr lang="en-US" dirty="0" err="1"/>
              <a:t>Khi</a:t>
            </a:r>
            <a:r>
              <a:rPr lang="en-US" dirty="0"/>
              <a:t> </a:t>
            </a:r>
            <a:r>
              <a:rPr lang="en-US" dirty="0" err="1"/>
              <a:t>lỗi</a:t>
            </a:r>
            <a:r>
              <a:rPr lang="en-US" dirty="0"/>
              <a:t> </a:t>
            </a:r>
            <a:r>
              <a:rPr lang="en-US" dirty="0" err="1"/>
              <a:t>xảy</a:t>
            </a:r>
            <a:r>
              <a:rPr lang="en-US" dirty="0"/>
              <a:t> ra, </a:t>
            </a:r>
            <a:r>
              <a:rPr lang="en-US" dirty="0" err="1"/>
              <a:t>có</a:t>
            </a:r>
            <a:r>
              <a:rPr lang="en-US" dirty="0"/>
              <a:t> </a:t>
            </a:r>
            <a:r>
              <a:rPr lang="en-US" dirty="0" err="1"/>
              <a:t>thể</a:t>
            </a:r>
            <a:r>
              <a:rPr lang="en-US" dirty="0"/>
              <a:t> quay </a:t>
            </a:r>
            <a:r>
              <a:rPr lang="en-US" dirty="0" err="1"/>
              <a:t>lại</a:t>
            </a:r>
            <a:r>
              <a:rPr lang="en-US" dirty="0"/>
              <a:t> </a:t>
            </a:r>
            <a:r>
              <a:rPr lang="en-US" dirty="0" err="1"/>
              <a:t>thời</a:t>
            </a:r>
            <a:r>
              <a:rPr lang="en-US" dirty="0"/>
              <a:t> </a:t>
            </a:r>
            <a:r>
              <a:rPr lang="en-US" dirty="0" err="1"/>
              <a:t>điểm</a:t>
            </a:r>
            <a:r>
              <a:rPr lang="en-US" dirty="0"/>
              <a:t> </a:t>
            </a:r>
            <a:r>
              <a:rPr lang="en-US" dirty="0" err="1"/>
              <a:t>trước</a:t>
            </a:r>
            <a:r>
              <a:rPr lang="en-US" dirty="0"/>
              <a:t> </a:t>
            </a:r>
            <a:r>
              <a:rPr lang="en-US" dirty="0" err="1"/>
              <a:t>để</a:t>
            </a:r>
            <a:r>
              <a:rPr lang="en-US" dirty="0"/>
              <a:t> </a:t>
            </a:r>
            <a:r>
              <a:rPr lang="en-US" dirty="0" err="1"/>
              <a:t>sửa</a:t>
            </a:r>
            <a:r>
              <a:rPr lang="en-US" dirty="0"/>
              <a:t> </a:t>
            </a:r>
            <a:r>
              <a:rPr lang="en-US" dirty="0" err="1"/>
              <a:t>chữa</a:t>
            </a:r>
            <a:r>
              <a:rPr lang="en-US" dirty="0"/>
              <a:t> source code</a:t>
            </a:r>
          </a:p>
          <a:p>
            <a:pPr>
              <a:lnSpc>
                <a:spcPct val="150000"/>
              </a:lnSpc>
            </a:pPr>
            <a:endParaRPr lang="en-US" dirty="0"/>
          </a:p>
        </p:txBody>
      </p:sp>
    </p:spTree>
    <p:extLst>
      <p:ext uri="{BB962C8B-B14F-4D97-AF65-F5344CB8AC3E}">
        <p14:creationId xmlns:p14="http://schemas.microsoft.com/office/powerpoint/2010/main" val="27924774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Push</a:t>
            </a:r>
          </a:p>
        </p:txBody>
      </p:sp>
      <p:sp>
        <p:nvSpPr>
          <p:cNvPr id="3" name="Content Placeholder 2"/>
          <p:cNvSpPr>
            <a:spLocks noGrp="1"/>
          </p:cNvSpPr>
          <p:nvPr>
            <p:ph idx="1"/>
          </p:nvPr>
        </p:nvSpPr>
        <p:spPr>
          <a:xfrm>
            <a:off x="457200" y="1858962"/>
            <a:ext cx="7620000" cy="4724400"/>
          </a:xfrm>
        </p:spPr>
        <p:txBody>
          <a:bodyPr>
            <a:normAutofit fontScale="92500"/>
          </a:bodyPr>
          <a:lstStyle/>
          <a:p>
            <a:r>
              <a:rPr lang="en-US" dirty="0" err="1"/>
              <a:t>Thêm</a:t>
            </a:r>
            <a:r>
              <a:rPr lang="en-US" dirty="0"/>
              <a:t>/</a:t>
            </a:r>
            <a:r>
              <a:rPr lang="en-US" dirty="0" err="1"/>
              <a:t>Thay</a:t>
            </a:r>
            <a:r>
              <a:rPr lang="en-US" dirty="0"/>
              <a:t> </a:t>
            </a:r>
            <a:r>
              <a:rPr lang="en-US" dirty="0" err="1"/>
              <a:t>đổi</a:t>
            </a:r>
            <a:r>
              <a:rPr lang="en-US" dirty="0"/>
              <a:t>/</a:t>
            </a:r>
            <a:r>
              <a:rPr lang="en-US" dirty="0" err="1"/>
              <a:t>Xoá</a:t>
            </a:r>
            <a:r>
              <a:rPr lang="en-US" dirty="0"/>
              <a:t> file </a:t>
            </a:r>
            <a:r>
              <a:rPr lang="en-US" dirty="0" err="1"/>
              <a:t>vật</a:t>
            </a:r>
            <a:r>
              <a:rPr lang="en-US" dirty="0"/>
              <a:t> </a:t>
            </a:r>
            <a:r>
              <a:rPr lang="en-US" dirty="0" err="1"/>
              <a:t>lí</a:t>
            </a:r>
            <a:r>
              <a:rPr lang="en-US" dirty="0"/>
              <a:t> </a:t>
            </a:r>
            <a:r>
              <a:rPr lang="en-US" dirty="0" err="1"/>
              <a:t>trên</a:t>
            </a:r>
            <a:r>
              <a:rPr lang="en-US" dirty="0"/>
              <a:t> </a:t>
            </a:r>
            <a:r>
              <a:rPr lang="en-US" dirty="0" err="1"/>
              <a:t>máy</a:t>
            </a:r>
            <a:r>
              <a:rPr lang="en-US" dirty="0"/>
              <a:t> </a:t>
            </a:r>
            <a:r>
              <a:rPr lang="en-US" dirty="0" err="1"/>
              <a:t>tính</a:t>
            </a:r>
            <a:endParaRPr lang="en-US" dirty="0"/>
          </a:p>
          <a:p>
            <a:r>
              <a:rPr lang="en-US" dirty="0" err="1"/>
              <a:t>Tiến</a:t>
            </a:r>
            <a:r>
              <a:rPr lang="en-US" dirty="0"/>
              <a:t> </a:t>
            </a:r>
            <a:r>
              <a:rPr lang="en-US" dirty="0" err="1"/>
              <a:t>hành</a:t>
            </a:r>
            <a:r>
              <a:rPr lang="en-US" dirty="0"/>
              <a:t> add file </a:t>
            </a:r>
            <a:r>
              <a:rPr lang="en-US" dirty="0" err="1"/>
              <a:t>vào</a:t>
            </a:r>
            <a:r>
              <a:rPr lang="en-US" dirty="0"/>
              <a:t> staging area</a:t>
            </a:r>
          </a:p>
          <a:p>
            <a:pPr marL="114300" indent="0" algn="ctr">
              <a:buNone/>
            </a:pPr>
            <a:r>
              <a:rPr lang="en-US" dirty="0">
                <a:latin typeface="Courier New" charset="0"/>
                <a:ea typeface="Courier New" charset="0"/>
                <a:cs typeface="Courier New" charset="0"/>
              </a:rPr>
              <a:t>Git add .</a:t>
            </a:r>
          </a:p>
          <a:p>
            <a:pPr marL="114300" indent="0" algn="ctr">
              <a:buNone/>
            </a:pPr>
            <a:endParaRPr lang="en-US" dirty="0">
              <a:latin typeface="Courier New" charset="0"/>
              <a:ea typeface="Courier New" charset="0"/>
              <a:cs typeface="Courier New" charset="0"/>
            </a:endParaRPr>
          </a:p>
          <a:p>
            <a:r>
              <a:rPr lang="en-US" dirty="0"/>
              <a:t>Commit </a:t>
            </a:r>
            <a:r>
              <a:rPr lang="en-US" dirty="0" err="1"/>
              <a:t>lên</a:t>
            </a:r>
            <a:r>
              <a:rPr lang="en-US" dirty="0"/>
              <a:t> server</a:t>
            </a:r>
          </a:p>
          <a:p>
            <a:pPr marL="114300" indent="0" algn="ctr">
              <a:buNone/>
            </a:pPr>
            <a:r>
              <a:rPr lang="en-US" dirty="0">
                <a:latin typeface="Courier New" charset="0"/>
                <a:ea typeface="Courier New" charset="0"/>
                <a:cs typeface="Courier New" charset="0"/>
              </a:rPr>
              <a:t>Git commit —m “message”</a:t>
            </a:r>
          </a:p>
          <a:p>
            <a:pPr marL="114300" indent="0" algn="ctr">
              <a:buNone/>
            </a:pPr>
            <a:endParaRPr lang="en-US" dirty="0">
              <a:latin typeface="Courier New" charset="0"/>
              <a:ea typeface="Courier New" charset="0"/>
              <a:cs typeface="Courier New" charset="0"/>
            </a:endParaRPr>
          </a:p>
          <a:p>
            <a:r>
              <a:rPr lang="en-US" dirty="0"/>
              <a:t>Push </a:t>
            </a:r>
            <a:r>
              <a:rPr lang="en-US" dirty="0" err="1"/>
              <a:t>lên</a:t>
            </a:r>
            <a:r>
              <a:rPr lang="en-US" dirty="0"/>
              <a:t> </a:t>
            </a:r>
            <a:r>
              <a:rPr lang="en-US" dirty="0" err="1"/>
              <a:t>nhánh</a:t>
            </a:r>
            <a:r>
              <a:rPr lang="en-US" dirty="0"/>
              <a:t> </a:t>
            </a:r>
            <a:r>
              <a:rPr lang="en-US" dirty="0" err="1"/>
              <a:t>chính</a:t>
            </a:r>
            <a:r>
              <a:rPr lang="en-US" dirty="0"/>
              <a:t> (master branch)</a:t>
            </a:r>
          </a:p>
          <a:p>
            <a:pPr marL="114300" indent="0" algn="ctr">
              <a:buNone/>
            </a:pPr>
            <a:r>
              <a:rPr lang="en-US" dirty="0">
                <a:latin typeface="Courier New" charset="0"/>
                <a:ea typeface="Courier New" charset="0"/>
                <a:cs typeface="Courier New" charset="0"/>
              </a:rPr>
              <a:t>Git push origin master</a:t>
            </a:r>
          </a:p>
          <a:p>
            <a:pPr marL="114300" indent="0" algn="ctr">
              <a:buNone/>
            </a:pPr>
            <a:endParaRPr lang="en-US" dirty="0">
              <a:latin typeface="Courier New" charset="0"/>
              <a:ea typeface="Courier New" charset="0"/>
              <a:cs typeface="Courier New" charset="0"/>
            </a:endParaRPr>
          </a:p>
          <a:p>
            <a:pPr>
              <a:lnSpc>
                <a:spcPct val="160000"/>
              </a:lnSpc>
            </a:pPr>
            <a:r>
              <a:rPr lang="en-US" dirty="0" err="1"/>
              <a:t>Ở</a:t>
            </a:r>
            <a:r>
              <a:rPr lang="en-US" dirty="0"/>
              <a:t> </a:t>
            </a:r>
            <a:r>
              <a:rPr lang="en-US" dirty="0" err="1"/>
              <a:t>đây</a:t>
            </a:r>
            <a:r>
              <a:rPr lang="en-US" dirty="0"/>
              <a:t>, </a:t>
            </a:r>
            <a:r>
              <a:rPr lang="en-US" dirty="0">
                <a:latin typeface="Courier New" panose="02070309020205020404" pitchFamily="49" charset="0"/>
                <a:cs typeface="Courier New" panose="02070309020205020404" pitchFamily="49" charset="0"/>
              </a:rPr>
              <a:t>origin</a:t>
            </a:r>
            <a:r>
              <a:rPr lang="en-US" dirty="0"/>
              <a:t> </a:t>
            </a:r>
            <a:r>
              <a:rPr lang="en-US" dirty="0" err="1"/>
              <a:t>là</a:t>
            </a:r>
            <a:r>
              <a:rPr lang="en-US" dirty="0"/>
              <a:t> alias </a:t>
            </a:r>
            <a:r>
              <a:rPr lang="en-US" dirty="0" err="1"/>
              <a:t>cho</a:t>
            </a:r>
            <a:r>
              <a:rPr lang="en-US" dirty="0"/>
              <a:t> remote branch, </a:t>
            </a:r>
            <a:r>
              <a:rPr lang="en-US" dirty="0" err="1"/>
              <a:t>còn</a:t>
            </a:r>
            <a:r>
              <a:rPr lang="en-US" dirty="0"/>
              <a:t> </a:t>
            </a:r>
            <a:r>
              <a:rPr lang="en-US" dirty="0">
                <a:latin typeface="Courier New" panose="02070309020205020404" pitchFamily="49" charset="0"/>
                <a:cs typeface="Courier New" panose="02070309020205020404" pitchFamily="49" charset="0"/>
              </a:rPr>
              <a:t>master</a:t>
            </a:r>
            <a:r>
              <a:rPr lang="en-US" dirty="0"/>
              <a:t> </a:t>
            </a:r>
            <a:r>
              <a:rPr lang="en-US" dirty="0" err="1"/>
              <a:t>là</a:t>
            </a:r>
            <a:r>
              <a:rPr lang="en-US" dirty="0"/>
              <a:t> </a:t>
            </a:r>
            <a:r>
              <a:rPr lang="en-US" dirty="0" err="1"/>
              <a:t>một</a:t>
            </a:r>
            <a:r>
              <a:rPr lang="en-US" dirty="0"/>
              <a:t> </a:t>
            </a:r>
            <a:r>
              <a:rPr lang="en-US" dirty="0" err="1"/>
              <a:t>nhánh</a:t>
            </a:r>
            <a:r>
              <a:rPr lang="en-US" dirty="0"/>
              <a:t> </a:t>
            </a:r>
            <a:r>
              <a:rPr lang="en-US" dirty="0" err="1"/>
              <a:t>trên</a:t>
            </a:r>
            <a:r>
              <a:rPr lang="en-US" dirty="0"/>
              <a:t> </a:t>
            </a:r>
            <a:r>
              <a:rPr lang="en-US" dirty="0">
                <a:latin typeface="Courier New" panose="02070309020205020404" pitchFamily="49" charset="0"/>
                <a:cs typeface="Courier New" panose="02070309020205020404" pitchFamily="49" charset="0"/>
              </a:rPr>
              <a:t>origin</a:t>
            </a:r>
          </a:p>
        </p:txBody>
      </p:sp>
    </p:spTree>
    <p:extLst>
      <p:ext uri="{BB962C8B-B14F-4D97-AF65-F5344CB8AC3E}">
        <p14:creationId xmlns:p14="http://schemas.microsoft.com/office/powerpoint/2010/main" val="34262769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5E63D-38F6-4346-872D-BDAA057E394B}"/>
              </a:ext>
            </a:extLst>
          </p:cNvPr>
          <p:cNvSpPr>
            <a:spLocks noGrp="1"/>
          </p:cNvSpPr>
          <p:nvPr>
            <p:ph type="title"/>
          </p:nvPr>
        </p:nvSpPr>
        <p:spPr/>
        <p:txBody>
          <a:bodyPr/>
          <a:lstStyle/>
          <a:p>
            <a:r>
              <a:rPr lang="en-US" dirty="0" err="1"/>
              <a:t>Kiểm</a:t>
            </a:r>
            <a:r>
              <a:rPr lang="en-US" dirty="0"/>
              <a:t> </a:t>
            </a:r>
            <a:r>
              <a:rPr lang="en-US" dirty="0" err="1"/>
              <a:t>tra</a:t>
            </a:r>
            <a:r>
              <a:rPr lang="en-US" dirty="0"/>
              <a:t> remote branch</a:t>
            </a:r>
          </a:p>
        </p:txBody>
      </p:sp>
      <p:sp>
        <p:nvSpPr>
          <p:cNvPr id="3" name="Content Placeholder 2">
            <a:extLst>
              <a:ext uri="{FF2B5EF4-FFF2-40B4-BE49-F238E27FC236}">
                <a16:creationId xmlns:a16="http://schemas.microsoft.com/office/drawing/2014/main" id="{C4DE0B65-A6D7-D147-864F-43AD589CB11C}"/>
              </a:ext>
            </a:extLst>
          </p:cNvPr>
          <p:cNvSpPr>
            <a:spLocks noGrp="1"/>
          </p:cNvSpPr>
          <p:nvPr>
            <p:ph idx="1"/>
          </p:nvPr>
        </p:nvSpPr>
        <p:spPr>
          <a:xfrm>
            <a:off x="457200" y="4419600"/>
            <a:ext cx="7620000" cy="1981200"/>
          </a:xfrm>
        </p:spPr>
        <p:txBody>
          <a:bodyPr>
            <a:normAutofit lnSpcReduction="10000"/>
          </a:bodyPr>
          <a:lstStyle/>
          <a:p>
            <a:r>
              <a:rPr lang="en-US" dirty="0" err="1"/>
              <a:t>Sử</a:t>
            </a:r>
            <a:r>
              <a:rPr lang="en-US" dirty="0"/>
              <a:t> dung </a:t>
            </a:r>
            <a:r>
              <a:rPr lang="en-US" dirty="0">
                <a:latin typeface="Courier New" panose="02070309020205020404" pitchFamily="49" charset="0"/>
                <a:cs typeface="Courier New" panose="02070309020205020404" pitchFamily="49" charset="0"/>
              </a:rPr>
              <a:t>git remote –v</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Origin </a:t>
            </a:r>
            <a:r>
              <a:rPr lang="en-US" dirty="0" err="1"/>
              <a:t>là</a:t>
            </a:r>
            <a:r>
              <a:rPr lang="en-US" dirty="0"/>
              <a:t> alias </a:t>
            </a:r>
            <a:r>
              <a:rPr lang="en-US" dirty="0" err="1"/>
              <a:t>cho</a:t>
            </a:r>
            <a:r>
              <a:rPr lang="en-US" dirty="0"/>
              <a:t> </a:t>
            </a:r>
            <a:r>
              <a:rPr lang="en-US" dirty="0">
                <a:latin typeface="Courier New" panose="02070309020205020404" pitchFamily="49" charset="0"/>
                <a:cs typeface="Courier New" panose="02070309020205020404" pitchFamily="49" charset="0"/>
              </a:rPr>
              <a:t>repository URL</a:t>
            </a:r>
          </a:p>
          <a:p>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Url</a:t>
            </a:r>
            <a:r>
              <a:rPr lang="en-US" dirty="0">
                <a:latin typeface="Courier New" panose="02070309020205020404" pitchFamily="49" charset="0"/>
                <a:cs typeface="Courier New" panose="02070309020205020404" pitchFamily="49" charset="0"/>
              </a:rPr>
              <a:t> </a:t>
            </a:r>
            <a:r>
              <a:rPr lang="en-US" dirty="0" err="1"/>
              <a:t>có</a:t>
            </a:r>
            <a:r>
              <a:rPr lang="en-US" dirty="0"/>
              <a:t> </a:t>
            </a:r>
            <a:r>
              <a:rPr lang="en-US" dirty="0" err="1"/>
              <a:t>thể</a:t>
            </a:r>
            <a:r>
              <a:rPr lang="en-US" dirty="0"/>
              <a:t> </a:t>
            </a:r>
            <a:r>
              <a:rPr lang="en-US" dirty="0" err="1"/>
              <a:t>khác</a:t>
            </a:r>
            <a:endParaRPr lang="en-US" dirty="0"/>
          </a:p>
          <a:p>
            <a:endParaRPr lang="en-US" dirty="0">
              <a:latin typeface="Courier New" panose="02070309020205020404" pitchFamily="49" charset="0"/>
              <a:cs typeface="Courier New" panose="02070309020205020404" pitchFamily="49" charset="0"/>
            </a:endParaRPr>
          </a:p>
        </p:txBody>
      </p:sp>
      <p:pic>
        <p:nvPicPr>
          <p:cNvPr id="5" name="Picture 4">
            <a:extLst>
              <a:ext uri="{FF2B5EF4-FFF2-40B4-BE49-F238E27FC236}">
                <a16:creationId xmlns:a16="http://schemas.microsoft.com/office/drawing/2014/main" id="{20B95E76-383A-9E4C-AC30-88209F253EA4}"/>
              </a:ext>
            </a:extLst>
          </p:cNvPr>
          <p:cNvPicPr>
            <a:picLocks noChangeAspect="1"/>
          </p:cNvPicPr>
          <p:nvPr/>
        </p:nvPicPr>
        <p:blipFill>
          <a:blip r:embed="rId2"/>
          <a:stretch>
            <a:fillRect/>
          </a:stretch>
        </p:blipFill>
        <p:spPr>
          <a:xfrm>
            <a:off x="908050" y="1417638"/>
            <a:ext cx="7327900" cy="2819400"/>
          </a:xfrm>
          <a:prstGeom prst="rect">
            <a:avLst/>
          </a:prstGeom>
        </p:spPr>
      </p:pic>
    </p:spTree>
    <p:extLst>
      <p:ext uri="{BB962C8B-B14F-4D97-AF65-F5344CB8AC3E}">
        <p14:creationId xmlns:p14="http://schemas.microsoft.com/office/powerpoint/2010/main" val="35281730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Chu </a:t>
            </a:r>
            <a:r>
              <a:rPr lang="en-US" dirty="0" err="1"/>
              <a:t>trình</a:t>
            </a:r>
            <a:r>
              <a:rPr lang="en-US" dirty="0"/>
              <a:t> </a:t>
            </a:r>
            <a:r>
              <a:rPr lang="en-US" dirty="0" err="1"/>
              <a:t>của</a:t>
            </a:r>
            <a:r>
              <a:rPr lang="en-US" dirty="0"/>
              <a:t> 1 file </a:t>
            </a:r>
            <a:r>
              <a:rPr lang="en-US" dirty="0" err="1"/>
              <a:t>trên</a:t>
            </a:r>
            <a:r>
              <a:rPr lang="en-US" dirty="0"/>
              <a:t> Git</a:t>
            </a:r>
          </a:p>
        </p:txBody>
      </p:sp>
      <p:pic>
        <p:nvPicPr>
          <p:cNvPr id="3074" name="Picture 2" descr="The lifecycle of the status of your files."/>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 y="2427767"/>
            <a:ext cx="7620000" cy="3145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50974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Luồng</a:t>
            </a:r>
            <a:r>
              <a:rPr lang="en-US" dirty="0"/>
              <a:t> </a:t>
            </a:r>
            <a:r>
              <a:rPr lang="en-US" dirty="0" err="1"/>
              <a:t>xử</a:t>
            </a:r>
            <a:r>
              <a:rPr lang="en-US" dirty="0"/>
              <a:t> </a:t>
            </a:r>
            <a:r>
              <a:rPr lang="en-US" dirty="0" err="1"/>
              <a:t>lí</a:t>
            </a:r>
            <a:r>
              <a:rPr lang="en-US" dirty="0"/>
              <a:t> GIT </a:t>
            </a:r>
            <a:r>
              <a:rPr lang="en-US" dirty="0" err="1"/>
              <a:t>cơ</a:t>
            </a:r>
            <a:r>
              <a:rPr lang="en-US" dirty="0"/>
              <a:t> </a:t>
            </a:r>
            <a:r>
              <a:rPr lang="en-US" dirty="0" err="1"/>
              <a:t>bản</a:t>
            </a:r>
            <a:endParaRPr lang="en-US" dirty="0"/>
          </a:p>
        </p:txBody>
      </p:sp>
      <p:sp>
        <p:nvSpPr>
          <p:cNvPr id="3" name="Content Placeholder 2"/>
          <p:cNvSpPr>
            <a:spLocks noGrp="1"/>
          </p:cNvSpPr>
          <p:nvPr>
            <p:ph idx="1"/>
          </p:nvPr>
        </p:nvSpPr>
        <p:spPr/>
        <p:txBody>
          <a:bodyPr/>
          <a:lstStyle/>
          <a:p>
            <a:r>
              <a:rPr lang="en-US" dirty="0"/>
              <a:t>Step 1: </a:t>
            </a:r>
            <a:r>
              <a:rPr lang="en-US" dirty="0" err="1"/>
              <a:t>Thay</a:t>
            </a:r>
            <a:r>
              <a:rPr lang="en-US" dirty="0"/>
              <a:t> </a:t>
            </a:r>
            <a:r>
              <a:rPr lang="en-US" dirty="0" err="1"/>
              <a:t>đổi</a:t>
            </a:r>
            <a:r>
              <a:rPr lang="en-US" dirty="0"/>
              <a:t> 1 file </a:t>
            </a:r>
            <a:r>
              <a:rPr lang="en-US" dirty="0" err="1"/>
              <a:t>nào</a:t>
            </a:r>
            <a:r>
              <a:rPr lang="en-US" dirty="0"/>
              <a:t> </a:t>
            </a:r>
            <a:r>
              <a:rPr lang="en-US" dirty="0" err="1"/>
              <a:t>đó</a:t>
            </a:r>
            <a:r>
              <a:rPr lang="en-US" dirty="0"/>
              <a:t> </a:t>
            </a:r>
            <a:r>
              <a:rPr lang="en-US" dirty="0" err="1"/>
              <a:t>từ</a:t>
            </a:r>
            <a:r>
              <a:rPr lang="en-US" dirty="0"/>
              <a:t> </a:t>
            </a:r>
            <a:r>
              <a:rPr lang="en-US" dirty="0" err="1"/>
              <a:t>địa</a:t>
            </a:r>
            <a:r>
              <a:rPr lang="en-US" dirty="0"/>
              <a:t> </a:t>
            </a:r>
            <a:r>
              <a:rPr lang="en-US" dirty="0" err="1"/>
              <a:t>chỉ</a:t>
            </a:r>
            <a:r>
              <a:rPr lang="en-US" dirty="0"/>
              <a:t> </a:t>
            </a:r>
            <a:r>
              <a:rPr lang="en-US" dirty="0" err="1"/>
              <a:t>làm</a:t>
            </a:r>
            <a:r>
              <a:rPr lang="en-US" dirty="0"/>
              <a:t> </a:t>
            </a:r>
            <a:r>
              <a:rPr lang="en-US" dirty="0" err="1"/>
              <a:t>việc</a:t>
            </a:r>
            <a:r>
              <a:rPr lang="en-US" dirty="0"/>
              <a:t> (working directory – local machine)</a:t>
            </a:r>
          </a:p>
          <a:p>
            <a:endParaRPr lang="en-US" dirty="0"/>
          </a:p>
          <a:p>
            <a:endParaRPr lang="en-US" dirty="0"/>
          </a:p>
          <a:p>
            <a:r>
              <a:rPr lang="en-US" dirty="0"/>
              <a:t>Step 2: </a:t>
            </a:r>
            <a:r>
              <a:rPr lang="en-US" dirty="0" err="1"/>
              <a:t>Thêm</a:t>
            </a:r>
            <a:r>
              <a:rPr lang="en-US" dirty="0"/>
              <a:t> file </a:t>
            </a:r>
            <a:r>
              <a:rPr lang="en-US" dirty="0" err="1"/>
              <a:t>đó</a:t>
            </a:r>
            <a:r>
              <a:rPr lang="en-US" dirty="0"/>
              <a:t> </a:t>
            </a:r>
            <a:r>
              <a:rPr lang="en-US" dirty="0" err="1"/>
              <a:t>vào</a:t>
            </a:r>
            <a:r>
              <a:rPr lang="en-US" dirty="0"/>
              <a:t> </a:t>
            </a:r>
            <a:r>
              <a:rPr lang="en-US"/>
              <a:t>staging area (Git add .)</a:t>
            </a:r>
            <a:endParaRPr lang="en-US" dirty="0"/>
          </a:p>
          <a:p>
            <a:endParaRPr lang="en-US" dirty="0"/>
          </a:p>
          <a:p>
            <a:endParaRPr lang="en-US" dirty="0"/>
          </a:p>
          <a:p>
            <a:r>
              <a:rPr lang="en-US" dirty="0"/>
              <a:t>Step 3: </a:t>
            </a:r>
            <a:r>
              <a:rPr lang="en-US" dirty="0" err="1"/>
              <a:t>Tiến</a:t>
            </a:r>
            <a:r>
              <a:rPr lang="en-US" dirty="0"/>
              <a:t> </a:t>
            </a:r>
            <a:r>
              <a:rPr lang="en-US" dirty="0" err="1"/>
              <a:t>hành</a:t>
            </a:r>
            <a:r>
              <a:rPr lang="en-US" dirty="0"/>
              <a:t> </a:t>
            </a:r>
            <a:r>
              <a:rPr lang="en-US" dirty="0" err="1"/>
              <a:t>chức</a:t>
            </a:r>
            <a:r>
              <a:rPr lang="en-US" dirty="0"/>
              <a:t> </a:t>
            </a:r>
            <a:r>
              <a:rPr lang="en-US" dirty="0" err="1"/>
              <a:t>năng</a:t>
            </a:r>
            <a:r>
              <a:rPr lang="en-US" dirty="0"/>
              <a:t> commit. Sau </a:t>
            </a:r>
            <a:r>
              <a:rPr lang="en-US" dirty="0" err="1"/>
              <a:t>khi</a:t>
            </a:r>
            <a:r>
              <a:rPr lang="en-US" dirty="0"/>
              <a:t> push </a:t>
            </a:r>
            <a:r>
              <a:rPr lang="en-US" dirty="0" err="1"/>
              <a:t>lên</a:t>
            </a:r>
            <a:r>
              <a:rPr lang="en-US" dirty="0"/>
              <a:t> repository, repository </a:t>
            </a:r>
            <a:r>
              <a:rPr lang="en-US" dirty="0" err="1"/>
              <a:t>sẽ</a:t>
            </a:r>
            <a:r>
              <a:rPr lang="en-US" dirty="0"/>
              <a:t> </a:t>
            </a:r>
            <a:r>
              <a:rPr lang="en-US" dirty="0" err="1"/>
              <a:t>được</a:t>
            </a:r>
            <a:r>
              <a:rPr lang="en-US" dirty="0"/>
              <a:t> </a:t>
            </a:r>
            <a:r>
              <a:rPr lang="en-US" dirty="0" err="1"/>
              <a:t>cập</a:t>
            </a:r>
            <a:r>
              <a:rPr lang="en-US" dirty="0"/>
              <a:t> </a:t>
            </a:r>
            <a:r>
              <a:rPr lang="en-US" dirty="0" err="1"/>
              <a:t>nhật</a:t>
            </a:r>
            <a:r>
              <a:rPr lang="en-US" dirty="0"/>
              <a:t> </a:t>
            </a:r>
            <a:r>
              <a:rPr lang="en-US" dirty="0" err="1"/>
              <a:t>thay</a:t>
            </a:r>
            <a:r>
              <a:rPr lang="en-US" dirty="0"/>
              <a:t> </a:t>
            </a:r>
            <a:r>
              <a:rPr lang="en-US" dirty="0" err="1"/>
              <a:t>đổi</a:t>
            </a:r>
            <a:r>
              <a:rPr lang="en-US" dirty="0"/>
              <a:t> </a:t>
            </a:r>
            <a:r>
              <a:rPr lang="en-US" dirty="0" err="1"/>
              <a:t>với</a:t>
            </a:r>
            <a:r>
              <a:rPr lang="en-US" dirty="0"/>
              <a:t> </a:t>
            </a:r>
            <a:r>
              <a:rPr lang="en-US" dirty="0" err="1"/>
              <a:t>các</a:t>
            </a:r>
            <a:r>
              <a:rPr lang="en-US" dirty="0"/>
              <a:t> file </a:t>
            </a:r>
            <a:r>
              <a:rPr lang="en-US" dirty="0" err="1"/>
              <a:t>được</a:t>
            </a:r>
            <a:r>
              <a:rPr lang="en-US" dirty="0"/>
              <a:t> </a:t>
            </a:r>
            <a:r>
              <a:rPr lang="en-US" dirty="0" err="1"/>
              <a:t>đẩy</a:t>
            </a:r>
            <a:r>
              <a:rPr lang="en-US" dirty="0"/>
              <a:t> </a:t>
            </a:r>
            <a:r>
              <a:rPr lang="en-US" dirty="0" err="1"/>
              <a:t>lên</a:t>
            </a:r>
            <a:r>
              <a:rPr lang="en-US" dirty="0"/>
              <a:t> </a:t>
            </a:r>
            <a:r>
              <a:rPr lang="en-US" dirty="0" err="1"/>
              <a:t>từ</a:t>
            </a:r>
            <a:r>
              <a:rPr lang="en-US" dirty="0"/>
              <a:t> staging area.</a:t>
            </a:r>
          </a:p>
        </p:txBody>
      </p:sp>
    </p:spTree>
    <p:extLst>
      <p:ext uri="{BB962C8B-B14F-4D97-AF65-F5344CB8AC3E}">
        <p14:creationId xmlns:p14="http://schemas.microsoft.com/office/powerpoint/2010/main" val="38293930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Staging area</a:t>
            </a:r>
          </a:p>
        </p:txBody>
      </p:sp>
      <p:pic>
        <p:nvPicPr>
          <p:cNvPr id="4" name="Picture 3"/>
          <p:cNvPicPr>
            <a:picLocks noChangeAspect="1"/>
          </p:cNvPicPr>
          <p:nvPr/>
        </p:nvPicPr>
        <p:blipFill>
          <a:blip r:embed="rId2"/>
          <a:stretch>
            <a:fillRect/>
          </a:stretch>
        </p:blipFill>
        <p:spPr>
          <a:xfrm>
            <a:off x="1066800" y="1909762"/>
            <a:ext cx="6638925" cy="4181475"/>
          </a:xfrm>
          <a:prstGeom prst="rect">
            <a:avLst/>
          </a:prstGeom>
        </p:spPr>
      </p:pic>
    </p:spTree>
    <p:extLst>
      <p:ext uri="{BB962C8B-B14F-4D97-AF65-F5344CB8AC3E}">
        <p14:creationId xmlns:p14="http://schemas.microsoft.com/office/powerpoint/2010/main" val="22950925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a:t>
            </a:r>
            <a:r>
              <a:rPr lang="en-US" dirty="0" err="1"/>
              <a:t>Thêm</a:t>
            </a:r>
            <a:r>
              <a:rPr lang="en-US" dirty="0"/>
              <a:t> file </a:t>
            </a:r>
            <a:r>
              <a:rPr lang="en-US" dirty="0" err="1"/>
              <a:t>vật</a:t>
            </a:r>
            <a:r>
              <a:rPr lang="en-US" dirty="0"/>
              <a:t> </a:t>
            </a:r>
            <a:r>
              <a:rPr lang="en-US" dirty="0" err="1"/>
              <a:t>lí</a:t>
            </a:r>
            <a:endParaRPr lang="en-US" dirty="0"/>
          </a:p>
        </p:txBody>
      </p:sp>
      <p:sp>
        <p:nvSpPr>
          <p:cNvPr id="3" name="Content Placeholder 2"/>
          <p:cNvSpPr>
            <a:spLocks noGrp="1"/>
          </p:cNvSpPr>
          <p:nvPr>
            <p:ph idx="1"/>
          </p:nvPr>
        </p:nvSpPr>
        <p:spPr/>
        <p:txBody>
          <a:bodyPr/>
          <a:lstStyle/>
          <a:p>
            <a:r>
              <a:rPr lang="en-US" dirty="0" err="1"/>
              <a:t>Thêm</a:t>
            </a:r>
            <a:r>
              <a:rPr lang="en-US" dirty="0"/>
              <a:t> </a:t>
            </a:r>
            <a:r>
              <a:rPr lang="en-US" dirty="0" err="1"/>
              <a:t>một</a:t>
            </a:r>
            <a:r>
              <a:rPr lang="en-US" dirty="0"/>
              <a:t> file </a:t>
            </a:r>
            <a:r>
              <a:rPr lang="en-US" dirty="0" err="1"/>
              <a:t>mới</a:t>
            </a:r>
            <a:r>
              <a:rPr lang="en-US" dirty="0"/>
              <a:t> </a:t>
            </a:r>
            <a:r>
              <a:rPr lang="en-US" dirty="0" err="1"/>
              <a:t>có</a:t>
            </a:r>
            <a:r>
              <a:rPr lang="en-US" dirty="0"/>
              <a:t> </a:t>
            </a:r>
            <a:r>
              <a:rPr lang="en-US" dirty="0" err="1"/>
              <a:t>tên</a:t>
            </a:r>
            <a:r>
              <a:rPr lang="en-US" dirty="0"/>
              <a:t> </a:t>
            </a:r>
            <a:r>
              <a:rPr lang="en-US" dirty="0" err="1"/>
              <a:t>là</a:t>
            </a:r>
            <a:r>
              <a:rPr lang="en-US" dirty="0"/>
              <a:t> aSample.txt</a:t>
            </a:r>
          </a:p>
          <a:p>
            <a:pPr marL="114300" indent="0">
              <a:buNone/>
            </a:pPr>
            <a:endParaRPr lang="en-US" dirty="0"/>
          </a:p>
        </p:txBody>
      </p:sp>
      <p:pic>
        <p:nvPicPr>
          <p:cNvPr id="4" name="Picture 3"/>
          <p:cNvPicPr>
            <a:picLocks noChangeAspect="1"/>
          </p:cNvPicPr>
          <p:nvPr/>
        </p:nvPicPr>
        <p:blipFill>
          <a:blip r:embed="rId2"/>
          <a:stretch>
            <a:fillRect/>
          </a:stretch>
        </p:blipFill>
        <p:spPr>
          <a:xfrm>
            <a:off x="990600" y="2133600"/>
            <a:ext cx="6981825" cy="4558632"/>
          </a:xfrm>
          <a:prstGeom prst="rect">
            <a:avLst/>
          </a:prstGeom>
        </p:spPr>
      </p:pic>
    </p:spTree>
    <p:extLst>
      <p:ext uri="{BB962C8B-B14F-4D97-AF65-F5344CB8AC3E}">
        <p14:creationId xmlns:p14="http://schemas.microsoft.com/office/powerpoint/2010/main" val="10214812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Kiểm</a:t>
            </a:r>
            <a:r>
              <a:rPr lang="en-US" dirty="0"/>
              <a:t> </a:t>
            </a:r>
            <a:r>
              <a:rPr lang="en-US" dirty="0" err="1"/>
              <a:t>tra</a:t>
            </a:r>
            <a:r>
              <a:rPr lang="en-US" dirty="0"/>
              <a:t> </a:t>
            </a:r>
            <a:r>
              <a:rPr lang="en-US" dirty="0" err="1"/>
              <a:t>trạng</a:t>
            </a:r>
            <a:r>
              <a:rPr lang="en-US" dirty="0"/>
              <a:t> </a:t>
            </a:r>
            <a:r>
              <a:rPr lang="en-US" dirty="0" err="1"/>
              <a:t>thái</a:t>
            </a:r>
            <a:endParaRPr lang="en-US" dirty="0"/>
          </a:p>
        </p:txBody>
      </p:sp>
      <p:sp>
        <p:nvSpPr>
          <p:cNvPr id="3" name="Content Placeholder 2"/>
          <p:cNvSpPr>
            <a:spLocks noGrp="1"/>
          </p:cNvSpPr>
          <p:nvPr>
            <p:ph idx="1"/>
          </p:nvPr>
        </p:nvSpPr>
        <p:spPr/>
        <p:txBody>
          <a:bodyPr/>
          <a:lstStyle/>
          <a:p>
            <a:pPr>
              <a:lnSpc>
                <a:spcPct val="150000"/>
              </a:lnSpc>
            </a:pPr>
            <a:r>
              <a:rPr lang="en-US" dirty="0" err="1"/>
              <a:t>Kiểm</a:t>
            </a:r>
            <a:r>
              <a:rPr lang="en-US" dirty="0"/>
              <a:t> </a:t>
            </a:r>
            <a:r>
              <a:rPr lang="en-US" dirty="0" err="1"/>
              <a:t>tra</a:t>
            </a:r>
            <a:r>
              <a:rPr lang="en-US" dirty="0"/>
              <a:t> </a:t>
            </a:r>
            <a:r>
              <a:rPr lang="en-US" dirty="0" err="1"/>
              <a:t>trạng</a:t>
            </a:r>
            <a:r>
              <a:rPr lang="en-US" dirty="0"/>
              <a:t> </a:t>
            </a:r>
            <a:r>
              <a:rPr lang="en-US" dirty="0" err="1"/>
              <a:t>thái</a:t>
            </a:r>
            <a:r>
              <a:rPr lang="en-US" dirty="0"/>
              <a:t>: </a:t>
            </a:r>
            <a:r>
              <a:rPr lang="en-US" dirty="0">
                <a:latin typeface="Courier New" panose="02070309020205020404" pitchFamily="49" charset="0"/>
                <a:cs typeface="Courier New" panose="02070309020205020404" pitchFamily="49" charset="0"/>
              </a:rPr>
              <a:t>Git status. </a:t>
            </a:r>
            <a:r>
              <a:rPr lang="en-US" dirty="0" err="1">
                <a:latin typeface="Calibri" panose="020F0502020204030204" pitchFamily="34" charset="0"/>
                <a:cs typeface="Calibri" panose="020F0502020204030204" pitchFamily="34" charset="0"/>
              </a:rPr>
              <a:t>Đang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trong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trạng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thái</a:t>
            </a:r>
            <a:r>
              <a:rPr lang="en-US" dirty="0">
                <a:latin typeface="Courier New" panose="02070309020205020404" pitchFamily="49" charset="0"/>
                <a:cs typeface="Courier New" panose="02070309020205020404" pitchFamily="49" charset="0"/>
              </a:rPr>
              <a:t> untracked</a:t>
            </a:r>
          </a:p>
          <a:p>
            <a:pPr marL="114300" indent="0" algn="ctr">
              <a:buNone/>
            </a:pPr>
            <a:endParaRPr lang="en-US" dirty="0">
              <a:latin typeface="Courier New" panose="02070309020205020404" pitchFamily="49" charset="0"/>
              <a:cs typeface="Courier New" panose="02070309020205020404" pitchFamily="49" charset="0"/>
            </a:endParaRPr>
          </a:p>
          <a:p>
            <a:pPr marL="114300" indent="0" algn="ctr">
              <a:buNone/>
            </a:pPr>
            <a:endParaRPr lang="en-US" dirty="0">
              <a:latin typeface="Courier New" panose="02070309020205020404" pitchFamily="49" charset="0"/>
              <a:cs typeface="Courier New" panose="02070309020205020404" pitchFamily="49" charset="0"/>
            </a:endParaRPr>
          </a:p>
          <a:p>
            <a:pPr marL="114300" indent="0" algn="ctr">
              <a:buNone/>
            </a:pPr>
            <a:endParaRPr lang="en-US" dirty="0">
              <a:latin typeface="Courier New" panose="02070309020205020404" pitchFamily="49" charset="0"/>
              <a:cs typeface="Courier New" panose="02070309020205020404" pitchFamily="49" charset="0"/>
            </a:endParaRPr>
          </a:p>
          <a:p>
            <a:pPr marL="114300" indent="0" algn="ctr">
              <a:buNone/>
            </a:pPr>
            <a:endParaRPr lang="en-US" dirty="0">
              <a:latin typeface="Courier New" panose="02070309020205020404" pitchFamily="49" charset="0"/>
              <a:cs typeface="Courier New" panose="02070309020205020404" pitchFamily="49" charset="0"/>
            </a:endParaRPr>
          </a:p>
          <a:p>
            <a:pPr marL="114300" indent="0" algn="ctr">
              <a:buNone/>
            </a:pPr>
            <a:endParaRPr lang="en-US" dirty="0">
              <a:latin typeface="Courier New" panose="02070309020205020404" pitchFamily="49" charset="0"/>
              <a:cs typeface="Courier New" panose="02070309020205020404" pitchFamily="49" charset="0"/>
            </a:endParaRPr>
          </a:p>
          <a:p>
            <a:pPr marL="114300" indent="0" algn="ctr">
              <a:buNone/>
            </a:pPr>
            <a:endParaRPr lang="en-US" dirty="0">
              <a:latin typeface="Courier New" panose="02070309020205020404" pitchFamily="49" charset="0"/>
              <a:cs typeface="Courier New" panose="02070309020205020404" pitchFamily="49" charset="0"/>
            </a:endParaRPr>
          </a:p>
        </p:txBody>
      </p:sp>
      <p:pic>
        <p:nvPicPr>
          <p:cNvPr id="6" name="Picture 5">
            <a:extLst>
              <a:ext uri="{FF2B5EF4-FFF2-40B4-BE49-F238E27FC236}">
                <a16:creationId xmlns:a16="http://schemas.microsoft.com/office/drawing/2014/main" id="{962C9525-0C14-D44C-A830-41A8942C7C40}"/>
              </a:ext>
            </a:extLst>
          </p:cNvPr>
          <p:cNvPicPr>
            <a:picLocks noChangeAspect="1"/>
          </p:cNvPicPr>
          <p:nvPr/>
        </p:nvPicPr>
        <p:blipFill>
          <a:blip r:embed="rId2"/>
          <a:stretch>
            <a:fillRect/>
          </a:stretch>
        </p:blipFill>
        <p:spPr>
          <a:xfrm>
            <a:off x="706907" y="2819400"/>
            <a:ext cx="7730185" cy="3893638"/>
          </a:xfrm>
          <a:prstGeom prst="rect">
            <a:avLst/>
          </a:prstGeom>
        </p:spPr>
      </p:pic>
    </p:spTree>
    <p:extLst>
      <p:ext uri="{BB962C8B-B14F-4D97-AF65-F5344CB8AC3E}">
        <p14:creationId xmlns:p14="http://schemas.microsoft.com/office/powerpoint/2010/main" val="24995556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file </a:t>
            </a:r>
            <a:r>
              <a:rPr lang="en-US" dirty="0" err="1"/>
              <a:t>để</a:t>
            </a:r>
            <a:r>
              <a:rPr lang="en-US" dirty="0"/>
              <a:t> </a:t>
            </a:r>
            <a:r>
              <a:rPr lang="en-US" dirty="0" err="1"/>
              <a:t>tiến</a:t>
            </a:r>
            <a:r>
              <a:rPr lang="en-US" dirty="0"/>
              <a:t> </a:t>
            </a:r>
            <a:r>
              <a:rPr lang="en-US" dirty="0" err="1"/>
              <a:t>hành</a:t>
            </a:r>
            <a:r>
              <a:rPr lang="en-US" dirty="0"/>
              <a:t> commit </a:t>
            </a:r>
            <a:r>
              <a:rPr lang="en-US" dirty="0" err="1"/>
              <a:t>lên</a:t>
            </a:r>
            <a:r>
              <a:rPr lang="en-US" dirty="0"/>
              <a:t> </a:t>
            </a:r>
            <a:r>
              <a:rPr lang="en-US" dirty="0" err="1"/>
              <a:t>sv</a:t>
            </a:r>
            <a:endParaRPr lang="en-US" dirty="0"/>
          </a:p>
        </p:txBody>
      </p:sp>
      <p:sp>
        <p:nvSpPr>
          <p:cNvPr id="3" name="Content Placeholder 2"/>
          <p:cNvSpPr>
            <a:spLocks noGrp="1"/>
          </p:cNvSpPr>
          <p:nvPr>
            <p:ph idx="1"/>
          </p:nvPr>
        </p:nvSpPr>
        <p:spPr/>
        <p:txBody>
          <a:bodyPr/>
          <a:lstStyle/>
          <a:p>
            <a:r>
              <a:rPr lang="en-US" dirty="0" err="1"/>
              <a:t>Sử</a:t>
            </a:r>
            <a:r>
              <a:rPr lang="en-US" dirty="0"/>
              <a:t> </a:t>
            </a:r>
            <a:r>
              <a:rPr lang="en-US" dirty="0" err="1"/>
              <a:t>dụng</a:t>
            </a:r>
            <a:r>
              <a:rPr lang="en-US" dirty="0"/>
              <a:t> </a:t>
            </a:r>
            <a:r>
              <a:rPr lang="en-US" dirty="0">
                <a:latin typeface="Courier New" panose="02070309020205020404" pitchFamily="49" charset="0"/>
                <a:cs typeface="Courier New" panose="02070309020205020404" pitchFamily="49" charset="0"/>
              </a:rPr>
              <a:t>Git add </a:t>
            </a:r>
            <a:r>
              <a:rPr lang="en-US" dirty="0" err="1"/>
              <a:t>để</a:t>
            </a:r>
            <a:r>
              <a:rPr lang="en-US" dirty="0"/>
              <a:t> them </a:t>
            </a:r>
            <a:r>
              <a:rPr lang="en-US" dirty="0" err="1"/>
              <a:t>các</a:t>
            </a:r>
            <a:r>
              <a:rPr lang="en-US" dirty="0"/>
              <a:t> file </a:t>
            </a:r>
            <a:r>
              <a:rPr lang="en-US" dirty="0" err="1"/>
              <a:t>cần</a:t>
            </a:r>
            <a:r>
              <a:rPr lang="en-US" dirty="0"/>
              <a:t> push </a:t>
            </a:r>
            <a:r>
              <a:rPr lang="en-US" dirty="0" err="1"/>
              <a:t>lên</a:t>
            </a:r>
            <a:r>
              <a:rPr lang="en-US" dirty="0"/>
              <a:t> </a:t>
            </a:r>
            <a:r>
              <a:rPr lang="en-US" dirty="0" err="1"/>
              <a:t>sv</a:t>
            </a:r>
            <a:r>
              <a:rPr lang="en-US" dirty="0"/>
              <a:t>, </a:t>
            </a:r>
            <a:r>
              <a:rPr lang="en-US" dirty="0" err="1"/>
              <a:t>các</a:t>
            </a:r>
            <a:r>
              <a:rPr lang="en-US" dirty="0"/>
              <a:t> file add </a:t>
            </a:r>
            <a:r>
              <a:rPr lang="en-US" dirty="0" err="1"/>
              <a:t>xong</a:t>
            </a:r>
            <a:r>
              <a:rPr lang="en-US" dirty="0"/>
              <a:t> </a:t>
            </a:r>
            <a:r>
              <a:rPr lang="en-US" dirty="0" err="1"/>
              <a:t>sẽ</a:t>
            </a:r>
            <a:r>
              <a:rPr lang="en-US" dirty="0"/>
              <a:t> </a:t>
            </a:r>
            <a:r>
              <a:rPr lang="en-US" dirty="0" err="1"/>
              <a:t>đưa</a:t>
            </a:r>
            <a:r>
              <a:rPr lang="en-US" dirty="0"/>
              <a:t> </a:t>
            </a:r>
            <a:r>
              <a:rPr lang="en-US" dirty="0" err="1"/>
              <a:t>vào</a:t>
            </a:r>
            <a:r>
              <a:rPr lang="en-US" dirty="0"/>
              <a:t> staging area </a:t>
            </a:r>
            <a:r>
              <a:rPr lang="en-US" dirty="0" err="1"/>
              <a:t>sử</a:t>
            </a:r>
            <a:r>
              <a:rPr lang="en-US" dirty="0"/>
              <a:t> </a:t>
            </a:r>
            <a:r>
              <a:rPr lang="en-US" dirty="0" err="1"/>
              <a:t>dụng</a:t>
            </a:r>
            <a:r>
              <a:rPr lang="en-US" dirty="0">
                <a:latin typeface="Courier New" panose="02070309020205020404" pitchFamily="49" charset="0"/>
                <a:cs typeface="Courier New" panose="02070309020205020404" pitchFamily="49" charset="0"/>
              </a:rPr>
              <a:t> Git add &lt;</a:t>
            </a:r>
            <a:r>
              <a:rPr lang="en-US" dirty="0" err="1">
                <a:latin typeface="Courier New" panose="02070309020205020404" pitchFamily="49" charset="0"/>
                <a:cs typeface="Courier New" panose="02070309020205020404" pitchFamily="49" charset="0"/>
              </a:rPr>
              <a:t>tenFile</a:t>
            </a:r>
            <a:r>
              <a:rPr lang="en-US" dirty="0">
                <a:latin typeface="Courier New" panose="02070309020205020404" pitchFamily="49" charset="0"/>
                <a:cs typeface="Courier New" panose="02070309020205020404" pitchFamily="49" charset="0"/>
              </a:rPr>
              <a:t>&gt;</a:t>
            </a:r>
          </a:p>
          <a:p>
            <a:r>
              <a:rPr lang="en-US" dirty="0" err="1"/>
              <a:t>Hoặc</a:t>
            </a:r>
            <a:r>
              <a:rPr lang="en-US" dirty="0"/>
              <a:t> </a:t>
            </a:r>
            <a:r>
              <a:rPr lang="en-US" dirty="0" err="1"/>
              <a:t>sử</a:t>
            </a:r>
            <a:r>
              <a:rPr lang="en-US" dirty="0"/>
              <a:t> </a:t>
            </a:r>
            <a:r>
              <a:rPr lang="en-US" dirty="0" err="1"/>
              <a:t>dụng</a:t>
            </a:r>
            <a:r>
              <a:rPr lang="en-US" dirty="0"/>
              <a:t> </a:t>
            </a:r>
            <a:r>
              <a:rPr lang="en-US" dirty="0">
                <a:latin typeface="Courier New" panose="02070309020205020404" pitchFamily="49" charset="0"/>
                <a:cs typeface="Courier New" panose="02070309020205020404" pitchFamily="49" charset="0"/>
              </a:rPr>
              <a:t>git add . </a:t>
            </a:r>
            <a:r>
              <a:rPr lang="en-US" dirty="0" err="1"/>
              <a:t>để</a:t>
            </a:r>
            <a:r>
              <a:rPr lang="en-US" dirty="0"/>
              <a:t> add </a:t>
            </a:r>
            <a:r>
              <a:rPr lang="en-US" dirty="0" err="1"/>
              <a:t>tất</a:t>
            </a:r>
            <a:r>
              <a:rPr lang="en-US" dirty="0"/>
              <a:t> </a:t>
            </a:r>
            <a:r>
              <a:rPr lang="en-US" dirty="0" err="1"/>
              <a:t>cả</a:t>
            </a:r>
            <a:r>
              <a:rPr lang="en-US" dirty="0"/>
              <a:t> file </a:t>
            </a:r>
            <a:r>
              <a:rPr lang="en-US" dirty="0" err="1"/>
              <a:t>vào</a:t>
            </a:r>
            <a:r>
              <a:rPr lang="en-US" dirty="0"/>
              <a:t> </a:t>
            </a:r>
            <a:r>
              <a:rPr lang="en-US" dirty="0" err="1"/>
              <a:t>trạng</a:t>
            </a:r>
            <a:r>
              <a:rPr lang="en-US" dirty="0"/>
              <a:t> </a:t>
            </a:r>
            <a:r>
              <a:rPr lang="en-US" dirty="0" err="1"/>
              <a:t>thái</a:t>
            </a:r>
            <a:r>
              <a:rPr lang="en-US" dirty="0"/>
              <a:t> staged area.</a:t>
            </a:r>
          </a:p>
          <a:p>
            <a:endParaRPr lang="en-US" dirty="0"/>
          </a:p>
          <a:p>
            <a:endParaRPr lang="en-US" dirty="0"/>
          </a:p>
        </p:txBody>
      </p:sp>
      <p:pic>
        <p:nvPicPr>
          <p:cNvPr id="5" name="Picture 4">
            <a:extLst>
              <a:ext uri="{FF2B5EF4-FFF2-40B4-BE49-F238E27FC236}">
                <a16:creationId xmlns:a16="http://schemas.microsoft.com/office/drawing/2014/main" id="{E31F821F-5532-9F49-A93E-E0377B671950}"/>
              </a:ext>
            </a:extLst>
          </p:cNvPr>
          <p:cNvPicPr>
            <a:picLocks noChangeAspect="1"/>
          </p:cNvPicPr>
          <p:nvPr/>
        </p:nvPicPr>
        <p:blipFill>
          <a:blip r:embed="rId3"/>
          <a:stretch>
            <a:fillRect/>
          </a:stretch>
        </p:blipFill>
        <p:spPr>
          <a:xfrm>
            <a:off x="1204744" y="3505200"/>
            <a:ext cx="6734511" cy="3266440"/>
          </a:xfrm>
          <a:prstGeom prst="rect">
            <a:avLst/>
          </a:prstGeom>
        </p:spPr>
      </p:pic>
    </p:spTree>
    <p:extLst>
      <p:ext uri="{BB962C8B-B14F-4D97-AF65-F5344CB8AC3E}">
        <p14:creationId xmlns:p14="http://schemas.microsoft.com/office/powerpoint/2010/main" val="14543293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Tiến</a:t>
            </a:r>
            <a:r>
              <a:rPr lang="en-US" dirty="0"/>
              <a:t> </a:t>
            </a:r>
            <a:r>
              <a:rPr lang="en-US" dirty="0" err="1"/>
              <a:t>hành</a:t>
            </a:r>
            <a:r>
              <a:rPr lang="en-US" dirty="0"/>
              <a:t> commit </a:t>
            </a:r>
            <a:r>
              <a:rPr lang="en-US" dirty="0" err="1"/>
              <a:t>lên</a:t>
            </a:r>
            <a:r>
              <a:rPr lang="en-US" dirty="0"/>
              <a:t> server</a:t>
            </a:r>
          </a:p>
        </p:txBody>
      </p:sp>
      <p:sp>
        <p:nvSpPr>
          <p:cNvPr id="5" name="TextBox 4"/>
          <p:cNvSpPr txBox="1"/>
          <p:nvPr/>
        </p:nvSpPr>
        <p:spPr>
          <a:xfrm>
            <a:off x="761999" y="1940996"/>
            <a:ext cx="7431883" cy="369332"/>
          </a:xfrm>
          <a:prstGeom prst="rect">
            <a:avLst/>
          </a:prstGeom>
          <a:noFill/>
        </p:spPr>
        <p:txBody>
          <a:bodyPr wrap="square" rtlCol="0">
            <a:spAutoFit/>
          </a:bodyPr>
          <a:lstStyle/>
          <a:p>
            <a:pPr algn="ctr"/>
            <a:r>
              <a:rPr lang="en-US" dirty="0" err="1">
                <a:latin typeface="Courier New" panose="02070309020205020404" pitchFamily="49" charset="0"/>
                <a:cs typeface="Courier New" panose="02070309020205020404" pitchFamily="49" charset="0"/>
              </a:rPr>
              <a:t>Git</a:t>
            </a:r>
            <a:r>
              <a:rPr lang="en-US" dirty="0">
                <a:latin typeface="Courier New" panose="02070309020205020404" pitchFamily="49" charset="0"/>
                <a:cs typeface="Courier New" panose="02070309020205020404" pitchFamily="49" charset="0"/>
              </a:rPr>
              <a:t> commit –m “Your message”</a:t>
            </a:r>
          </a:p>
        </p:txBody>
      </p:sp>
      <p:pic>
        <p:nvPicPr>
          <p:cNvPr id="7" name="Picture 6">
            <a:extLst>
              <a:ext uri="{FF2B5EF4-FFF2-40B4-BE49-F238E27FC236}">
                <a16:creationId xmlns:a16="http://schemas.microsoft.com/office/drawing/2014/main" id="{F7F1D0F4-530A-1846-96B8-76CA2F221DA9}"/>
              </a:ext>
            </a:extLst>
          </p:cNvPr>
          <p:cNvPicPr>
            <a:picLocks noChangeAspect="1"/>
          </p:cNvPicPr>
          <p:nvPr/>
        </p:nvPicPr>
        <p:blipFill>
          <a:blip r:embed="rId2"/>
          <a:stretch>
            <a:fillRect/>
          </a:stretch>
        </p:blipFill>
        <p:spPr>
          <a:xfrm>
            <a:off x="967177" y="2438400"/>
            <a:ext cx="7209646" cy="2762250"/>
          </a:xfrm>
          <a:prstGeom prst="rect">
            <a:avLst/>
          </a:prstGeom>
        </p:spPr>
      </p:pic>
    </p:spTree>
    <p:extLst>
      <p:ext uri="{BB962C8B-B14F-4D97-AF65-F5344CB8AC3E}">
        <p14:creationId xmlns:p14="http://schemas.microsoft.com/office/powerpoint/2010/main" val="10630541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Đẩy</a:t>
            </a:r>
            <a:r>
              <a:rPr lang="en-US" dirty="0"/>
              <a:t> file </a:t>
            </a:r>
            <a:r>
              <a:rPr lang="en-US" dirty="0" err="1"/>
              <a:t>lên</a:t>
            </a:r>
            <a:r>
              <a:rPr lang="en-US" dirty="0"/>
              <a:t> master</a:t>
            </a:r>
          </a:p>
        </p:txBody>
      </p:sp>
      <p:sp>
        <p:nvSpPr>
          <p:cNvPr id="6" name="Content Placeholder 5">
            <a:extLst>
              <a:ext uri="{FF2B5EF4-FFF2-40B4-BE49-F238E27FC236}">
                <a16:creationId xmlns:a16="http://schemas.microsoft.com/office/drawing/2014/main" id="{3FD4D71E-7351-8E4E-96E7-EB81D4843F17}"/>
              </a:ext>
            </a:extLst>
          </p:cNvPr>
          <p:cNvSpPr>
            <a:spLocks noGrp="1"/>
          </p:cNvSpPr>
          <p:nvPr>
            <p:ph idx="1"/>
          </p:nvPr>
        </p:nvSpPr>
        <p:spPr>
          <a:xfrm>
            <a:off x="457200" y="1600200"/>
            <a:ext cx="7620000" cy="4800600"/>
          </a:xfrm>
        </p:spPr>
        <p:txBody>
          <a:bodyPr/>
          <a:lstStyle/>
          <a:p>
            <a:r>
              <a:rPr lang="en-US" dirty="0" err="1"/>
              <a:t>Sử</a:t>
            </a:r>
            <a:r>
              <a:rPr lang="en-US" dirty="0"/>
              <a:t> dung </a:t>
            </a:r>
            <a:r>
              <a:rPr lang="en-US" dirty="0">
                <a:latin typeface="Courier New" panose="02070309020205020404" pitchFamily="49" charset="0"/>
                <a:cs typeface="Courier New" panose="02070309020205020404" pitchFamily="49" charset="0"/>
              </a:rPr>
              <a:t>git push origin master</a:t>
            </a:r>
          </a:p>
          <a:p>
            <a:pPr marL="114300" indent="0">
              <a:buNone/>
            </a:pPr>
            <a:r>
              <a:rPr lang="en-US" dirty="0">
                <a:latin typeface="Courier New" panose="02070309020205020404" pitchFamily="49" charset="0"/>
                <a:cs typeface="Courier New" panose="02070309020205020404" pitchFamily="49" charset="0"/>
              </a:rPr>
              <a:t>Master </a:t>
            </a:r>
            <a:r>
              <a:rPr lang="en-US" dirty="0" err="1"/>
              <a:t>ở</a:t>
            </a:r>
            <a:r>
              <a:rPr lang="en-US" dirty="0"/>
              <a:t> </a:t>
            </a:r>
            <a:r>
              <a:rPr lang="en-US" dirty="0" err="1"/>
              <a:t>đây</a:t>
            </a:r>
            <a:r>
              <a:rPr lang="en-US" dirty="0"/>
              <a:t> </a:t>
            </a:r>
            <a:r>
              <a:rPr lang="en-US" dirty="0" err="1"/>
              <a:t>là</a:t>
            </a:r>
            <a:r>
              <a:rPr lang="en-US" dirty="0"/>
              <a:t> </a:t>
            </a:r>
            <a:r>
              <a:rPr lang="en-US" dirty="0" err="1"/>
              <a:t>nhánh</a:t>
            </a:r>
            <a:r>
              <a:rPr lang="en-US" dirty="0"/>
              <a:t> </a:t>
            </a:r>
            <a:r>
              <a:rPr lang="en-US" dirty="0" err="1"/>
              <a:t>trên</a:t>
            </a:r>
            <a:r>
              <a:rPr lang="en-US" dirty="0"/>
              <a:t> remote.</a:t>
            </a:r>
          </a:p>
        </p:txBody>
      </p:sp>
      <p:pic>
        <p:nvPicPr>
          <p:cNvPr id="7" name="Picture 6">
            <a:extLst>
              <a:ext uri="{FF2B5EF4-FFF2-40B4-BE49-F238E27FC236}">
                <a16:creationId xmlns:a16="http://schemas.microsoft.com/office/drawing/2014/main" id="{9D33C969-B15A-AD4F-B87A-B8841F277CCE}"/>
              </a:ext>
            </a:extLst>
          </p:cNvPr>
          <p:cNvPicPr>
            <a:picLocks noChangeAspect="1"/>
          </p:cNvPicPr>
          <p:nvPr/>
        </p:nvPicPr>
        <p:blipFill>
          <a:blip r:embed="rId3"/>
          <a:stretch>
            <a:fillRect/>
          </a:stretch>
        </p:blipFill>
        <p:spPr>
          <a:xfrm>
            <a:off x="457200" y="2514600"/>
            <a:ext cx="7759863" cy="3697261"/>
          </a:xfrm>
          <a:prstGeom prst="rect">
            <a:avLst/>
          </a:prstGeom>
        </p:spPr>
      </p:pic>
    </p:spTree>
    <p:extLst>
      <p:ext uri="{BB962C8B-B14F-4D97-AF65-F5344CB8AC3E}">
        <p14:creationId xmlns:p14="http://schemas.microsoft.com/office/powerpoint/2010/main" val="1367140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t>
            </a:r>
            <a:r>
              <a:rPr lang="en-US" dirty="0" err="1"/>
              <a:t>Tại</a:t>
            </a:r>
            <a:r>
              <a:rPr lang="en-US" dirty="0"/>
              <a:t> </a:t>
            </a:r>
            <a:r>
              <a:rPr lang="en-US" dirty="0" err="1"/>
              <a:t>sao</a:t>
            </a:r>
            <a:r>
              <a:rPr lang="en-US" dirty="0"/>
              <a:t> </a:t>
            </a:r>
            <a:r>
              <a:rPr lang="en-US" dirty="0" err="1"/>
              <a:t>nên</a:t>
            </a:r>
            <a:r>
              <a:rPr lang="en-US" dirty="0"/>
              <a:t> </a:t>
            </a:r>
            <a:r>
              <a:rPr lang="en-US" dirty="0" err="1"/>
              <a:t>sử</a:t>
            </a:r>
            <a:r>
              <a:rPr lang="en-US" dirty="0"/>
              <a:t> </a:t>
            </a:r>
            <a:r>
              <a:rPr lang="en-US" dirty="0" err="1"/>
              <a:t>dụng</a:t>
            </a:r>
            <a:r>
              <a:rPr lang="en-US" dirty="0"/>
              <a:t> VC</a:t>
            </a:r>
          </a:p>
        </p:txBody>
      </p:sp>
      <p:sp>
        <p:nvSpPr>
          <p:cNvPr id="3" name="Content Placeholder 2"/>
          <p:cNvSpPr>
            <a:spLocks noGrp="1"/>
          </p:cNvSpPr>
          <p:nvPr>
            <p:ph idx="1"/>
          </p:nvPr>
        </p:nvSpPr>
        <p:spPr/>
        <p:txBody>
          <a:bodyPr>
            <a:normAutofit/>
          </a:bodyPr>
          <a:lstStyle/>
          <a:p>
            <a:pPr>
              <a:lnSpc>
                <a:spcPct val="150000"/>
              </a:lnSpc>
            </a:pPr>
            <a:r>
              <a:rPr lang="en-US" sz="1800" dirty="0">
                <a:latin typeface="Calibri" panose="020F0502020204030204" pitchFamily="34" charset="0"/>
                <a:cs typeface="Calibri" panose="020F0502020204030204" pitchFamily="34" charset="0"/>
              </a:rPr>
              <a:t>D</a:t>
            </a:r>
            <a:r>
              <a:rPr lang="vi-VN" sz="1800" dirty="0">
                <a:latin typeface="Calibri" panose="020F0502020204030204" pitchFamily="34" charset="0"/>
                <a:cs typeface="Calibri" panose="020F0502020204030204" pitchFamily="34" charset="0"/>
              </a:rPr>
              <a:t>ễ sử dụng, an toàn và nhanh chóng.</a:t>
            </a:r>
            <a:endParaRPr lang="en-US" sz="1800" dirty="0">
              <a:latin typeface="Calibri" panose="020F0502020204030204" pitchFamily="34" charset="0"/>
              <a:cs typeface="Calibri" panose="020F0502020204030204" pitchFamily="34" charset="0"/>
            </a:endParaRPr>
          </a:p>
          <a:p>
            <a:pPr>
              <a:lnSpc>
                <a:spcPct val="150000"/>
              </a:lnSpc>
            </a:pPr>
            <a:endParaRPr lang="vi-VN" sz="1800" dirty="0">
              <a:latin typeface="Calibri" panose="020F0502020204030204" pitchFamily="34" charset="0"/>
              <a:cs typeface="Calibri" panose="020F0502020204030204" pitchFamily="34" charset="0"/>
            </a:endParaRPr>
          </a:p>
          <a:p>
            <a:pPr>
              <a:lnSpc>
                <a:spcPct val="150000"/>
              </a:lnSpc>
            </a:pPr>
            <a:r>
              <a:rPr lang="vi-VN" sz="1800" dirty="0">
                <a:latin typeface="Calibri" panose="020F0502020204030204" pitchFamily="34" charset="0"/>
                <a:cs typeface="Calibri" panose="020F0502020204030204" pitchFamily="34" charset="0"/>
              </a:rPr>
              <a:t>Có thể giúp quy trình làm việc code theo nhóm đơn giản hơn rất nhiều bằng việc kết hợp các nhánh (branch).</a:t>
            </a:r>
            <a:endParaRPr lang="en-US" sz="1800" dirty="0">
              <a:latin typeface="Calibri" panose="020F0502020204030204" pitchFamily="34" charset="0"/>
              <a:cs typeface="Calibri" panose="020F0502020204030204" pitchFamily="34" charset="0"/>
            </a:endParaRPr>
          </a:p>
          <a:p>
            <a:pPr>
              <a:lnSpc>
                <a:spcPct val="150000"/>
              </a:lnSpc>
            </a:pPr>
            <a:endParaRPr lang="vi-VN" sz="1800" dirty="0"/>
          </a:p>
          <a:p>
            <a:pPr>
              <a:lnSpc>
                <a:spcPct val="150000"/>
              </a:lnSpc>
            </a:pPr>
            <a:r>
              <a:rPr lang="vi-VN" sz="1800" dirty="0">
                <a:latin typeface="Calibri" panose="020F0502020204030204" pitchFamily="34" charset="0"/>
                <a:cs typeface="Calibri" panose="020F0502020204030204" pitchFamily="34" charset="0"/>
              </a:rPr>
              <a:t>Bạn có thể làm việc ở bất cứ đâu vì chỉ cần clone mã nguồn từ kho chứa hoặc clone một phiên bản thay đổi nào đó từ kho chứa, hoặc một nhánh nào đó từ kho chứa.</a:t>
            </a:r>
            <a:endParaRPr lang="en-US" sz="1800" dirty="0">
              <a:latin typeface="Calibri" panose="020F0502020204030204" pitchFamily="34" charset="0"/>
              <a:cs typeface="Calibri" panose="020F0502020204030204" pitchFamily="34" charset="0"/>
            </a:endParaRPr>
          </a:p>
          <a:p>
            <a:pPr>
              <a:lnSpc>
                <a:spcPct val="150000"/>
              </a:lnSpc>
            </a:pPr>
            <a:endParaRPr lang="vi-VN" sz="1800" dirty="0"/>
          </a:p>
          <a:p>
            <a:pPr>
              <a:lnSpc>
                <a:spcPct val="150000"/>
              </a:lnSpc>
            </a:pPr>
            <a:r>
              <a:rPr lang="vi-VN" sz="1800" dirty="0">
                <a:latin typeface="Calibri" panose="020F0502020204030204" pitchFamily="34" charset="0"/>
                <a:cs typeface="Calibri" panose="020F0502020204030204" pitchFamily="34" charset="0"/>
              </a:rPr>
              <a:t>Dễ dàng trong việc deployment sản phẩm.</a:t>
            </a:r>
          </a:p>
        </p:txBody>
      </p:sp>
    </p:spTree>
    <p:extLst>
      <p:ext uri="{BB962C8B-B14F-4D97-AF65-F5344CB8AC3E}">
        <p14:creationId xmlns:p14="http://schemas.microsoft.com/office/powerpoint/2010/main" val="19293978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Kiểm</a:t>
            </a:r>
            <a:r>
              <a:rPr lang="en-US" dirty="0"/>
              <a:t> </a:t>
            </a:r>
            <a:r>
              <a:rPr lang="en-US" dirty="0" err="1"/>
              <a:t>tra</a:t>
            </a:r>
            <a:endParaRPr lang="en-US" dirty="0"/>
          </a:p>
        </p:txBody>
      </p:sp>
      <p:pic>
        <p:nvPicPr>
          <p:cNvPr id="3" name="Picture 2">
            <a:extLst>
              <a:ext uri="{FF2B5EF4-FFF2-40B4-BE49-F238E27FC236}">
                <a16:creationId xmlns:a16="http://schemas.microsoft.com/office/drawing/2014/main" id="{EB1C8832-6279-7C42-9F4A-8482E7C39654}"/>
              </a:ext>
            </a:extLst>
          </p:cNvPr>
          <p:cNvPicPr>
            <a:picLocks noChangeAspect="1"/>
          </p:cNvPicPr>
          <p:nvPr/>
        </p:nvPicPr>
        <p:blipFill>
          <a:blip r:embed="rId2"/>
          <a:stretch>
            <a:fillRect/>
          </a:stretch>
        </p:blipFill>
        <p:spPr>
          <a:xfrm>
            <a:off x="457200" y="1600200"/>
            <a:ext cx="7620000" cy="2507226"/>
          </a:xfrm>
          <a:prstGeom prst="rect">
            <a:avLst/>
          </a:prstGeom>
        </p:spPr>
      </p:pic>
    </p:spTree>
    <p:extLst>
      <p:ext uri="{BB962C8B-B14F-4D97-AF65-F5344CB8AC3E}">
        <p14:creationId xmlns:p14="http://schemas.microsoft.com/office/powerpoint/2010/main" val="31435650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Pull code </a:t>
            </a:r>
            <a:r>
              <a:rPr lang="en-US" dirty="0" err="1"/>
              <a:t>về</a:t>
            </a:r>
            <a:r>
              <a:rPr lang="en-US" dirty="0"/>
              <a:t> </a:t>
            </a:r>
            <a:r>
              <a:rPr lang="en-US" dirty="0" err="1"/>
              <a:t>máy</a:t>
            </a:r>
            <a:endParaRPr lang="en-US" dirty="0"/>
          </a:p>
        </p:txBody>
      </p:sp>
      <p:sp>
        <p:nvSpPr>
          <p:cNvPr id="3" name="Content Placeholder 2"/>
          <p:cNvSpPr>
            <a:spLocks noGrp="1"/>
          </p:cNvSpPr>
          <p:nvPr>
            <p:ph idx="1"/>
          </p:nvPr>
        </p:nvSpPr>
        <p:spPr/>
        <p:txBody>
          <a:bodyPr/>
          <a:lstStyle/>
          <a:p>
            <a:r>
              <a:rPr lang="en-US" dirty="0" err="1"/>
              <a:t>Tiến</a:t>
            </a:r>
            <a:r>
              <a:rPr lang="en-US" dirty="0"/>
              <a:t> </a:t>
            </a:r>
            <a:r>
              <a:rPr lang="en-US" dirty="0" err="1"/>
              <a:t>hành</a:t>
            </a:r>
            <a:r>
              <a:rPr lang="en-US" dirty="0"/>
              <a:t> </a:t>
            </a:r>
            <a:r>
              <a:rPr lang="en-US" dirty="0" err="1"/>
              <a:t>thêm</a:t>
            </a:r>
            <a:r>
              <a:rPr lang="en-US" dirty="0"/>
              <a:t> file </a:t>
            </a:r>
            <a:r>
              <a:rPr lang="en-US" dirty="0" err="1"/>
              <a:t>vật</a:t>
            </a:r>
            <a:r>
              <a:rPr lang="en-US" dirty="0"/>
              <a:t> </a:t>
            </a:r>
            <a:r>
              <a:rPr lang="en-US" dirty="0" err="1"/>
              <a:t>lí</a:t>
            </a:r>
            <a:r>
              <a:rPr lang="en-US" dirty="0"/>
              <a:t> </a:t>
            </a:r>
            <a:r>
              <a:rPr lang="en-US" dirty="0" err="1"/>
              <a:t>lên</a:t>
            </a:r>
            <a:r>
              <a:rPr lang="en-US" dirty="0"/>
              <a:t> server </a:t>
            </a:r>
            <a:r>
              <a:rPr lang="en-US" dirty="0" err="1"/>
              <a:t>bằng</a:t>
            </a:r>
            <a:r>
              <a:rPr lang="en-US" dirty="0"/>
              <a:t> </a:t>
            </a:r>
            <a:r>
              <a:rPr lang="en-US" dirty="0" err="1"/>
              <a:t>cách</a:t>
            </a:r>
            <a:r>
              <a:rPr lang="en-US" dirty="0"/>
              <a:t> </a:t>
            </a:r>
            <a:r>
              <a:rPr lang="en-US" dirty="0" err="1"/>
              <a:t>chọn</a:t>
            </a:r>
            <a:r>
              <a:rPr lang="en-US" dirty="0"/>
              <a:t> “New file”, </a:t>
            </a:r>
            <a:r>
              <a:rPr lang="en-US" dirty="0" err="1"/>
              <a:t>viết</a:t>
            </a:r>
            <a:r>
              <a:rPr lang="en-US" dirty="0"/>
              <a:t> </a:t>
            </a:r>
            <a:r>
              <a:rPr lang="en-US" dirty="0" err="1"/>
              <a:t>vào</a:t>
            </a:r>
            <a:r>
              <a:rPr lang="en-US" dirty="0"/>
              <a:t> </a:t>
            </a:r>
            <a:r>
              <a:rPr lang="en-US" dirty="0" err="1"/>
              <a:t>nội</a:t>
            </a:r>
            <a:r>
              <a:rPr lang="en-US" dirty="0"/>
              <a:t> dung file </a:t>
            </a:r>
            <a:r>
              <a:rPr lang="en-US" dirty="0" err="1"/>
              <a:t>rồi</a:t>
            </a:r>
            <a:r>
              <a:rPr lang="en-US" dirty="0"/>
              <a:t> commit </a:t>
            </a:r>
            <a:r>
              <a:rPr lang="en-US" dirty="0" err="1"/>
              <a:t>lên</a:t>
            </a:r>
            <a:r>
              <a:rPr lang="en-US" dirty="0"/>
              <a:t> server </a:t>
            </a:r>
          </a:p>
        </p:txBody>
      </p:sp>
      <p:pic>
        <p:nvPicPr>
          <p:cNvPr id="5" name="Picture 4">
            <a:extLst>
              <a:ext uri="{FF2B5EF4-FFF2-40B4-BE49-F238E27FC236}">
                <a16:creationId xmlns:a16="http://schemas.microsoft.com/office/drawing/2014/main" id="{D9168EB2-E001-5340-80C1-924203E4D1D6}"/>
              </a:ext>
            </a:extLst>
          </p:cNvPr>
          <p:cNvPicPr>
            <a:picLocks noChangeAspect="1"/>
          </p:cNvPicPr>
          <p:nvPr/>
        </p:nvPicPr>
        <p:blipFill>
          <a:blip r:embed="rId2"/>
          <a:stretch>
            <a:fillRect/>
          </a:stretch>
        </p:blipFill>
        <p:spPr>
          <a:xfrm>
            <a:off x="364564" y="2590800"/>
            <a:ext cx="8414871" cy="3352800"/>
          </a:xfrm>
          <a:prstGeom prst="rect">
            <a:avLst/>
          </a:prstGeom>
        </p:spPr>
      </p:pic>
    </p:spTree>
    <p:extLst>
      <p:ext uri="{BB962C8B-B14F-4D97-AF65-F5344CB8AC3E}">
        <p14:creationId xmlns:p14="http://schemas.microsoft.com/office/powerpoint/2010/main" val="32964084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Thêm</a:t>
            </a:r>
            <a:r>
              <a:rPr lang="en-US" dirty="0"/>
              <a:t> file </a:t>
            </a:r>
            <a:r>
              <a:rPr lang="en-US" dirty="0" err="1"/>
              <a:t>lên</a:t>
            </a:r>
            <a:r>
              <a:rPr lang="en-US" dirty="0"/>
              <a:t> remote repo.</a:t>
            </a:r>
          </a:p>
        </p:txBody>
      </p:sp>
      <p:sp>
        <p:nvSpPr>
          <p:cNvPr id="3" name="Content Placeholder 2"/>
          <p:cNvSpPr>
            <a:spLocks noGrp="1"/>
          </p:cNvSpPr>
          <p:nvPr>
            <p:ph idx="1"/>
          </p:nvPr>
        </p:nvSpPr>
        <p:spPr/>
        <p:txBody>
          <a:bodyPr/>
          <a:lstStyle/>
          <a:p>
            <a:endParaRPr lang="en-US" dirty="0"/>
          </a:p>
          <a:p>
            <a:r>
              <a:rPr lang="en-US" dirty="0" err="1"/>
              <a:t>Thêm</a:t>
            </a:r>
            <a:r>
              <a:rPr lang="en-US" dirty="0"/>
              <a:t> </a:t>
            </a:r>
            <a:r>
              <a:rPr lang="en-US" dirty="0" err="1"/>
              <a:t>mới</a:t>
            </a:r>
            <a:r>
              <a:rPr lang="en-US" dirty="0"/>
              <a:t> 1 file </a:t>
            </a:r>
            <a:r>
              <a:rPr lang="en-US" dirty="0" err="1"/>
              <a:t>có</a:t>
            </a:r>
            <a:r>
              <a:rPr lang="en-US" dirty="0"/>
              <a:t> </a:t>
            </a:r>
            <a:r>
              <a:rPr lang="en-US" dirty="0" err="1"/>
              <a:t>tên</a:t>
            </a:r>
            <a:r>
              <a:rPr lang="en-US" dirty="0"/>
              <a:t> </a:t>
            </a:r>
            <a:r>
              <a:rPr lang="en-US" dirty="0" err="1"/>
              <a:t>là</a:t>
            </a:r>
            <a:r>
              <a:rPr lang="en-US" dirty="0"/>
              <a:t> </a:t>
            </a:r>
            <a:r>
              <a:rPr lang="en-US" dirty="0" err="1"/>
              <a:t>abc.txt</a:t>
            </a:r>
            <a:r>
              <a:rPr lang="en-US" dirty="0"/>
              <a:t> </a:t>
            </a:r>
          </a:p>
        </p:txBody>
      </p:sp>
      <p:pic>
        <p:nvPicPr>
          <p:cNvPr id="5" name="Picture 4">
            <a:extLst>
              <a:ext uri="{FF2B5EF4-FFF2-40B4-BE49-F238E27FC236}">
                <a16:creationId xmlns:a16="http://schemas.microsoft.com/office/drawing/2014/main" id="{C8C37161-3678-2147-88C1-ACA4707F6C3B}"/>
              </a:ext>
            </a:extLst>
          </p:cNvPr>
          <p:cNvPicPr>
            <a:picLocks noChangeAspect="1"/>
          </p:cNvPicPr>
          <p:nvPr/>
        </p:nvPicPr>
        <p:blipFill>
          <a:blip r:embed="rId2"/>
          <a:stretch>
            <a:fillRect/>
          </a:stretch>
        </p:blipFill>
        <p:spPr>
          <a:xfrm>
            <a:off x="355600" y="2819400"/>
            <a:ext cx="8331200" cy="2959100"/>
          </a:xfrm>
          <a:prstGeom prst="rect">
            <a:avLst/>
          </a:prstGeom>
        </p:spPr>
      </p:pic>
    </p:spTree>
    <p:extLst>
      <p:ext uri="{BB962C8B-B14F-4D97-AF65-F5344CB8AC3E}">
        <p14:creationId xmlns:p14="http://schemas.microsoft.com/office/powerpoint/2010/main" val="5694809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Kéo</a:t>
            </a:r>
            <a:r>
              <a:rPr lang="en-US" dirty="0"/>
              <a:t> </a:t>
            </a:r>
            <a:r>
              <a:rPr lang="en-US" dirty="0" err="1"/>
              <a:t>toàn</a:t>
            </a:r>
            <a:r>
              <a:rPr lang="en-US" dirty="0"/>
              <a:t> </a:t>
            </a:r>
            <a:r>
              <a:rPr lang="en-US" dirty="0" err="1"/>
              <a:t>bộ</a:t>
            </a:r>
            <a:r>
              <a:rPr lang="en-US" dirty="0"/>
              <a:t> </a:t>
            </a:r>
            <a:r>
              <a:rPr lang="en-US" dirty="0" err="1"/>
              <a:t>thay</a:t>
            </a:r>
            <a:r>
              <a:rPr lang="en-US" dirty="0"/>
              <a:t> </a:t>
            </a:r>
            <a:r>
              <a:rPr lang="en-US" dirty="0" err="1"/>
              <a:t>đổi</a:t>
            </a:r>
            <a:r>
              <a:rPr lang="en-US" dirty="0"/>
              <a:t> </a:t>
            </a:r>
            <a:r>
              <a:rPr lang="en-US" dirty="0" err="1"/>
              <a:t>từ</a:t>
            </a:r>
            <a:r>
              <a:rPr lang="en-US" dirty="0"/>
              <a:t> repo.</a:t>
            </a:r>
          </a:p>
        </p:txBody>
      </p:sp>
      <p:sp>
        <p:nvSpPr>
          <p:cNvPr id="3" name="Content Placeholder 2"/>
          <p:cNvSpPr>
            <a:spLocks noGrp="1"/>
          </p:cNvSpPr>
          <p:nvPr>
            <p:ph idx="1"/>
          </p:nvPr>
        </p:nvSpPr>
        <p:spPr/>
        <p:txBody>
          <a:bodyPr/>
          <a:lstStyle/>
          <a:p>
            <a:pPr marL="114300" indent="0">
              <a:lnSpc>
                <a:spcPct val="150000"/>
              </a:lnSpc>
              <a:buNone/>
            </a:pPr>
            <a:r>
              <a:rPr lang="en-US" dirty="0"/>
              <a:t>Pull source </a:t>
            </a:r>
            <a:r>
              <a:rPr lang="en-US" dirty="0" err="1"/>
              <a:t>là</a:t>
            </a:r>
            <a:r>
              <a:rPr lang="en-US" dirty="0"/>
              <a:t> </a:t>
            </a:r>
            <a:r>
              <a:rPr lang="en-US" dirty="0" err="1"/>
              <a:t>cách</a:t>
            </a:r>
            <a:r>
              <a:rPr lang="en-US" dirty="0"/>
              <a:t> get source code (updated, </a:t>
            </a:r>
            <a:r>
              <a:rPr lang="en-US" dirty="0" err="1"/>
              <a:t>có</a:t>
            </a:r>
            <a:r>
              <a:rPr lang="en-US" dirty="0"/>
              <a:t> </a:t>
            </a:r>
            <a:r>
              <a:rPr lang="en-US" dirty="0" err="1"/>
              <a:t>thể</a:t>
            </a:r>
            <a:r>
              <a:rPr lang="en-US" dirty="0"/>
              <a:t> </a:t>
            </a:r>
            <a:r>
              <a:rPr lang="en-US" dirty="0" err="1"/>
              <a:t>từ</a:t>
            </a:r>
            <a:r>
              <a:rPr lang="en-US" dirty="0"/>
              <a:t> </a:t>
            </a:r>
            <a:r>
              <a:rPr lang="en-US" dirty="0" err="1"/>
              <a:t>những</a:t>
            </a:r>
            <a:r>
              <a:rPr lang="en-US" dirty="0"/>
              <a:t> </a:t>
            </a:r>
            <a:r>
              <a:rPr lang="en-US" dirty="0" err="1"/>
              <a:t>người</a:t>
            </a:r>
            <a:r>
              <a:rPr lang="en-US" dirty="0"/>
              <a:t> dung </a:t>
            </a:r>
            <a:r>
              <a:rPr lang="en-US" dirty="0" err="1"/>
              <a:t>khác</a:t>
            </a:r>
            <a:r>
              <a:rPr lang="en-US" dirty="0"/>
              <a:t>) </a:t>
            </a:r>
            <a:r>
              <a:rPr lang="en-US" dirty="0" err="1"/>
              <a:t>từ</a:t>
            </a:r>
            <a:r>
              <a:rPr lang="en-US" dirty="0"/>
              <a:t> server </a:t>
            </a:r>
            <a:r>
              <a:rPr lang="en-US" dirty="0" err="1"/>
              <a:t>về</a:t>
            </a:r>
            <a:r>
              <a:rPr lang="en-US" dirty="0"/>
              <a:t> </a:t>
            </a:r>
            <a:r>
              <a:rPr lang="en-US" dirty="0" err="1"/>
              <a:t>để</a:t>
            </a:r>
            <a:r>
              <a:rPr lang="en-US" dirty="0"/>
              <a:t> </a:t>
            </a:r>
            <a:r>
              <a:rPr lang="en-US" dirty="0" err="1"/>
              <a:t>gộp</a:t>
            </a:r>
            <a:r>
              <a:rPr lang="en-US" dirty="0"/>
              <a:t> (merge) </a:t>
            </a:r>
            <a:r>
              <a:rPr lang="en-US" dirty="0" err="1"/>
              <a:t>lại</a:t>
            </a:r>
            <a:r>
              <a:rPr lang="en-US" dirty="0"/>
              <a:t> </a:t>
            </a:r>
            <a:r>
              <a:rPr lang="en-US" dirty="0" err="1"/>
              <a:t>với</a:t>
            </a:r>
            <a:r>
              <a:rPr lang="en-US" dirty="0"/>
              <a:t> </a:t>
            </a:r>
            <a:r>
              <a:rPr lang="en-US" dirty="0" err="1"/>
              <a:t>máy</a:t>
            </a:r>
            <a:r>
              <a:rPr lang="en-US" dirty="0"/>
              <a:t> </a:t>
            </a:r>
            <a:r>
              <a:rPr lang="en-US" dirty="0" err="1"/>
              <a:t>mình</a:t>
            </a:r>
            <a:r>
              <a:rPr lang="en-US" dirty="0"/>
              <a:t>.</a:t>
            </a:r>
          </a:p>
          <a:p>
            <a:pPr marL="114300" indent="0">
              <a:buNone/>
            </a:pPr>
            <a:r>
              <a:rPr lang="en-US" dirty="0" err="1"/>
              <a:t>Sử</a:t>
            </a:r>
            <a:r>
              <a:rPr lang="en-US" dirty="0"/>
              <a:t> </a:t>
            </a:r>
            <a:r>
              <a:rPr lang="en-US" dirty="0" err="1"/>
              <a:t>dụng</a:t>
            </a:r>
            <a:r>
              <a:rPr lang="en-US" dirty="0"/>
              <a:t> </a:t>
            </a:r>
            <a:r>
              <a:rPr lang="en-US" dirty="0">
                <a:latin typeface="Courier New" panose="02070309020205020404" pitchFamily="49" charset="0"/>
                <a:cs typeface="Courier New" panose="02070309020205020404" pitchFamily="49" charset="0"/>
              </a:rPr>
              <a:t>git pull origin master</a:t>
            </a:r>
          </a:p>
          <a:p>
            <a:pPr marL="114300" indent="0">
              <a:buNone/>
            </a:pPr>
            <a:endParaRPr lang="en-US" dirty="0"/>
          </a:p>
          <a:p>
            <a:pPr marL="114300" indent="0">
              <a:buNone/>
            </a:pPr>
            <a:endParaRPr lang="en-US" dirty="0"/>
          </a:p>
        </p:txBody>
      </p:sp>
      <p:pic>
        <p:nvPicPr>
          <p:cNvPr id="5" name="Picture 4">
            <a:extLst>
              <a:ext uri="{FF2B5EF4-FFF2-40B4-BE49-F238E27FC236}">
                <a16:creationId xmlns:a16="http://schemas.microsoft.com/office/drawing/2014/main" id="{426A8B54-1337-8D47-9DF6-DBB41F9DF207}"/>
              </a:ext>
            </a:extLst>
          </p:cNvPr>
          <p:cNvPicPr>
            <a:picLocks noChangeAspect="1"/>
          </p:cNvPicPr>
          <p:nvPr/>
        </p:nvPicPr>
        <p:blipFill>
          <a:blip r:embed="rId2"/>
          <a:stretch>
            <a:fillRect/>
          </a:stretch>
        </p:blipFill>
        <p:spPr>
          <a:xfrm>
            <a:off x="1303166" y="3276600"/>
            <a:ext cx="6537668" cy="3378200"/>
          </a:xfrm>
          <a:prstGeom prst="rect">
            <a:avLst/>
          </a:prstGeom>
        </p:spPr>
      </p:pic>
    </p:spTree>
    <p:extLst>
      <p:ext uri="{BB962C8B-B14F-4D97-AF65-F5344CB8AC3E}">
        <p14:creationId xmlns:p14="http://schemas.microsoft.com/office/powerpoint/2010/main" val="17263210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367D9-A5B6-0444-8503-261603489D96}"/>
              </a:ext>
            </a:extLst>
          </p:cNvPr>
          <p:cNvSpPr>
            <a:spLocks noGrp="1"/>
          </p:cNvSpPr>
          <p:nvPr>
            <p:ph type="title"/>
          </p:nvPr>
        </p:nvSpPr>
        <p:spPr/>
        <p:txBody>
          <a:bodyPr/>
          <a:lstStyle/>
          <a:p>
            <a:r>
              <a:rPr lang="en-US" dirty="0" err="1"/>
              <a:t>Kết</a:t>
            </a:r>
            <a:r>
              <a:rPr lang="en-US" dirty="0"/>
              <a:t> </a:t>
            </a:r>
            <a:r>
              <a:rPr lang="en-US" dirty="0" err="1"/>
              <a:t>quả</a:t>
            </a:r>
            <a:endParaRPr lang="en-US" dirty="0"/>
          </a:p>
        </p:txBody>
      </p:sp>
      <p:pic>
        <p:nvPicPr>
          <p:cNvPr id="4" name="Content Placeholder 3">
            <a:extLst>
              <a:ext uri="{FF2B5EF4-FFF2-40B4-BE49-F238E27FC236}">
                <a16:creationId xmlns:a16="http://schemas.microsoft.com/office/drawing/2014/main" id="{9A885B66-5791-2947-B70C-4C07CB0CB8C3}"/>
              </a:ext>
            </a:extLst>
          </p:cNvPr>
          <p:cNvPicPr>
            <a:picLocks noGrp="1" noChangeAspect="1"/>
          </p:cNvPicPr>
          <p:nvPr>
            <p:ph idx="1"/>
          </p:nvPr>
        </p:nvPicPr>
        <p:blipFill>
          <a:blip r:embed="rId2"/>
          <a:stretch>
            <a:fillRect/>
          </a:stretch>
        </p:blipFill>
        <p:spPr>
          <a:xfrm>
            <a:off x="2155825" y="1981200"/>
            <a:ext cx="4832350" cy="3992630"/>
          </a:xfrm>
          <a:prstGeom prst="rect">
            <a:avLst/>
          </a:prstGeom>
        </p:spPr>
      </p:pic>
    </p:spTree>
    <p:extLst>
      <p:ext uri="{BB962C8B-B14F-4D97-AF65-F5344CB8AC3E}">
        <p14:creationId xmlns:p14="http://schemas.microsoft.com/office/powerpoint/2010/main" val="40040446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t>
            </a:r>
            <a:r>
              <a:rPr lang="en-US" dirty="0" err="1"/>
              <a:t>Tạo</a:t>
            </a:r>
            <a:r>
              <a:rPr lang="en-US" dirty="0"/>
              <a:t> </a:t>
            </a:r>
            <a:r>
              <a:rPr lang="en-US" dirty="0" err="1"/>
              <a:t>nhánh</a:t>
            </a:r>
            <a:r>
              <a:rPr lang="en-US" dirty="0"/>
              <a:t> (branch) </a:t>
            </a:r>
            <a:r>
              <a:rPr lang="en-US" dirty="0" err="1"/>
              <a:t>mới</a:t>
            </a:r>
            <a:endParaRPr lang="en-US" dirty="0"/>
          </a:p>
        </p:txBody>
      </p:sp>
      <p:sp>
        <p:nvSpPr>
          <p:cNvPr id="3" name="Content Placeholder 2"/>
          <p:cNvSpPr>
            <a:spLocks noGrp="1"/>
          </p:cNvSpPr>
          <p:nvPr>
            <p:ph idx="1"/>
          </p:nvPr>
        </p:nvSpPr>
        <p:spPr/>
        <p:txBody>
          <a:bodyPr>
            <a:normAutofit lnSpcReduction="10000"/>
          </a:bodyPr>
          <a:lstStyle/>
          <a:p>
            <a:pPr>
              <a:lnSpc>
                <a:spcPct val="150000"/>
              </a:lnSpc>
            </a:pPr>
            <a:r>
              <a:rPr lang="en-US" dirty="0" err="1"/>
              <a:t>Mặc</a:t>
            </a:r>
            <a:r>
              <a:rPr lang="en-US" dirty="0"/>
              <a:t> </a:t>
            </a:r>
            <a:r>
              <a:rPr lang="en-US" dirty="0" err="1"/>
              <a:t>định</a:t>
            </a:r>
            <a:r>
              <a:rPr lang="en-US" dirty="0"/>
              <a:t> </a:t>
            </a:r>
            <a:r>
              <a:rPr lang="en-US" dirty="0" err="1"/>
              <a:t>khi</a:t>
            </a:r>
            <a:r>
              <a:rPr lang="en-US" dirty="0"/>
              <a:t> </a:t>
            </a:r>
            <a:r>
              <a:rPr lang="en-US" dirty="0" err="1"/>
              <a:t>làm</a:t>
            </a:r>
            <a:r>
              <a:rPr lang="en-US" dirty="0"/>
              <a:t> </a:t>
            </a:r>
            <a:r>
              <a:rPr lang="en-US" dirty="0" err="1"/>
              <a:t>việc</a:t>
            </a:r>
            <a:r>
              <a:rPr lang="en-US" dirty="0"/>
              <a:t> </a:t>
            </a:r>
            <a:r>
              <a:rPr lang="en-US" dirty="0" err="1"/>
              <a:t>với</a:t>
            </a:r>
            <a:r>
              <a:rPr lang="en-US" dirty="0"/>
              <a:t> GIT, </a:t>
            </a:r>
            <a:r>
              <a:rPr lang="en-US" dirty="0" err="1"/>
              <a:t>nhánh</a:t>
            </a:r>
            <a:r>
              <a:rPr lang="en-US" dirty="0"/>
              <a:t> </a:t>
            </a:r>
            <a:r>
              <a:rPr lang="en-US" dirty="0" err="1"/>
              <a:t>đang</a:t>
            </a:r>
            <a:r>
              <a:rPr lang="en-US" dirty="0"/>
              <a:t> </a:t>
            </a:r>
            <a:r>
              <a:rPr lang="en-US" dirty="0" err="1"/>
              <a:t>làm</a:t>
            </a:r>
            <a:r>
              <a:rPr lang="en-US" dirty="0"/>
              <a:t> </a:t>
            </a:r>
            <a:r>
              <a:rPr lang="en-US" dirty="0" err="1"/>
              <a:t>gọi</a:t>
            </a:r>
            <a:r>
              <a:rPr lang="en-US" dirty="0"/>
              <a:t> </a:t>
            </a:r>
            <a:r>
              <a:rPr lang="en-US" dirty="0" err="1"/>
              <a:t>là</a:t>
            </a:r>
            <a:r>
              <a:rPr lang="en-US" dirty="0"/>
              <a:t> </a:t>
            </a:r>
            <a:r>
              <a:rPr lang="en-US" dirty="0">
                <a:latin typeface="Courier New" panose="02070309020205020404" pitchFamily="49" charset="0"/>
                <a:cs typeface="Courier New" panose="02070309020205020404" pitchFamily="49" charset="0"/>
              </a:rPr>
              <a:t>master</a:t>
            </a:r>
            <a:r>
              <a:rPr lang="en-US" dirty="0"/>
              <a:t> (</a:t>
            </a:r>
            <a:r>
              <a:rPr lang="en-US" dirty="0" err="1"/>
              <a:t>nhánh</a:t>
            </a:r>
            <a:r>
              <a:rPr lang="en-US" dirty="0"/>
              <a:t> </a:t>
            </a:r>
            <a:r>
              <a:rPr lang="en-US" dirty="0" err="1"/>
              <a:t>chính</a:t>
            </a:r>
            <a:r>
              <a:rPr lang="en-US" dirty="0"/>
              <a:t>)</a:t>
            </a:r>
          </a:p>
          <a:p>
            <a:pPr marL="114300" indent="0">
              <a:lnSpc>
                <a:spcPct val="150000"/>
              </a:lnSpc>
              <a:buNone/>
            </a:pPr>
            <a:endParaRPr lang="en-US" dirty="0"/>
          </a:p>
          <a:p>
            <a:pPr>
              <a:lnSpc>
                <a:spcPct val="150000"/>
              </a:lnSpc>
            </a:pPr>
            <a:r>
              <a:rPr lang="en-US" dirty="0" err="1"/>
              <a:t>Khi</a:t>
            </a:r>
            <a:r>
              <a:rPr lang="en-US" dirty="0"/>
              <a:t> </a:t>
            </a:r>
            <a:r>
              <a:rPr lang="en-US" dirty="0" err="1"/>
              <a:t>thay</a:t>
            </a:r>
            <a:r>
              <a:rPr lang="en-US" dirty="0"/>
              <a:t> </a:t>
            </a:r>
            <a:r>
              <a:rPr lang="en-US" dirty="0" err="1"/>
              <a:t>đổi</a:t>
            </a:r>
            <a:r>
              <a:rPr lang="en-US" dirty="0"/>
              <a:t>, commit </a:t>
            </a:r>
            <a:r>
              <a:rPr lang="en-US" dirty="0" err="1"/>
              <a:t>lên</a:t>
            </a:r>
            <a:r>
              <a:rPr lang="en-US" dirty="0"/>
              <a:t> </a:t>
            </a:r>
            <a:r>
              <a:rPr lang="en-US" dirty="0" err="1"/>
              <a:t>nhánh</a:t>
            </a:r>
            <a:r>
              <a:rPr lang="en-US" dirty="0"/>
              <a:t> master </a:t>
            </a:r>
            <a:r>
              <a:rPr lang="en-US" dirty="0" err="1"/>
              <a:t>này</a:t>
            </a:r>
            <a:r>
              <a:rPr lang="en-US" dirty="0"/>
              <a:t> </a:t>
            </a:r>
            <a:r>
              <a:rPr lang="en-US" dirty="0" err="1"/>
              <a:t>thì</a:t>
            </a:r>
            <a:r>
              <a:rPr lang="en-US" dirty="0"/>
              <a:t> </a:t>
            </a:r>
            <a:r>
              <a:rPr lang="en-US" dirty="0" err="1"/>
              <a:t>có</a:t>
            </a:r>
            <a:r>
              <a:rPr lang="en-US" dirty="0"/>
              <a:t> </a:t>
            </a:r>
            <a:r>
              <a:rPr lang="en-US" dirty="0" err="1"/>
              <a:t>thể</a:t>
            </a:r>
            <a:r>
              <a:rPr lang="en-US" dirty="0"/>
              <a:t> </a:t>
            </a:r>
            <a:r>
              <a:rPr lang="en-US" dirty="0" err="1"/>
              <a:t>ảnh</a:t>
            </a:r>
            <a:r>
              <a:rPr lang="en-US" dirty="0"/>
              <a:t> </a:t>
            </a:r>
            <a:r>
              <a:rPr lang="en-US" dirty="0" err="1"/>
              <a:t>hưởng</a:t>
            </a:r>
            <a:r>
              <a:rPr lang="en-US" dirty="0"/>
              <a:t> </a:t>
            </a:r>
            <a:r>
              <a:rPr lang="en-US" dirty="0" err="1"/>
              <a:t>trực</a:t>
            </a:r>
            <a:r>
              <a:rPr lang="en-US" dirty="0"/>
              <a:t> </a:t>
            </a:r>
            <a:r>
              <a:rPr lang="en-US" dirty="0" err="1"/>
              <a:t>tiếp</a:t>
            </a:r>
            <a:r>
              <a:rPr lang="en-US" dirty="0"/>
              <a:t> </a:t>
            </a:r>
            <a:r>
              <a:rPr lang="en-US" dirty="0" err="1"/>
              <a:t>đến</a:t>
            </a:r>
            <a:r>
              <a:rPr lang="en-US" dirty="0"/>
              <a:t> </a:t>
            </a:r>
            <a:r>
              <a:rPr lang="en-US" dirty="0" err="1"/>
              <a:t>dự</a:t>
            </a:r>
            <a:r>
              <a:rPr lang="en-US" dirty="0"/>
              <a:t> </a:t>
            </a:r>
            <a:r>
              <a:rPr lang="en-US" dirty="0" err="1"/>
              <a:t>án</a:t>
            </a:r>
            <a:endParaRPr lang="en-US" dirty="0"/>
          </a:p>
          <a:p>
            <a:pPr marL="114300" indent="0">
              <a:lnSpc>
                <a:spcPct val="150000"/>
              </a:lnSpc>
              <a:buNone/>
            </a:pPr>
            <a:endParaRPr lang="en-US" dirty="0"/>
          </a:p>
          <a:p>
            <a:pPr>
              <a:lnSpc>
                <a:spcPct val="150000"/>
              </a:lnSpc>
            </a:pPr>
            <a:r>
              <a:rPr lang="en-US" dirty="0" err="1"/>
              <a:t>Vì</a:t>
            </a:r>
            <a:r>
              <a:rPr lang="en-US" dirty="0"/>
              <a:t> </a:t>
            </a:r>
            <a:r>
              <a:rPr lang="en-US" dirty="0" err="1"/>
              <a:t>thế</a:t>
            </a:r>
            <a:r>
              <a:rPr lang="en-US" dirty="0"/>
              <a:t> </a:t>
            </a:r>
            <a:r>
              <a:rPr lang="en-US" dirty="0" err="1"/>
              <a:t>chúng</a:t>
            </a:r>
            <a:r>
              <a:rPr lang="en-US" dirty="0"/>
              <a:t> ta </a:t>
            </a:r>
            <a:r>
              <a:rPr lang="en-US" dirty="0" err="1"/>
              <a:t>làm</a:t>
            </a:r>
            <a:r>
              <a:rPr lang="en-US" dirty="0"/>
              <a:t> </a:t>
            </a:r>
            <a:r>
              <a:rPr lang="en-US" dirty="0" err="1"/>
              <a:t>việc</a:t>
            </a:r>
            <a:r>
              <a:rPr lang="en-US" dirty="0"/>
              <a:t> </a:t>
            </a:r>
            <a:r>
              <a:rPr lang="en-US" dirty="0" err="1"/>
              <a:t>trên</a:t>
            </a:r>
            <a:r>
              <a:rPr lang="en-US" dirty="0"/>
              <a:t> branch: </a:t>
            </a:r>
            <a:r>
              <a:rPr lang="en-US" dirty="0" err="1"/>
              <a:t>được</a:t>
            </a:r>
            <a:r>
              <a:rPr lang="en-US" dirty="0"/>
              <a:t> </a:t>
            </a:r>
            <a:r>
              <a:rPr lang="en-US" dirty="0" err="1"/>
              <a:t>hiểu</a:t>
            </a:r>
            <a:r>
              <a:rPr lang="en-US" dirty="0"/>
              <a:t> </a:t>
            </a:r>
            <a:r>
              <a:rPr lang="en-US" dirty="0" err="1"/>
              <a:t>là</a:t>
            </a:r>
            <a:r>
              <a:rPr lang="en-US" dirty="0"/>
              <a:t> </a:t>
            </a:r>
            <a:r>
              <a:rPr lang="en-US" dirty="0" err="1"/>
              <a:t>thay</a:t>
            </a:r>
            <a:r>
              <a:rPr lang="en-US" dirty="0"/>
              <a:t> </a:t>
            </a:r>
            <a:r>
              <a:rPr lang="en-US" dirty="0" err="1"/>
              <a:t>đổi</a:t>
            </a:r>
            <a:r>
              <a:rPr lang="en-US" dirty="0"/>
              <a:t> </a:t>
            </a:r>
            <a:r>
              <a:rPr lang="en-US" dirty="0" err="1"/>
              <a:t>trên</a:t>
            </a:r>
            <a:r>
              <a:rPr lang="en-US" dirty="0"/>
              <a:t> working tree </a:t>
            </a:r>
            <a:r>
              <a:rPr lang="en-US" dirty="0" err="1"/>
              <a:t>mà</a:t>
            </a:r>
            <a:r>
              <a:rPr lang="en-US" dirty="0"/>
              <a:t> </a:t>
            </a:r>
            <a:r>
              <a:rPr lang="en-US" dirty="0" err="1"/>
              <a:t>không</a:t>
            </a:r>
            <a:r>
              <a:rPr lang="en-US" dirty="0"/>
              <a:t> </a:t>
            </a:r>
            <a:r>
              <a:rPr lang="en-US" dirty="0" err="1"/>
              <a:t>ảnh</a:t>
            </a:r>
            <a:r>
              <a:rPr lang="en-US" dirty="0"/>
              <a:t> </a:t>
            </a:r>
            <a:r>
              <a:rPr lang="en-US" dirty="0" err="1"/>
              <a:t>hưởng</a:t>
            </a:r>
            <a:r>
              <a:rPr lang="en-US" dirty="0"/>
              <a:t> </a:t>
            </a:r>
            <a:r>
              <a:rPr lang="en-US" dirty="0" err="1"/>
              <a:t>đến</a:t>
            </a:r>
            <a:r>
              <a:rPr lang="en-US" dirty="0"/>
              <a:t> </a:t>
            </a:r>
            <a:r>
              <a:rPr lang="en-US" dirty="0" err="1"/>
              <a:t>nhánh</a:t>
            </a:r>
            <a:r>
              <a:rPr lang="en-US" dirty="0"/>
              <a:t> </a:t>
            </a:r>
            <a:r>
              <a:rPr lang="en-US" dirty="0" err="1"/>
              <a:t>chính</a:t>
            </a:r>
            <a:r>
              <a:rPr lang="en-US" dirty="0"/>
              <a:t> </a:t>
            </a:r>
            <a:r>
              <a:rPr lang="en-US" dirty="0">
                <a:latin typeface="Courier New" panose="02070309020205020404" pitchFamily="49" charset="0"/>
                <a:cs typeface="Courier New" panose="02070309020205020404" pitchFamily="49" charset="0"/>
              </a:rPr>
              <a:t>master</a:t>
            </a:r>
            <a:r>
              <a:rPr lang="en-US" dirty="0"/>
              <a:t> </a:t>
            </a:r>
          </a:p>
        </p:txBody>
      </p:sp>
    </p:spTree>
    <p:extLst>
      <p:ext uri="{BB962C8B-B14F-4D97-AF65-F5344CB8AC3E}">
        <p14:creationId xmlns:p14="http://schemas.microsoft.com/office/powerpoint/2010/main" val="40234875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Ví</a:t>
            </a:r>
            <a:r>
              <a:rPr lang="en-US" dirty="0"/>
              <a:t> </a:t>
            </a:r>
            <a:r>
              <a:rPr lang="en-US" dirty="0" err="1"/>
              <a:t>dụ</a:t>
            </a:r>
            <a:r>
              <a:rPr lang="en-US" dirty="0"/>
              <a:t> branch</a:t>
            </a:r>
          </a:p>
        </p:txBody>
      </p:sp>
      <p:pic>
        <p:nvPicPr>
          <p:cNvPr id="4" name="Picture 3"/>
          <p:cNvPicPr>
            <a:picLocks noChangeAspect="1"/>
          </p:cNvPicPr>
          <p:nvPr/>
        </p:nvPicPr>
        <p:blipFill>
          <a:blip r:embed="rId2"/>
          <a:stretch>
            <a:fillRect/>
          </a:stretch>
        </p:blipFill>
        <p:spPr>
          <a:xfrm>
            <a:off x="735904" y="2514600"/>
            <a:ext cx="7672192" cy="2667000"/>
          </a:xfrm>
          <a:prstGeom prst="rect">
            <a:avLst/>
          </a:prstGeom>
        </p:spPr>
      </p:pic>
    </p:spTree>
    <p:extLst>
      <p:ext uri="{BB962C8B-B14F-4D97-AF65-F5344CB8AC3E}">
        <p14:creationId xmlns:p14="http://schemas.microsoft.com/office/powerpoint/2010/main" val="17274857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a:t>
            </a:r>
            <a:r>
              <a:rPr lang="en-US" dirty="0"/>
              <a:t> </a:t>
            </a:r>
            <a:r>
              <a:rPr lang="en-US" dirty="0" err="1"/>
              <a:t>bước</a:t>
            </a:r>
            <a:r>
              <a:rPr lang="en-US" dirty="0"/>
              <a:t> </a:t>
            </a:r>
            <a:r>
              <a:rPr lang="en-US" dirty="0" err="1"/>
              <a:t>tiến</a:t>
            </a:r>
            <a:r>
              <a:rPr lang="en-US" dirty="0"/>
              <a:t> </a:t>
            </a:r>
            <a:r>
              <a:rPr lang="en-US" dirty="0" err="1"/>
              <a:t>hành</a:t>
            </a:r>
            <a:r>
              <a:rPr lang="en-US" dirty="0"/>
              <a:t> </a:t>
            </a:r>
          </a:p>
        </p:txBody>
      </p:sp>
      <p:sp>
        <p:nvSpPr>
          <p:cNvPr id="3" name="Content Placeholder 2"/>
          <p:cNvSpPr>
            <a:spLocks noGrp="1"/>
          </p:cNvSpPr>
          <p:nvPr>
            <p:ph idx="1"/>
          </p:nvPr>
        </p:nvSpPr>
        <p:spPr/>
        <p:txBody>
          <a:bodyPr/>
          <a:lstStyle/>
          <a:p>
            <a:r>
              <a:rPr lang="en-US" dirty="0"/>
              <a:t>1. </a:t>
            </a:r>
            <a:r>
              <a:rPr lang="en-US" dirty="0" err="1"/>
              <a:t>Tạo</a:t>
            </a:r>
            <a:r>
              <a:rPr lang="en-US" dirty="0"/>
              <a:t> </a:t>
            </a:r>
            <a:r>
              <a:rPr lang="en-US" dirty="0" err="1"/>
              <a:t>nhánh</a:t>
            </a:r>
            <a:r>
              <a:rPr lang="en-US" dirty="0"/>
              <a:t> </a:t>
            </a:r>
            <a:r>
              <a:rPr lang="en-US" dirty="0" err="1"/>
              <a:t>mới</a:t>
            </a:r>
            <a:r>
              <a:rPr lang="en-US" dirty="0"/>
              <a:t> </a:t>
            </a:r>
            <a:r>
              <a:rPr lang="en-US" dirty="0" err="1"/>
              <a:t>và</a:t>
            </a:r>
            <a:r>
              <a:rPr lang="en-US" dirty="0"/>
              <a:t> </a:t>
            </a:r>
            <a:r>
              <a:rPr lang="en-US" dirty="0" err="1"/>
              <a:t>nhảy</a:t>
            </a:r>
            <a:r>
              <a:rPr lang="en-US" dirty="0"/>
              <a:t> sang </a:t>
            </a:r>
            <a:r>
              <a:rPr lang="en-US" dirty="0" err="1"/>
              <a:t>nhánh</a:t>
            </a:r>
            <a:r>
              <a:rPr lang="en-US" dirty="0"/>
              <a:t> </a:t>
            </a:r>
            <a:r>
              <a:rPr lang="en-US" dirty="0" err="1"/>
              <a:t>đó</a:t>
            </a:r>
            <a:r>
              <a:rPr lang="en-US" dirty="0"/>
              <a:t> </a:t>
            </a:r>
            <a:r>
              <a:rPr lang="en-US" dirty="0" err="1"/>
              <a:t>sử</a:t>
            </a:r>
            <a:r>
              <a:rPr lang="en-US" dirty="0"/>
              <a:t> dung tag </a:t>
            </a:r>
            <a:r>
              <a:rPr lang="en-US" dirty="0">
                <a:latin typeface="Courier New" panose="02070309020205020404" pitchFamily="49" charset="0"/>
                <a:cs typeface="Courier New" panose="02070309020205020404" pitchFamily="49" charset="0"/>
              </a:rPr>
              <a:t>-b</a:t>
            </a:r>
          </a:p>
        </p:txBody>
      </p:sp>
      <p:sp>
        <p:nvSpPr>
          <p:cNvPr id="5" name="TextBox 4"/>
          <p:cNvSpPr txBox="1"/>
          <p:nvPr/>
        </p:nvSpPr>
        <p:spPr>
          <a:xfrm>
            <a:off x="609600" y="5634553"/>
            <a:ext cx="7391400" cy="880369"/>
          </a:xfrm>
          <a:prstGeom prst="rect">
            <a:avLst/>
          </a:prstGeom>
          <a:noFill/>
        </p:spPr>
        <p:txBody>
          <a:bodyPr wrap="square" rtlCol="0">
            <a:spAutoFit/>
          </a:bodyPr>
          <a:lstStyle/>
          <a:p>
            <a:pPr>
              <a:lnSpc>
                <a:spcPct val="150000"/>
              </a:lnSpc>
            </a:pPr>
            <a:r>
              <a:rPr lang="en-US" dirty="0" err="1"/>
              <a:t>Nhánh</a:t>
            </a:r>
            <a:r>
              <a:rPr lang="en-US" dirty="0"/>
              <a:t> </a:t>
            </a:r>
            <a:r>
              <a:rPr lang="en-US" dirty="0" err="1">
                <a:latin typeface="Courier New" panose="02070309020205020404" pitchFamily="49" charset="0"/>
                <a:cs typeface="Courier New" panose="02070309020205020404" pitchFamily="49" charset="0"/>
              </a:rPr>
              <a:t>samplebranch</a:t>
            </a:r>
            <a:r>
              <a:rPr lang="en-US" dirty="0"/>
              <a:t> </a:t>
            </a:r>
            <a:r>
              <a:rPr lang="en-US" dirty="0" err="1"/>
              <a:t>được</a:t>
            </a:r>
            <a:r>
              <a:rPr lang="en-US" dirty="0"/>
              <a:t> </a:t>
            </a:r>
            <a:r>
              <a:rPr lang="en-US" dirty="0" err="1"/>
              <a:t>tạo</a:t>
            </a:r>
            <a:r>
              <a:rPr lang="en-US" dirty="0"/>
              <a:t> ra, </a:t>
            </a:r>
            <a:r>
              <a:rPr lang="en-US" dirty="0" err="1"/>
              <a:t>trạng</a:t>
            </a:r>
            <a:r>
              <a:rPr lang="en-US" dirty="0"/>
              <a:t> </a:t>
            </a:r>
            <a:r>
              <a:rPr lang="en-US" dirty="0" err="1"/>
              <a:t>thái</a:t>
            </a:r>
            <a:r>
              <a:rPr lang="en-US" dirty="0"/>
              <a:t> </a:t>
            </a:r>
            <a:r>
              <a:rPr lang="en-US" dirty="0" err="1"/>
              <a:t>hiện</a:t>
            </a:r>
            <a:r>
              <a:rPr lang="en-US" dirty="0"/>
              <a:t> </a:t>
            </a:r>
            <a:r>
              <a:rPr lang="en-US" dirty="0" err="1"/>
              <a:t>tại</a:t>
            </a:r>
            <a:r>
              <a:rPr lang="en-US" dirty="0"/>
              <a:t> </a:t>
            </a:r>
            <a:r>
              <a:rPr lang="en-US" dirty="0" err="1"/>
              <a:t>của</a:t>
            </a:r>
            <a:r>
              <a:rPr lang="en-US" dirty="0"/>
              <a:t> code </a:t>
            </a:r>
            <a:r>
              <a:rPr lang="en-US" dirty="0" err="1"/>
              <a:t>sẽ</a:t>
            </a:r>
            <a:r>
              <a:rPr lang="en-US" dirty="0"/>
              <a:t> </a:t>
            </a:r>
            <a:r>
              <a:rPr lang="en-US" dirty="0" err="1"/>
              <a:t>được</a:t>
            </a:r>
            <a:r>
              <a:rPr lang="en-US" dirty="0"/>
              <a:t> </a:t>
            </a:r>
            <a:r>
              <a:rPr lang="en-US" dirty="0" err="1"/>
              <a:t>lấy</a:t>
            </a:r>
            <a:r>
              <a:rPr lang="en-US" dirty="0"/>
              <a:t> </a:t>
            </a:r>
            <a:r>
              <a:rPr lang="en-US" dirty="0" err="1"/>
              <a:t>từ</a:t>
            </a:r>
            <a:r>
              <a:rPr lang="en-US" dirty="0"/>
              <a:t> </a:t>
            </a:r>
            <a:r>
              <a:rPr lang="en-US" dirty="0" err="1"/>
              <a:t>trạng</a:t>
            </a:r>
            <a:r>
              <a:rPr lang="en-US" dirty="0"/>
              <a:t> </a:t>
            </a:r>
            <a:r>
              <a:rPr lang="en-US" dirty="0" err="1"/>
              <a:t>thái</a:t>
            </a:r>
            <a:r>
              <a:rPr lang="en-US" dirty="0"/>
              <a:t> </a:t>
            </a:r>
            <a:r>
              <a:rPr lang="en-US" dirty="0" err="1"/>
              <a:t>của</a:t>
            </a:r>
            <a:r>
              <a:rPr lang="en-US" dirty="0"/>
              <a:t> </a:t>
            </a:r>
            <a:r>
              <a:rPr lang="en-US" dirty="0" err="1"/>
              <a:t>nhánh</a:t>
            </a:r>
            <a:r>
              <a:rPr lang="en-US" dirty="0"/>
              <a:t> </a:t>
            </a:r>
            <a:r>
              <a:rPr lang="en-US" dirty="0">
                <a:latin typeface="Courier New" panose="02070309020205020404" pitchFamily="49" charset="0"/>
                <a:cs typeface="Courier New" panose="02070309020205020404" pitchFamily="49" charset="0"/>
              </a:rPr>
              <a:t>master</a:t>
            </a:r>
            <a:r>
              <a:rPr lang="en-US" dirty="0"/>
              <a:t> </a:t>
            </a:r>
            <a:r>
              <a:rPr lang="en-US" dirty="0" err="1"/>
              <a:t>tại</a:t>
            </a:r>
            <a:r>
              <a:rPr lang="en-US" dirty="0"/>
              <a:t> </a:t>
            </a:r>
            <a:r>
              <a:rPr lang="en-US" dirty="0" err="1"/>
              <a:t>thời</a:t>
            </a:r>
            <a:r>
              <a:rPr lang="en-US" dirty="0"/>
              <a:t> </a:t>
            </a:r>
            <a:r>
              <a:rPr lang="en-US" dirty="0" err="1"/>
              <a:t>điểm</a:t>
            </a:r>
            <a:r>
              <a:rPr lang="en-US" dirty="0"/>
              <a:t> </a:t>
            </a:r>
            <a:r>
              <a:rPr lang="en-US" dirty="0" err="1"/>
              <a:t>đó</a:t>
            </a:r>
            <a:endParaRPr lang="en-US" dirty="0"/>
          </a:p>
        </p:txBody>
      </p:sp>
      <p:pic>
        <p:nvPicPr>
          <p:cNvPr id="7" name="Picture 6">
            <a:extLst>
              <a:ext uri="{FF2B5EF4-FFF2-40B4-BE49-F238E27FC236}">
                <a16:creationId xmlns:a16="http://schemas.microsoft.com/office/drawing/2014/main" id="{DF5DEB30-9BD3-C14C-A1CB-EE45BDF1C724}"/>
              </a:ext>
            </a:extLst>
          </p:cNvPr>
          <p:cNvPicPr>
            <a:picLocks noChangeAspect="1"/>
          </p:cNvPicPr>
          <p:nvPr/>
        </p:nvPicPr>
        <p:blipFill>
          <a:blip r:embed="rId2"/>
          <a:stretch>
            <a:fillRect/>
          </a:stretch>
        </p:blipFill>
        <p:spPr>
          <a:xfrm>
            <a:off x="1539330" y="2194719"/>
            <a:ext cx="6065340" cy="3439834"/>
          </a:xfrm>
          <a:prstGeom prst="rect">
            <a:avLst/>
          </a:prstGeom>
        </p:spPr>
      </p:pic>
    </p:spTree>
    <p:extLst>
      <p:ext uri="{BB962C8B-B14F-4D97-AF65-F5344CB8AC3E}">
        <p14:creationId xmlns:p14="http://schemas.microsoft.com/office/powerpoint/2010/main" val="32016705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F554B-CF05-EB48-9F72-9978E3F0F524}"/>
              </a:ext>
            </a:extLst>
          </p:cNvPr>
          <p:cNvSpPr>
            <a:spLocks noGrp="1"/>
          </p:cNvSpPr>
          <p:nvPr>
            <p:ph type="title"/>
          </p:nvPr>
        </p:nvSpPr>
        <p:spPr/>
        <p:txBody>
          <a:bodyPr/>
          <a:lstStyle/>
          <a:p>
            <a:r>
              <a:rPr lang="en-US" dirty="0" err="1"/>
              <a:t>Nhảy</a:t>
            </a:r>
            <a:r>
              <a:rPr lang="en-US" dirty="0"/>
              <a:t> </a:t>
            </a:r>
            <a:r>
              <a:rPr lang="en-US" dirty="0" err="1"/>
              <a:t>nhánh</a:t>
            </a:r>
            <a:endParaRPr lang="en-US" dirty="0"/>
          </a:p>
        </p:txBody>
      </p:sp>
      <p:sp>
        <p:nvSpPr>
          <p:cNvPr id="3" name="Content Placeholder 2"/>
          <p:cNvSpPr>
            <a:spLocks noGrp="1"/>
          </p:cNvSpPr>
          <p:nvPr>
            <p:ph idx="1"/>
          </p:nvPr>
        </p:nvSpPr>
        <p:spPr/>
        <p:txBody>
          <a:bodyPr/>
          <a:lstStyle/>
          <a:p>
            <a:pPr>
              <a:lnSpc>
                <a:spcPct val="150000"/>
              </a:lnSpc>
            </a:pPr>
            <a:r>
              <a:rPr lang="en-US" dirty="0" err="1"/>
              <a:t>Trong</a:t>
            </a:r>
            <a:r>
              <a:rPr lang="en-US" dirty="0"/>
              <a:t> </a:t>
            </a:r>
            <a:r>
              <a:rPr lang="en-US" dirty="0" err="1"/>
              <a:t>trường</a:t>
            </a:r>
            <a:r>
              <a:rPr lang="en-US" dirty="0"/>
              <a:t> </a:t>
            </a:r>
            <a:r>
              <a:rPr lang="en-US" dirty="0" err="1"/>
              <a:t>hợp</a:t>
            </a:r>
            <a:r>
              <a:rPr lang="en-US" dirty="0"/>
              <a:t> </a:t>
            </a:r>
            <a:r>
              <a:rPr lang="en-US" dirty="0" err="1"/>
              <a:t>nhánh</a:t>
            </a:r>
            <a:r>
              <a:rPr lang="en-US" dirty="0"/>
              <a:t> </a:t>
            </a:r>
            <a:r>
              <a:rPr lang="en-US" dirty="0" err="1"/>
              <a:t>mới</a:t>
            </a:r>
            <a:r>
              <a:rPr lang="en-US" dirty="0"/>
              <a:t> </a:t>
            </a:r>
            <a:r>
              <a:rPr lang="en-US" dirty="0" err="1"/>
              <a:t>đã</a:t>
            </a:r>
            <a:r>
              <a:rPr lang="en-US" dirty="0"/>
              <a:t> </a:t>
            </a:r>
            <a:r>
              <a:rPr lang="en-US" dirty="0" err="1"/>
              <a:t>được</a:t>
            </a:r>
            <a:r>
              <a:rPr lang="en-US" dirty="0"/>
              <a:t> </a:t>
            </a:r>
            <a:r>
              <a:rPr lang="en-US" dirty="0" err="1"/>
              <a:t>tạo</a:t>
            </a:r>
            <a:r>
              <a:rPr lang="en-US" dirty="0"/>
              <a:t>, </a:t>
            </a:r>
            <a:r>
              <a:rPr lang="en-US" dirty="0" err="1"/>
              <a:t>để</a:t>
            </a:r>
            <a:r>
              <a:rPr lang="en-US" dirty="0"/>
              <a:t> </a:t>
            </a:r>
            <a:r>
              <a:rPr lang="en-US" dirty="0" err="1"/>
              <a:t>chuyển</a:t>
            </a:r>
            <a:r>
              <a:rPr lang="en-US" dirty="0"/>
              <a:t> sang </a:t>
            </a:r>
            <a:r>
              <a:rPr lang="en-US" dirty="0" err="1"/>
              <a:t>làm</a:t>
            </a:r>
            <a:r>
              <a:rPr lang="en-US" dirty="0"/>
              <a:t> </a:t>
            </a:r>
            <a:r>
              <a:rPr lang="en-US" dirty="0" err="1"/>
              <a:t>việc</a:t>
            </a:r>
            <a:r>
              <a:rPr lang="en-US" dirty="0"/>
              <a:t> </a:t>
            </a:r>
            <a:r>
              <a:rPr lang="en-US" dirty="0" err="1"/>
              <a:t>với</a:t>
            </a:r>
            <a:r>
              <a:rPr lang="en-US" dirty="0"/>
              <a:t> </a:t>
            </a:r>
            <a:r>
              <a:rPr lang="en-US" dirty="0" err="1"/>
              <a:t>nhánh</a:t>
            </a:r>
            <a:r>
              <a:rPr lang="en-US" dirty="0"/>
              <a:t> </a:t>
            </a:r>
            <a:r>
              <a:rPr lang="en-US" dirty="0" err="1"/>
              <a:t>mới</a:t>
            </a:r>
            <a:r>
              <a:rPr lang="en-US" dirty="0"/>
              <a:t> </a:t>
            </a:r>
            <a:r>
              <a:rPr lang="en-US" dirty="0" err="1"/>
              <a:t>thì</a:t>
            </a:r>
            <a:r>
              <a:rPr lang="en-US" dirty="0"/>
              <a:t> </a:t>
            </a:r>
            <a:r>
              <a:rPr lang="en-US" dirty="0" err="1"/>
              <a:t>sử</a:t>
            </a:r>
            <a:r>
              <a:rPr lang="en-US" dirty="0"/>
              <a:t> </a:t>
            </a:r>
            <a:r>
              <a:rPr lang="en-US" dirty="0" err="1"/>
              <a:t>dụng</a:t>
            </a:r>
            <a:endParaRPr lang="en-US" dirty="0"/>
          </a:p>
          <a:p>
            <a:pPr marL="114300" indent="0" algn="ctr">
              <a:buNone/>
            </a:pPr>
            <a:r>
              <a:rPr lang="en-US" dirty="0">
                <a:latin typeface="Courier New" panose="02070309020205020404" pitchFamily="49" charset="0"/>
                <a:cs typeface="Courier New" panose="02070309020205020404" pitchFamily="49" charset="0"/>
              </a:rPr>
              <a:t>Git checkout &lt;</a:t>
            </a:r>
            <a:r>
              <a:rPr lang="en-US" dirty="0" err="1">
                <a:latin typeface="Courier New" panose="02070309020205020404" pitchFamily="49" charset="0"/>
                <a:cs typeface="Courier New" panose="02070309020205020404" pitchFamily="49" charset="0"/>
              </a:rPr>
              <a:t>tên_nhánh</a:t>
            </a:r>
            <a:r>
              <a:rPr lang="en-US" dirty="0">
                <a:latin typeface="Courier New" panose="02070309020205020404" pitchFamily="49" charset="0"/>
                <a:cs typeface="Courier New" panose="02070309020205020404" pitchFamily="49" charset="0"/>
              </a:rPr>
              <a:t>&gt;</a:t>
            </a:r>
          </a:p>
        </p:txBody>
      </p:sp>
      <p:pic>
        <p:nvPicPr>
          <p:cNvPr id="6" name="Picture 5">
            <a:extLst>
              <a:ext uri="{FF2B5EF4-FFF2-40B4-BE49-F238E27FC236}">
                <a16:creationId xmlns:a16="http://schemas.microsoft.com/office/drawing/2014/main" id="{303AE77C-818E-8B4E-8DF7-66790FAB3B28}"/>
              </a:ext>
            </a:extLst>
          </p:cNvPr>
          <p:cNvPicPr>
            <a:picLocks noChangeAspect="1"/>
          </p:cNvPicPr>
          <p:nvPr/>
        </p:nvPicPr>
        <p:blipFill>
          <a:blip r:embed="rId2"/>
          <a:stretch>
            <a:fillRect/>
          </a:stretch>
        </p:blipFill>
        <p:spPr>
          <a:xfrm>
            <a:off x="1587500" y="3393440"/>
            <a:ext cx="5969000" cy="3124200"/>
          </a:xfrm>
          <a:prstGeom prst="rect">
            <a:avLst/>
          </a:prstGeom>
        </p:spPr>
      </p:pic>
    </p:spTree>
    <p:extLst>
      <p:ext uri="{BB962C8B-B14F-4D97-AF65-F5344CB8AC3E}">
        <p14:creationId xmlns:p14="http://schemas.microsoft.com/office/powerpoint/2010/main" val="40091937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259135"/>
            <a:ext cx="8305800" cy="1143000"/>
          </a:xfrm>
        </p:spPr>
        <p:txBody>
          <a:bodyPr/>
          <a:lstStyle/>
          <a:p>
            <a:r>
              <a:rPr lang="en-US" dirty="0" err="1"/>
              <a:t>Thêm</a:t>
            </a:r>
            <a:r>
              <a:rPr lang="en-US" dirty="0"/>
              <a:t> file </a:t>
            </a:r>
            <a:r>
              <a:rPr lang="en-US" dirty="0" err="1"/>
              <a:t>vật</a:t>
            </a:r>
            <a:r>
              <a:rPr lang="en-US" dirty="0"/>
              <a:t> </a:t>
            </a:r>
            <a:r>
              <a:rPr lang="en-US" dirty="0" err="1"/>
              <a:t>lý</a:t>
            </a:r>
            <a:r>
              <a:rPr lang="en-US" dirty="0"/>
              <a:t> </a:t>
            </a:r>
            <a:r>
              <a:rPr lang="en-US" dirty="0" err="1"/>
              <a:t>trên</a:t>
            </a:r>
            <a:r>
              <a:rPr lang="en-US" dirty="0"/>
              <a:t> </a:t>
            </a:r>
            <a:r>
              <a:rPr lang="en-US" dirty="0" err="1"/>
              <a:t>nhánh</a:t>
            </a:r>
            <a:r>
              <a:rPr lang="en-US" dirty="0"/>
              <a:t> </a:t>
            </a:r>
            <a:r>
              <a:rPr lang="en-US" dirty="0" err="1"/>
              <a:t>mới</a:t>
            </a:r>
            <a:endParaRPr lang="en-US" dirty="0"/>
          </a:p>
        </p:txBody>
      </p:sp>
      <p:sp>
        <p:nvSpPr>
          <p:cNvPr id="3" name="Content Placeholder 2"/>
          <p:cNvSpPr>
            <a:spLocks noGrp="1"/>
          </p:cNvSpPr>
          <p:nvPr>
            <p:ph idx="1"/>
          </p:nvPr>
        </p:nvSpPr>
        <p:spPr/>
        <p:txBody>
          <a:bodyPr/>
          <a:lstStyle/>
          <a:p>
            <a:r>
              <a:rPr lang="en-US" dirty="0"/>
              <a:t>2. </a:t>
            </a:r>
            <a:r>
              <a:rPr lang="en-US" dirty="0" err="1"/>
              <a:t>Thêm</a:t>
            </a:r>
            <a:r>
              <a:rPr lang="en-US" dirty="0"/>
              <a:t> file </a:t>
            </a:r>
            <a:r>
              <a:rPr lang="en-US" dirty="0" err="1"/>
              <a:t>vật</a:t>
            </a:r>
            <a:r>
              <a:rPr lang="en-US" dirty="0"/>
              <a:t> </a:t>
            </a:r>
            <a:r>
              <a:rPr lang="en-US" dirty="0" err="1"/>
              <a:t>lí</a:t>
            </a:r>
            <a:r>
              <a:rPr lang="en-US" dirty="0"/>
              <a:t> </a:t>
            </a:r>
            <a:r>
              <a:rPr lang="en-US" dirty="0" err="1"/>
              <a:t>mới</a:t>
            </a:r>
            <a:endParaRPr lang="en-US" dirty="0"/>
          </a:p>
          <a:p>
            <a:endParaRPr lang="en-US" dirty="0"/>
          </a:p>
          <a:p>
            <a:pPr marL="114300" indent="0">
              <a:buNone/>
            </a:pPr>
            <a:endParaRPr lang="en-US" dirty="0"/>
          </a:p>
        </p:txBody>
      </p:sp>
      <p:pic>
        <p:nvPicPr>
          <p:cNvPr id="4" name="Picture 3">
            <a:extLst>
              <a:ext uri="{FF2B5EF4-FFF2-40B4-BE49-F238E27FC236}">
                <a16:creationId xmlns:a16="http://schemas.microsoft.com/office/drawing/2014/main" id="{46BA7698-D63C-9344-BDE5-8D02C6DB2733}"/>
              </a:ext>
            </a:extLst>
          </p:cNvPr>
          <p:cNvPicPr>
            <a:picLocks noChangeAspect="1"/>
          </p:cNvPicPr>
          <p:nvPr/>
        </p:nvPicPr>
        <p:blipFill>
          <a:blip r:embed="rId2"/>
          <a:stretch>
            <a:fillRect/>
          </a:stretch>
        </p:blipFill>
        <p:spPr>
          <a:xfrm>
            <a:off x="-20320" y="2514600"/>
            <a:ext cx="9144000" cy="3371273"/>
          </a:xfrm>
          <a:prstGeom prst="rect">
            <a:avLst/>
          </a:prstGeom>
        </p:spPr>
      </p:pic>
    </p:spTree>
    <p:extLst>
      <p:ext uri="{BB962C8B-B14F-4D97-AF65-F5344CB8AC3E}">
        <p14:creationId xmlns:p14="http://schemas.microsoft.com/office/powerpoint/2010/main" val="3671382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r>
              <a:rPr lang="en-US" dirty="0"/>
              <a:t> </a:t>
            </a:r>
            <a:r>
              <a:rPr lang="en-US" dirty="0" err="1"/>
              <a:t>là</a:t>
            </a:r>
            <a:r>
              <a:rPr lang="en-US" dirty="0"/>
              <a:t> </a:t>
            </a:r>
            <a:r>
              <a:rPr lang="en-US" dirty="0" err="1"/>
              <a:t>gì</a:t>
            </a:r>
            <a:endParaRPr lang="en-US" dirty="0"/>
          </a:p>
        </p:txBody>
      </p:sp>
      <p:sp>
        <p:nvSpPr>
          <p:cNvPr id="3" name="Content Placeholder 2"/>
          <p:cNvSpPr>
            <a:spLocks noGrp="1"/>
          </p:cNvSpPr>
          <p:nvPr>
            <p:ph idx="1"/>
          </p:nvPr>
        </p:nvSpPr>
        <p:spPr/>
        <p:txBody>
          <a:bodyPr/>
          <a:lstStyle/>
          <a:p>
            <a:pPr>
              <a:lnSpc>
                <a:spcPct val="150000"/>
              </a:lnSpc>
            </a:pPr>
            <a:r>
              <a:rPr lang="en-US" sz="1800" dirty="0" err="1"/>
              <a:t>Git</a:t>
            </a:r>
            <a:r>
              <a:rPr lang="en-US" sz="1800" dirty="0"/>
              <a:t> </a:t>
            </a:r>
            <a:r>
              <a:rPr lang="en-US" sz="1800" dirty="0" err="1"/>
              <a:t>là</a:t>
            </a:r>
            <a:r>
              <a:rPr lang="en-US" sz="1800" dirty="0"/>
              <a:t> 1 </a:t>
            </a:r>
            <a:r>
              <a:rPr lang="en-US" sz="1800" dirty="0" err="1"/>
              <a:t>trong</a:t>
            </a:r>
            <a:r>
              <a:rPr lang="en-US" sz="1800" dirty="0"/>
              <a:t> </a:t>
            </a:r>
            <a:r>
              <a:rPr lang="en-US" sz="1800" dirty="0" err="1"/>
              <a:t>những</a:t>
            </a:r>
            <a:r>
              <a:rPr lang="en-US" sz="1800" dirty="0"/>
              <a:t> </a:t>
            </a:r>
            <a:r>
              <a:rPr lang="en-US" sz="1800" dirty="0" err="1"/>
              <a:t>hệ</a:t>
            </a:r>
            <a:r>
              <a:rPr lang="en-US" sz="1800" dirty="0"/>
              <a:t> </a:t>
            </a:r>
            <a:r>
              <a:rPr lang="en-US" sz="1800" dirty="0" err="1"/>
              <a:t>thống</a:t>
            </a:r>
            <a:r>
              <a:rPr lang="en-US" sz="1800" dirty="0"/>
              <a:t> </a:t>
            </a:r>
            <a:r>
              <a:rPr lang="en-US" sz="1800" dirty="0" err="1"/>
              <a:t>quản</a:t>
            </a:r>
            <a:r>
              <a:rPr lang="en-US" sz="1800" dirty="0"/>
              <a:t> </a:t>
            </a:r>
            <a:r>
              <a:rPr lang="en-US" sz="1800" dirty="0" err="1"/>
              <a:t>lí</a:t>
            </a:r>
            <a:r>
              <a:rPr lang="en-US" sz="1800" dirty="0"/>
              <a:t> </a:t>
            </a:r>
            <a:r>
              <a:rPr lang="en-US" sz="1800" dirty="0" err="1"/>
              <a:t>phiên</a:t>
            </a:r>
            <a:r>
              <a:rPr lang="en-US" sz="1800" dirty="0"/>
              <a:t> </a:t>
            </a:r>
            <a:r>
              <a:rPr lang="en-US" sz="1800" dirty="0" err="1"/>
              <a:t>bản</a:t>
            </a:r>
            <a:r>
              <a:rPr lang="en-US" sz="1800" dirty="0"/>
              <a:t> </a:t>
            </a:r>
            <a:r>
              <a:rPr lang="en-US" sz="1800" dirty="0" err="1"/>
              <a:t>phân</a:t>
            </a:r>
            <a:r>
              <a:rPr lang="en-US" sz="1800" dirty="0"/>
              <a:t> </a:t>
            </a:r>
            <a:r>
              <a:rPr lang="en-US" sz="1800" dirty="0" err="1"/>
              <a:t>tán</a:t>
            </a:r>
            <a:r>
              <a:rPr lang="en-US" sz="1800" dirty="0"/>
              <a:t>, </a:t>
            </a:r>
            <a:r>
              <a:rPr lang="en-US" sz="1800" dirty="0" err="1"/>
              <a:t>nhằm</a:t>
            </a:r>
            <a:r>
              <a:rPr lang="en-US" sz="1800" dirty="0"/>
              <a:t> </a:t>
            </a:r>
            <a:r>
              <a:rPr lang="en-US" sz="1800" dirty="0" err="1"/>
              <a:t>quản</a:t>
            </a:r>
            <a:r>
              <a:rPr lang="en-US" sz="1800" dirty="0"/>
              <a:t> </a:t>
            </a:r>
            <a:r>
              <a:rPr lang="en-US" sz="1800" dirty="0" err="1"/>
              <a:t>lí</a:t>
            </a:r>
            <a:r>
              <a:rPr lang="en-US" sz="1800" dirty="0"/>
              <a:t> </a:t>
            </a:r>
            <a:r>
              <a:rPr lang="en-US" sz="1800" dirty="0" err="1"/>
              <a:t>mã</a:t>
            </a:r>
            <a:r>
              <a:rPr lang="en-US" sz="1800" dirty="0"/>
              <a:t> </a:t>
            </a:r>
            <a:r>
              <a:rPr lang="en-US" sz="1800" dirty="0" err="1"/>
              <a:t>nguồn</a:t>
            </a:r>
            <a:r>
              <a:rPr lang="en-US" sz="1800" dirty="0"/>
              <a:t>.</a:t>
            </a:r>
          </a:p>
          <a:p>
            <a:pPr>
              <a:lnSpc>
                <a:spcPct val="150000"/>
              </a:lnSpc>
            </a:pPr>
            <a:endParaRPr lang="en-US" sz="1800" dirty="0"/>
          </a:p>
          <a:p>
            <a:pPr marL="114300" indent="0">
              <a:lnSpc>
                <a:spcPct val="150000"/>
              </a:lnSpc>
              <a:buNone/>
            </a:pPr>
            <a:endParaRPr lang="en-US" sz="1800" dirty="0"/>
          </a:p>
          <a:p>
            <a:pPr>
              <a:lnSpc>
                <a:spcPct val="150000"/>
              </a:lnSpc>
            </a:pPr>
            <a:r>
              <a:rPr lang="vi-VN" sz="1800" dirty="0">
                <a:latin typeface="Calibri" panose="020F0502020204030204" pitchFamily="34" charset="0"/>
                <a:cs typeface="Calibri" panose="020F0502020204030204" pitchFamily="34" charset="0"/>
              </a:rPr>
              <a:t>Trên Git, ta có thể lưu trạng thái của file dưới dạng lịch sử cập nhật. Vì thế, có thể đưa file đã chỉnh sửa một lần về trạng thái cũ hay có thể biết được file đã được chỉnh sửa chỗ nào.</a:t>
            </a:r>
            <a:endParaRPr lang="en-US" sz="1800" dirty="0">
              <a:latin typeface="Calibri" panose="020F0502020204030204" pitchFamily="34" charset="0"/>
              <a:cs typeface="Calibri" panose="020F0502020204030204" pitchFamily="34" charset="0"/>
            </a:endParaRPr>
          </a:p>
          <a:p>
            <a:pPr marL="114300" indent="0">
              <a:buNone/>
            </a:pPr>
            <a:endParaRPr lang="en-US" sz="2000" dirty="0"/>
          </a:p>
        </p:txBody>
      </p:sp>
    </p:spTree>
    <p:extLst>
      <p:ext uri="{BB962C8B-B14F-4D97-AF65-F5344CB8AC3E}">
        <p14:creationId xmlns:p14="http://schemas.microsoft.com/office/powerpoint/2010/main" val="24814874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Kiểm</a:t>
            </a:r>
            <a:r>
              <a:rPr lang="en-US" dirty="0"/>
              <a:t> </a:t>
            </a:r>
            <a:r>
              <a:rPr lang="en-US" dirty="0" err="1"/>
              <a:t>tra</a:t>
            </a:r>
            <a:r>
              <a:rPr lang="en-US" dirty="0"/>
              <a:t> </a:t>
            </a:r>
            <a:r>
              <a:rPr lang="en-US" dirty="0" err="1"/>
              <a:t>tình</a:t>
            </a:r>
            <a:r>
              <a:rPr lang="en-US" dirty="0"/>
              <a:t> </a:t>
            </a:r>
            <a:r>
              <a:rPr lang="en-US" dirty="0" err="1"/>
              <a:t>trạng</a:t>
            </a:r>
            <a:r>
              <a:rPr lang="en-US" dirty="0"/>
              <a:t> repo.</a:t>
            </a:r>
          </a:p>
        </p:txBody>
      </p:sp>
      <p:sp>
        <p:nvSpPr>
          <p:cNvPr id="3" name="Content Placeholder 2"/>
          <p:cNvSpPr>
            <a:spLocks noGrp="1"/>
          </p:cNvSpPr>
          <p:nvPr>
            <p:ph idx="1"/>
          </p:nvPr>
        </p:nvSpPr>
        <p:spPr/>
        <p:txBody>
          <a:bodyPr/>
          <a:lstStyle/>
          <a:p>
            <a:pPr>
              <a:lnSpc>
                <a:spcPct val="150000"/>
              </a:lnSpc>
            </a:pPr>
            <a:r>
              <a:rPr lang="en-US" dirty="0"/>
              <a:t>3. </a:t>
            </a:r>
            <a:r>
              <a:rPr lang="en-US" dirty="0" err="1"/>
              <a:t>Kiểm</a:t>
            </a:r>
            <a:r>
              <a:rPr lang="en-US" dirty="0"/>
              <a:t> </a:t>
            </a:r>
            <a:r>
              <a:rPr lang="en-US" dirty="0" err="1"/>
              <a:t>tra</a:t>
            </a:r>
            <a:r>
              <a:rPr lang="en-US" dirty="0"/>
              <a:t> </a:t>
            </a:r>
            <a:r>
              <a:rPr lang="en-US" dirty="0" err="1"/>
              <a:t>tình</a:t>
            </a:r>
            <a:r>
              <a:rPr lang="en-US" dirty="0"/>
              <a:t> </a:t>
            </a:r>
            <a:r>
              <a:rPr lang="en-US" dirty="0" err="1"/>
              <a:t>trạng</a:t>
            </a:r>
            <a:r>
              <a:rPr lang="en-US" dirty="0"/>
              <a:t> repository, </a:t>
            </a:r>
            <a:r>
              <a:rPr lang="en-US" dirty="0" err="1"/>
              <a:t>hiện</a:t>
            </a:r>
            <a:r>
              <a:rPr lang="en-US" dirty="0"/>
              <a:t> </a:t>
            </a:r>
            <a:r>
              <a:rPr lang="en-US" dirty="0" err="1"/>
              <a:t>tại</a:t>
            </a:r>
            <a:r>
              <a:rPr lang="en-US" dirty="0"/>
              <a:t> </a:t>
            </a:r>
            <a:r>
              <a:rPr lang="en-US" dirty="0" err="1"/>
              <a:t>đang</a:t>
            </a:r>
            <a:r>
              <a:rPr lang="en-US" dirty="0"/>
              <a:t> </a:t>
            </a:r>
            <a:r>
              <a:rPr lang="en-US" dirty="0" err="1"/>
              <a:t>có</a:t>
            </a:r>
            <a:r>
              <a:rPr lang="en-US" dirty="0"/>
              <a:t> 1 file </a:t>
            </a:r>
            <a:r>
              <a:rPr lang="en-US" dirty="0" err="1"/>
              <a:t>mới</a:t>
            </a:r>
            <a:r>
              <a:rPr lang="en-US" dirty="0"/>
              <a:t> </a:t>
            </a:r>
            <a:r>
              <a:rPr lang="en-US" dirty="0" err="1"/>
              <a:t>trên</a:t>
            </a:r>
            <a:r>
              <a:rPr lang="en-US" dirty="0"/>
              <a:t> </a:t>
            </a:r>
            <a:r>
              <a:rPr lang="en-US" dirty="0" err="1"/>
              <a:t>nhánh</a:t>
            </a:r>
            <a:r>
              <a:rPr lang="en-US" dirty="0"/>
              <a:t> </a:t>
            </a:r>
            <a:r>
              <a:rPr lang="en-US" dirty="0" err="1">
                <a:latin typeface="Courier New" panose="02070309020205020404" pitchFamily="49" charset="0"/>
                <a:cs typeface="Courier New" panose="02070309020205020404" pitchFamily="49" charset="0"/>
              </a:rPr>
              <a:t>samplebranch</a:t>
            </a:r>
            <a:endParaRPr lang="en-US" dirty="0">
              <a:latin typeface="Courier New" panose="02070309020205020404" pitchFamily="49" charset="0"/>
              <a:cs typeface="Courier New" panose="02070309020205020404" pitchFamily="49" charset="0"/>
            </a:endParaRPr>
          </a:p>
        </p:txBody>
      </p:sp>
      <p:pic>
        <p:nvPicPr>
          <p:cNvPr id="4" name="Picture 3">
            <a:extLst>
              <a:ext uri="{FF2B5EF4-FFF2-40B4-BE49-F238E27FC236}">
                <a16:creationId xmlns:a16="http://schemas.microsoft.com/office/drawing/2014/main" id="{23DA0444-9DBC-754C-848B-0F61A1066EFD}"/>
              </a:ext>
            </a:extLst>
          </p:cNvPr>
          <p:cNvPicPr>
            <a:picLocks noChangeAspect="1"/>
          </p:cNvPicPr>
          <p:nvPr/>
        </p:nvPicPr>
        <p:blipFill>
          <a:blip r:embed="rId2"/>
          <a:stretch>
            <a:fillRect/>
          </a:stretch>
        </p:blipFill>
        <p:spPr>
          <a:xfrm>
            <a:off x="412750" y="2895600"/>
            <a:ext cx="8318500" cy="2959100"/>
          </a:xfrm>
          <a:prstGeom prst="rect">
            <a:avLst/>
          </a:prstGeom>
        </p:spPr>
      </p:pic>
    </p:spTree>
    <p:extLst>
      <p:ext uri="{BB962C8B-B14F-4D97-AF65-F5344CB8AC3E}">
        <p14:creationId xmlns:p14="http://schemas.microsoft.com/office/powerpoint/2010/main" val="5028908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file </a:t>
            </a:r>
            <a:r>
              <a:rPr lang="en-US" dirty="0" err="1"/>
              <a:t>và</a:t>
            </a:r>
            <a:r>
              <a:rPr lang="en-US" dirty="0"/>
              <a:t> push </a:t>
            </a:r>
            <a:r>
              <a:rPr lang="en-US" dirty="0" err="1"/>
              <a:t>lên</a:t>
            </a:r>
            <a:r>
              <a:rPr lang="en-US" dirty="0"/>
              <a:t> server</a:t>
            </a:r>
          </a:p>
        </p:txBody>
      </p:sp>
      <p:sp>
        <p:nvSpPr>
          <p:cNvPr id="3" name="Content Placeholder 2"/>
          <p:cNvSpPr>
            <a:spLocks noGrp="1"/>
          </p:cNvSpPr>
          <p:nvPr>
            <p:ph idx="1"/>
          </p:nvPr>
        </p:nvSpPr>
        <p:spPr/>
        <p:txBody>
          <a:bodyPr/>
          <a:lstStyle/>
          <a:p>
            <a:r>
              <a:rPr lang="en-US" dirty="0"/>
              <a:t>5. Add </a:t>
            </a:r>
            <a:r>
              <a:rPr lang="en-US" dirty="0" err="1"/>
              <a:t>vào</a:t>
            </a:r>
            <a:r>
              <a:rPr lang="en-US" dirty="0"/>
              <a:t> staging area </a:t>
            </a:r>
            <a:r>
              <a:rPr lang="en-US" dirty="0" err="1"/>
              <a:t>để</a:t>
            </a:r>
            <a:r>
              <a:rPr lang="en-US" dirty="0"/>
              <a:t> </a:t>
            </a:r>
            <a:r>
              <a:rPr lang="en-US" dirty="0" err="1"/>
              <a:t>chuẩn</a:t>
            </a:r>
            <a:r>
              <a:rPr lang="en-US" dirty="0"/>
              <a:t> </a:t>
            </a:r>
            <a:r>
              <a:rPr lang="en-US" dirty="0" err="1"/>
              <a:t>bị</a:t>
            </a:r>
            <a:r>
              <a:rPr lang="en-US" dirty="0"/>
              <a:t> </a:t>
            </a:r>
            <a:r>
              <a:rPr lang="en-US" dirty="0" err="1"/>
              <a:t>tiến</a:t>
            </a:r>
            <a:r>
              <a:rPr lang="en-US" dirty="0"/>
              <a:t> </a:t>
            </a:r>
            <a:r>
              <a:rPr lang="en-US" dirty="0" err="1"/>
              <a:t>hành</a:t>
            </a:r>
            <a:r>
              <a:rPr lang="en-US" dirty="0"/>
              <a:t> commit </a:t>
            </a:r>
            <a:r>
              <a:rPr lang="en-US" dirty="0" err="1"/>
              <a:t>và</a:t>
            </a:r>
            <a:r>
              <a:rPr lang="en-US" dirty="0"/>
              <a:t> push</a:t>
            </a:r>
          </a:p>
          <a:p>
            <a:endParaRPr lang="en-US" dirty="0"/>
          </a:p>
          <a:p>
            <a:endParaRPr lang="en-US" dirty="0"/>
          </a:p>
          <a:p>
            <a:endParaRPr lang="en-US" dirty="0"/>
          </a:p>
          <a:p>
            <a:pPr marL="114300" indent="0">
              <a:buNone/>
            </a:pPr>
            <a:endParaRPr lang="en-US" dirty="0"/>
          </a:p>
        </p:txBody>
      </p:sp>
      <p:pic>
        <p:nvPicPr>
          <p:cNvPr id="6" name="Picture 5">
            <a:extLst>
              <a:ext uri="{FF2B5EF4-FFF2-40B4-BE49-F238E27FC236}">
                <a16:creationId xmlns:a16="http://schemas.microsoft.com/office/drawing/2014/main" id="{CC0742F9-CCFB-1D41-BF4F-81900D8AFA8C}"/>
              </a:ext>
            </a:extLst>
          </p:cNvPr>
          <p:cNvPicPr>
            <a:picLocks noChangeAspect="1"/>
          </p:cNvPicPr>
          <p:nvPr/>
        </p:nvPicPr>
        <p:blipFill>
          <a:blip r:embed="rId2"/>
          <a:stretch>
            <a:fillRect/>
          </a:stretch>
        </p:blipFill>
        <p:spPr>
          <a:xfrm>
            <a:off x="1035050" y="2514600"/>
            <a:ext cx="7073900" cy="3657600"/>
          </a:xfrm>
          <a:prstGeom prst="rect">
            <a:avLst/>
          </a:prstGeom>
        </p:spPr>
      </p:pic>
    </p:spTree>
    <p:extLst>
      <p:ext uri="{BB962C8B-B14F-4D97-AF65-F5344CB8AC3E}">
        <p14:creationId xmlns:p14="http://schemas.microsoft.com/office/powerpoint/2010/main" val="37960215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2A0DB-C229-0E4A-B219-100BDF37E643}"/>
              </a:ext>
            </a:extLst>
          </p:cNvPr>
          <p:cNvSpPr>
            <a:spLocks noGrp="1"/>
          </p:cNvSpPr>
          <p:nvPr>
            <p:ph type="title"/>
          </p:nvPr>
        </p:nvSpPr>
        <p:spPr/>
        <p:txBody>
          <a:bodyPr/>
          <a:lstStyle/>
          <a:p>
            <a:r>
              <a:rPr lang="en-US" dirty="0"/>
              <a:t>Commit file</a:t>
            </a:r>
          </a:p>
        </p:txBody>
      </p:sp>
      <p:sp>
        <p:nvSpPr>
          <p:cNvPr id="3" name="Content Placeholder 2"/>
          <p:cNvSpPr>
            <a:spLocks noGrp="1"/>
          </p:cNvSpPr>
          <p:nvPr>
            <p:ph idx="1"/>
          </p:nvPr>
        </p:nvSpPr>
        <p:spPr/>
        <p:txBody>
          <a:bodyPr/>
          <a:lstStyle/>
          <a:p>
            <a:r>
              <a:rPr lang="en-US" dirty="0"/>
              <a:t>6. </a:t>
            </a:r>
            <a:r>
              <a:rPr lang="en-US" dirty="0" err="1"/>
              <a:t>Tiến</a:t>
            </a:r>
            <a:r>
              <a:rPr lang="en-US" dirty="0"/>
              <a:t> </a:t>
            </a:r>
            <a:r>
              <a:rPr lang="en-US" dirty="0" err="1"/>
              <a:t>hành</a:t>
            </a:r>
            <a:r>
              <a:rPr lang="en-US" dirty="0"/>
              <a:t> commit file, push </a:t>
            </a:r>
            <a:r>
              <a:rPr lang="en-US" dirty="0" err="1"/>
              <a:t>lên</a:t>
            </a:r>
            <a:r>
              <a:rPr lang="en-US" dirty="0"/>
              <a:t> </a:t>
            </a:r>
            <a:r>
              <a:rPr lang="en-US" dirty="0" err="1"/>
              <a:t>nhánh</a:t>
            </a:r>
            <a:r>
              <a:rPr lang="en-US" dirty="0"/>
              <a:t> </a:t>
            </a:r>
            <a:r>
              <a:rPr lang="en-US" dirty="0" err="1">
                <a:latin typeface="Courier New" panose="02070309020205020404" pitchFamily="49" charset="0"/>
                <a:cs typeface="Courier New" panose="02070309020205020404" pitchFamily="49" charset="0"/>
              </a:rPr>
              <a:t>samplebranch</a:t>
            </a:r>
            <a:endParaRPr lang="en-US" dirty="0">
              <a:latin typeface="Courier New" panose="02070309020205020404" pitchFamily="49" charset="0"/>
              <a:cs typeface="Courier New" panose="02070309020205020404" pitchFamily="49" charset="0"/>
            </a:endParaRPr>
          </a:p>
        </p:txBody>
      </p:sp>
      <p:pic>
        <p:nvPicPr>
          <p:cNvPr id="7" name="Picture 6">
            <a:extLst>
              <a:ext uri="{FF2B5EF4-FFF2-40B4-BE49-F238E27FC236}">
                <a16:creationId xmlns:a16="http://schemas.microsoft.com/office/drawing/2014/main" id="{8665736A-F434-EB47-B420-989137693D62}"/>
              </a:ext>
            </a:extLst>
          </p:cNvPr>
          <p:cNvPicPr>
            <a:picLocks noChangeAspect="1"/>
          </p:cNvPicPr>
          <p:nvPr/>
        </p:nvPicPr>
        <p:blipFill>
          <a:blip r:embed="rId2"/>
          <a:stretch>
            <a:fillRect/>
          </a:stretch>
        </p:blipFill>
        <p:spPr>
          <a:xfrm>
            <a:off x="355600" y="2362200"/>
            <a:ext cx="8432800" cy="4038600"/>
          </a:xfrm>
          <a:prstGeom prst="rect">
            <a:avLst/>
          </a:prstGeom>
        </p:spPr>
      </p:pic>
    </p:spTree>
    <p:extLst>
      <p:ext uri="{BB962C8B-B14F-4D97-AF65-F5344CB8AC3E}">
        <p14:creationId xmlns:p14="http://schemas.microsoft.com/office/powerpoint/2010/main" val="29952313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F47B4-6D72-5943-865D-5C1348C8BDFE}"/>
              </a:ext>
            </a:extLst>
          </p:cNvPr>
          <p:cNvSpPr>
            <a:spLocks noGrp="1"/>
          </p:cNvSpPr>
          <p:nvPr>
            <p:ph type="title"/>
          </p:nvPr>
        </p:nvSpPr>
        <p:spPr/>
        <p:txBody>
          <a:bodyPr/>
          <a:lstStyle/>
          <a:p>
            <a:r>
              <a:rPr lang="en-US" dirty="0" err="1"/>
              <a:t>Kiểm</a:t>
            </a:r>
            <a:r>
              <a:rPr lang="en-US" dirty="0"/>
              <a:t> </a:t>
            </a:r>
            <a:r>
              <a:rPr lang="en-US" dirty="0" err="1"/>
              <a:t>tra</a:t>
            </a:r>
            <a:r>
              <a:rPr lang="en-US" dirty="0"/>
              <a:t> </a:t>
            </a:r>
            <a:r>
              <a:rPr lang="en-US" dirty="0" err="1"/>
              <a:t>nhánh</a:t>
            </a:r>
            <a:r>
              <a:rPr lang="en-US" dirty="0"/>
              <a:t> </a:t>
            </a:r>
            <a:r>
              <a:rPr lang="en-US" dirty="0" err="1"/>
              <a:t>trên</a:t>
            </a:r>
            <a:r>
              <a:rPr lang="en-US" dirty="0"/>
              <a:t> server</a:t>
            </a:r>
          </a:p>
        </p:txBody>
      </p:sp>
      <p:pic>
        <p:nvPicPr>
          <p:cNvPr id="4" name="Content Placeholder 3">
            <a:extLst>
              <a:ext uri="{FF2B5EF4-FFF2-40B4-BE49-F238E27FC236}">
                <a16:creationId xmlns:a16="http://schemas.microsoft.com/office/drawing/2014/main" id="{18C457A8-A912-9546-A252-26F7C6C4CF06}"/>
              </a:ext>
            </a:extLst>
          </p:cNvPr>
          <p:cNvPicPr>
            <a:picLocks noGrp="1" noChangeAspect="1"/>
          </p:cNvPicPr>
          <p:nvPr>
            <p:ph idx="1"/>
          </p:nvPr>
        </p:nvPicPr>
        <p:blipFill>
          <a:blip r:embed="rId2"/>
          <a:stretch>
            <a:fillRect/>
          </a:stretch>
        </p:blipFill>
        <p:spPr>
          <a:xfrm>
            <a:off x="1993900" y="1676400"/>
            <a:ext cx="4546600" cy="4485708"/>
          </a:xfrm>
          <a:prstGeom prst="rect">
            <a:avLst/>
          </a:prstGeom>
        </p:spPr>
      </p:pic>
    </p:spTree>
    <p:extLst>
      <p:ext uri="{BB962C8B-B14F-4D97-AF65-F5344CB8AC3E}">
        <p14:creationId xmlns:p14="http://schemas.microsoft.com/office/powerpoint/2010/main" val="10275419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Merge branch</a:t>
            </a:r>
          </a:p>
        </p:txBody>
      </p:sp>
      <p:sp>
        <p:nvSpPr>
          <p:cNvPr id="3" name="Content Placeholder 2"/>
          <p:cNvSpPr>
            <a:spLocks noGrp="1"/>
          </p:cNvSpPr>
          <p:nvPr>
            <p:ph idx="1"/>
          </p:nvPr>
        </p:nvSpPr>
        <p:spPr/>
        <p:txBody>
          <a:bodyPr/>
          <a:lstStyle/>
          <a:p>
            <a:r>
              <a:rPr lang="en-US" dirty="0"/>
              <a:t>Sau </a:t>
            </a:r>
            <a:r>
              <a:rPr lang="en-US" dirty="0" err="1"/>
              <a:t>khi</a:t>
            </a:r>
            <a:r>
              <a:rPr lang="en-US" dirty="0"/>
              <a:t> </a:t>
            </a:r>
            <a:r>
              <a:rPr lang="en-US" dirty="0" err="1"/>
              <a:t>tách</a:t>
            </a:r>
            <a:r>
              <a:rPr lang="en-US" dirty="0"/>
              <a:t> branch </a:t>
            </a:r>
            <a:r>
              <a:rPr lang="en-US" dirty="0" err="1"/>
              <a:t>ra</a:t>
            </a:r>
            <a:r>
              <a:rPr lang="en-US" dirty="0"/>
              <a:t> </a:t>
            </a:r>
            <a:r>
              <a:rPr lang="en-US" dirty="0" err="1"/>
              <a:t>để</a:t>
            </a:r>
            <a:r>
              <a:rPr lang="en-US" dirty="0"/>
              <a:t> </a:t>
            </a:r>
            <a:r>
              <a:rPr lang="en-US" dirty="0" err="1"/>
              <a:t>làm</a:t>
            </a:r>
            <a:r>
              <a:rPr lang="en-US" dirty="0"/>
              <a:t> </a:t>
            </a:r>
            <a:r>
              <a:rPr lang="en-US" dirty="0" err="1"/>
              <a:t>việc</a:t>
            </a:r>
            <a:r>
              <a:rPr lang="en-US" dirty="0"/>
              <a:t> </a:t>
            </a:r>
            <a:r>
              <a:rPr lang="en-US" dirty="0" err="1"/>
              <a:t>với</a:t>
            </a:r>
            <a:r>
              <a:rPr lang="en-US" dirty="0"/>
              <a:t> </a:t>
            </a:r>
            <a:r>
              <a:rPr lang="en-US" dirty="0" err="1"/>
              <a:t>một</a:t>
            </a:r>
            <a:r>
              <a:rPr lang="en-US" dirty="0"/>
              <a:t> </a:t>
            </a:r>
            <a:r>
              <a:rPr lang="en-US" dirty="0" err="1"/>
              <a:t>nhánh</a:t>
            </a:r>
            <a:r>
              <a:rPr lang="en-US" dirty="0"/>
              <a:t> </a:t>
            </a:r>
            <a:r>
              <a:rPr lang="en-US" dirty="0" err="1"/>
              <a:t>khác</a:t>
            </a:r>
            <a:r>
              <a:rPr lang="en-US" dirty="0"/>
              <a:t> </a:t>
            </a:r>
            <a:r>
              <a:rPr lang="en-US" dirty="0" err="1"/>
              <a:t>bằng</a:t>
            </a:r>
            <a:r>
              <a:rPr lang="en-US" dirty="0"/>
              <a:t> </a:t>
            </a:r>
            <a:r>
              <a:rPr lang="en-US" dirty="0" err="1"/>
              <a:t>câu</a:t>
            </a:r>
            <a:r>
              <a:rPr lang="en-US" dirty="0"/>
              <a:t> </a:t>
            </a:r>
            <a:r>
              <a:rPr lang="en-US" dirty="0" err="1"/>
              <a:t>lệnh</a:t>
            </a:r>
            <a:r>
              <a:rPr lang="en-US" dirty="0"/>
              <a:t> </a:t>
            </a:r>
          </a:p>
          <a:p>
            <a:pPr marL="114300" indent="0" algn="ctr">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git</a:t>
            </a:r>
            <a:r>
              <a:rPr lang="en-US" dirty="0">
                <a:latin typeface="Courier New" panose="02070309020205020404" pitchFamily="49" charset="0"/>
                <a:cs typeface="Courier New" panose="02070309020205020404" pitchFamily="49" charset="0"/>
              </a:rPr>
              <a:t> checkout &lt;ten </a:t>
            </a:r>
            <a:r>
              <a:rPr lang="en-US" dirty="0" err="1">
                <a:latin typeface="Courier New" panose="02070309020205020404" pitchFamily="49" charset="0"/>
                <a:cs typeface="Courier New" panose="02070309020205020404" pitchFamily="49" charset="0"/>
              </a:rPr>
              <a:t>nhanh</a:t>
            </a:r>
            <a:r>
              <a:rPr lang="en-US" dirty="0">
                <a:latin typeface="Courier New" panose="02070309020205020404" pitchFamily="49" charset="0"/>
                <a:cs typeface="Courier New" panose="02070309020205020404" pitchFamily="49" charset="0"/>
              </a:rPr>
              <a:t>&gt;</a:t>
            </a:r>
          </a:p>
          <a:p>
            <a:pPr marL="114300" indent="0" algn="ctr">
              <a:buNone/>
            </a:pPr>
            <a:endParaRPr lang="en-US" dirty="0">
              <a:latin typeface="Courier New" panose="02070309020205020404" pitchFamily="49" charset="0"/>
              <a:cs typeface="Courier New" panose="02070309020205020404" pitchFamily="49" charset="0"/>
            </a:endParaRPr>
          </a:p>
          <a:p>
            <a:pPr>
              <a:lnSpc>
                <a:spcPct val="150000"/>
              </a:lnSpc>
            </a:pPr>
            <a:r>
              <a:rPr lang="en-US" dirty="0" err="1">
                <a:cs typeface="Courier New" panose="02070309020205020404" pitchFamily="49" charset="0"/>
              </a:rPr>
              <a:t>Nếu</a:t>
            </a:r>
            <a:r>
              <a:rPr lang="en-US" dirty="0">
                <a:cs typeface="Courier New" panose="02070309020205020404" pitchFamily="49" charset="0"/>
              </a:rPr>
              <a:t> </a:t>
            </a:r>
            <a:r>
              <a:rPr lang="en-US" dirty="0" err="1">
                <a:cs typeface="Courier New" panose="02070309020205020404" pitchFamily="49" charset="0"/>
              </a:rPr>
              <a:t>chúng</a:t>
            </a:r>
            <a:r>
              <a:rPr lang="en-US" dirty="0">
                <a:cs typeface="Courier New" panose="02070309020205020404" pitchFamily="49" charset="0"/>
              </a:rPr>
              <a:t> ta </a:t>
            </a:r>
            <a:r>
              <a:rPr lang="en-US" dirty="0" err="1">
                <a:cs typeface="Courier New" panose="02070309020205020404" pitchFamily="49" charset="0"/>
              </a:rPr>
              <a:t>cần</a:t>
            </a:r>
            <a:r>
              <a:rPr lang="en-US" dirty="0">
                <a:cs typeface="Courier New" panose="02070309020205020404" pitchFamily="49" charset="0"/>
              </a:rPr>
              <a:t> </a:t>
            </a:r>
            <a:r>
              <a:rPr lang="en-US" dirty="0" err="1">
                <a:cs typeface="Courier New" panose="02070309020205020404" pitchFamily="49" charset="0"/>
              </a:rPr>
              <a:t>sử</a:t>
            </a:r>
            <a:r>
              <a:rPr lang="en-US" dirty="0">
                <a:cs typeface="Courier New" panose="02070309020205020404" pitchFamily="49" charset="0"/>
              </a:rPr>
              <a:t> </a:t>
            </a:r>
            <a:r>
              <a:rPr lang="en-US" dirty="0" err="1">
                <a:cs typeface="Courier New" panose="02070309020205020404" pitchFamily="49" charset="0"/>
              </a:rPr>
              <a:t>dụng</a:t>
            </a:r>
            <a:r>
              <a:rPr lang="en-US" dirty="0">
                <a:cs typeface="Courier New" panose="02070309020205020404" pitchFamily="49" charset="0"/>
              </a:rPr>
              <a:t> </a:t>
            </a:r>
            <a:r>
              <a:rPr lang="en-US" dirty="0" err="1">
                <a:cs typeface="Courier New" panose="02070309020205020404" pitchFamily="49" charset="0"/>
              </a:rPr>
              <a:t>những</a:t>
            </a:r>
            <a:r>
              <a:rPr lang="en-US" dirty="0">
                <a:cs typeface="Courier New" panose="02070309020205020404" pitchFamily="49" charset="0"/>
              </a:rPr>
              <a:t> </a:t>
            </a:r>
            <a:r>
              <a:rPr lang="en-US" dirty="0" err="1">
                <a:cs typeface="Courier New" panose="02070309020205020404" pitchFamily="49" charset="0"/>
              </a:rPr>
              <a:t>thay</a:t>
            </a:r>
            <a:r>
              <a:rPr lang="en-US" dirty="0">
                <a:cs typeface="Courier New" panose="02070309020205020404" pitchFamily="49" charset="0"/>
              </a:rPr>
              <a:t> </a:t>
            </a:r>
            <a:r>
              <a:rPr lang="en-US" dirty="0" err="1">
                <a:cs typeface="Courier New" panose="02070309020205020404" pitchFamily="49" charset="0"/>
              </a:rPr>
              <a:t>đổi</a:t>
            </a:r>
            <a:r>
              <a:rPr lang="en-US" dirty="0">
                <a:cs typeface="Courier New" panose="02070309020205020404" pitchFamily="49" charset="0"/>
              </a:rPr>
              <a:t> ở </a:t>
            </a:r>
            <a:r>
              <a:rPr lang="en-US" dirty="0" err="1">
                <a:cs typeface="Courier New" panose="02070309020205020404" pitchFamily="49" charset="0"/>
              </a:rPr>
              <a:t>nhánh</a:t>
            </a:r>
            <a:r>
              <a:rPr lang="en-US" dirty="0">
                <a:cs typeface="Courier New" panose="02070309020205020404" pitchFamily="49" charset="0"/>
              </a:rPr>
              <a:t> </a:t>
            </a:r>
            <a:r>
              <a:rPr lang="en-US" dirty="0" err="1">
                <a:cs typeface="Courier New" panose="02070309020205020404" pitchFamily="49" charset="0"/>
              </a:rPr>
              <a:t>đó</a:t>
            </a:r>
            <a:r>
              <a:rPr lang="en-US" dirty="0">
                <a:cs typeface="Courier New" panose="02070309020205020404" pitchFamily="49" charset="0"/>
              </a:rPr>
              <a:t> </a:t>
            </a:r>
            <a:r>
              <a:rPr lang="en-US" dirty="0" err="1">
                <a:cs typeface="Courier New" panose="02070309020205020404" pitchFamily="49" charset="0"/>
              </a:rPr>
              <a:t>cho</a:t>
            </a:r>
            <a:r>
              <a:rPr lang="en-US" dirty="0">
                <a:cs typeface="Courier New" panose="02070309020205020404" pitchFamily="49" charset="0"/>
              </a:rPr>
              <a:t> </a:t>
            </a:r>
            <a:r>
              <a:rPr lang="en-US" dirty="0" err="1">
                <a:cs typeface="Courier New" panose="02070309020205020404" pitchFamily="49" charset="0"/>
              </a:rPr>
              <a:t>nhánh</a:t>
            </a:r>
            <a:r>
              <a:rPr lang="en-US" dirty="0">
                <a:cs typeface="Courier New" panose="02070309020205020404" pitchFamily="49" charset="0"/>
              </a:rPr>
              <a:t> </a:t>
            </a:r>
            <a:r>
              <a:rPr lang="en-US" dirty="0">
                <a:latin typeface="Courier New" panose="02070309020205020404" pitchFamily="49" charset="0"/>
                <a:cs typeface="Courier New" panose="02070309020205020404" pitchFamily="49" charset="0"/>
              </a:rPr>
              <a:t>master, </a:t>
            </a:r>
            <a:r>
              <a:rPr lang="en-US" dirty="0" err="1">
                <a:cs typeface="Courier New" panose="02070309020205020404" pitchFamily="49" charset="0"/>
              </a:rPr>
              <a:t>chúng</a:t>
            </a:r>
            <a:r>
              <a:rPr lang="en-US" dirty="0">
                <a:cs typeface="Courier New" panose="02070309020205020404" pitchFamily="49" charset="0"/>
              </a:rPr>
              <a:t> ta </a:t>
            </a:r>
            <a:r>
              <a:rPr lang="en-US" dirty="0" err="1">
                <a:cs typeface="Courier New" panose="02070309020205020404" pitchFamily="49" charset="0"/>
              </a:rPr>
              <a:t>theo</a:t>
            </a:r>
            <a:r>
              <a:rPr lang="en-US" dirty="0">
                <a:cs typeface="Courier New" panose="02070309020205020404" pitchFamily="49" charset="0"/>
              </a:rPr>
              <a:t> </a:t>
            </a:r>
            <a:r>
              <a:rPr lang="en-US" dirty="0" err="1">
                <a:cs typeface="Courier New" panose="02070309020205020404" pitchFamily="49" charset="0"/>
              </a:rPr>
              <a:t>các</a:t>
            </a:r>
            <a:r>
              <a:rPr lang="en-US" dirty="0">
                <a:cs typeface="Courier New" panose="02070309020205020404" pitchFamily="49" charset="0"/>
              </a:rPr>
              <a:t> </a:t>
            </a:r>
            <a:r>
              <a:rPr lang="en-US" dirty="0" err="1">
                <a:cs typeface="Courier New" panose="02070309020205020404" pitchFamily="49" charset="0"/>
              </a:rPr>
              <a:t>bước</a:t>
            </a:r>
            <a:r>
              <a:rPr lang="en-US" dirty="0">
                <a:cs typeface="Courier New" panose="02070309020205020404" pitchFamily="49" charset="0"/>
              </a:rPr>
              <a:t> </a:t>
            </a:r>
            <a:r>
              <a:rPr lang="en-US" dirty="0" err="1">
                <a:cs typeface="Courier New" panose="02070309020205020404" pitchFamily="49" charset="0"/>
              </a:rPr>
              <a:t>sau</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471961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Chuyển</a:t>
            </a:r>
            <a:r>
              <a:rPr lang="en-US" dirty="0"/>
              <a:t> </a:t>
            </a:r>
            <a:r>
              <a:rPr lang="en-US" dirty="0" err="1"/>
              <a:t>về</a:t>
            </a:r>
            <a:r>
              <a:rPr lang="en-US" dirty="0"/>
              <a:t> master</a:t>
            </a:r>
          </a:p>
        </p:txBody>
      </p:sp>
      <p:sp>
        <p:nvSpPr>
          <p:cNvPr id="3" name="Content Placeholder 2"/>
          <p:cNvSpPr>
            <a:spLocks noGrp="1"/>
          </p:cNvSpPr>
          <p:nvPr>
            <p:ph idx="1"/>
          </p:nvPr>
        </p:nvSpPr>
        <p:spPr/>
        <p:txBody>
          <a:bodyPr/>
          <a:lstStyle/>
          <a:p>
            <a:r>
              <a:rPr lang="en-US" dirty="0"/>
              <a:t>1. </a:t>
            </a:r>
            <a:r>
              <a:rPr lang="en-US" dirty="0" err="1"/>
              <a:t>Chuyển</a:t>
            </a:r>
            <a:r>
              <a:rPr lang="en-US" dirty="0"/>
              <a:t> </a:t>
            </a:r>
            <a:r>
              <a:rPr lang="en-US" dirty="0" err="1"/>
              <a:t>về</a:t>
            </a:r>
            <a:r>
              <a:rPr lang="en-US" dirty="0"/>
              <a:t> </a:t>
            </a:r>
            <a:r>
              <a:rPr lang="en-US" dirty="0" err="1"/>
              <a:t>nhánh</a:t>
            </a:r>
            <a:r>
              <a:rPr lang="en-US" dirty="0"/>
              <a:t> </a:t>
            </a:r>
            <a:r>
              <a:rPr lang="en-US" dirty="0">
                <a:latin typeface="Courier New" panose="02070309020205020404" pitchFamily="49" charset="0"/>
                <a:cs typeface="Courier New" panose="02070309020205020404" pitchFamily="49" charset="0"/>
              </a:rPr>
              <a:t>master: git checkout master</a:t>
            </a: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pPr>
              <a:lnSpc>
                <a:spcPct val="150000"/>
              </a:lnSpc>
            </a:pPr>
            <a:r>
              <a:rPr lang="en-US" dirty="0"/>
              <a:t>Sau </a:t>
            </a:r>
            <a:r>
              <a:rPr lang="en-US" dirty="0" err="1"/>
              <a:t>đó</a:t>
            </a:r>
            <a:r>
              <a:rPr lang="en-US" dirty="0"/>
              <a:t> merge </a:t>
            </a:r>
            <a:r>
              <a:rPr lang="en-US" dirty="0" err="1"/>
              <a:t>nhánh</a:t>
            </a:r>
            <a:r>
              <a:rPr lang="en-US" dirty="0"/>
              <a:t> </a:t>
            </a:r>
            <a:r>
              <a:rPr lang="en-US" dirty="0" err="1"/>
              <a:t>vào</a:t>
            </a:r>
            <a:r>
              <a:rPr lang="en-US" dirty="0"/>
              <a:t> </a:t>
            </a:r>
            <a:r>
              <a:rPr lang="en-US" dirty="0" err="1"/>
              <a:t>nhánh</a:t>
            </a:r>
            <a:r>
              <a:rPr lang="en-US" dirty="0"/>
              <a:t> </a:t>
            </a:r>
            <a:r>
              <a:rPr lang="en-US" dirty="0">
                <a:latin typeface="Courier New" panose="02070309020205020404" pitchFamily="49" charset="0"/>
                <a:cs typeface="Courier New" panose="02070309020205020404" pitchFamily="49" charset="0"/>
              </a:rPr>
              <a:t>master: Git merge &lt;</a:t>
            </a:r>
            <a:r>
              <a:rPr lang="en-US" dirty="0" err="1">
                <a:latin typeface="Courier New" panose="02070309020205020404" pitchFamily="49" charset="0"/>
                <a:cs typeface="Courier New" panose="02070309020205020404" pitchFamily="49" charset="0"/>
              </a:rPr>
              <a:t>tên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nhánh</a:t>
            </a:r>
            <a:r>
              <a:rPr lang="en-US" dirty="0">
                <a:latin typeface="Courier New" panose="02070309020205020404" pitchFamily="49" charset="0"/>
                <a:cs typeface="Courier New" panose="02070309020205020404" pitchFamily="49" charset="0"/>
              </a:rPr>
              <a:t>&gt;</a:t>
            </a:r>
          </a:p>
        </p:txBody>
      </p:sp>
      <p:pic>
        <p:nvPicPr>
          <p:cNvPr id="4" name="Picture 3">
            <a:extLst>
              <a:ext uri="{FF2B5EF4-FFF2-40B4-BE49-F238E27FC236}">
                <a16:creationId xmlns:a16="http://schemas.microsoft.com/office/drawing/2014/main" id="{A17E2CC6-8104-F14D-B51B-79511BD87E8D}"/>
              </a:ext>
            </a:extLst>
          </p:cNvPr>
          <p:cNvPicPr>
            <a:picLocks noChangeAspect="1"/>
          </p:cNvPicPr>
          <p:nvPr/>
        </p:nvPicPr>
        <p:blipFill>
          <a:blip r:embed="rId2"/>
          <a:stretch>
            <a:fillRect/>
          </a:stretch>
        </p:blipFill>
        <p:spPr>
          <a:xfrm>
            <a:off x="1752600" y="2209800"/>
            <a:ext cx="5422900" cy="1092200"/>
          </a:xfrm>
          <a:prstGeom prst="rect">
            <a:avLst/>
          </a:prstGeom>
        </p:spPr>
      </p:pic>
      <p:pic>
        <p:nvPicPr>
          <p:cNvPr id="6" name="Picture 5">
            <a:extLst>
              <a:ext uri="{FF2B5EF4-FFF2-40B4-BE49-F238E27FC236}">
                <a16:creationId xmlns:a16="http://schemas.microsoft.com/office/drawing/2014/main" id="{B1BB4C00-82C1-754A-9D3F-54BABFE2EB8B}"/>
              </a:ext>
            </a:extLst>
          </p:cNvPr>
          <p:cNvPicPr>
            <a:picLocks noChangeAspect="1"/>
          </p:cNvPicPr>
          <p:nvPr/>
        </p:nvPicPr>
        <p:blipFill>
          <a:blip r:embed="rId3"/>
          <a:stretch>
            <a:fillRect/>
          </a:stretch>
        </p:blipFill>
        <p:spPr>
          <a:xfrm>
            <a:off x="2370137" y="4724400"/>
            <a:ext cx="4403725" cy="2004260"/>
          </a:xfrm>
          <a:prstGeom prst="rect">
            <a:avLst/>
          </a:prstGeom>
        </p:spPr>
      </p:pic>
    </p:spTree>
    <p:extLst>
      <p:ext uri="{BB962C8B-B14F-4D97-AF65-F5344CB8AC3E}">
        <p14:creationId xmlns:p14="http://schemas.microsoft.com/office/powerpoint/2010/main" val="19169762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 branch</a:t>
            </a:r>
          </a:p>
        </p:txBody>
      </p:sp>
      <p:sp>
        <p:nvSpPr>
          <p:cNvPr id="3" name="Content Placeholder 2"/>
          <p:cNvSpPr>
            <a:spLocks noGrp="1"/>
          </p:cNvSpPr>
          <p:nvPr>
            <p:ph idx="1"/>
          </p:nvPr>
        </p:nvSpPr>
        <p:spPr/>
        <p:txBody>
          <a:bodyPr/>
          <a:lstStyle/>
          <a:p>
            <a:r>
              <a:rPr lang="en-US" dirty="0"/>
              <a:t>Sau </a:t>
            </a:r>
            <a:r>
              <a:rPr lang="en-US" dirty="0" err="1"/>
              <a:t>khi</a:t>
            </a:r>
            <a:r>
              <a:rPr lang="en-US" dirty="0"/>
              <a:t> merge, </a:t>
            </a:r>
            <a:r>
              <a:rPr lang="en-US" dirty="0" err="1"/>
              <a:t>chúng</a:t>
            </a:r>
            <a:r>
              <a:rPr lang="en-US" dirty="0"/>
              <a:t> ta </a:t>
            </a:r>
            <a:r>
              <a:rPr lang="en-US" dirty="0" err="1"/>
              <a:t>sẽ</a:t>
            </a:r>
            <a:r>
              <a:rPr lang="en-US" dirty="0"/>
              <a:t> </a:t>
            </a:r>
            <a:r>
              <a:rPr lang="en-US" dirty="0" err="1"/>
              <a:t>cần</a:t>
            </a:r>
            <a:r>
              <a:rPr lang="en-US" dirty="0"/>
              <a:t> push </a:t>
            </a:r>
            <a:r>
              <a:rPr lang="en-US" dirty="0" err="1"/>
              <a:t>lên</a:t>
            </a:r>
            <a:r>
              <a:rPr lang="en-US" dirty="0"/>
              <a:t> master </a:t>
            </a:r>
            <a:r>
              <a:rPr lang="en-US" dirty="0" err="1"/>
              <a:t>một</a:t>
            </a:r>
            <a:r>
              <a:rPr lang="en-US" dirty="0"/>
              <a:t> </a:t>
            </a:r>
            <a:r>
              <a:rPr lang="en-US" dirty="0" err="1"/>
              <a:t>lần</a:t>
            </a:r>
            <a:r>
              <a:rPr lang="en-US" dirty="0"/>
              <a:t> </a:t>
            </a:r>
            <a:r>
              <a:rPr lang="en-US" dirty="0" err="1"/>
              <a:t>nữa</a:t>
            </a:r>
            <a:r>
              <a:rPr lang="en-US" dirty="0"/>
              <a:t> do merge </a:t>
            </a:r>
            <a:r>
              <a:rPr lang="en-US" dirty="0" err="1"/>
              <a:t>sẽ</a:t>
            </a:r>
            <a:r>
              <a:rPr lang="en-US" dirty="0"/>
              <a:t> </a:t>
            </a:r>
            <a:r>
              <a:rPr lang="en-US" dirty="0" err="1"/>
              <a:t>tạo</a:t>
            </a:r>
            <a:r>
              <a:rPr lang="en-US" dirty="0"/>
              <a:t> ra </a:t>
            </a:r>
            <a:r>
              <a:rPr lang="en-US" dirty="0" err="1"/>
              <a:t>một</a:t>
            </a:r>
            <a:r>
              <a:rPr lang="en-US" dirty="0"/>
              <a:t> commit. Push </a:t>
            </a:r>
            <a:r>
              <a:rPr lang="en-US" dirty="0" err="1"/>
              <a:t>lên</a:t>
            </a:r>
            <a:r>
              <a:rPr lang="en-US" dirty="0"/>
              <a:t> master </a:t>
            </a:r>
            <a:r>
              <a:rPr lang="en-US" dirty="0" err="1"/>
              <a:t>để</a:t>
            </a:r>
            <a:r>
              <a:rPr lang="en-US" dirty="0"/>
              <a:t> </a:t>
            </a:r>
            <a:r>
              <a:rPr lang="en-US" dirty="0" err="1"/>
              <a:t>cập</a:t>
            </a:r>
            <a:r>
              <a:rPr lang="en-US" dirty="0"/>
              <a:t> </a:t>
            </a:r>
            <a:r>
              <a:rPr lang="en-US" dirty="0" err="1"/>
              <a:t>nhật</a:t>
            </a:r>
            <a:r>
              <a:rPr lang="en-US" dirty="0"/>
              <a:t> </a:t>
            </a:r>
            <a:r>
              <a:rPr lang="en-US" dirty="0" err="1"/>
              <a:t>nhánh</a:t>
            </a:r>
            <a:r>
              <a:rPr lang="en-US" dirty="0"/>
              <a:t> master </a:t>
            </a:r>
            <a:r>
              <a:rPr lang="en-US" dirty="0" err="1"/>
              <a:t>với</a:t>
            </a:r>
            <a:r>
              <a:rPr lang="en-US" dirty="0"/>
              <a:t> code </a:t>
            </a:r>
            <a:r>
              <a:rPr lang="en-US" dirty="0" err="1"/>
              <a:t>ở</a:t>
            </a:r>
            <a:r>
              <a:rPr lang="en-US" dirty="0"/>
              <a:t> local branch</a:t>
            </a:r>
          </a:p>
          <a:p>
            <a:endParaRPr lang="en-US" dirty="0"/>
          </a:p>
          <a:p>
            <a:endParaRPr lang="en-US" dirty="0"/>
          </a:p>
          <a:p>
            <a:endParaRPr lang="en-US" dirty="0"/>
          </a:p>
          <a:p>
            <a:endParaRPr lang="en-US" dirty="0"/>
          </a:p>
          <a:p>
            <a:endParaRPr lang="en-US" dirty="0"/>
          </a:p>
          <a:p>
            <a:r>
              <a:rPr lang="en-US" dirty="0" err="1"/>
              <a:t>Trong</a:t>
            </a:r>
            <a:r>
              <a:rPr lang="en-US" dirty="0"/>
              <a:t> </a:t>
            </a:r>
            <a:r>
              <a:rPr lang="en-US" dirty="0" err="1"/>
              <a:t>trường</a:t>
            </a:r>
            <a:r>
              <a:rPr lang="en-US" dirty="0"/>
              <a:t> </a:t>
            </a:r>
            <a:r>
              <a:rPr lang="en-US" dirty="0" err="1"/>
              <a:t>hợp</a:t>
            </a:r>
            <a:r>
              <a:rPr lang="en-US" dirty="0"/>
              <a:t> </a:t>
            </a:r>
            <a:r>
              <a:rPr lang="en-US" dirty="0" err="1"/>
              <a:t>muốn</a:t>
            </a:r>
            <a:r>
              <a:rPr lang="en-US" dirty="0"/>
              <a:t> </a:t>
            </a:r>
            <a:r>
              <a:rPr lang="en-US" dirty="0" err="1"/>
              <a:t>xóa</a:t>
            </a:r>
            <a:r>
              <a:rPr lang="en-US" dirty="0"/>
              <a:t> branch local </a:t>
            </a:r>
            <a:r>
              <a:rPr lang="en-US" dirty="0" err="1"/>
              <a:t>sau</a:t>
            </a:r>
            <a:r>
              <a:rPr lang="en-US" dirty="0"/>
              <a:t> </a:t>
            </a:r>
            <a:r>
              <a:rPr lang="en-US" dirty="0" err="1"/>
              <a:t>khi</a:t>
            </a:r>
            <a:r>
              <a:rPr lang="en-US" dirty="0"/>
              <a:t> </a:t>
            </a:r>
            <a:r>
              <a:rPr lang="en-US" dirty="0" err="1"/>
              <a:t>xong</a:t>
            </a:r>
            <a:r>
              <a:rPr lang="en-US" dirty="0"/>
              <a:t> </a:t>
            </a:r>
            <a:r>
              <a:rPr lang="en-US" dirty="0" err="1"/>
              <a:t>một</a:t>
            </a:r>
            <a:r>
              <a:rPr lang="en-US" dirty="0"/>
              <a:t> task </a:t>
            </a:r>
            <a:r>
              <a:rPr lang="en-US" dirty="0" err="1"/>
              <a:t>chúng</a:t>
            </a:r>
            <a:r>
              <a:rPr lang="en-US" dirty="0"/>
              <a:t> ta </a:t>
            </a:r>
            <a:r>
              <a:rPr lang="en-US" dirty="0" err="1"/>
              <a:t>dùng</a:t>
            </a:r>
            <a:r>
              <a:rPr lang="en-US" dirty="0"/>
              <a:t> </a:t>
            </a:r>
            <a:r>
              <a:rPr lang="en-US" dirty="0" err="1"/>
              <a:t>câu</a:t>
            </a:r>
            <a:r>
              <a:rPr lang="en-US" dirty="0"/>
              <a:t> </a:t>
            </a:r>
            <a:r>
              <a:rPr lang="en-US" dirty="0" err="1"/>
              <a:t>lệnh</a:t>
            </a:r>
            <a:endParaRPr lang="en-US" dirty="0"/>
          </a:p>
        </p:txBody>
      </p:sp>
      <p:pic>
        <p:nvPicPr>
          <p:cNvPr id="5" name="Picture 4">
            <a:extLst>
              <a:ext uri="{FF2B5EF4-FFF2-40B4-BE49-F238E27FC236}">
                <a16:creationId xmlns:a16="http://schemas.microsoft.com/office/drawing/2014/main" id="{AA295289-FA0E-DD4E-8C92-317E255DF0E9}"/>
              </a:ext>
            </a:extLst>
          </p:cNvPr>
          <p:cNvPicPr>
            <a:picLocks noChangeAspect="1"/>
          </p:cNvPicPr>
          <p:nvPr/>
        </p:nvPicPr>
        <p:blipFill>
          <a:blip r:embed="rId2"/>
          <a:stretch>
            <a:fillRect/>
          </a:stretch>
        </p:blipFill>
        <p:spPr>
          <a:xfrm>
            <a:off x="1736725" y="2761740"/>
            <a:ext cx="5670550" cy="1810260"/>
          </a:xfrm>
          <a:prstGeom prst="rect">
            <a:avLst/>
          </a:prstGeom>
        </p:spPr>
      </p:pic>
      <p:pic>
        <p:nvPicPr>
          <p:cNvPr id="6" name="Picture 5">
            <a:extLst>
              <a:ext uri="{FF2B5EF4-FFF2-40B4-BE49-F238E27FC236}">
                <a16:creationId xmlns:a16="http://schemas.microsoft.com/office/drawing/2014/main" id="{7AF5A209-20A3-084A-BA70-1CB239C291FB}"/>
              </a:ext>
            </a:extLst>
          </p:cNvPr>
          <p:cNvPicPr>
            <a:picLocks noChangeAspect="1"/>
          </p:cNvPicPr>
          <p:nvPr/>
        </p:nvPicPr>
        <p:blipFill>
          <a:blip r:embed="rId3"/>
          <a:stretch>
            <a:fillRect/>
          </a:stretch>
        </p:blipFill>
        <p:spPr>
          <a:xfrm>
            <a:off x="2308225" y="5570794"/>
            <a:ext cx="4527550" cy="1162937"/>
          </a:xfrm>
          <a:prstGeom prst="rect">
            <a:avLst/>
          </a:prstGeom>
        </p:spPr>
      </p:pic>
    </p:spTree>
    <p:extLst>
      <p:ext uri="{BB962C8B-B14F-4D97-AF65-F5344CB8AC3E}">
        <p14:creationId xmlns:p14="http://schemas.microsoft.com/office/powerpoint/2010/main" val="398454927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Further reading</a:t>
            </a:r>
          </a:p>
        </p:txBody>
      </p:sp>
      <p:sp>
        <p:nvSpPr>
          <p:cNvPr id="3" name="Content Placeholder 2"/>
          <p:cNvSpPr>
            <a:spLocks noGrp="1"/>
          </p:cNvSpPr>
          <p:nvPr>
            <p:ph idx="1"/>
          </p:nvPr>
        </p:nvSpPr>
        <p:spPr/>
        <p:txBody>
          <a:bodyPr/>
          <a:lstStyle/>
          <a:p>
            <a:r>
              <a:rPr lang="en-US" dirty="0">
                <a:hlinkClick r:id="rId2"/>
              </a:rPr>
              <a:t>https://git-scm.com/book/en/v2/Getting-Started-About-Version-Control</a:t>
            </a:r>
            <a:endParaRPr lang="en-US" dirty="0"/>
          </a:p>
          <a:p>
            <a:endParaRPr lang="en-US" dirty="0"/>
          </a:p>
          <a:p>
            <a:endParaRPr lang="en-US" dirty="0"/>
          </a:p>
          <a:p>
            <a:r>
              <a:rPr lang="en-US" dirty="0"/>
              <a:t>Interactive tutorial</a:t>
            </a:r>
          </a:p>
          <a:p>
            <a:pPr marL="114300" indent="0">
              <a:buNone/>
            </a:pPr>
            <a:r>
              <a:rPr lang="en-US" dirty="0">
                <a:hlinkClick r:id="rId3"/>
              </a:rPr>
              <a:t>http://learngitbranching.js.org/</a:t>
            </a:r>
            <a:endParaRPr lang="en-US" dirty="0"/>
          </a:p>
          <a:p>
            <a:pPr marL="114300" indent="0">
              <a:buNone/>
            </a:pPr>
            <a:endParaRPr lang="en-US" dirty="0"/>
          </a:p>
          <a:p>
            <a:endParaRPr lang="en-US" dirty="0"/>
          </a:p>
        </p:txBody>
      </p:sp>
    </p:spTree>
    <p:extLst>
      <p:ext uri="{BB962C8B-B14F-4D97-AF65-F5344CB8AC3E}">
        <p14:creationId xmlns:p14="http://schemas.microsoft.com/office/powerpoint/2010/main" val="10490980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a:t>
            </a:r>
          </a:p>
        </p:txBody>
      </p:sp>
      <p:sp>
        <p:nvSpPr>
          <p:cNvPr id="3" name="Content Placeholder 2"/>
          <p:cNvSpPr>
            <a:spLocks noGrp="1"/>
          </p:cNvSpPr>
          <p:nvPr>
            <p:ph idx="1"/>
          </p:nvPr>
        </p:nvSpPr>
        <p:spPr/>
        <p:txBody>
          <a:bodyPr/>
          <a:lstStyle/>
          <a:p>
            <a:r>
              <a:rPr lang="en-US" dirty="0"/>
              <a:t>Tiến hành thực hành push project trên GIT</a:t>
            </a:r>
          </a:p>
        </p:txBody>
      </p:sp>
    </p:spTree>
    <p:extLst>
      <p:ext uri="{BB962C8B-B14F-4D97-AF65-F5344CB8AC3E}">
        <p14:creationId xmlns:p14="http://schemas.microsoft.com/office/powerpoint/2010/main" val="31180287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33400" y="2437606"/>
            <a:ext cx="7543800" cy="1982787"/>
          </a:xfrm>
        </p:spPr>
        <p:txBody>
          <a:bodyPr/>
          <a:lstStyle/>
          <a:p>
            <a:pPr algn="ctr"/>
            <a:r>
              <a:rPr lang="en-US" dirty="0" err="1"/>
              <a:t>Github</a:t>
            </a:r>
            <a:r>
              <a:rPr lang="en-US" dirty="0"/>
              <a:t> Page (Optional)</a:t>
            </a:r>
          </a:p>
        </p:txBody>
      </p:sp>
    </p:spTree>
    <p:extLst>
      <p:ext uri="{BB962C8B-B14F-4D97-AF65-F5344CB8AC3E}">
        <p14:creationId xmlns:p14="http://schemas.microsoft.com/office/powerpoint/2010/main" val="217193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2.1 </a:t>
            </a:r>
            <a:r>
              <a:rPr lang="en-US" dirty="0" err="1"/>
              <a:t>Lợi</a:t>
            </a:r>
            <a:r>
              <a:rPr lang="en-US" dirty="0"/>
              <a:t> </a:t>
            </a:r>
            <a:r>
              <a:rPr lang="en-US" dirty="0" err="1"/>
              <a:t>ích</a:t>
            </a:r>
            <a:r>
              <a:rPr lang="en-US" dirty="0"/>
              <a:t> </a:t>
            </a:r>
            <a:r>
              <a:rPr lang="en-US" dirty="0" err="1"/>
              <a:t>của</a:t>
            </a:r>
            <a:r>
              <a:rPr lang="en-US" dirty="0"/>
              <a:t> GIT</a:t>
            </a:r>
          </a:p>
        </p:txBody>
      </p:sp>
      <p:sp>
        <p:nvSpPr>
          <p:cNvPr id="3" name="Content Placeholder 2"/>
          <p:cNvSpPr>
            <a:spLocks noGrp="1"/>
          </p:cNvSpPr>
          <p:nvPr>
            <p:ph idx="1"/>
          </p:nvPr>
        </p:nvSpPr>
        <p:spPr/>
        <p:txBody>
          <a:bodyPr/>
          <a:lstStyle/>
          <a:p>
            <a:r>
              <a:rPr lang="en-US" dirty="0" err="1"/>
              <a:t>Miễn</a:t>
            </a:r>
            <a:r>
              <a:rPr lang="en-US" dirty="0"/>
              <a:t> </a:t>
            </a:r>
            <a:r>
              <a:rPr lang="en-US" dirty="0" err="1"/>
              <a:t>phí</a:t>
            </a:r>
            <a:endParaRPr lang="en-US" dirty="0"/>
          </a:p>
          <a:p>
            <a:endParaRPr lang="en-US" dirty="0"/>
          </a:p>
          <a:p>
            <a:r>
              <a:rPr lang="en-US" dirty="0" err="1"/>
              <a:t>Mã</a:t>
            </a:r>
            <a:r>
              <a:rPr lang="en-US" dirty="0"/>
              <a:t> </a:t>
            </a:r>
            <a:r>
              <a:rPr lang="en-US" dirty="0" err="1"/>
              <a:t>nguồn</a:t>
            </a:r>
            <a:r>
              <a:rPr lang="en-US" dirty="0"/>
              <a:t> </a:t>
            </a:r>
            <a:r>
              <a:rPr lang="en-US" dirty="0" err="1"/>
              <a:t>mở</a:t>
            </a:r>
            <a:r>
              <a:rPr lang="en-US" dirty="0"/>
              <a:t> </a:t>
            </a:r>
            <a:r>
              <a:rPr lang="en-US" dirty="0" err="1"/>
              <a:t>với</a:t>
            </a:r>
            <a:r>
              <a:rPr lang="en-US" dirty="0"/>
              <a:t> dung </a:t>
            </a:r>
            <a:r>
              <a:rPr lang="en-US" dirty="0" err="1"/>
              <a:t>lượng</a:t>
            </a:r>
            <a:r>
              <a:rPr lang="en-US" dirty="0"/>
              <a:t> </a:t>
            </a:r>
            <a:r>
              <a:rPr lang="en-US" dirty="0" err="1"/>
              <a:t>nhẹ</a:t>
            </a:r>
            <a:endParaRPr lang="en-US" dirty="0"/>
          </a:p>
          <a:p>
            <a:endParaRPr lang="en-US" dirty="0"/>
          </a:p>
          <a:p>
            <a:r>
              <a:rPr lang="en-US" dirty="0"/>
              <a:t>An </a:t>
            </a:r>
            <a:r>
              <a:rPr lang="en-US" dirty="0" err="1"/>
              <a:t>toàn</a:t>
            </a:r>
            <a:endParaRPr lang="en-US" dirty="0"/>
          </a:p>
          <a:p>
            <a:endParaRPr lang="en-US" dirty="0"/>
          </a:p>
          <a:p>
            <a:r>
              <a:rPr lang="en-US" dirty="0" err="1"/>
              <a:t>Không</a:t>
            </a:r>
            <a:r>
              <a:rPr lang="en-US" dirty="0"/>
              <a:t> </a:t>
            </a:r>
            <a:r>
              <a:rPr lang="en-US" dirty="0" err="1"/>
              <a:t>cần</a:t>
            </a:r>
            <a:r>
              <a:rPr lang="en-US" dirty="0"/>
              <a:t> </a:t>
            </a:r>
            <a:r>
              <a:rPr lang="en-US" dirty="0" err="1"/>
              <a:t>yêu</a:t>
            </a:r>
            <a:r>
              <a:rPr lang="en-US" dirty="0"/>
              <a:t> </a:t>
            </a:r>
            <a:r>
              <a:rPr lang="en-US" dirty="0" err="1"/>
              <a:t>cầu</a:t>
            </a:r>
            <a:r>
              <a:rPr lang="en-US" dirty="0"/>
              <a:t> </a:t>
            </a:r>
            <a:r>
              <a:rPr lang="en-US" dirty="0" err="1"/>
              <a:t>phần</a:t>
            </a:r>
            <a:r>
              <a:rPr lang="en-US" dirty="0"/>
              <a:t> </a:t>
            </a:r>
            <a:r>
              <a:rPr lang="en-US" dirty="0" err="1"/>
              <a:t>cứng</a:t>
            </a:r>
            <a:r>
              <a:rPr lang="en-US" dirty="0"/>
              <a:t> </a:t>
            </a:r>
            <a:r>
              <a:rPr lang="en-US" dirty="0" err="1"/>
              <a:t>cao</a:t>
            </a:r>
            <a:endParaRPr lang="en-US" dirty="0"/>
          </a:p>
        </p:txBody>
      </p:sp>
    </p:spTree>
    <p:extLst>
      <p:ext uri="{BB962C8B-B14F-4D97-AF65-F5344CB8AC3E}">
        <p14:creationId xmlns:p14="http://schemas.microsoft.com/office/powerpoint/2010/main" val="113221490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Github</a:t>
            </a:r>
            <a:r>
              <a:rPr lang="en-US" dirty="0"/>
              <a:t> Page</a:t>
            </a:r>
          </a:p>
        </p:txBody>
      </p:sp>
      <p:sp>
        <p:nvSpPr>
          <p:cNvPr id="3" name="Content Placeholder 2"/>
          <p:cNvSpPr>
            <a:spLocks noGrp="1"/>
          </p:cNvSpPr>
          <p:nvPr>
            <p:ph idx="1"/>
          </p:nvPr>
        </p:nvSpPr>
        <p:spPr/>
        <p:txBody>
          <a:bodyPr>
            <a:normAutofit fontScale="92500" lnSpcReduction="10000"/>
          </a:bodyPr>
          <a:lstStyle/>
          <a:p>
            <a:pPr>
              <a:lnSpc>
                <a:spcPct val="150000"/>
              </a:lnSpc>
            </a:pPr>
            <a:r>
              <a:rPr lang="en-US" dirty="0" err="1"/>
              <a:t>Github</a:t>
            </a:r>
            <a:r>
              <a:rPr lang="en-US" dirty="0"/>
              <a:t> page </a:t>
            </a:r>
            <a:r>
              <a:rPr lang="en-US" dirty="0" err="1"/>
              <a:t>được</a:t>
            </a:r>
            <a:r>
              <a:rPr lang="en-US" dirty="0"/>
              <a:t> </a:t>
            </a:r>
            <a:r>
              <a:rPr lang="en-US" dirty="0" err="1"/>
              <a:t>tích</a:t>
            </a:r>
            <a:r>
              <a:rPr lang="en-US" dirty="0"/>
              <a:t> </a:t>
            </a:r>
            <a:r>
              <a:rPr lang="en-US" dirty="0" err="1"/>
              <a:t>hợp</a:t>
            </a:r>
            <a:r>
              <a:rPr lang="en-US" dirty="0"/>
              <a:t> </a:t>
            </a:r>
            <a:r>
              <a:rPr lang="en-US" dirty="0" err="1"/>
              <a:t>trong</a:t>
            </a:r>
            <a:r>
              <a:rPr lang="en-US" dirty="0"/>
              <a:t> </a:t>
            </a:r>
            <a:r>
              <a:rPr lang="en-US" dirty="0" err="1"/>
              <a:t>Github</a:t>
            </a:r>
            <a:r>
              <a:rPr lang="en-US" dirty="0"/>
              <a:t>, </a:t>
            </a:r>
            <a:r>
              <a:rPr lang="en-US" dirty="0" err="1"/>
              <a:t>cho</a:t>
            </a:r>
            <a:r>
              <a:rPr lang="en-US" dirty="0"/>
              <a:t> </a:t>
            </a:r>
            <a:r>
              <a:rPr lang="en-US" dirty="0" err="1"/>
              <a:t>phép</a:t>
            </a:r>
            <a:r>
              <a:rPr lang="en-US" dirty="0"/>
              <a:t> </a:t>
            </a:r>
            <a:r>
              <a:rPr lang="en-US" dirty="0" err="1"/>
              <a:t>triển</a:t>
            </a:r>
            <a:r>
              <a:rPr lang="en-US" dirty="0"/>
              <a:t> </a:t>
            </a:r>
            <a:r>
              <a:rPr lang="en-US" dirty="0" err="1"/>
              <a:t>khai</a:t>
            </a:r>
            <a:r>
              <a:rPr lang="en-US" dirty="0"/>
              <a:t> </a:t>
            </a:r>
            <a:r>
              <a:rPr lang="en-US" dirty="0" err="1"/>
              <a:t>trang</a:t>
            </a:r>
            <a:r>
              <a:rPr lang="en-US" dirty="0"/>
              <a:t> web </a:t>
            </a:r>
            <a:r>
              <a:rPr lang="en-US" dirty="0" err="1"/>
              <a:t>tĩnh</a:t>
            </a:r>
            <a:r>
              <a:rPr lang="en-US" dirty="0"/>
              <a:t> (</a:t>
            </a:r>
            <a:r>
              <a:rPr lang="en-US" dirty="0" err="1"/>
              <a:t>không</a:t>
            </a:r>
            <a:r>
              <a:rPr lang="en-US" dirty="0"/>
              <a:t> </a:t>
            </a:r>
            <a:r>
              <a:rPr lang="en-US" dirty="0" err="1"/>
              <a:t>sử</a:t>
            </a:r>
            <a:r>
              <a:rPr lang="en-US" dirty="0"/>
              <a:t> dung </a:t>
            </a:r>
            <a:r>
              <a:rPr lang="en-US" dirty="0" err="1"/>
              <a:t>db</a:t>
            </a:r>
            <a:r>
              <a:rPr lang="en-US" dirty="0"/>
              <a:t>) </a:t>
            </a:r>
            <a:r>
              <a:rPr lang="en-US" dirty="0" err="1"/>
              <a:t>lên</a:t>
            </a:r>
            <a:r>
              <a:rPr lang="en-US" dirty="0"/>
              <a:t> server.</a:t>
            </a:r>
          </a:p>
          <a:p>
            <a:pPr>
              <a:lnSpc>
                <a:spcPct val="150000"/>
              </a:lnSpc>
            </a:pPr>
            <a:endParaRPr lang="en-US" dirty="0"/>
          </a:p>
          <a:p>
            <a:pPr>
              <a:lnSpc>
                <a:spcPct val="150000"/>
              </a:lnSpc>
            </a:pPr>
            <a:r>
              <a:rPr lang="en-US" dirty="0" err="1"/>
              <a:t>Có</a:t>
            </a:r>
            <a:r>
              <a:rPr lang="en-US" dirty="0"/>
              <a:t> </a:t>
            </a:r>
            <a:r>
              <a:rPr lang="en-US" dirty="0" err="1"/>
              <a:t>đuôi</a:t>
            </a:r>
            <a:r>
              <a:rPr lang="en-US" dirty="0"/>
              <a:t> domain </a:t>
            </a:r>
            <a:r>
              <a:rPr lang="en-US" dirty="0" err="1"/>
              <a:t>là</a:t>
            </a:r>
            <a:r>
              <a:rPr lang="en-US" dirty="0"/>
              <a:t>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github.io</a:t>
            </a:r>
            <a:r>
              <a:rPr lang="en-US" dirty="0">
                <a:latin typeface="Courier New" panose="02070309020205020404" pitchFamily="49" charset="0"/>
                <a:cs typeface="Courier New" panose="02070309020205020404" pitchFamily="49" charset="0"/>
              </a:rPr>
              <a:t> </a:t>
            </a:r>
            <a:r>
              <a:rPr lang="en-US" dirty="0" err="1"/>
              <a:t>để</a:t>
            </a:r>
            <a:r>
              <a:rPr lang="en-US" dirty="0"/>
              <a:t> </a:t>
            </a:r>
            <a:r>
              <a:rPr lang="en-US" dirty="0" err="1"/>
              <a:t>chỉ</a:t>
            </a:r>
            <a:r>
              <a:rPr lang="en-US" dirty="0"/>
              <a:t> </a:t>
            </a:r>
            <a:r>
              <a:rPr lang="en-US" dirty="0" err="1"/>
              <a:t>định</a:t>
            </a:r>
            <a:r>
              <a:rPr lang="en-US" dirty="0"/>
              <a:t> </a:t>
            </a:r>
            <a:r>
              <a:rPr lang="en-US" dirty="0" err="1"/>
              <a:t>đây</a:t>
            </a:r>
            <a:r>
              <a:rPr lang="en-US" dirty="0"/>
              <a:t> </a:t>
            </a:r>
            <a:r>
              <a:rPr lang="en-US" dirty="0" err="1"/>
              <a:t>là</a:t>
            </a:r>
            <a:r>
              <a:rPr lang="en-US" dirty="0"/>
              <a:t> </a:t>
            </a:r>
            <a:r>
              <a:rPr lang="en-US" dirty="0" err="1"/>
              <a:t>trang</a:t>
            </a:r>
            <a:r>
              <a:rPr lang="en-US" dirty="0"/>
              <a:t> </a:t>
            </a:r>
            <a:r>
              <a:rPr lang="en-US" dirty="0" err="1"/>
              <a:t>Github</a:t>
            </a:r>
            <a:r>
              <a:rPr lang="en-US" dirty="0"/>
              <a:t> page</a:t>
            </a:r>
          </a:p>
          <a:p>
            <a:endParaRPr lang="en-US" dirty="0"/>
          </a:p>
          <a:p>
            <a:r>
              <a:rPr lang="en-US" dirty="0" err="1"/>
              <a:t>Github</a:t>
            </a:r>
            <a:r>
              <a:rPr lang="en-US" dirty="0"/>
              <a:t> </a:t>
            </a:r>
            <a:r>
              <a:rPr lang="en-US" dirty="0" err="1"/>
              <a:t>sẽ</a:t>
            </a:r>
            <a:r>
              <a:rPr lang="en-US" dirty="0"/>
              <a:t> </a:t>
            </a:r>
            <a:r>
              <a:rPr lang="en-US" dirty="0" err="1"/>
              <a:t>sử</a:t>
            </a:r>
            <a:r>
              <a:rPr lang="en-US" dirty="0"/>
              <a:t> dung </a:t>
            </a:r>
            <a:r>
              <a:rPr lang="en-US" dirty="0" err="1"/>
              <a:t>nhánh</a:t>
            </a:r>
            <a:r>
              <a:rPr lang="en-US" dirty="0"/>
              <a:t> master </a:t>
            </a:r>
            <a:r>
              <a:rPr lang="en-US" dirty="0" err="1"/>
              <a:t>để</a:t>
            </a:r>
            <a:r>
              <a:rPr lang="en-US" dirty="0"/>
              <a:t> </a:t>
            </a:r>
            <a:r>
              <a:rPr lang="en-US" dirty="0" err="1"/>
              <a:t>tiến</a:t>
            </a:r>
            <a:r>
              <a:rPr lang="en-US" dirty="0"/>
              <a:t> </a:t>
            </a:r>
            <a:r>
              <a:rPr lang="en-US" dirty="0" err="1"/>
              <a:t>hành</a:t>
            </a:r>
            <a:r>
              <a:rPr lang="en-US" dirty="0"/>
              <a:t> deploy site</a:t>
            </a:r>
          </a:p>
          <a:p>
            <a:endParaRPr lang="en-US" dirty="0"/>
          </a:p>
          <a:p>
            <a:pPr>
              <a:lnSpc>
                <a:spcPct val="150000"/>
              </a:lnSpc>
            </a:pPr>
            <a:r>
              <a:rPr lang="en-US" dirty="0"/>
              <a:t>Cho </a:t>
            </a:r>
            <a:r>
              <a:rPr lang="en-US" dirty="0" err="1"/>
              <a:t>phép</a:t>
            </a:r>
            <a:r>
              <a:rPr lang="en-US" dirty="0"/>
              <a:t> deploy </a:t>
            </a:r>
            <a:r>
              <a:rPr lang="en-US" dirty="0" err="1"/>
              <a:t>các</a:t>
            </a:r>
            <a:r>
              <a:rPr lang="en-US" dirty="0"/>
              <a:t> </a:t>
            </a:r>
            <a:r>
              <a:rPr lang="en-US" dirty="0" err="1"/>
              <a:t>trang</a:t>
            </a:r>
            <a:r>
              <a:rPr lang="en-US" dirty="0"/>
              <a:t> web </a:t>
            </a:r>
            <a:r>
              <a:rPr lang="en-US" dirty="0" err="1"/>
              <a:t>tĩnh</a:t>
            </a:r>
            <a:r>
              <a:rPr lang="en-US" dirty="0"/>
              <a:t> bao </a:t>
            </a:r>
            <a:r>
              <a:rPr lang="en-US" dirty="0" err="1"/>
              <a:t>gồm</a:t>
            </a:r>
            <a:r>
              <a:rPr lang="en-US" dirty="0"/>
              <a:t> html/</a:t>
            </a:r>
            <a:r>
              <a:rPr lang="en-US" dirty="0" err="1"/>
              <a:t>css</a:t>
            </a:r>
            <a:r>
              <a:rPr lang="en-US" dirty="0"/>
              <a:t> </a:t>
            </a:r>
            <a:r>
              <a:rPr lang="en-US" dirty="0" err="1"/>
              <a:t>hoặc</a:t>
            </a:r>
            <a:r>
              <a:rPr lang="en-US" dirty="0"/>
              <a:t> </a:t>
            </a:r>
            <a:r>
              <a:rPr lang="en-US" dirty="0" err="1"/>
              <a:t>các</a:t>
            </a:r>
            <a:r>
              <a:rPr lang="en-US" dirty="0"/>
              <a:t> </a:t>
            </a:r>
            <a:r>
              <a:rPr lang="en-US" dirty="0" err="1"/>
              <a:t>trang</a:t>
            </a:r>
            <a:r>
              <a:rPr lang="en-US" dirty="0"/>
              <a:t> </a:t>
            </a:r>
            <a:r>
              <a:rPr lang="en-US" dirty="0" err="1"/>
              <a:t>có</a:t>
            </a:r>
            <a:r>
              <a:rPr lang="en-US" dirty="0"/>
              <a:t> </a:t>
            </a:r>
            <a:r>
              <a:rPr lang="en-US" dirty="0" err="1"/>
              <a:t>sử</a:t>
            </a:r>
            <a:r>
              <a:rPr lang="en-US" dirty="0"/>
              <a:t> dung FE Frameworks/Libraries </a:t>
            </a:r>
            <a:r>
              <a:rPr lang="en-US" dirty="0" err="1"/>
              <a:t>như</a:t>
            </a:r>
            <a:r>
              <a:rPr lang="en-US" dirty="0"/>
              <a:t> React, Vue </a:t>
            </a:r>
            <a:r>
              <a:rPr lang="en-US" dirty="0" err="1"/>
              <a:t>hoặc</a:t>
            </a:r>
            <a:r>
              <a:rPr lang="en-US" dirty="0"/>
              <a:t> Angular</a:t>
            </a:r>
          </a:p>
        </p:txBody>
      </p:sp>
    </p:spTree>
    <p:extLst>
      <p:ext uri="{BB962C8B-B14F-4D97-AF65-F5344CB8AC3E}">
        <p14:creationId xmlns:p14="http://schemas.microsoft.com/office/powerpoint/2010/main" val="1311324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Cách</a:t>
            </a:r>
            <a:r>
              <a:rPr lang="en-US" dirty="0"/>
              <a:t> </a:t>
            </a:r>
            <a:r>
              <a:rPr lang="en-US" dirty="0" err="1"/>
              <a:t>thức</a:t>
            </a:r>
            <a:r>
              <a:rPr lang="en-US" dirty="0"/>
              <a:t> </a:t>
            </a:r>
            <a:r>
              <a:rPr lang="en-US" dirty="0" err="1"/>
              <a:t>triển</a:t>
            </a:r>
            <a:r>
              <a:rPr lang="en-US" dirty="0"/>
              <a:t> </a:t>
            </a:r>
            <a:r>
              <a:rPr lang="en-US" dirty="0" err="1"/>
              <a:t>khai</a:t>
            </a:r>
            <a:endParaRPr lang="en-US" dirty="0"/>
          </a:p>
        </p:txBody>
      </p:sp>
      <p:sp>
        <p:nvSpPr>
          <p:cNvPr id="3" name="Content Placeholder 2"/>
          <p:cNvSpPr>
            <a:spLocks noGrp="1"/>
          </p:cNvSpPr>
          <p:nvPr>
            <p:ph idx="1"/>
          </p:nvPr>
        </p:nvSpPr>
        <p:spPr/>
        <p:txBody>
          <a:bodyPr/>
          <a:lstStyle/>
          <a:p>
            <a:r>
              <a:rPr lang="en-US" dirty="0" err="1"/>
              <a:t>Vào</a:t>
            </a:r>
            <a:r>
              <a:rPr lang="en-US" dirty="0"/>
              <a:t> project </a:t>
            </a:r>
            <a:r>
              <a:rPr lang="en-US" dirty="0" err="1"/>
              <a:t>và</a:t>
            </a:r>
            <a:r>
              <a:rPr lang="en-US" dirty="0"/>
              <a:t> </a:t>
            </a:r>
            <a:r>
              <a:rPr lang="en-US" dirty="0" err="1"/>
              <a:t>ấn</a:t>
            </a:r>
            <a:r>
              <a:rPr lang="en-US" dirty="0"/>
              <a:t> “</a:t>
            </a:r>
            <a:r>
              <a:rPr lang="en-US" i="1" dirty="0"/>
              <a:t>Settings</a:t>
            </a:r>
            <a:r>
              <a:rPr lang="en-US" dirty="0"/>
              <a:t>”, </a:t>
            </a:r>
            <a:r>
              <a:rPr lang="en-US" dirty="0" err="1"/>
              <a:t>chọn</a:t>
            </a:r>
            <a:r>
              <a:rPr lang="en-US" dirty="0"/>
              <a:t> </a:t>
            </a:r>
            <a:r>
              <a:rPr lang="en-US" dirty="0" err="1"/>
              <a:t>nhánh</a:t>
            </a:r>
            <a:r>
              <a:rPr lang="en-US" dirty="0"/>
              <a:t> </a:t>
            </a:r>
            <a:r>
              <a:rPr lang="en-US" dirty="0" err="1"/>
              <a:t>và</a:t>
            </a:r>
            <a:r>
              <a:rPr lang="en-US" dirty="0"/>
              <a:t> </a:t>
            </a:r>
            <a:r>
              <a:rPr lang="en-US" dirty="0" err="1"/>
              <a:t>triển</a:t>
            </a:r>
            <a:r>
              <a:rPr lang="en-US" dirty="0"/>
              <a:t> </a:t>
            </a:r>
            <a:r>
              <a:rPr lang="en-US" dirty="0" err="1"/>
              <a:t>khai</a:t>
            </a:r>
            <a:r>
              <a:rPr lang="en-US" dirty="0"/>
              <a:t> </a:t>
            </a:r>
          </a:p>
          <a:p>
            <a:endParaRPr lang="en-US" dirty="0"/>
          </a:p>
        </p:txBody>
      </p:sp>
      <p:pic>
        <p:nvPicPr>
          <p:cNvPr id="5" name="Picture 4">
            <a:extLst>
              <a:ext uri="{FF2B5EF4-FFF2-40B4-BE49-F238E27FC236}">
                <a16:creationId xmlns:a16="http://schemas.microsoft.com/office/drawing/2014/main" id="{E979E800-D56C-E845-B819-7200E56C8159}"/>
              </a:ext>
            </a:extLst>
          </p:cNvPr>
          <p:cNvPicPr>
            <a:picLocks noChangeAspect="1"/>
          </p:cNvPicPr>
          <p:nvPr/>
        </p:nvPicPr>
        <p:blipFill>
          <a:blip r:embed="rId3"/>
          <a:stretch>
            <a:fillRect/>
          </a:stretch>
        </p:blipFill>
        <p:spPr>
          <a:xfrm>
            <a:off x="768350" y="2242820"/>
            <a:ext cx="7607300" cy="1778000"/>
          </a:xfrm>
          <a:prstGeom prst="rect">
            <a:avLst/>
          </a:prstGeom>
        </p:spPr>
      </p:pic>
      <p:pic>
        <p:nvPicPr>
          <p:cNvPr id="6" name="Picture 5">
            <a:extLst>
              <a:ext uri="{FF2B5EF4-FFF2-40B4-BE49-F238E27FC236}">
                <a16:creationId xmlns:a16="http://schemas.microsoft.com/office/drawing/2014/main" id="{BD84172B-65FA-0044-8E9A-A9119090CDEE}"/>
              </a:ext>
            </a:extLst>
          </p:cNvPr>
          <p:cNvPicPr>
            <a:picLocks noChangeAspect="1"/>
          </p:cNvPicPr>
          <p:nvPr/>
        </p:nvPicPr>
        <p:blipFill>
          <a:blip r:embed="rId4"/>
          <a:stretch>
            <a:fillRect/>
          </a:stretch>
        </p:blipFill>
        <p:spPr>
          <a:xfrm>
            <a:off x="1377950" y="4114800"/>
            <a:ext cx="6388100" cy="2667000"/>
          </a:xfrm>
          <a:prstGeom prst="rect">
            <a:avLst/>
          </a:prstGeom>
        </p:spPr>
      </p:pic>
    </p:spTree>
    <p:extLst>
      <p:ext uri="{BB962C8B-B14F-4D97-AF65-F5344CB8AC3E}">
        <p14:creationId xmlns:p14="http://schemas.microsoft.com/office/powerpoint/2010/main" val="1438379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Thuật</a:t>
            </a:r>
            <a:r>
              <a:rPr lang="en-US" dirty="0"/>
              <a:t> </a:t>
            </a:r>
            <a:r>
              <a:rPr lang="en-US" dirty="0" err="1"/>
              <a:t>ngữ</a:t>
            </a:r>
            <a:r>
              <a:rPr lang="en-US" dirty="0"/>
              <a:t>:</a:t>
            </a:r>
          </a:p>
        </p:txBody>
      </p:sp>
      <p:sp>
        <p:nvSpPr>
          <p:cNvPr id="3" name="Content Placeholder 2"/>
          <p:cNvSpPr>
            <a:spLocks noGrp="1"/>
          </p:cNvSpPr>
          <p:nvPr>
            <p:ph idx="1"/>
          </p:nvPr>
        </p:nvSpPr>
        <p:spPr/>
        <p:txBody>
          <a:bodyPr/>
          <a:lstStyle/>
          <a:p>
            <a:r>
              <a:rPr lang="en-US" dirty="0"/>
              <a:t>Repository: </a:t>
            </a:r>
            <a:r>
              <a:rPr lang="vi-VN" dirty="0"/>
              <a:t> </a:t>
            </a:r>
            <a:r>
              <a:rPr lang="vi-VN" dirty="0">
                <a:latin typeface="Calibri" panose="020F0502020204030204" pitchFamily="34" charset="0"/>
                <a:cs typeface="Calibri" panose="020F0502020204030204" pitchFamily="34" charset="0"/>
              </a:rPr>
              <a:t>là nơi chứa tất cả những thông tin cần thiết để duy trì và quản lý các sửa đổi và lịch sử của toàn bộ project</a:t>
            </a:r>
          </a:p>
          <a:p>
            <a:endParaRPr lang="en-US" dirty="0">
              <a:latin typeface="Calibri" panose="020F0502020204030204" pitchFamily="34" charset="0"/>
              <a:cs typeface="Calibri" panose="020F0502020204030204" pitchFamily="34" charset="0"/>
            </a:endParaRPr>
          </a:p>
          <a:p>
            <a:pPr lvl="1"/>
            <a:r>
              <a:rPr lang="vi-VN" sz="2200" dirty="0">
                <a:latin typeface="Calibri" panose="020F0502020204030204" pitchFamily="34" charset="0"/>
                <a:cs typeface="Calibri" panose="020F0502020204030204" pitchFamily="34" charset="0"/>
              </a:rPr>
              <a:t>Remote repository: Là repository để chia sẻ giữa nhiều người và bố trí trên server chuyên dụng.</a:t>
            </a:r>
          </a:p>
          <a:p>
            <a:pPr lvl="1"/>
            <a:endParaRPr lang="vi-VN" sz="2200" dirty="0">
              <a:latin typeface="Calibri" panose="020F0502020204030204" pitchFamily="34" charset="0"/>
              <a:cs typeface="Calibri" panose="020F0502020204030204" pitchFamily="34" charset="0"/>
            </a:endParaRPr>
          </a:p>
          <a:p>
            <a:pPr lvl="1"/>
            <a:r>
              <a:rPr lang="vi-VN" sz="2200" dirty="0">
                <a:latin typeface="Calibri" panose="020F0502020204030204" pitchFamily="34" charset="0"/>
                <a:cs typeface="Calibri" panose="020F0502020204030204" pitchFamily="34" charset="0"/>
              </a:rPr>
              <a:t>Local repository: Là repository bố trí trên máy của bản thân mình, dành cho một người dùng sử dụng.</a:t>
            </a:r>
            <a:endParaRPr lang="en-US" sz="2200" dirty="0">
              <a:latin typeface="Calibri" panose="020F0502020204030204" pitchFamily="34" charset="0"/>
              <a:cs typeface="Calibri" panose="020F0502020204030204" pitchFamily="34" charset="0"/>
            </a:endParaRPr>
          </a:p>
          <a:p>
            <a:pPr lvl="1"/>
            <a:endParaRPr lang="en-US" dirty="0"/>
          </a:p>
          <a:p>
            <a:r>
              <a:rPr lang="en-US" dirty="0"/>
              <a:t>Branch: </a:t>
            </a:r>
            <a:r>
              <a:rPr lang="en-US" dirty="0" err="1"/>
              <a:t>Dùng</a:t>
            </a:r>
            <a:r>
              <a:rPr lang="en-US" dirty="0"/>
              <a:t> </a:t>
            </a:r>
            <a:r>
              <a:rPr lang="en-US" dirty="0" err="1"/>
              <a:t>để</a:t>
            </a:r>
            <a:r>
              <a:rPr lang="en-US" dirty="0"/>
              <a:t> </a:t>
            </a:r>
            <a:r>
              <a:rPr lang="en-US" dirty="0" err="1"/>
              <a:t>phát</a:t>
            </a:r>
            <a:r>
              <a:rPr lang="en-US" dirty="0"/>
              <a:t> </a:t>
            </a:r>
            <a:r>
              <a:rPr lang="en-US" dirty="0" err="1"/>
              <a:t>triển</a:t>
            </a:r>
            <a:r>
              <a:rPr lang="en-US" dirty="0"/>
              <a:t> </a:t>
            </a:r>
            <a:r>
              <a:rPr lang="en-US" dirty="0" err="1"/>
              <a:t>chức</a:t>
            </a:r>
            <a:r>
              <a:rPr lang="en-US" dirty="0"/>
              <a:t> </a:t>
            </a:r>
            <a:r>
              <a:rPr lang="en-US" dirty="0" err="1"/>
              <a:t>năng</a:t>
            </a:r>
            <a:r>
              <a:rPr lang="en-US" dirty="0"/>
              <a:t> </a:t>
            </a:r>
            <a:r>
              <a:rPr lang="en-US" dirty="0" err="1"/>
              <a:t>mới</a:t>
            </a:r>
            <a:r>
              <a:rPr lang="en-US" dirty="0"/>
              <a:t>.</a:t>
            </a:r>
            <a:endParaRPr lang="vi-VN" sz="1900" dirty="0"/>
          </a:p>
          <a:p>
            <a:pPr lvl="1"/>
            <a:endParaRPr lang="en-US" dirty="0"/>
          </a:p>
        </p:txBody>
      </p:sp>
    </p:spTree>
    <p:extLst>
      <p:ext uri="{BB962C8B-B14F-4D97-AF65-F5344CB8AC3E}">
        <p14:creationId xmlns:p14="http://schemas.microsoft.com/office/powerpoint/2010/main" val="2186775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a:t>
            </a:r>
            <a:r>
              <a:rPr lang="en-US" dirty="0" err="1"/>
              <a:t>và</a:t>
            </a:r>
            <a:r>
              <a:rPr lang="en-US" dirty="0"/>
              <a:t> merge</a:t>
            </a:r>
          </a:p>
        </p:txBody>
      </p:sp>
      <p:pic>
        <p:nvPicPr>
          <p:cNvPr id="2050" name="Picture 2" descr="https://4.bp.blogspot.com/-lwRXq80wt0U/VTvGLbXUrgI/AAAAAAAACVU/ekAhTHuKmBM/s1600/branche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645833"/>
            <a:ext cx="7620000" cy="2709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3972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Thuật</a:t>
            </a:r>
            <a:r>
              <a:rPr lang="en-US" dirty="0"/>
              <a:t> </a:t>
            </a:r>
            <a:r>
              <a:rPr lang="en-US" dirty="0" err="1"/>
              <a:t>ngữ</a:t>
            </a:r>
            <a:r>
              <a:rPr lang="en-US" dirty="0"/>
              <a:t> (2)</a:t>
            </a:r>
          </a:p>
        </p:txBody>
      </p:sp>
      <p:sp>
        <p:nvSpPr>
          <p:cNvPr id="3" name="Content Placeholder 2"/>
          <p:cNvSpPr>
            <a:spLocks noGrp="1"/>
          </p:cNvSpPr>
          <p:nvPr>
            <p:ph idx="1"/>
          </p:nvPr>
        </p:nvSpPr>
        <p:spPr/>
        <p:txBody>
          <a:bodyPr>
            <a:normAutofit lnSpcReduction="10000"/>
          </a:bodyPr>
          <a:lstStyle/>
          <a:p>
            <a:r>
              <a:rPr lang="en-US" dirty="0"/>
              <a:t>Clone: </a:t>
            </a:r>
            <a:r>
              <a:rPr lang="en-US" dirty="0" err="1"/>
              <a:t>Tạo</a:t>
            </a:r>
            <a:r>
              <a:rPr lang="en-US" dirty="0"/>
              <a:t> </a:t>
            </a:r>
            <a:r>
              <a:rPr lang="en-US" dirty="0" err="1"/>
              <a:t>một</a:t>
            </a:r>
            <a:r>
              <a:rPr lang="en-US" dirty="0"/>
              <a:t> </a:t>
            </a:r>
            <a:r>
              <a:rPr lang="en-US" dirty="0" err="1"/>
              <a:t>bản</a:t>
            </a:r>
            <a:r>
              <a:rPr lang="en-US" dirty="0"/>
              <a:t> </a:t>
            </a:r>
            <a:r>
              <a:rPr lang="en-US" dirty="0" err="1"/>
              <a:t>ghi</a:t>
            </a:r>
            <a:r>
              <a:rPr lang="en-US" dirty="0"/>
              <a:t> (instance) </a:t>
            </a:r>
            <a:r>
              <a:rPr lang="en-US" dirty="0" err="1"/>
              <a:t>của</a:t>
            </a:r>
            <a:r>
              <a:rPr lang="en-US" dirty="0"/>
              <a:t> remote repository </a:t>
            </a:r>
            <a:r>
              <a:rPr lang="en-US" dirty="0" err="1"/>
              <a:t>về</a:t>
            </a:r>
            <a:r>
              <a:rPr lang="en-US" dirty="0"/>
              <a:t> local machine, i.e.: Copy </a:t>
            </a:r>
            <a:r>
              <a:rPr lang="en-US" dirty="0" err="1"/>
              <a:t>toàn</a:t>
            </a:r>
            <a:r>
              <a:rPr lang="en-US" dirty="0"/>
              <a:t> </a:t>
            </a:r>
            <a:r>
              <a:rPr lang="en-US" dirty="0" err="1"/>
              <a:t>bộ</a:t>
            </a:r>
            <a:r>
              <a:rPr lang="en-US" dirty="0"/>
              <a:t> source code </a:t>
            </a:r>
            <a:r>
              <a:rPr lang="en-US" dirty="0" err="1"/>
              <a:t>về</a:t>
            </a:r>
            <a:r>
              <a:rPr lang="en-US" dirty="0"/>
              <a:t> </a:t>
            </a:r>
            <a:r>
              <a:rPr lang="en-US" dirty="0" err="1"/>
              <a:t>máy</a:t>
            </a:r>
            <a:endParaRPr lang="en-US" dirty="0"/>
          </a:p>
          <a:p>
            <a:endParaRPr lang="en-US" dirty="0"/>
          </a:p>
          <a:p>
            <a:r>
              <a:rPr lang="en-US" dirty="0"/>
              <a:t>Pull: Copy </a:t>
            </a:r>
            <a:r>
              <a:rPr lang="en-US" dirty="0" err="1"/>
              <a:t>những</a:t>
            </a:r>
            <a:r>
              <a:rPr lang="en-US" dirty="0"/>
              <a:t> THAY ĐỔI </a:t>
            </a:r>
            <a:r>
              <a:rPr lang="en-US" dirty="0" err="1"/>
              <a:t>từ</a:t>
            </a:r>
            <a:r>
              <a:rPr lang="en-US" dirty="0"/>
              <a:t> repository </a:t>
            </a:r>
            <a:r>
              <a:rPr lang="en-US" dirty="0" err="1"/>
              <a:t>về</a:t>
            </a:r>
            <a:r>
              <a:rPr lang="en-US" dirty="0"/>
              <a:t> local machine, </a:t>
            </a:r>
            <a:r>
              <a:rPr lang="en-US" dirty="0" err="1"/>
              <a:t>có</a:t>
            </a:r>
            <a:r>
              <a:rPr lang="en-US" dirty="0"/>
              <a:t> </a:t>
            </a:r>
            <a:r>
              <a:rPr lang="en-US" dirty="0" err="1"/>
              <a:t>thể</a:t>
            </a:r>
            <a:r>
              <a:rPr lang="en-US" dirty="0"/>
              <a:t> </a:t>
            </a:r>
            <a:r>
              <a:rPr lang="en-US" dirty="0" err="1"/>
              <a:t>được</a:t>
            </a:r>
            <a:r>
              <a:rPr lang="en-US" dirty="0"/>
              <a:t> </a:t>
            </a:r>
            <a:r>
              <a:rPr lang="en-US" dirty="0" err="1"/>
              <a:t>dùng</a:t>
            </a:r>
            <a:r>
              <a:rPr lang="en-US" dirty="0"/>
              <a:t> </a:t>
            </a:r>
            <a:r>
              <a:rPr lang="en-US" dirty="0" err="1"/>
              <a:t>để</a:t>
            </a:r>
            <a:r>
              <a:rPr lang="en-US" dirty="0"/>
              <a:t> </a:t>
            </a:r>
            <a:r>
              <a:rPr lang="en-US" dirty="0" err="1"/>
              <a:t>đồng</a:t>
            </a:r>
            <a:r>
              <a:rPr lang="en-US" dirty="0"/>
              <a:t> </a:t>
            </a:r>
            <a:r>
              <a:rPr lang="en-US" dirty="0" err="1"/>
              <a:t>bộ</a:t>
            </a:r>
            <a:r>
              <a:rPr lang="en-US" dirty="0"/>
              <a:t> code </a:t>
            </a:r>
            <a:r>
              <a:rPr lang="en-US" dirty="0" err="1"/>
              <a:t>giữa</a:t>
            </a:r>
            <a:r>
              <a:rPr lang="en-US" dirty="0"/>
              <a:t> remote repo. </a:t>
            </a:r>
            <a:r>
              <a:rPr lang="en-US" dirty="0" err="1"/>
              <a:t>và</a:t>
            </a:r>
            <a:r>
              <a:rPr lang="en-US" dirty="0"/>
              <a:t> code local.</a:t>
            </a:r>
          </a:p>
          <a:p>
            <a:endParaRPr lang="en-US" dirty="0"/>
          </a:p>
          <a:p>
            <a:r>
              <a:rPr lang="en-US" dirty="0"/>
              <a:t>Push: Copy THAY ĐỔI </a:t>
            </a:r>
            <a:r>
              <a:rPr lang="en-US" dirty="0" err="1"/>
              <a:t>từ</a:t>
            </a:r>
            <a:r>
              <a:rPr lang="en-US" dirty="0"/>
              <a:t> local machine </a:t>
            </a:r>
            <a:r>
              <a:rPr lang="en-US" dirty="0" err="1"/>
              <a:t>lên</a:t>
            </a:r>
            <a:r>
              <a:rPr lang="en-US" dirty="0"/>
              <a:t> remote repository, </a:t>
            </a:r>
            <a:r>
              <a:rPr lang="en-US" dirty="0" err="1"/>
              <a:t>được</a:t>
            </a:r>
            <a:r>
              <a:rPr lang="en-US" dirty="0"/>
              <a:t> </a:t>
            </a:r>
            <a:r>
              <a:rPr lang="en-US" dirty="0" err="1"/>
              <a:t>dùng</a:t>
            </a:r>
            <a:r>
              <a:rPr lang="en-US" dirty="0"/>
              <a:t> </a:t>
            </a:r>
            <a:r>
              <a:rPr lang="en-US" dirty="0" err="1"/>
              <a:t>để</a:t>
            </a:r>
            <a:r>
              <a:rPr lang="en-US" dirty="0"/>
              <a:t> </a:t>
            </a:r>
            <a:r>
              <a:rPr lang="en-US" dirty="0" err="1"/>
              <a:t>cập</a:t>
            </a:r>
            <a:r>
              <a:rPr lang="en-US" dirty="0"/>
              <a:t> </a:t>
            </a:r>
            <a:r>
              <a:rPr lang="en-US" dirty="0" err="1"/>
              <a:t>nhật</a:t>
            </a:r>
            <a:r>
              <a:rPr lang="en-US" dirty="0"/>
              <a:t> source code </a:t>
            </a:r>
            <a:r>
              <a:rPr lang="en-US" dirty="0" err="1"/>
              <a:t>lên</a:t>
            </a:r>
            <a:r>
              <a:rPr lang="en-US" dirty="0"/>
              <a:t> repository.</a:t>
            </a:r>
          </a:p>
          <a:p>
            <a:pPr marL="114300" indent="0">
              <a:buNone/>
            </a:pPr>
            <a:endParaRPr lang="en-US" dirty="0"/>
          </a:p>
          <a:p>
            <a:r>
              <a:rPr lang="en-US" dirty="0"/>
              <a:t>HEAD: </a:t>
            </a:r>
            <a:r>
              <a:rPr lang="en-US" dirty="0" err="1"/>
              <a:t>Là</a:t>
            </a:r>
            <a:r>
              <a:rPr lang="en-US" dirty="0"/>
              <a:t> con </a:t>
            </a:r>
            <a:r>
              <a:rPr lang="en-US" dirty="0" err="1"/>
              <a:t>trỏ</a:t>
            </a:r>
            <a:r>
              <a:rPr lang="en-US" dirty="0"/>
              <a:t> (Pointer), </a:t>
            </a:r>
            <a:r>
              <a:rPr lang="en-US" dirty="0" err="1"/>
              <a:t>luôn</a:t>
            </a:r>
            <a:r>
              <a:rPr lang="en-US" dirty="0"/>
              <a:t> </a:t>
            </a:r>
            <a:r>
              <a:rPr lang="en-US" dirty="0" err="1"/>
              <a:t>trỏ</a:t>
            </a:r>
            <a:r>
              <a:rPr lang="en-US" dirty="0"/>
              <a:t> </a:t>
            </a:r>
            <a:r>
              <a:rPr lang="en-US" dirty="0" err="1"/>
              <a:t>vào</a:t>
            </a:r>
            <a:r>
              <a:rPr lang="en-US" dirty="0"/>
              <a:t> commit </a:t>
            </a:r>
            <a:r>
              <a:rPr lang="en-US" dirty="0" err="1"/>
              <a:t>chính</a:t>
            </a:r>
            <a:r>
              <a:rPr lang="en-US" dirty="0"/>
              <a:t> </a:t>
            </a:r>
            <a:r>
              <a:rPr lang="en-US" dirty="0" err="1"/>
              <a:t>trên</a:t>
            </a:r>
            <a:r>
              <a:rPr lang="en-US" dirty="0"/>
              <a:t> </a:t>
            </a:r>
            <a:r>
              <a:rPr lang="en-US" dirty="0" err="1"/>
              <a:t>nhánh</a:t>
            </a:r>
            <a:r>
              <a:rPr lang="en-US" dirty="0"/>
              <a:t>. </a:t>
            </a:r>
            <a:r>
              <a:rPr lang="en-US" dirty="0" err="1"/>
              <a:t>Khi</a:t>
            </a:r>
            <a:r>
              <a:rPr lang="en-US" dirty="0"/>
              <a:t> commit, HEAD </a:t>
            </a:r>
            <a:r>
              <a:rPr lang="en-US" dirty="0" err="1"/>
              <a:t>sẽ</a:t>
            </a:r>
            <a:r>
              <a:rPr lang="en-US" dirty="0"/>
              <a:t> </a:t>
            </a:r>
            <a:r>
              <a:rPr lang="en-US" dirty="0" err="1"/>
              <a:t>được</a:t>
            </a:r>
            <a:r>
              <a:rPr lang="en-US" dirty="0"/>
              <a:t> </a:t>
            </a:r>
            <a:r>
              <a:rPr lang="en-US" dirty="0" err="1"/>
              <a:t>trỏ</a:t>
            </a:r>
            <a:r>
              <a:rPr lang="en-US" dirty="0"/>
              <a:t> </a:t>
            </a:r>
            <a:r>
              <a:rPr lang="en-US" dirty="0" err="1"/>
              <a:t>vào</a:t>
            </a:r>
            <a:r>
              <a:rPr lang="en-US" dirty="0"/>
              <a:t> commit </a:t>
            </a:r>
            <a:r>
              <a:rPr lang="en-US" dirty="0" err="1"/>
              <a:t>gần</a:t>
            </a:r>
            <a:r>
              <a:rPr lang="en-US" dirty="0"/>
              <a:t> </a:t>
            </a:r>
            <a:r>
              <a:rPr lang="en-US" dirty="0" err="1"/>
              <a:t>nhất</a:t>
            </a:r>
            <a:r>
              <a:rPr lang="en-US" dirty="0"/>
              <a:t> (latest commit)</a:t>
            </a:r>
          </a:p>
          <a:p>
            <a:endParaRPr lang="en-US" dirty="0"/>
          </a:p>
          <a:p>
            <a:endParaRPr lang="en-US" dirty="0"/>
          </a:p>
        </p:txBody>
      </p:sp>
    </p:spTree>
    <p:extLst>
      <p:ext uri="{BB962C8B-B14F-4D97-AF65-F5344CB8AC3E}">
        <p14:creationId xmlns:p14="http://schemas.microsoft.com/office/powerpoint/2010/main" val="4655830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Adjacency</Template>
  <TotalTime>10533</TotalTime>
  <Words>2091</Words>
  <Application>Microsoft Macintosh PowerPoint</Application>
  <PresentationFormat>On-screen Show (4:3)</PresentationFormat>
  <Paragraphs>300</Paragraphs>
  <Slides>61</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61</vt:i4>
      </vt:variant>
    </vt:vector>
  </HeadingPairs>
  <TitlesOfParts>
    <vt:vector size="67" baseType="lpstr">
      <vt:lpstr>Arial</vt:lpstr>
      <vt:lpstr>Calibri</vt:lpstr>
      <vt:lpstr>Cambria</vt:lpstr>
      <vt:lpstr>Courier New</vt:lpstr>
      <vt:lpstr>Helvetica</vt:lpstr>
      <vt:lpstr>Adjacency</vt:lpstr>
      <vt:lpstr>Khóa đào tạo Lập trình Web sử dụng PHP  Git</vt:lpstr>
      <vt:lpstr>Outline</vt:lpstr>
      <vt:lpstr>1. Version Control là gì</vt:lpstr>
      <vt:lpstr>2. Tại sao nên sử dụng VC</vt:lpstr>
      <vt:lpstr>Git là gì</vt:lpstr>
      <vt:lpstr>2.1 Lợi ích của GIT</vt:lpstr>
      <vt:lpstr>Thuật ngữ:</vt:lpstr>
      <vt:lpstr>Branch và merge</vt:lpstr>
      <vt:lpstr>Thuật ngữ (2)</vt:lpstr>
      <vt:lpstr>Các thuật ngữ (3)</vt:lpstr>
      <vt:lpstr>2.2 Git hoạt động thế nào</vt:lpstr>
      <vt:lpstr>2.3 The three stages</vt:lpstr>
      <vt:lpstr>3. Setup Git</vt:lpstr>
      <vt:lpstr>Ảnh chụp màn hình (1)</vt:lpstr>
      <vt:lpstr>Setup Git</vt:lpstr>
      <vt:lpstr>4. Đăng kí và sử dụng Github</vt:lpstr>
      <vt:lpstr>PowerPoint Presentation</vt:lpstr>
      <vt:lpstr>Tạo repository đầu tiên</vt:lpstr>
      <vt:lpstr>Setup repository</vt:lpstr>
      <vt:lpstr>Setup repository (2)</vt:lpstr>
      <vt:lpstr>Giải thích</vt:lpstr>
      <vt:lpstr>Vòng đời của một chu trình GIT</vt:lpstr>
      <vt:lpstr>Các chức năng cơ bản</vt:lpstr>
      <vt:lpstr>Các bước làm việc trên Git</vt:lpstr>
      <vt:lpstr>1. Invite collaborator</vt:lpstr>
      <vt:lpstr>Invite collaborator (2)</vt:lpstr>
      <vt:lpstr>Access granted</vt:lpstr>
      <vt:lpstr>2. Collaborator clones source</vt:lpstr>
      <vt:lpstr>Clone source (2)</vt:lpstr>
      <vt:lpstr>2. Push</vt:lpstr>
      <vt:lpstr>Kiểm tra remote branch</vt:lpstr>
      <vt:lpstr>Chu trình của 1 file trên Git</vt:lpstr>
      <vt:lpstr>Luồng xử lí GIT cơ bản</vt:lpstr>
      <vt:lpstr>Staging area</vt:lpstr>
      <vt:lpstr>1. Thêm file vật lí</vt:lpstr>
      <vt:lpstr>Kiểm tra trạng thái</vt:lpstr>
      <vt:lpstr>Add file để tiến hành commit lên sv</vt:lpstr>
      <vt:lpstr>Tiến hành commit lên server</vt:lpstr>
      <vt:lpstr>Đẩy file lên master</vt:lpstr>
      <vt:lpstr>Kiểm tra</vt:lpstr>
      <vt:lpstr>2. Pull code về máy</vt:lpstr>
      <vt:lpstr>Thêm file lên remote repo.</vt:lpstr>
      <vt:lpstr>Kéo toàn bộ thay đổi từ repo.</vt:lpstr>
      <vt:lpstr>Kết quả</vt:lpstr>
      <vt:lpstr>3. Tạo nhánh (branch) mới</vt:lpstr>
      <vt:lpstr>Ví dụ branch</vt:lpstr>
      <vt:lpstr>Các bước tiến hành </vt:lpstr>
      <vt:lpstr>Nhảy nhánh</vt:lpstr>
      <vt:lpstr>Thêm file vật lý trên nhánh mới</vt:lpstr>
      <vt:lpstr>Kiểm tra tình trạng repo.</vt:lpstr>
      <vt:lpstr>Add file và push lên server</vt:lpstr>
      <vt:lpstr>Commit file</vt:lpstr>
      <vt:lpstr>Kiểm tra nhánh trên server</vt:lpstr>
      <vt:lpstr>3. Merge branch</vt:lpstr>
      <vt:lpstr>Chuyển về master</vt:lpstr>
      <vt:lpstr>Merge branch</vt:lpstr>
      <vt:lpstr>5. Further reading</vt:lpstr>
      <vt:lpstr>Practice</vt:lpstr>
      <vt:lpstr>Github Page (Optional)</vt:lpstr>
      <vt:lpstr>Github Page</vt:lpstr>
      <vt:lpstr>Cách thức triển khai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Khóa đào tạo lập trình web sử dụng php</dc:title>
  <dc:creator>ngoctb</dc:creator>
  <cp:lastModifiedBy>nguyen_huu cam</cp:lastModifiedBy>
  <cp:revision>1934</cp:revision>
  <dcterms:created xsi:type="dcterms:W3CDTF">2014-12-22T07:12:12Z</dcterms:created>
  <dcterms:modified xsi:type="dcterms:W3CDTF">2021-04-09T12:25:20Z</dcterms:modified>
</cp:coreProperties>
</file>