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87014" autoAdjust="0"/>
  </p:normalViewPr>
  <p:slideViewPr>
    <p:cSldViewPr snapToGrid="0">
      <p:cViewPr varScale="1">
        <p:scale>
          <a:sx n="131" d="100"/>
          <a:sy n="131" d="100"/>
        </p:scale>
        <p:origin x="1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97058D5-0EBF-4B9F-8361-4F158DB01D3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923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FE1CE44-E26F-4A0D-803F-F73A38A3DE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1043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Cấu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trúc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thư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mục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app: Core application, business logic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nằm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đây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8560" lvl="1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Console: artisan console</a:t>
            </a:r>
          </a:p>
        </p:txBody>
      </p:sp>
      <p:sp>
        <p:nvSpPr>
          <p:cNvPr id="1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3C152A9-19E9-4A0B-A824-4E02F365763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402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DFDCB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8/3/17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DB29E872-8E89-4894-B137-9EF8DE08B667}" type="slidenum">
              <a:rPr lang="en-US" sz="1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646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DFDCB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8/3/17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DB29E872-8E89-4894-B137-9EF8DE08B667}" type="slidenum">
              <a:rPr lang="en-US" sz="1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00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DFDCB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8/3/17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DB29E872-8E89-4894-B137-9EF8DE08B667}" type="slidenum">
              <a:rPr lang="en-US" sz="1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4524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399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DFDCB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8/3/17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DB29E872-8E89-4894-B137-9EF8DE08B667}" type="slidenum">
              <a:rPr lang="en-US" sz="1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2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DFDCB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8/3/17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DB29E872-8E89-4894-B137-9EF8DE08B667}" type="slidenum">
              <a:rPr lang="en-US" sz="1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320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DFDCB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8/3/17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DB29E872-8E89-4894-B137-9EF8DE08B667}" type="slidenum">
              <a:rPr lang="en-US" sz="1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948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DFDCB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8/3/17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DB29E872-8E89-4894-B137-9EF8DE08B667}" type="slidenum">
              <a:rPr lang="en-US" sz="1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879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3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DFDCB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8/3/17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DB29E872-8E89-4894-B137-9EF8DE08B667}" type="slidenum">
              <a:rPr lang="en-US" sz="1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7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DFDCB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8/3/17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DB29E872-8E89-4894-B137-9EF8DE08B667}" type="slidenum">
              <a:rPr lang="en-US" sz="1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902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DFDCB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8/3/17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DB29E872-8E89-4894-B137-9EF8DE08B667}" type="slidenum">
              <a:rPr lang="en-US" sz="1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871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fld id="{DB29E872-8E89-4894-B137-9EF8DE08B667}" type="slidenum">
              <a:rPr lang="en-US" sz="1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DFDCB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8/3/17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139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2"/>
          <p:cNvPicPr/>
          <p:nvPr/>
        </p:nvPicPr>
        <p:blipFill>
          <a:blip r:embed="rId3"/>
          <a:stretch/>
        </p:blipFill>
        <p:spPr>
          <a:xfrm>
            <a:off x="1579744" y="2211011"/>
            <a:ext cx="5984511" cy="243597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AA93-4CC4-534B-949E-69B12754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FC848-ADB2-0949-96DA-9281D8E9C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Tests</a:t>
            </a:r>
            <a:r>
              <a:rPr lang="en-US" dirty="0"/>
              <a:t>: </a:t>
            </a:r>
            <a:r>
              <a:rPr lang="en-US" dirty="0" err="1"/>
              <a:t>Chứa</a:t>
            </a:r>
            <a:r>
              <a:rPr lang="en-US" dirty="0"/>
              <a:t> unit testing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test case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Vendors</a:t>
            </a:r>
            <a:r>
              <a:rPr lang="en-US" dirty="0"/>
              <a:t>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packages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3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37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 err="1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Kết</a:t>
            </a: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lang="en-US" sz="4600" b="0" strike="noStrike" spc="-97" dirty="0" err="1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quả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8D5975-1ABA-6D4D-AA1C-00F20E730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320"/>
            <a:ext cx="9144000" cy="46632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Content Placeholder 3"/>
          <p:cNvPicPr/>
          <p:nvPr/>
        </p:nvPicPr>
        <p:blipFill>
          <a:blip r:embed="rId2"/>
          <a:stretch/>
        </p:blipFill>
        <p:spPr>
          <a:xfrm>
            <a:off x="1166446" y="3086280"/>
            <a:ext cx="6495840" cy="68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Outline</a:t>
            </a:r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71680" indent="-456840">
              <a:lnSpc>
                <a:spcPct val="100000"/>
              </a:lnSpc>
              <a:buClr>
                <a:srgbClr val="A9A57C"/>
              </a:buClr>
              <a:buFont typeface="Arial"/>
              <a:buAutoNum type="arabicPeriod"/>
            </a:pPr>
            <a:r>
              <a:rPr lang="en-US" sz="2200" b="0" strike="noStrike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Cài</a:t>
            </a:r>
            <a:r>
              <a:rPr lang="en-US" sz="22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200" b="0" strike="noStrike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đặt</a:t>
            </a:r>
            <a:r>
              <a:rPr lang="en-US" sz="22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Laravel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1. </a:t>
            </a:r>
            <a:r>
              <a:rPr lang="en-US" sz="4600" spc="-97" dirty="0" err="1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Cài</a:t>
            </a:r>
            <a:r>
              <a:rPr lang="en-US" sz="4600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lang="en-US" sz="4600" spc="-97" dirty="0" err="1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đặt</a:t>
            </a:r>
            <a:r>
              <a:rPr lang="en-US" sz="4600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Laravel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2200" b="0" strike="noStrike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Sử</a:t>
            </a:r>
            <a:r>
              <a:rPr lang="en-US" sz="22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dung Composer </a:t>
            </a:r>
            <a:r>
              <a:rPr lang="en-US" sz="2200" b="0" strike="noStrike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để</a:t>
            </a:r>
            <a:r>
              <a:rPr lang="en-US" sz="22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200" b="0" strike="noStrike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tiến</a:t>
            </a:r>
            <a:r>
              <a:rPr lang="en-US" sz="22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200" b="0" strike="noStrike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hành</a:t>
            </a:r>
            <a:r>
              <a:rPr lang="en-US" sz="22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200" b="0" strike="noStrike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cài</a:t>
            </a:r>
            <a:r>
              <a:rPr lang="en-US" sz="22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200" b="0" strike="noStrike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đặt</a:t>
            </a:r>
            <a:r>
              <a:rPr lang="en-US" sz="22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Laravel</a:t>
            </a:r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Điều</a:t>
            </a:r>
            <a:r>
              <a:rPr lang="en-US" sz="20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hướng</a:t>
            </a:r>
            <a:r>
              <a:rPr lang="en-US" sz="20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đến</a:t>
            </a:r>
            <a:r>
              <a:rPr lang="en-US" sz="20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thư</a:t>
            </a:r>
            <a:r>
              <a:rPr lang="en-US" sz="20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mục</a:t>
            </a:r>
            <a:r>
              <a:rPr lang="en-US" sz="20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1" strike="noStrike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htdocs</a:t>
            </a:r>
            <a:r>
              <a:rPr lang="en-US" sz="20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trong</a:t>
            </a:r>
            <a:r>
              <a:rPr lang="en-US" sz="20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XAMPP 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11840" lvl="1">
              <a:lnSpc>
                <a:spcPct val="100000"/>
              </a:lnSpc>
              <a:buClr>
                <a:srgbClr val="9CBEBD"/>
              </a:buClr>
            </a:pPr>
            <a:r>
              <a:rPr lang="en-US" sz="20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 cd C:\</a:t>
            </a:r>
            <a:r>
              <a:rPr lang="en-US" sz="2000" b="0" strike="noStrike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xampp</a:t>
            </a:r>
            <a:r>
              <a:rPr lang="en-US" sz="20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\</a:t>
            </a:r>
            <a:r>
              <a:rPr lang="en-US" sz="2000" b="0" strike="noStrike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htdocs</a:t>
            </a:r>
            <a:r>
              <a:rPr lang="en-US" sz="20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6" name="Picture 3"/>
          <p:cNvPicPr/>
          <p:nvPr/>
        </p:nvPicPr>
        <p:blipFill>
          <a:blip r:embed="rId2"/>
          <a:stretch/>
        </p:blipFill>
        <p:spPr>
          <a:xfrm>
            <a:off x="1814612" y="3141785"/>
            <a:ext cx="4904935" cy="325865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 err="1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Chạy</a:t>
            </a: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command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14480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 composer create-project </a:t>
            </a:r>
            <a:r>
              <a:rPr lang="mr-IN" sz="22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–</a:t>
            </a:r>
            <a:r>
              <a:rPr lang="en-US" sz="2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-prefer-</a:t>
            </a:r>
            <a:r>
              <a:rPr lang="en-US" sz="2200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dist</a:t>
            </a:r>
            <a:r>
              <a:rPr lang="en-US" sz="2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2200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laravel</a:t>
            </a:r>
            <a:r>
              <a:rPr lang="en-US" sz="2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</a:t>
            </a:r>
            <a:r>
              <a:rPr lang="en-US" sz="2200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laravel</a:t>
            </a:r>
            <a:r>
              <a:rPr lang="en-US" sz="2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[</a:t>
            </a:r>
            <a:r>
              <a:rPr lang="en-US" sz="2200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project_name</a:t>
            </a:r>
            <a:r>
              <a:rPr lang="en-US" sz="2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</a:t>
            </a: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0A5837-AD74-074C-9586-F88608CF2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888273"/>
            <a:ext cx="6019800" cy="201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Sau </a:t>
            </a:r>
            <a:r>
              <a:rPr lang="en-US" sz="4600" b="0" strike="noStrike" spc="-97" dirty="0" err="1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khi</a:t>
            </a: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lang="en-US" sz="4600" b="0" strike="noStrike" spc="-97" dirty="0" err="1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cài</a:t>
            </a: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lang="en-US" sz="4600" b="0" strike="noStrike" spc="-97" dirty="0" err="1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đặt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568DC3-000B-EB4E-8656-2250DEDAE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381" y="1594163"/>
            <a:ext cx="2573237" cy="49891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31ED-DC27-6C48-AC07-894EC5DC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(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2737-1CDC-4D4C-8B96-45A2771CE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714034" cy="48006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App</a:t>
            </a:r>
            <a:r>
              <a:rPr lang="en-US" dirty="0"/>
              <a:t>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application logic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Console</a:t>
            </a:r>
            <a:r>
              <a:rPr lang="en-US" dirty="0"/>
              <a:t>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Artisan commands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dung (VD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cronjob)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Exceptions</a:t>
            </a:r>
            <a:r>
              <a:rPr lang="en-US" dirty="0"/>
              <a:t>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bắn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/>
              <a:t>Http</a:t>
            </a:r>
            <a:r>
              <a:rPr lang="en-US" dirty="0"/>
              <a:t>: </a:t>
            </a:r>
          </a:p>
          <a:p>
            <a:pPr lvl="2">
              <a:lnSpc>
                <a:spcPct val="150000"/>
              </a:lnSpc>
            </a:pPr>
            <a:r>
              <a:rPr lang="en-US" b="1" dirty="0"/>
              <a:t>Controllers</a:t>
            </a:r>
            <a:r>
              <a:rPr lang="en-US" dirty="0"/>
              <a:t>: </a:t>
            </a:r>
            <a:r>
              <a:rPr lang="en-US" dirty="0" err="1"/>
              <a:t>Chứa</a:t>
            </a:r>
            <a:r>
              <a:rPr lang="en-US" dirty="0"/>
              <a:t> controllers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b="1" dirty="0"/>
              <a:t>Middleware</a:t>
            </a:r>
            <a:r>
              <a:rPr lang="en-US" dirty="0"/>
              <a:t>: </a:t>
            </a:r>
            <a:r>
              <a:rPr lang="en-US" dirty="0" err="1"/>
              <a:t>Chứa</a:t>
            </a:r>
            <a:r>
              <a:rPr lang="en-US" dirty="0"/>
              <a:t> middleware (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request </a:t>
            </a:r>
            <a:r>
              <a:rPr lang="en-US" dirty="0" err="1"/>
              <a:t>phải</a:t>
            </a:r>
            <a:r>
              <a:rPr lang="en-US" dirty="0"/>
              <a:t> qua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controllers,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check logic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login </a:t>
            </a:r>
            <a:r>
              <a:rPr lang="en-US" dirty="0" err="1"/>
              <a:t>chưa</a:t>
            </a:r>
            <a:r>
              <a:rPr lang="en-US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b="1" dirty="0" err="1"/>
              <a:t>Kernel.php</a:t>
            </a:r>
            <a:r>
              <a:rPr lang="en-US" dirty="0"/>
              <a:t>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middlewares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dung. Sau </a:t>
            </a:r>
            <a:r>
              <a:rPr lang="en-US" dirty="0" err="1"/>
              <a:t>khi</a:t>
            </a:r>
            <a:r>
              <a:rPr lang="en-US" dirty="0"/>
              <a:t> middleware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3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2CB7-65EF-C04B-9A82-BCD6532C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75CD1-0A52-4D4E-8829-88AB204E1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App:</a:t>
            </a:r>
          </a:p>
          <a:p>
            <a:pPr lvl="1"/>
            <a:r>
              <a:rPr lang="en-US" b="1" dirty="0"/>
              <a:t>Models</a:t>
            </a:r>
            <a:r>
              <a:rPr lang="en-US" dirty="0"/>
              <a:t>: </a:t>
            </a:r>
            <a:r>
              <a:rPr lang="en-US" dirty="0" err="1"/>
              <a:t>Chứa</a:t>
            </a:r>
            <a:r>
              <a:rPr lang="en-US" dirty="0"/>
              <a:t> models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/>
            <a:r>
              <a:rPr lang="en-US" b="1" dirty="0"/>
              <a:t>Providers</a:t>
            </a:r>
            <a:r>
              <a:rPr lang="en-US" dirty="0"/>
              <a:t>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service providers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service providers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service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3,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validation rule </a:t>
            </a:r>
            <a:r>
              <a:rPr lang="en-US" dirty="0" err="1"/>
              <a:t>mới</a:t>
            </a:r>
            <a:r>
              <a:rPr lang="en-US" dirty="0"/>
              <a:t>)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b="1" dirty="0"/>
              <a:t>Bootstrap</a:t>
            </a:r>
            <a:r>
              <a:rPr lang="en-US" dirty="0"/>
              <a:t>: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dung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b="1" dirty="0"/>
              <a:t>Config</a:t>
            </a:r>
            <a:r>
              <a:rPr lang="en-US" dirty="0"/>
              <a:t>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tuỳ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dung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2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DC7F-9F77-B543-B76F-2D51601C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69A8-7B2B-D040-9C4C-317B24EC7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Database</a:t>
            </a:r>
            <a:r>
              <a:rPr lang="en-US" dirty="0"/>
              <a:t>: </a:t>
            </a:r>
            <a:r>
              <a:rPr lang="en-US" dirty="0" err="1"/>
              <a:t>Chứa</a:t>
            </a:r>
            <a:r>
              <a:rPr lang="en-US" dirty="0"/>
              <a:t> migrations, factories </a:t>
            </a:r>
            <a:r>
              <a:rPr lang="en-US" dirty="0" err="1"/>
              <a:t>và</a:t>
            </a:r>
            <a:r>
              <a:rPr lang="en-US" dirty="0"/>
              <a:t> seed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lieu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data </a:t>
            </a:r>
            <a:r>
              <a:rPr lang="en-US" dirty="0" err="1"/>
              <a:t>mẫu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Public</a:t>
            </a:r>
            <a:r>
              <a:rPr lang="en-US" dirty="0"/>
              <a:t>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web;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bootstrap.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Resources</a:t>
            </a:r>
            <a:r>
              <a:rPr lang="en-US" dirty="0"/>
              <a:t>: </a:t>
            </a:r>
            <a:r>
              <a:rPr lang="en-US" dirty="0" err="1"/>
              <a:t>Chứa</a:t>
            </a:r>
            <a:r>
              <a:rPr lang="en-US" dirty="0"/>
              <a:t> views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ra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Routes</a:t>
            </a:r>
            <a:r>
              <a:rPr lang="en-US" dirty="0"/>
              <a:t>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, console, web, channels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controller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Storage</a:t>
            </a:r>
            <a:r>
              <a:rPr lang="en-US" dirty="0"/>
              <a:t>: </a:t>
            </a:r>
            <a:r>
              <a:rPr lang="en-US" dirty="0" err="1"/>
              <a:t>Chứa</a:t>
            </a:r>
            <a:r>
              <a:rPr lang="en-US" dirty="0"/>
              <a:t> file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upload avatar,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session </a:t>
            </a:r>
            <a:r>
              <a:rPr lang="en-US" dirty="0" err="1"/>
              <a:t>và</a:t>
            </a:r>
            <a:r>
              <a:rPr lang="en-US" dirty="0"/>
              <a:t> log files.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17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401EA105-72F4-DE42-A852-0D1B963F3DE4}" vid="{B6ABD855-48FA-6641-AF4F-118242CB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1825</TotalTime>
  <Words>436</Words>
  <Application>Microsoft Macintosh PowerPoint</Application>
  <PresentationFormat>On-screen Show (4:3)</PresentationFormat>
  <Paragraphs>49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StarSymbol</vt:lpstr>
      <vt:lpstr>Arial</vt:lpstr>
      <vt:lpstr>Calibri</vt:lpstr>
      <vt:lpstr>Cambria</vt:lpstr>
      <vt:lpstr>Courier New</vt:lpstr>
      <vt:lpstr>Times New Roman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Giải thích cấu trúc thư mục (cơ bản)</vt:lpstr>
      <vt:lpstr>Contd (2)</vt:lpstr>
      <vt:lpstr>Contd(3)</vt:lpstr>
      <vt:lpstr>Contd (4)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subject/>
  <dc:creator>ngoctb</dc:creator>
  <dc:description/>
  <cp:lastModifiedBy>nguyen_huu cam</cp:lastModifiedBy>
  <cp:revision>730</cp:revision>
  <dcterms:created xsi:type="dcterms:W3CDTF">2014-12-22T07:12:12Z</dcterms:created>
  <dcterms:modified xsi:type="dcterms:W3CDTF">2021-01-28T08:40:45Z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