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8" r:id="rId3"/>
    <p:sldId id="263" r:id="rId4"/>
    <p:sldId id="264" r:id="rId5"/>
    <p:sldId id="265" r:id="rId6"/>
    <p:sldId id="293" r:id="rId7"/>
    <p:sldId id="266" r:id="rId8"/>
    <p:sldId id="294" r:id="rId9"/>
    <p:sldId id="267" r:id="rId10"/>
    <p:sldId id="295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/>
    <p:restoredTop sz="90233" autoAdjust="0"/>
  </p:normalViewPr>
  <p:slideViewPr>
    <p:cSldViewPr>
      <p:cViewPr varScale="1">
        <p:scale>
          <a:sx n="136" d="100"/>
          <a:sy n="136" d="100"/>
        </p:scale>
        <p:origin x="20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1/28/21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28874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2DFB-C4B3-1845-AD64-3CA49531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data </a:t>
            </a:r>
            <a:r>
              <a:rPr lang="en-US" dirty="0" err="1"/>
              <a:t>trong</a:t>
            </a:r>
            <a:r>
              <a:rPr lang="en-US" dirty="0"/>
              <a:t>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FA9DEF-4FE9-6C48-B924-7AA249A2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228850"/>
            <a:ext cx="7556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8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F8E-26A7-774D-9012-E3C1D151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DD242-1153-D340-A422-8BC654E47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38" y="1949450"/>
            <a:ext cx="4902123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75" y="30861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MVC Framework </a:t>
            </a:r>
            <a:r>
              <a:rPr lang="en-US" dirty="0" err="1"/>
              <a:t>trong</a:t>
            </a:r>
            <a:r>
              <a:rPr lang="en-US" dirty="0"/>
              <a:t> Laravel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2B85-A8FD-2341-A76C-0828F005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MVC </a:t>
            </a:r>
            <a:r>
              <a:rPr lang="en-US" dirty="0" err="1"/>
              <a:t>trong</a:t>
            </a:r>
            <a:r>
              <a:rPr lang="en-US" dirty="0"/>
              <a:t> Laravel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6" y="1600200"/>
            <a:ext cx="6840187" cy="4800600"/>
          </a:xfrm>
        </p:spPr>
      </p:pic>
    </p:spTree>
    <p:extLst>
      <p:ext uri="{BB962C8B-B14F-4D97-AF65-F5344CB8AC3E}">
        <p14:creationId xmlns:p14="http://schemas.microsoft.com/office/powerpoint/2010/main" val="335002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(1):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request </a:t>
            </a:r>
            <a:r>
              <a:rPr lang="en-US" b="1" dirty="0"/>
              <a:t>“/login</a:t>
            </a:r>
            <a:r>
              <a:rPr lang="en-US" dirty="0"/>
              <a:t>”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(2):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map route</a:t>
            </a:r>
            <a:r>
              <a:rPr lang="en-US" b="1" dirty="0"/>
              <a:t> /login </a:t>
            </a:r>
            <a:r>
              <a:rPr lang="en-US" dirty="0" err="1"/>
              <a:t>trong</a:t>
            </a:r>
            <a:r>
              <a:rPr lang="en-US" dirty="0"/>
              <a:t> URL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routes/</a:t>
            </a:r>
            <a:r>
              <a:rPr lang="en-US" b="1" dirty="0" err="1"/>
              <a:t>web.php</a:t>
            </a:r>
            <a:r>
              <a:rPr lang="en-US" dirty="0"/>
              <a:t> file </a:t>
            </a:r>
            <a:r>
              <a:rPr lang="en-US" dirty="0" err="1">
                <a:cs typeface="Courier New" panose="02070309020205020404" pitchFamily="49" charset="0"/>
              </a:rPr>
              <a:t>nếu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có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/>
              <a:t>Controller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action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ra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48" y="3964573"/>
            <a:ext cx="9158748" cy="24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7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46EB-5C07-7D43-A885-66E31E21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EF473-9ACE-C146-A2CE-F6DCD331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622"/>
            <a:ext cx="9144000" cy="2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4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08" y="3124200"/>
            <a:ext cx="5015383" cy="28289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242"/>
            <a:ext cx="7620000" cy="6083557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(3)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/>
              <a:t>action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controller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models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(select * , where, …)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(4): </a:t>
            </a: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, </a:t>
            </a:r>
            <a:r>
              <a:rPr lang="en-US" b="1" dirty="0"/>
              <a:t>controller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view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7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34F6-2B0A-354E-9763-3CAFA5D6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783FC-C79B-274A-82BE-7B7E88C6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2600"/>
            <a:ext cx="89916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2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(6) + (7):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/>
              <a:t>controllers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HTML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2923</TotalTime>
  <Words>143</Words>
  <Application>Microsoft Macintosh PowerPoint</Application>
  <PresentationFormat>On-screen Show (4:3)</PresentationFormat>
  <Paragraphs>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Adjacency</vt:lpstr>
      <vt:lpstr>PowerPoint Presentation</vt:lpstr>
      <vt:lpstr>PowerPoint Presentation</vt:lpstr>
      <vt:lpstr>Outline</vt:lpstr>
      <vt:lpstr>3. MVC trong Laravel</vt:lpstr>
      <vt:lpstr>Giải thích chi tiết</vt:lpstr>
      <vt:lpstr>Bước 1 và 2</vt:lpstr>
      <vt:lpstr>PowerPoint Presentation</vt:lpstr>
      <vt:lpstr>Demo</vt:lpstr>
      <vt:lpstr>PowerPoint Presentation</vt:lpstr>
      <vt:lpstr>Render data trong view</vt:lpstr>
      <vt:lpstr>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1293</cp:revision>
  <dcterms:created xsi:type="dcterms:W3CDTF">2014-12-22T07:12:12Z</dcterms:created>
  <dcterms:modified xsi:type="dcterms:W3CDTF">2021-01-28T09:27:15Z</dcterms:modified>
</cp:coreProperties>
</file>