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58" r:id="rId3"/>
    <p:sldId id="263" r:id="rId4"/>
    <p:sldId id="264" r:id="rId5"/>
    <p:sldId id="265" r:id="rId6"/>
    <p:sldId id="267" r:id="rId7"/>
    <p:sldId id="268" r:id="rId8"/>
    <p:sldId id="270" r:id="rId9"/>
    <p:sldId id="271" r:id="rId10"/>
    <p:sldId id="266" r:id="rId11"/>
    <p:sldId id="269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2"/>
    <p:restoredTop sz="90677" autoAdjust="0"/>
  </p:normalViewPr>
  <p:slideViewPr>
    <p:cSldViewPr>
      <p:cViewPr varScale="1">
        <p:scale>
          <a:sx n="137" d="100"/>
          <a:sy n="137" d="100"/>
        </p:scale>
        <p:origin x="176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529C2-2740-49AF-AD85-11B5D3921039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765A4-D309-444E-9276-0B2CD25A6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8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29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7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1/28/21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1/28/21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lara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2052637"/>
            <a:ext cx="7340599" cy="275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resource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 controller </a:t>
            </a:r>
            <a:r>
              <a:rPr lang="en-US" dirty="0" err="1"/>
              <a:t>trong</a:t>
            </a:r>
            <a:r>
              <a:rPr lang="en-US" dirty="0"/>
              <a:t> Laravel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controller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7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artisan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make:controller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-–resource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XXXController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422924"/>
              </p:ext>
            </p:extLst>
          </p:nvPr>
        </p:nvGraphicFramePr>
        <p:xfrm>
          <a:off x="457200" y="3337673"/>
          <a:ext cx="7772399" cy="309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5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  <a:r>
                        <a:rPr lang="en-US" baseline="0" dirty="0"/>
                        <a:t> 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56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GET/HEAD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sách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56"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GET/HEAD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Mở</a:t>
                      </a:r>
                      <a:r>
                        <a:rPr lang="en-US" dirty="0"/>
                        <a:t> view create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746">
                <a:tc>
                  <a:txBody>
                    <a:bodyPr/>
                    <a:lstStyle/>
                    <a:p>
                      <a:r>
                        <a:rPr lang="en-US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Lưu</a:t>
                      </a:r>
                      <a:r>
                        <a:rPr lang="en-US" dirty="0"/>
                        <a:t> data </a:t>
                      </a:r>
                      <a:r>
                        <a:rPr lang="en-US" dirty="0" err="1"/>
                        <a:t>khi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nhập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trong</a:t>
                      </a:r>
                      <a:r>
                        <a:rPr lang="en-US" dirty="0"/>
                        <a:t> create()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vào</a:t>
                      </a:r>
                      <a:r>
                        <a:rPr lang="en-US" baseline="0" dirty="0"/>
                        <a:t> CSDL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456">
                <a:tc>
                  <a:txBody>
                    <a:bodyPr/>
                    <a:lstStyle/>
                    <a:p>
                      <a:r>
                        <a:rPr lang="en-US" dirty="0"/>
                        <a:t>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GET/HEAD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Mở</a:t>
                      </a:r>
                      <a:r>
                        <a:rPr lang="en-US" dirty="0"/>
                        <a:t> view 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456"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PUT/PATCH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Lưu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thông</a:t>
                      </a:r>
                      <a:r>
                        <a:rPr lang="en-US" dirty="0"/>
                        <a:t> tin </a:t>
                      </a:r>
                      <a:r>
                        <a:rPr lang="en-US" dirty="0" err="1"/>
                        <a:t>trong</a:t>
                      </a:r>
                      <a:r>
                        <a:rPr lang="en-US" dirty="0"/>
                        <a:t> edit() </a:t>
                      </a:r>
                      <a:r>
                        <a:rPr lang="en-US" dirty="0" err="1"/>
                        <a:t>vào</a:t>
                      </a:r>
                      <a:r>
                        <a:rPr lang="en-US" dirty="0"/>
                        <a:t> CSDL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746"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Xem</a:t>
                      </a:r>
                      <a:r>
                        <a:rPr lang="en-US" dirty="0"/>
                        <a:t> data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một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model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nhất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746">
                <a:tc>
                  <a:txBody>
                    <a:bodyPr/>
                    <a:lstStyle/>
                    <a:p>
                      <a:r>
                        <a:rPr lang="en-US" dirty="0"/>
                        <a:t>Destroy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Xoá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dữ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771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/>
          <a:lstStyle/>
          <a:p>
            <a:r>
              <a:rPr lang="en-US" dirty="0"/>
              <a:t>Routing </a:t>
            </a:r>
            <a:r>
              <a:rPr lang="en-US" dirty="0" err="1"/>
              <a:t>vào</a:t>
            </a:r>
            <a:r>
              <a:rPr lang="en-US" dirty="0"/>
              <a:t> resource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/>
              <a:t>Route::resource(‘</a:t>
            </a:r>
            <a:r>
              <a:rPr lang="en-US" b="1" dirty="0" err="1"/>
              <a:t>url</a:t>
            </a:r>
            <a:r>
              <a:rPr lang="en-US" b="1" dirty="0"/>
              <a:t>’, ‘</a:t>
            </a:r>
            <a:r>
              <a:rPr lang="en-US" b="1" dirty="0" err="1"/>
              <a:t>ControllerName</a:t>
            </a:r>
            <a:r>
              <a:rPr lang="en-US" b="1" dirty="0"/>
              <a:t>’)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D10E5-25DD-5647-B172-2C4B8A056844}"/>
              </a:ext>
            </a:extLst>
          </p:cNvPr>
          <p:cNvSpPr txBox="1"/>
          <p:nvPr/>
        </p:nvSpPr>
        <p:spPr>
          <a:xfrm>
            <a:off x="304800" y="3505200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url</a:t>
            </a:r>
            <a:r>
              <a:rPr lang="en-US" dirty="0"/>
              <a:t>: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,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‘</a:t>
            </a:r>
            <a:r>
              <a:rPr lang="en-US" b="1" dirty="0"/>
              <a:t>categories</a:t>
            </a:r>
            <a:r>
              <a:rPr lang="en-US" dirty="0"/>
              <a:t>’.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ControllerName</a:t>
            </a:r>
            <a:r>
              <a:rPr lang="en-US" dirty="0"/>
              <a:t>: Controller </a:t>
            </a:r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b="1" dirty="0" err="1"/>
              <a:t>url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trên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26037F-DEB4-D547-AF6B-E52790605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2360816"/>
            <a:ext cx="8280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32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D2E3FB-E434-A245-A556-7DBCF380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routes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1DA911-9FAF-1241-8456-3663974EB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3132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099644-A6D5-774E-9AEA-63B7D407C4DB}"/>
              </a:ext>
            </a:extLst>
          </p:cNvPr>
          <p:cNvSpPr txBox="1"/>
          <p:nvPr/>
        </p:nvSpPr>
        <p:spPr>
          <a:xfrm>
            <a:off x="304800" y="49530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b="1" dirty="0"/>
              <a:t>/categories </a:t>
            </a:r>
            <a:r>
              <a:rPr lang="en-US" dirty="0" err="1"/>
              <a:t>trên</a:t>
            </a:r>
            <a:r>
              <a:rPr lang="en-US" dirty="0"/>
              <a:t>(Bao </a:t>
            </a:r>
            <a:r>
              <a:rPr lang="en-US" dirty="0" err="1"/>
              <a:t>gồm</a:t>
            </a:r>
            <a:r>
              <a:rPr lang="en-US" dirty="0"/>
              <a:t> 7 method)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trênnn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7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819400"/>
            <a:ext cx="6496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2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AutoNum type="arabicPeriod"/>
            </a:pPr>
            <a:endParaRPr lang="en-US" dirty="0"/>
          </a:p>
          <a:p>
            <a:pPr marL="571500" indent="-457200">
              <a:buAutoNum type="arabicPeriod"/>
            </a:pPr>
            <a:r>
              <a:rPr lang="en-US" dirty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339351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logic </a:t>
            </a:r>
            <a:r>
              <a:rPr lang="en-US" dirty="0" err="1"/>
              <a:t>trong</a:t>
            </a:r>
            <a:r>
              <a:rPr lang="en-US" dirty="0"/>
              <a:t> Closure,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logic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Controller.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b="1" dirty="0"/>
              <a:t>App\Http\Controllers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05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controller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800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artisan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make:controller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XXXController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XXX: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controller.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php artisan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make:controller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551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800600"/>
          </a:xfrm>
        </p:spPr>
        <p:txBody>
          <a:bodyPr/>
          <a:lstStyle/>
          <a:p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callback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controller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C9051E-1146-BE43-B861-69D673858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102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5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Truyền</a:t>
            </a:r>
            <a:r>
              <a:rPr lang="en-US" dirty="0"/>
              <a:t> data </a:t>
            </a:r>
            <a:r>
              <a:rPr lang="en-US" dirty="0" err="1"/>
              <a:t>trên</a:t>
            </a:r>
            <a:r>
              <a:rPr lang="en-US" dirty="0"/>
              <a:t> URL </a:t>
            </a:r>
            <a:r>
              <a:rPr lang="en-US" dirty="0" err="1"/>
              <a:t>vào</a:t>
            </a:r>
            <a:r>
              <a:rPr lang="en-US" dirty="0"/>
              <a:t>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data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URL </a:t>
            </a:r>
            <a:r>
              <a:rPr lang="en-US" dirty="0" err="1"/>
              <a:t>vào</a:t>
            </a:r>
            <a:r>
              <a:rPr lang="en-US" dirty="0"/>
              <a:t> controller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6E7B00-17F1-A541-98B2-8B9A5229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0"/>
            <a:ext cx="9144000" cy="168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53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63FB-FDB8-2C43-B410-F8F8D3F4E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param </a:t>
            </a:r>
            <a:r>
              <a:rPr lang="en-US" dirty="0" err="1"/>
              <a:t>trong</a:t>
            </a:r>
            <a:r>
              <a:rPr lang="en-US" dirty="0"/>
              <a:t> controller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B65FE9-C82E-A24D-AE7C-DEDFF3FE9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144000" cy="283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89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D6AD-91E4-E145-BA89-5E1D4F00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37F1E-C312-6D4E-AE1A-AA1E9BEC2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2438400"/>
            <a:ext cx="8940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77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2526</TotalTime>
  <Words>246</Words>
  <Application>Microsoft Macintosh PowerPoint</Application>
  <PresentationFormat>On-screen Show (4:3)</PresentationFormat>
  <Paragraphs>63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</vt:lpstr>
      <vt:lpstr>Courier New</vt:lpstr>
      <vt:lpstr>Wingdings</vt:lpstr>
      <vt:lpstr>Adjacency</vt:lpstr>
      <vt:lpstr>PowerPoint Presentation</vt:lpstr>
      <vt:lpstr>PowerPoint Presentation</vt:lpstr>
      <vt:lpstr>Outline</vt:lpstr>
      <vt:lpstr>Controller</vt:lpstr>
      <vt:lpstr>Tạo controller mới</vt:lpstr>
      <vt:lpstr>Routing controller</vt:lpstr>
      <vt:lpstr>Truyền data trên URL vào controller</vt:lpstr>
      <vt:lpstr>Sử dụng param trong controller</vt:lpstr>
      <vt:lpstr>Kết quả</vt:lpstr>
      <vt:lpstr>Tạo resource controller</vt:lpstr>
      <vt:lpstr>Routing vào resource controller</vt:lpstr>
      <vt:lpstr>Kiểm tra routes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nguyen_huu cam</cp:lastModifiedBy>
  <cp:revision>991</cp:revision>
  <dcterms:created xsi:type="dcterms:W3CDTF">2014-12-22T07:12:12Z</dcterms:created>
  <dcterms:modified xsi:type="dcterms:W3CDTF">2021-01-28T09:54:14Z</dcterms:modified>
</cp:coreProperties>
</file>