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63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 autoAdjust="0"/>
    <p:restoredTop sz="89880" autoAdjust="0"/>
  </p:normalViewPr>
  <p:slideViewPr>
    <p:cSldViewPr>
      <p:cViewPr varScale="1">
        <p:scale>
          <a:sx n="113" d="100"/>
          <a:sy n="113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best practice to separate</a:t>
            </a:r>
            <a:r>
              <a:rPr lang="en-US" baseline="0" dirty="0"/>
              <a:t> variable by space, such as {{ $name }}, not {{$name}}, for easier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Omit</a:t>
            </a:r>
            <a:r>
              <a:rPr lang="en-US" baseline="0"/>
              <a:t> brackets {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243137"/>
            <a:ext cx="63246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Layout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4800600"/>
          </a:xfrm>
        </p:spPr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layout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layouts/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hoặc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layouts/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master.blade.php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Tạo</a:t>
            </a:r>
            <a:r>
              <a:rPr lang="en-US" dirty="0">
                <a:cs typeface="Courier New" panose="02070309020205020404" pitchFamily="49" charset="0"/>
              </a:rPr>
              <a:t> layout </a:t>
            </a:r>
            <a:r>
              <a:rPr lang="en-US" dirty="0" err="1">
                <a:cs typeface="Courier New" panose="02070309020205020404" pitchFamily="49" charset="0"/>
              </a:rPr>
              <a:t>cũng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tương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tự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như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tạo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bình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thường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3" y="3276600"/>
            <a:ext cx="5815013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620000" cy="15819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@yield(‘content’)</a:t>
            </a:r>
          </a:p>
          <a:p>
            <a:pPr algn="ctr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con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cha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33800"/>
            <a:ext cx="4931256" cy="291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495800"/>
            <a:ext cx="3209925" cy="1152525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10800000" flipV="1">
            <a:off x="2133600" y="5029200"/>
            <a:ext cx="4953000" cy="1143000"/>
          </a:xfrm>
          <a:prstGeom prst="curvedConnector3">
            <a:avLst>
              <a:gd name="adj1" fmla="val -65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5388456" y="4114800"/>
            <a:ext cx="1931508" cy="533400"/>
          </a:xfrm>
          <a:prstGeom prst="curvedConnector3">
            <a:avLst>
              <a:gd name="adj1" fmla="val -9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351336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layout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604099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trám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09739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file layout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 con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file con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partial</a:t>
            </a:r>
          </a:p>
          <a:p>
            <a:endParaRPr lang="en-US" dirty="0"/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@include()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08F116-28EF-294D-A65A-87750ECDB393}"/>
              </a:ext>
            </a:extLst>
          </p:cNvPr>
          <p:cNvSpPr txBox="1">
            <a:spLocks/>
          </p:cNvSpPr>
          <p:nvPr/>
        </p:nvSpPr>
        <p:spPr>
          <a:xfrm>
            <a:off x="609600" y="4114800"/>
            <a:ext cx="7620000" cy="15819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@include(‘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algn="ctr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include,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tương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tự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include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405619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D312DC-3FF8-7443-896E-44346838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9349"/>
            <a:ext cx="7812525" cy="2320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E218F-16C2-FA4D-9C5C-92FA4E6E3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47" y="4267200"/>
            <a:ext cx="6865905" cy="18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48006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blade template,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if-else/ foreach… </a:t>
            </a:r>
            <a:r>
              <a:rPr lang="en-US" dirty="0" err="1"/>
              <a:t>như</a:t>
            </a:r>
            <a:r>
              <a:rPr lang="en-US" dirty="0"/>
              <a:t> PHP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13092"/>
              </p:ext>
            </p:extLst>
          </p:nvPr>
        </p:nvGraphicFramePr>
        <p:xfrm>
          <a:off x="457200" y="22098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Blade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828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If(logic) 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….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else 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@if(logic)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@else 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endif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Foreach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($items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$item) {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foreach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($items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$item)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endforeach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&lt;=10; 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@for($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=1;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&lt;=10; $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endfor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6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(count() &gt; 0) {…table…}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{no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record given}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forelse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mr-I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@empty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endforelse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861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View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Layout/Partial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resources/views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Laravel, view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blade.php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controller sang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view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dung, </a:t>
            </a:r>
            <a:r>
              <a:rPr lang="en-US" dirty="0" err="1"/>
              <a:t>nếu</a:t>
            </a:r>
            <a:r>
              <a:rPr lang="en-US" dirty="0"/>
              <a:t> view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môt</a:t>
            </a:r>
            <a:r>
              <a:rPr lang="en-US" dirty="0"/>
              <a:t> folder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/>
              <a:t>test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view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test.index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.(dot)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sub-folder)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Passed_Params</a:t>
            </a:r>
            <a:r>
              <a:rPr lang="en-US" dirty="0"/>
              <a:t>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sang views,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array.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[‘name’ =&gt;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camnh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79248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view(‘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passed_Params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580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controller to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001962"/>
            <a:ext cx="37052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76400"/>
            <a:ext cx="5724525" cy="106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105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5657500"/>
            <a:ext cx="5000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controller sang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controller sang,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    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 $___ }},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param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controller.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name’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controller sang.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3324225"/>
            <a:ext cx="36957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7" y="4859337"/>
            <a:ext cx="40862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581400"/>
            <a:ext cx="3248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unescaped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</a:t>
            </a:r>
            <a:r>
              <a:rPr lang="en-US" dirty="0" err="1"/>
              <a:t>sẽ</a:t>
            </a:r>
            <a:r>
              <a:rPr lang="en-US" dirty="0"/>
              <a:t> escape string,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HTML.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HTML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dung {!! … !!}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5026926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19600"/>
            <a:ext cx="2142689" cy="1417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5800"/>
            <a:ext cx="6076559" cy="12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5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Layout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view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(bao </a:t>
            </a:r>
            <a:r>
              <a:rPr lang="en-US" dirty="0" err="1"/>
              <a:t>gồm</a:t>
            </a:r>
            <a:r>
              <a:rPr lang="en-US" dirty="0"/>
              <a:t> header, left nav, footer) </a:t>
            </a:r>
            <a:r>
              <a:rPr lang="en-US" dirty="0" err="1"/>
              <a:t>của</a:t>
            </a:r>
            <a:r>
              <a:rPr lang="en-US" dirty="0"/>
              <a:t> website,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1026" name="Picture 2" descr="Image result for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553200" cy="38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89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2706</TotalTime>
  <Words>558</Words>
  <Application>Microsoft Macintosh PowerPoint</Application>
  <PresentationFormat>On-screen Show (4:3)</PresentationFormat>
  <Paragraphs>97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Adjacency</vt:lpstr>
      <vt:lpstr>PowerPoint Presentation</vt:lpstr>
      <vt:lpstr>PowerPoint Presentation</vt:lpstr>
      <vt:lpstr>Outline</vt:lpstr>
      <vt:lpstr>View</vt:lpstr>
      <vt:lpstr>Từ controller sang view</vt:lpstr>
      <vt:lpstr>From controller to view</vt:lpstr>
      <vt:lpstr>Hiển thị dữ liệu trên view</vt:lpstr>
      <vt:lpstr>Hiển thị unescaped string</vt:lpstr>
      <vt:lpstr>Layout</vt:lpstr>
      <vt:lpstr>Tạo Layout file</vt:lpstr>
      <vt:lpstr>yield</vt:lpstr>
      <vt:lpstr>partial</vt:lpstr>
      <vt:lpstr>PowerPoint Presentation</vt:lpstr>
      <vt:lpstr>Câu lệnh điều khiển trang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1093</cp:revision>
  <dcterms:created xsi:type="dcterms:W3CDTF">2014-12-22T07:12:12Z</dcterms:created>
  <dcterms:modified xsi:type="dcterms:W3CDTF">2021-03-22T04:01:16Z</dcterms:modified>
</cp:coreProperties>
</file>