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8" r:id="rId3"/>
    <p:sldId id="263" r:id="rId4"/>
    <p:sldId id="264" r:id="rId5"/>
    <p:sldId id="265" r:id="rId6"/>
    <p:sldId id="266" r:id="rId7"/>
    <p:sldId id="269" r:id="rId8"/>
    <p:sldId id="267" r:id="rId9"/>
    <p:sldId id="268" r:id="rId10"/>
    <p:sldId id="270" r:id="rId11"/>
    <p:sldId id="273" r:id="rId12"/>
    <p:sldId id="271" r:id="rId13"/>
    <p:sldId id="272" r:id="rId14"/>
    <p:sldId id="275" r:id="rId15"/>
    <p:sldId id="274" r:id="rId16"/>
    <p:sldId id="276" r:id="rId17"/>
    <p:sldId id="277" r:id="rId18"/>
    <p:sldId id="283" r:id="rId19"/>
    <p:sldId id="278" r:id="rId20"/>
    <p:sldId id="279" r:id="rId21"/>
    <p:sldId id="282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7550" autoAdjust="0"/>
  </p:normalViewPr>
  <p:slideViewPr>
    <p:cSldViewPr>
      <p:cViewPr varScale="1">
        <p:scale>
          <a:sx n="109" d="100"/>
          <a:sy n="109" d="100"/>
        </p:scale>
        <p:origin x="22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laravel.com</a:t>
            </a:r>
            <a:r>
              <a:rPr lang="en-US" dirty="0"/>
              <a:t>/docs/5.7/migrations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Careful</a:t>
            </a:r>
            <a:r>
              <a:rPr lang="en-US" baseline="0" dirty="0"/>
              <a:t> of data loss.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take time, so be patient.</a:t>
            </a:r>
          </a:p>
          <a:p>
            <a:endParaRPr lang="en-US" dirty="0"/>
          </a:p>
          <a:p>
            <a:r>
              <a:rPr lang="en-US" dirty="0"/>
              <a:t>Doctrine/</a:t>
            </a:r>
            <a:r>
              <a:rPr lang="en-US" dirty="0" err="1"/>
              <a:t>dbal</a:t>
            </a:r>
            <a:r>
              <a:rPr lang="en-US" dirty="0"/>
              <a:t> allows attribute</a:t>
            </a:r>
            <a:r>
              <a:rPr lang="en-US" baseline="0" dirty="0"/>
              <a:t> and column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3/22/21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1" y="2319337"/>
            <a:ext cx="5918197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150423-FCD4-D641-9E30-476F314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migration </a:t>
            </a:r>
            <a:r>
              <a:rPr lang="en-US" dirty="0" err="1"/>
              <a:t>mẫu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6465510-7DBC-E84C-B3DC-4F95E15C4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391677"/>
            <a:ext cx="5943600" cy="54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Up(): </a:t>
            </a:r>
            <a:r>
              <a:rPr lang="en-US" dirty="0" err="1"/>
              <a:t>Khi</a:t>
            </a:r>
            <a:r>
              <a:rPr lang="en-US" dirty="0"/>
              <a:t> migrate,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up()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Down():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rollback </a:t>
            </a:r>
            <a:r>
              <a:rPr lang="en-US" dirty="0" err="1"/>
              <a:t>lại</a:t>
            </a:r>
            <a:r>
              <a:rPr lang="en-US" dirty="0"/>
              <a:t> CSDL,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955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01237"/>
              </p:ext>
            </p:extLst>
          </p:nvPr>
        </p:nvGraphicFramePr>
        <p:xfrm>
          <a:off x="457200" y="1600200"/>
          <a:ext cx="76200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(“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column_name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length)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Tạo</a:t>
                      </a:r>
                      <a:r>
                        <a:rPr lang="en-US" dirty="0"/>
                        <a:t> ra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varchar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column_name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Tạo</a:t>
                      </a:r>
                      <a:r>
                        <a:rPr lang="en-US" dirty="0"/>
                        <a:t> ra </a:t>
                      </a:r>
                      <a:r>
                        <a:rPr lang="en-US" dirty="0" err="1"/>
                        <a:t>trường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unsignedInteger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column_name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Tạo</a:t>
                      </a:r>
                      <a:r>
                        <a:rPr lang="en-US" dirty="0"/>
                        <a:t> ra </a:t>
                      </a:r>
                      <a:r>
                        <a:rPr lang="en-US" dirty="0" err="1"/>
                        <a:t>trường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integer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thường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được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sử</a:t>
                      </a:r>
                      <a:r>
                        <a:rPr lang="en-US" baseline="0" dirty="0"/>
                        <a:t> dung </a:t>
                      </a:r>
                      <a:r>
                        <a:rPr lang="en-US" baseline="0" dirty="0" err="1"/>
                        <a:t>trên</a:t>
                      </a:r>
                      <a:r>
                        <a:rPr lang="en-US" baseline="0" dirty="0"/>
                        <a:t> FK)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Tạo</a:t>
                      </a:r>
                      <a:r>
                        <a:rPr lang="en-US" dirty="0"/>
                        <a:t> ra 2 </a:t>
                      </a:r>
                      <a:r>
                        <a:rPr lang="en-US" dirty="0" err="1"/>
                        <a:t>trường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created_at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updated_at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Boolean(“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column_name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Tạo</a:t>
                      </a:r>
                      <a:r>
                        <a:rPr lang="en-US" dirty="0"/>
                        <a:t> ra </a:t>
                      </a:r>
                      <a:r>
                        <a:rPr lang="en-US" dirty="0" err="1"/>
                        <a:t>trường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Date(“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column_name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column_name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Tạo</a:t>
                      </a:r>
                      <a:r>
                        <a:rPr lang="en-US" dirty="0"/>
                        <a:t> ra </a:t>
                      </a:r>
                      <a:r>
                        <a:rPr lang="en-US" dirty="0" err="1"/>
                        <a:t>trường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  <a:endParaRPr lang="en-US" baseline="0" dirty="0"/>
                    </a:p>
                    <a:p>
                      <a:r>
                        <a:rPr lang="en-US" baseline="0" dirty="0" err="1"/>
                        <a:t>Tạo</a:t>
                      </a:r>
                      <a:r>
                        <a:rPr lang="en-US" baseline="0" dirty="0"/>
                        <a:t> ra </a:t>
                      </a:r>
                      <a:r>
                        <a:rPr lang="en-US" baseline="0" dirty="0" err="1"/>
                        <a:t>trường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date-time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84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migrations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13192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Gọi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migrate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F8400-FC9E-2249-840B-3EE73DBC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1229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76B23C-0DCB-BA47-8E52-B5E7E7AF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3962400"/>
            <a:ext cx="46228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7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Laravel </a:t>
            </a:r>
            <a:r>
              <a:rPr lang="en-US" dirty="0" err="1"/>
              <a:t>biết</a:t>
            </a:r>
            <a:r>
              <a:rPr lang="en-US" dirty="0"/>
              <a:t>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migrate, Laravel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migration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batch.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Mỗi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lần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chạy</a:t>
            </a:r>
            <a:r>
              <a:rPr lang="en-US" dirty="0">
                <a:cs typeface="Courier New" panose="02070309020205020404" pitchFamily="49" charset="0"/>
              </a:rPr>
              <a:t> migrate </a:t>
            </a:r>
            <a:r>
              <a:rPr lang="en-US" dirty="0" err="1">
                <a:cs typeface="Courier New" panose="02070309020205020404" pitchFamily="49" charset="0"/>
              </a:rPr>
              <a:t>thì</a:t>
            </a:r>
            <a:r>
              <a:rPr lang="en-US" dirty="0">
                <a:cs typeface="Courier New" panose="02070309020205020404" pitchFamily="49" charset="0"/>
              </a:rPr>
              <a:t> batch </a:t>
            </a:r>
            <a:r>
              <a:rPr lang="en-US" dirty="0" err="1">
                <a:cs typeface="Courier New" panose="02070309020205020404" pitchFamily="49" charset="0"/>
              </a:rPr>
              <a:t>cho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toàn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bộ</a:t>
            </a:r>
            <a:r>
              <a:rPr lang="en-US" dirty="0">
                <a:cs typeface="Courier New" panose="02070309020205020404" pitchFamily="49" charset="0"/>
              </a:rPr>
              <a:t> migration </a:t>
            </a:r>
            <a:r>
              <a:rPr lang="en-US" dirty="0" err="1">
                <a:cs typeface="Courier New" panose="02070309020205020404" pitchFamily="49" charset="0"/>
              </a:rPr>
              <a:t>đó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được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tăng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thêm</a:t>
            </a:r>
            <a:r>
              <a:rPr lang="en-US" dirty="0">
                <a:cs typeface="Courier New" panose="02070309020205020404" pitchFamily="49" charset="0"/>
              </a:rPr>
              <a:t> 1, </a:t>
            </a:r>
            <a:r>
              <a:rPr lang="en-US" dirty="0" err="1">
                <a:cs typeface="Courier New" panose="02070309020205020404" pitchFamily="49" charset="0"/>
              </a:rPr>
              <a:t>cụ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thể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như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sau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62200"/>
            <a:ext cx="3962400" cy="1372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6" y="4724400"/>
            <a:ext cx="6705600" cy="890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1" y="5791200"/>
            <a:ext cx="3371850" cy="9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ra </a:t>
            </a:r>
            <a:r>
              <a:rPr lang="en-US" dirty="0" err="1"/>
              <a:t>sao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sang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content1. </a:t>
            </a:r>
            <a:r>
              <a:rPr lang="en-US" dirty="0" err="1">
                <a:cs typeface="Courier New" panose="02070309020205020404" pitchFamily="49" charset="0"/>
              </a:rPr>
              <a:t>Làm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thế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nào</a:t>
            </a:r>
            <a:r>
              <a:rPr lang="en-US" dirty="0">
                <a:cs typeface="Courier New" panose="02070309020205020404" pitchFamily="49" charset="0"/>
              </a:rPr>
              <a:t> 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0994F-A82D-634D-B183-3F7D0D7F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33" y="2482300"/>
            <a:ext cx="6590134" cy="18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7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1: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"/>
          </a:xfrm>
          <a:solidFill>
            <a:schemeClr val="accent1"/>
          </a:solidFill>
        </p:spPr>
        <p:txBody>
          <a:bodyPr/>
          <a:lstStyle/>
          <a:p>
            <a:pPr marL="11430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migrate:rollback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 indent="0" algn="ctr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114300" indent="0" algn="ctr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8951E-C7EB-1A46-AC40-D0B97603D78E}"/>
              </a:ext>
            </a:extLst>
          </p:cNvPr>
          <p:cNvSpPr txBox="1"/>
          <p:nvPr/>
        </p:nvSpPr>
        <p:spPr>
          <a:xfrm>
            <a:off x="451338" y="4572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rollback </a:t>
            </a:r>
            <a:r>
              <a:rPr lang="en-US" dirty="0" err="1"/>
              <a:t>nhiều</a:t>
            </a:r>
            <a:r>
              <a:rPr lang="en-US" dirty="0"/>
              <a:t> batch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step.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FF920-9952-A844-AA2D-601449461240}"/>
              </a:ext>
            </a:extLst>
          </p:cNvPr>
          <p:cNvSpPr txBox="1"/>
          <p:nvPr/>
        </p:nvSpPr>
        <p:spPr>
          <a:xfrm>
            <a:off x="451338" y="267286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Lấy</a:t>
            </a:r>
            <a:r>
              <a:rPr lang="en-US" dirty="0"/>
              <a:t> migration batch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migration </a:t>
            </a:r>
            <a:r>
              <a:rPr lang="en-US" dirty="0" err="1"/>
              <a:t>có</a:t>
            </a:r>
            <a:r>
              <a:rPr lang="en-US" dirty="0"/>
              <a:t> batch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migration </a:t>
            </a:r>
            <a:r>
              <a:rPr lang="en-US" dirty="0" err="1"/>
              <a:t>có</a:t>
            </a:r>
            <a:r>
              <a:rPr lang="en-US" dirty="0"/>
              <a:t> batch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87EEF7-1DC9-3043-B4DD-305EB1D276F7}"/>
              </a:ext>
            </a:extLst>
          </p:cNvPr>
          <p:cNvSpPr txBox="1">
            <a:spLocks/>
          </p:cNvSpPr>
          <p:nvPr/>
        </p:nvSpPr>
        <p:spPr>
          <a:xfrm>
            <a:off x="451338" y="3850677"/>
            <a:ext cx="7620000" cy="4572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ClrTx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migrate:rollback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--step= X</a:t>
            </a:r>
          </a:p>
          <a:p>
            <a:pPr marL="11430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11430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DCAC-92B5-7F4D-B09E-EE2DEF2F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</a:t>
            </a:r>
            <a:r>
              <a:rPr lang="en-US" dirty="0" err="1"/>
              <a:t>nội</a:t>
            </a:r>
            <a:r>
              <a:rPr lang="en-US" dirty="0"/>
              <a:t> dung migration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A5C31-4AD3-094E-A531-938CF2CB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875345"/>
            <a:ext cx="5092700" cy="2039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06300-D6D4-6944-ADD8-2D060E16DFA4}"/>
              </a:ext>
            </a:extLst>
          </p:cNvPr>
          <p:cNvSpPr txBox="1"/>
          <p:nvPr/>
        </p:nvSpPr>
        <p:spPr>
          <a:xfrm>
            <a:off x="533400" y="1280319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rollback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A30D6-316F-4A45-A9A5-D74034A0AA5D}"/>
              </a:ext>
            </a:extLst>
          </p:cNvPr>
          <p:cNvSpPr txBox="1"/>
          <p:nvPr/>
        </p:nvSpPr>
        <p:spPr>
          <a:xfrm>
            <a:off x="533400" y="4053174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rollback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14AD2-4DB6-C649-8430-0DDB6F21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648200"/>
            <a:ext cx="8636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CD3D-AB77-AD44-B51B-16781191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rollback…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2D3EC-E26B-2845-9A3A-3608F235E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50" y="2940050"/>
            <a:ext cx="60071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migration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8212" y="5486400"/>
            <a:ext cx="69627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artisan migrate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E6B1E-2BAF-2C4E-95E6-42841E5E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25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3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2: </a:t>
            </a:r>
            <a:r>
              <a:rPr lang="en-US" dirty="0" err="1"/>
              <a:t>Tạo</a:t>
            </a:r>
            <a:r>
              <a:rPr lang="en-US" dirty="0"/>
              <a:t>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migration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doctrine/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dbal</a:t>
            </a:r>
            <a:r>
              <a:rPr lang="en-US" dirty="0"/>
              <a:t> package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bang,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length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endParaRPr lang="en-US" dirty="0"/>
          </a:p>
          <a:p>
            <a:pPr marL="11430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composer require doctrine/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^2.1</a:t>
            </a:r>
          </a:p>
        </p:txBody>
      </p:sp>
    </p:spTree>
    <p:extLst>
      <p:ext uri="{BB962C8B-B14F-4D97-AF65-F5344CB8AC3E}">
        <p14:creationId xmlns:p14="http://schemas.microsoft.com/office/powerpoint/2010/main" val="146492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FD24-3084-7E41-A590-8887F11E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doctrine/</a:t>
            </a:r>
            <a:r>
              <a:rPr lang="en-US" dirty="0" err="1"/>
              <a:t>dbal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4BA11-69FE-804E-8A4C-8373C7DF1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95318"/>
            <a:ext cx="7620000" cy="32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08" y="5867400"/>
            <a:ext cx="7620000" cy="609600"/>
          </a:xfrm>
        </p:spPr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migrate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BA7B2-707F-D443-8FC6-78DE6679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533400"/>
            <a:ext cx="7620000" cy="50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8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migration options </a:t>
            </a:r>
            <a:r>
              <a:rPr lang="en-US" dirty="0" err="1"/>
              <a:t>khác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A44AF-6594-694C-AEB5-47065D72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5050"/>
            <a:ext cx="7658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2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5" y="2590800"/>
            <a:ext cx="69507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1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data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</a:t>
            </a:r>
          </a:p>
          <a:p>
            <a:endParaRPr lang="en-US" dirty="0"/>
          </a:p>
          <a:p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07ACF-1D6B-814F-A512-816B4B0D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16" y="2194532"/>
            <a:ext cx="3794168" cy="42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1985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name, email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F6E9F-51EB-844D-AE91-3E0DB4A7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8325099" cy="47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data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/>
              <a:t>Factory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469B3-25B2-2C4F-8180-5B6A4560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2209800"/>
            <a:ext cx="8763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8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CSDL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teammate.</a:t>
            </a:r>
          </a:p>
          <a:p>
            <a:pPr marL="11430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migrations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migrate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46681-1FE7-A34A-95A8-A25BD0AC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3681046"/>
            <a:ext cx="71807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migration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0010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artisan make: migration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Migration_Name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Migration_Name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513B8-546A-5D43-92C7-5F2B9AB7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3738"/>
            <a:ext cx="9144000" cy="11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8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3000</TotalTime>
  <Words>518</Words>
  <Application>Microsoft Macintosh PowerPoint</Application>
  <PresentationFormat>On-screen Show (4:3)</PresentationFormat>
  <Paragraphs>121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Courier New</vt:lpstr>
      <vt:lpstr>Wingdings</vt:lpstr>
      <vt:lpstr>Adjacency</vt:lpstr>
      <vt:lpstr>PowerPoint Presentation</vt:lpstr>
      <vt:lpstr>PowerPoint Presentation</vt:lpstr>
      <vt:lpstr>Outline</vt:lpstr>
      <vt:lpstr>.env</vt:lpstr>
      <vt:lpstr>Factories</vt:lpstr>
      <vt:lpstr>Factory mẫu</vt:lpstr>
      <vt:lpstr>Seed</vt:lpstr>
      <vt:lpstr>Migrations</vt:lpstr>
      <vt:lpstr>Creating a new migration</vt:lpstr>
      <vt:lpstr>File migration mẫu</vt:lpstr>
      <vt:lpstr>Cấu trúc của một file migration</vt:lpstr>
      <vt:lpstr>Type được hỗ trợ</vt:lpstr>
      <vt:lpstr>Thay đổi trong db sử dung migrations</vt:lpstr>
      <vt:lpstr>Tại sao Laravel biết migrations</vt:lpstr>
      <vt:lpstr>Lỗi</vt:lpstr>
      <vt:lpstr>Phương pháp 1: Rollback</vt:lpstr>
      <vt:lpstr>Rollback nội dung migration</vt:lpstr>
      <vt:lpstr>Sau khi rollback…</vt:lpstr>
      <vt:lpstr>Thay đổi và cập nhật migration</vt:lpstr>
      <vt:lpstr>Phương pháp 2: Tạo migration</vt:lpstr>
      <vt:lpstr>Cài đặt doctrine/dbal</vt:lpstr>
      <vt:lpstr>&gt; php artisan migrate</vt:lpstr>
      <vt:lpstr>Một số migration options khác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1207</cp:revision>
  <dcterms:created xsi:type="dcterms:W3CDTF">2014-12-22T07:12:12Z</dcterms:created>
  <dcterms:modified xsi:type="dcterms:W3CDTF">2021-03-22T04:03:01Z</dcterms:modified>
</cp:coreProperties>
</file>