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0"/>
  </p:notesMasterIdLst>
  <p:sldIdLst>
    <p:sldId id="256" r:id="rId2"/>
    <p:sldId id="258" r:id="rId3"/>
    <p:sldId id="263" r:id="rId4"/>
    <p:sldId id="265" r:id="rId5"/>
    <p:sldId id="279" r:id="rId6"/>
    <p:sldId id="266" r:id="rId7"/>
    <p:sldId id="264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80" r:id="rId16"/>
    <p:sldId id="275" r:id="rId17"/>
    <p:sldId id="276" r:id="rId18"/>
    <p:sldId id="277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36" autoAdjust="0"/>
    <p:restoredTop sz="86951" autoAdjust="0"/>
  </p:normalViewPr>
  <p:slideViewPr>
    <p:cSldViewPr>
      <p:cViewPr varScale="1">
        <p:scale>
          <a:sx n="109" d="100"/>
          <a:sy n="109" d="100"/>
        </p:scale>
        <p:origin x="2288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D529C2-2740-49AF-AD85-11B5D3921039}" type="datetimeFigureOut">
              <a:rPr lang="en-US" smtClean="0"/>
              <a:t>4/12/21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3765A4-D309-444E-9276-0B2CD25A6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988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765A4-D309-444E-9276-0B2CD25A6C2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829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765A4-D309-444E-9276-0B2CD25A6C2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3713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765A4-D309-444E-9276-0B2CD25A6C2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612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4/12/21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4/12/21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4/12/21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4/12/21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4/12/21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4/12/21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4/12/21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4/12/21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4/12/21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4/12/21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4/12/21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8E254BE3-F7ED-4F3E-8A95-B55AC90E785B}" type="datetimeFigureOut">
              <a:rPr lang="en-US" smtClean="0"/>
              <a:t>4/12/21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Kết quả hình ảnh cho larav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428874"/>
            <a:ext cx="5334000" cy="2000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5739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214F7FF-6B73-3445-98DF-5D524EBA0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0200"/>
            <a:ext cx="9144000" cy="130975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737CE2C-42DD-7548-BD97-4E9DA6ADFD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6850" y="3400374"/>
            <a:ext cx="6210300" cy="3181417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BF1E126-8F88-454D-A1AD-84A556FD5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001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dung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,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sau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đương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 `categories` WHERE content = ‘Nicole Cronin’ AND id = 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D3854E-5DFB-D544-A1A4-F7BAF18AD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4600"/>
            <a:ext cx="9144000" cy="10241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15AD66-E2B8-C846-BC0C-9F02622969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2700" y="4724400"/>
            <a:ext cx="4038600" cy="1987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370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cột</a:t>
            </a:r>
            <a:r>
              <a:rPr lang="en-US" dirty="0"/>
              <a:t>: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1 </a:t>
            </a:r>
            <a:r>
              <a:rPr lang="en-US" dirty="0" err="1"/>
              <a:t>cột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,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get()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572609-002B-F44D-BD15-047ECFFAB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0800"/>
            <a:ext cx="9144000" cy="10325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C39935-3872-B84B-BABC-FE3EC66670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9300" y="4613947"/>
            <a:ext cx="4394200" cy="21862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A0D0B78-4969-1642-800E-D5B1A678303E}"/>
              </a:ext>
            </a:extLst>
          </p:cNvPr>
          <p:cNvSpPr txBox="1"/>
          <p:nvPr/>
        </p:nvSpPr>
        <p:spPr>
          <a:xfrm>
            <a:off x="457200" y="3733800"/>
            <a:ext cx="746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đương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content FROM `categories` WHERE content = ‘Nicole Cronin’ AND id = 1</a:t>
            </a:r>
          </a:p>
        </p:txBody>
      </p:sp>
    </p:spTree>
    <p:extLst>
      <p:ext uri="{BB962C8B-B14F-4D97-AF65-F5344CB8AC3E}">
        <p14:creationId xmlns:p14="http://schemas.microsoft.com/office/powerpoint/2010/main" val="3773043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/>
              <a:t>Lấy</a:t>
            </a:r>
            <a:r>
              <a:rPr lang="en-US" sz="4000" dirty="0"/>
              <a:t> </a:t>
            </a:r>
            <a:r>
              <a:rPr lang="en-US" sz="4000" dirty="0" err="1"/>
              <a:t>cột</a:t>
            </a:r>
            <a:r>
              <a:rPr lang="en-US" sz="4000" dirty="0"/>
              <a:t>: </a:t>
            </a:r>
            <a:r>
              <a:rPr lang="en-US" sz="4000" dirty="0" err="1"/>
              <a:t>cách</a:t>
            </a:r>
            <a:r>
              <a:rPr lang="en-US" sz="4000" dirty="0"/>
              <a:t>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cột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dirty="0"/>
              <a:t>,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ở</a:t>
            </a:r>
            <a:r>
              <a:rPr lang="en-US" dirty="0"/>
              <a:t> </a:t>
            </a:r>
            <a:r>
              <a:rPr lang="en-US" dirty="0" err="1"/>
              <a:t>dưới</a:t>
            </a:r>
            <a:r>
              <a:rPr lang="en-US" dirty="0"/>
              <a:t>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A84210-B95F-3449-9F09-41C2BDDB0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832" y="2743200"/>
            <a:ext cx="9144000" cy="11745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1F1A67-3003-974A-9D78-E91CC335DB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7268" y="4279900"/>
            <a:ext cx="4749800" cy="195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672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where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7033043"/>
              </p:ext>
            </p:extLst>
          </p:nvPr>
        </p:nvGraphicFramePr>
        <p:xfrm>
          <a:off x="533400" y="1524000"/>
          <a:ext cx="7543800" cy="47243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1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7714">
                <a:tc>
                  <a:txBody>
                    <a:bodyPr/>
                    <a:lstStyle/>
                    <a:p>
                      <a:r>
                        <a:rPr lang="en-US" dirty="0"/>
                        <a:t>Options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SQL statement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31671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orderBy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(‘column’, ‘direction’)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 order by [column direction]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31671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[content, ‘LIKE’, ‘%content%’]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WHERE content LIKE ‘%content%’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31671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SKIP(number) = OFFSET(number)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 OFFSET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31671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TAKE(number) = LIMIT(number)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 LIMIT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83251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4700959-681A-7C4A-A6F8-58279F8F1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7620000" cy="31305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91CA885-C400-7E4E-8ABB-0BC2A3C91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Where </a:t>
            </a:r>
            <a:r>
              <a:rPr lang="en-US" dirty="0" err="1"/>
              <a:t>và</a:t>
            </a:r>
            <a:r>
              <a:rPr lang="en-US" dirty="0"/>
              <a:t> like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E7305E-5765-EE46-B4F3-B4A5E536DAB3}"/>
              </a:ext>
            </a:extLst>
          </p:cNvPr>
          <p:cNvSpPr txBox="1"/>
          <p:nvPr/>
        </p:nvSpPr>
        <p:spPr>
          <a:xfrm>
            <a:off x="457200" y="4942377"/>
            <a:ext cx="746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đương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content FROM `categories` WHERE content LIKE ‘%Nicole Cronin%’ ORDER BY id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5BD112-3342-574B-A521-5234B7FC6CC7}"/>
              </a:ext>
            </a:extLst>
          </p:cNvPr>
          <p:cNvSpPr txBox="1"/>
          <p:nvPr/>
        </p:nvSpPr>
        <p:spPr>
          <a:xfrm>
            <a:off x="457200" y="5715000"/>
            <a:ext cx="746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Chú</a:t>
            </a:r>
            <a:r>
              <a:rPr lang="en-US" dirty="0"/>
              <a:t> </a:t>
            </a:r>
            <a:r>
              <a:rPr lang="en-US" dirty="0" err="1"/>
              <a:t>ý</a:t>
            </a:r>
            <a:r>
              <a:rPr lang="en-US" dirty="0"/>
              <a:t>: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[] </a:t>
            </a:r>
            <a:r>
              <a:rPr lang="en-US" dirty="0" err="1"/>
              <a:t>trong</a:t>
            </a:r>
            <a:r>
              <a:rPr lang="en-US" dirty="0"/>
              <a:t> []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(</a:t>
            </a:r>
            <a:r>
              <a:rPr lang="en-US" dirty="0" err="1"/>
              <a:t>Dòng</a:t>
            </a:r>
            <a:r>
              <a:rPr lang="en-US" dirty="0"/>
              <a:t> 22-23)</a:t>
            </a:r>
          </a:p>
        </p:txBody>
      </p:sp>
    </p:spTree>
    <p:extLst>
      <p:ext uri="{BB962C8B-B14F-4D97-AF65-F5344CB8AC3E}">
        <p14:creationId xmlns:p14="http://schemas.microsoft.com/office/powerpoint/2010/main" val="23844994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114300" indent="0">
              <a:buNone/>
            </a:pPr>
            <a:endParaRPr lang="en-US" dirty="0"/>
          </a:p>
          <a:p>
            <a:r>
              <a:rPr lang="en-US" dirty="0" err="1"/>
              <a:t>Truyền</a:t>
            </a:r>
            <a:r>
              <a:rPr lang="en-US" dirty="0"/>
              <a:t> array data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Category</a:t>
            </a:r>
            <a:r>
              <a:rPr lang="en-US" dirty="0"/>
              <a:t>,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create()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CSDL</a:t>
            </a:r>
          </a:p>
          <a:p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,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protected $fillable = [“content”] </a:t>
            </a:r>
            <a:r>
              <a:rPr lang="en-US" dirty="0" err="1"/>
              <a:t>vào</a:t>
            </a:r>
            <a:r>
              <a:rPr lang="en-US" dirty="0"/>
              <a:t> model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Category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7D4397-9638-F44E-9221-3C40F4A67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3800" y="4953000"/>
            <a:ext cx="4216400" cy="18177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362A9A7-078E-2047-9418-A474A816BD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900" y="1600200"/>
            <a:ext cx="7480300" cy="1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8300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Sử</a:t>
            </a:r>
            <a:r>
              <a:rPr lang="en-US" dirty="0"/>
              <a:t> dung </a:t>
            </a:r>
            <a:r>
              <a:rPr lang="en-US" dirty="0" err="1"/>
              <a:t>hàm</a:t>
            </a:r>
            <a:r>
              <a:rPr lang="en-US" dirty="0"/>
              <a:t> update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0FAF17-9CE0-0849-8532-57534A9035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0"/>
            <a:ext cx="9144000" cy="16566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E97A3A-EDD9-904B-87E3-12A1884A40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250" y="4038600"/>
            <a:ext cx="66675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8706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Xoá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dung object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xoá</a:t>
            </a:r>
            <a:r>
              <a:rPr lang="en-US" dirty="0"/>
              <a:t>, dung </a:t>
            </a:r>
            <a:r>
              <a:rPr lang="en-US" dirty="0" err="1"/>
              <a:t>hàm</a:t>
            </a:r>
            <a:r>
              <a:rPr lang="en-US" dirty="0"/>
              <a:t> delete()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xoá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ids,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destroy()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757762-C1AE-324F-A245-21E1D99B69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850" y="2133600"/>
            <a:ext cx="6870700" cy="16637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5E2F9F0-064A-A54B-BC95-66E5F3A780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100" y="4648200"/>
            <a:ext cx="7442200" cy="153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579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2819400"/>
            <a:ext cx="649605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122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457200">
              <a:buAutoNum type="arabicPeriod"/>
            </a:pPr>
            <a:endParaRPr lang="en-US" dirty="0"/>
          </a:p>
          <a:p>
            <a:pPr marL="571500" indent="-457200">
              <a:buAutoNum type="arabicPeriod"/>
            </a:pPr>
            <a:r>
              <a:rPr lang="en-US" dirty="0"/>
              <a:t>Model</a:t>
            </a:r>
          </a:p>
          <a:p>
            <a:pPr marL="571500" indent="-457200">
              <a:buAutoNum type="arabicPeriod"/>
            </a:pPr>
            <a:endParaRPr lang="en-US" dirty="0"/>
          </a:p>
          <a:p>
            <a:pPr marL="571500" indent="-457200">
              <a:buAutoNum type="arabicPeriod"/>
            </a:pPr>
            <a:r>
              <a:rPr lang="en-US" dirty="0"/>
              <a:t>Eloquent</a:t>
            </a:r>
          </a:p>
        </p:txBody>
      </p:sp>
    </p:spTree>
    <p:extLst>
      <p:ext uri="{BB962C8B-B14F-4D97-AF65-F5344CB8AC3E}">
        <p14:creationId xmlns:p14="http://schemas.microsoft.com/office/powerpoint/2010/main" val="3393519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is </a:t>
            </a:r>
            <a:r>
              <a:rPr lang="en-US" dirty="0" err="1"/>
              <a:t>chịu</a:t>
            </a:r>
            <a:r>
              <a:rPr lang="en-US" dirty="0"/>
              <a:t> </a:t>
            </a:r>
            <a:r>
              <a:rPr lang="en-US" dirty="0" err="1"/>
              <a:t>trách</a:t>
            </a:r>
            <a:r>
              <a:rPr lang="en-US" dirty="0"/>
              <a:t> </a:t>
            </a:r>
            <a:r>
              <a:rPr lang="en-US" dirty="0" err="1"/>
              <a:t>nhiệm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ra </a:t>
            </a:r>
            <a:r>
              <a:rPr lang="en-US" dirty="0" err="1"/>
              <a:t>và</a:t>
            </a:r>
            <a:r>
              <a:rPr lang="en-US" dirty="0"/>
              <a:t> them </a:t>
            </a:r>
            <a:r>
              <a:rPr lang="en-US" dirty="0" err="1"/>
              <a:t>vào</a:t>
            </a:r>
            <a:r>
              <a:rPr lang="en-US" dirty="0"/>
              <a:t>/</a:t>
            </a:r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chữa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Tạo</a:t>
            </a:r>
            <a:r>
              <a:rPr lang="en-US" dirty="0"/>
              <a:t> ra model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300" y="3352800"/>
            <a:ext cx="8305800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artisan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make:model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Model_Name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1FE4720-85C7-9742-9C6E-981E040C1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4303485"/>
            <a:ext cx="8305800" cy="135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193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80DE5-1C55-0D49-9538-45A422606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/>
              <a:t>dụ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28B8706-F0FF-1740-BCC0-ABA232297D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017808"/>
            <a:ext cx="7620000" cy="3965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881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bang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11430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Model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dung </a:t>
            </a:r>
            <a:r>
              <a:rPr lang="en-US" dirty="0" err="1"/>
              <a:t>bảng</a:t>
            </a:r>
            <a:r>
              <a:rPr lang="en-US" dirty="0"/>
              <a:t> `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categories</a:t>
            </a:r>
            <a:r>
              <a:rPr lang="en-US" dirty="0"/>
              <a:t>`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CSDL.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863263-33F2-974F-848E-6C16C095C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52600"/>
            <a:ext cx="7620000" cy="3123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710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11430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All()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liêu</a:t>
            </a:r>
            <a:r>
              <a:rPr lang="en-US" dirty="0"/>
              <a:t>,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đương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*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4EE997-2B71-834F-8E15-63C80C032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100" y="1382803"/>
            <a:ext cx="6019800" cy="1384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D83DF3-78DE-F540-A497-407D34B5EE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4975" y="3795802"/>
            <a:ext cx="5124450" cy="2923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49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methods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data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4583733"/>
              </p:ext>
            </p:extLst>
          </p:nvPr>
        </p:nvGraphicFramePr>
        <p:xfrm>
          <a:off x="472127" y="1600200"/>
          <a:ext cx="7619999" cy="468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81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68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Return</a:t>
                      </a:r>
                      <a:r>
                        <a:rPr lang="en-US" baseline="0" dirty="0"/>
                        <a:t> type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all()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Lấy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tất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cả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bản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ghi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Json</a:t>
                      </a:r>
                      <a:r>
                        <a:rPr lang="en-US" dirty="0"/>
                        <a:t> array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first()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Lấy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bản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ghi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đầu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tiên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Json</a:t>
                      </a:r>
                      <a:r>
                        <a:rPr lang="en-US" dirty="0"/>
                        <a:t> object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firstOrFail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Lấy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bản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ghi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đầu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tiên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phù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hợp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với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tiêu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chí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tìm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kiếm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và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trả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về</a:t>
                      </a:r>
                      <a:r>
                        <a:rPr lang="en-US" dirty="0"/>
                        <a:t> </a:t>
                      </a:r>
                      <a:r>
                        <a:rPr lang="en-US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ModelNotFound</a:t>
                      </a:r>
                      <a:r>
                        <a:rPr lang="en-US" baseline="0" dirty="0"/>
                        <a:t> exception </a:t>
                      </a:r>
                      <a:r>
                        <a:rPr lang="en-US" baseline="0" dirty="0" err="1"/>
                        <a:t>nếu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không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tìm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thấy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Json</a:t>
                      </a:r>
                      <a:r>
                        <a:rPr lang="en-US" dirty="0"/>
                        <a:t> object</a:t>
                      </a:r>
                    </a:p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ModelNotFound</a:t>
                      </a:r>
                      <a:r>
                        <a:rPr lang="en-US" baseline="0" dirty="0"/>
                        <a:t> exception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find(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pk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Tìm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bản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ghi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bằng</a:t>
                      </a:r>
                      <a:r>
                        <a:rPr lang="en-US" dirty="0"/>
                        <a:t> 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Json</a:t>
                      </a:r>
                      <a:r>
                        <a:rPr lang="en-US" dirty="0"/>
                        <a:t> Object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findOrFail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pk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Tìm</a:t>
                      </a:r>
                      <a:r>
                        <a:rPr lang="en-US" dirty="0"/>
                        <a:t> bang </a:t>
                      </a:r>
                      <a:r>
                        <a:rPr lang="en-US" dirty="0" err="1"/>
                        <a:t>ghi</a:t>
                      </a:r>
                      <a:r>
                        <a:rPr lang="en-US" dirty="0"/>
                        <a:t> bang PK </a:t>
                      </a:r>
                      <a:r>
                        <a:rPr lang="en-US" dirty="0" err="1"/>
                        <a:t>và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trả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về</a:t>
                      </a:r>
                      <a:r>
                        <a:rPr lang="en-US" dirty="0"/>
                        <a:t>  </a:t>
                      </a:r>
                      <a:r>
                        <a:rPr lang="en-US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ModelNotFound</a:t>
                      </a:r>
                      <a:r>
                        <a:rPr lang="en-US" baseline="0" dirty="0"/>
                        <a:t> exception </a:t>
                      </a:r>
                      <a:r>
                        <a:rPr lang="en-US" baseline="0" dirty="0" err="1"/>
                        <a:t>nếu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không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tìm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thấy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Json</a:t>
                      </a:r>
                      <a:r>
                        <a:rPr lang="en-US" dirty="0"/>
                        <a:t> object</a:t>
                      </a:r>
                    </a:p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ModelNotFound</a:t>
                      </a:r>
                      <a:r>
                        <a:rPr lang="en-US" baseline="0" dirty="0"/>
                        <a:t> exception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0721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Lồng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lồng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nào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Sau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where()</a:t>
            </a:r>
            <a:r>
              <a:rPr lang="en-US" dirty="0"/>
              <a:t>, </a:t>
            </a:r>
            <a:r>
              <a:rPr lang="en-US" dirty="0" err="1"/>
              <a:t>sử</a:t>
            </a:r>
            <a:r>
              <a:rPr lang="en-US" dirty="0"/>
              <a:t> dung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get()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ra </a:t>
            </a:r>
            <a:r>
              <a:rPr lang="en-US" dirty="0" err="1"/>
              <a:t>ngoài</a:t>
            </a:r>
            <a:r>
              <a:rPr lang="en-US" dirty="0"/>
              <a:t>, </a:t>
            </a:r>
            <a:r>
              <a:rPr lang="en-US" dirty="0" err="1"/>
              <a:t>sử</a:t>
            </a:r>
            <a:r>
              <a:rPr lang="en-US" dirty="0"/>
              <a:t> dung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where()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queryBuilder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6846" y="3400335"/>
            <a:ext cx="7543800" cy="120032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 ([criteria])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Criteria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 (</a:t>
            </a:r>
            <a:r>
              <a:rPr lang="en-US" dirty="0">
                <a:solidFill>
                  <a:schemeClr val="bg1"/>
                </a:solidFill>
              </a:rPr>
              <a:t>array)  criteria used to filter result, return json array</a:t>
            </a:r>
          </a:p>
        </p:txBody>
      </p:sp>
    </p:spTree>
    <p:extLst>
      <p:ext uri="{BB962C8B-B14F-4D97-AF65-F5344CB8AC3E}">
        <p14:creationId xmlns:p14="http://schemas.microsoft.com/office/powerpoint/2010/main" val="40985203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3537</TotalTime>
  <Words>503</Words>
  <Application>Microsoft Macintosh PowerPoint</Application>
  <PresentationFormat>On-screen Show (4:3)</PresentationFormat>
  <Paragraphs>119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Cambria</vt:lpstr>
      <vt:lpstr>Courier New</vt:lpstr>
      <vt:lpstr>Adjacency</vt:lpstr>
      <vt:lpstr>PowerPoint Presentation</vt:lpstr>
      <vt:lpstr>PowerPoint Presentation</vt:lpstr>
      <vt:lpstr>Outline</vt:lpstr>
      <vt:lpstr>Model</vt:lpstr>
      <vt:lpstr>Ví dụ</vt:lpstr>
      <vt:lpstr>Chỉ định tên bang và thuộc tính</vt:lpstr>
      <vt:lpstr>Reading data</vt:lpstr>
      <vt:lpstr>Các methods hỗ trợ lấy data</vt:lpstr>
      <vt:lpstr>Lồng nhiều điều kiện</vt:lpstr>
      <vt:lpstr>Ví dụ</vt:lpstr>
      <vt:lpstr>where</vt:lpstr>
      <vt:lpstr>Lấy cột: Cách thứ 1</vt:lpstr>
      <vt:lpstr>Lấy cột: cách 2</vt:lpstr>
      <vt:lpstr>Các điều kiện trong where</vt:lpstr>
      <vt:lpstr>Ví dụ với Where và like</vt:lpstr>
      <vt:lpstr>Insert</vt:lpstr>
      <vt:lpstr>Cập nhật </vt:lpstr>
      <vt:lpstr>Xoá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Khóa đào tạo lập trình web sử dụng php</dc:title>
  <dc:creator>ngoctb</dc:creator>
  <cp:lastModifiedBy>nguyen_huu cam</cp:lastModifiedBy>
  <cp:revision>1352</cp:revision>
  <dcterms:created xsi:type="dcterms:W3CDTF">2014-12-22T07:12:12Z</dcterms:created>
  <dcterms:modified xsi:type="dcterms:W3CDTF">2021-04-12T09:33:12Z</dcterms:modified>
</cp:coreProperties>
</file>