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8" r:id="rId3"/>
    <p:sldId id="263" r:id="rId4"/>
    <p:sldId id="265" r:id="rId5"/>
    <p:sldId id="279" r:id="rId6"/>
    <p:sldId id="266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0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7" autoAdjust="0"/>
    <p:restoredTop sz="86922" autoAdjust="0"/>
  </p:normalViewPr>
  <p:slideViewPr>
    <p:cSldViewPr>
      <p:cViewPr>
        <p:scale>
          <a:sx n="83" d="100"/>
          <a:sy n="83" d="100"/>
        </p:scale>
        <p:origin x="328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4/16/21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28874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4F7FF-6B73-3445-98DF-5D524EBA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1309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37CE2C-42DD-7548-BD97-4E9DA6AD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3400374"/>
            <a:ext cx="6210300" cy="31814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F1E126-8F88-454D-A1AD-84A556F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0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`categories` WHERE content = ‘Nicole Cronin’ AND id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3854E-5DFB-D544-A1A4-F7BAF18A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1024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5AD66-E2B8-C846-BC0C-9F026229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724400"/>
            <a:ext cx="4038600" cy="19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: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72609-002B-F44D-BD15-047ECFFA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1032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39935-3872-B84B-BABC-FE3EC666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613947"/>
            <a:ext cx="4394200" cy="2186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D0B78-4969-1642-800E-D5B1A678303E}"/>
              </a:ext>
            </a:extLst>
          </p:cNvPr>
          <p:cNvSpPr txBox="1"/>
          <p:nvPr/>
        </p:nvSpPr>
        <p:spPr>
          <a:xfrm>
            <a:off x="457200" y="3733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content FROM `categories` WHERE content = ‘Nicole Cronin’ AND id = 1</a:t>
            </a:r>
          </a:p>
        </p:txBody>
      </p:sp>
    </p:spTree>
    <p:extLst>
      <p:ext uri="{BB962C8B-B14F-4D97-AF65-F5344CB8AC3E}">
        <p14:creationId xmlns:p14="http://schemas.microsoft.com/office/powerpoint/2010/main" val="377304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Lấy</a:t>
            </a:r>
            <a:r>
              <a:rPr lang="en-US" sz="4000" dirty="0"/>
              <a:t> </a:t>
            </a:r>
            <a:r>
              <a:rPr lang="en-US" sz="4000" dirty="0" err="1"/>
              <a:t>cột</a:t>
            </a:r>
            <a:r>
              <a:rPr lang="en-US" sz="4000" dirty="0"/>
              <a:t>: </a:t>
            </a:r>
            <a:r>
              <a:rPr lang="en-US" sz="4000" dirty="0" err="1"/>
              <a:t>cách</a:t>
            </a:r>
            <a:r>
              <a:rPr lang="en-US" sz="40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84210-B95F-3449-9F09-41C2BDDB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2" y="2743200"/>
            <a:ext cx="9144000" cy="1174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F1A67-3003-974A-9D78-E91CC335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268" y="4279900"/>
            <a:ext cx="4749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7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55388"/>
              </p:ext>
            </p:extLst>
          </p:nvPr>
        </p:nvGraphicFramePr>
        <p:xfrm>
          <a:off x="533400" y="1524000"/>
          <a:ext cx="7543800" cy="472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714"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67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orderBy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(‘column’, ‘direction’)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order by [column, direction]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6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[content, ‘LIKE’, ‘%content%’]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content LIKE ‘%content%’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6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SKIP(number) = OFFSET(number)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OFFSET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6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TAKE(number) = LIMIT(number)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LIMIT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2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00959-681A-7C4A-A6F8-58279F8F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620000" cy="3130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A885-C400-7E4E-8ABB-0BC2A3C9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Where </a:t>
            </a:r>
            <a:r>
              <a:rPr lang="en-US" dirty="0" err="1"/>
              <a:t>và</a:t>
            </a:r>
            <a:r>
              <a:rPr lang="en-US" dirty="0"/>
              <a:t> 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7305E-5765-EE46-B4F3-B4A5E536DAB3}"/>
              </a:ext>
            </a:extLst>
          </p:cNvPr>
          <p:cNvSpPr txBox="1"/>
          <p:nvPr/>
        </p:nvSpPr>
        <p:spPr>
          <a:xfrm>
            <a:off x="457200" y="4942377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content FROM `categories` WHERE content LIKE ‘%Nicole Cronin%’ ORDER BY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BD112-3342-574B-A521-5234B7FC6CC7}"/>
              </a:ext>
            </a:extLst>
          </p:cNvPr>
          <p:cNvSpPr txBox="1"/>
          <p:nvPr/>
        </p:nvSpPr>
        <p:spPr>
          <a:xfrm>
            <a:off x="4572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[] </a:t>
            </a:r>
            <a:r>
              <a:rPr lang="en-US" dirty="0" err="1"/>
              <a:t>trong</a:t>
            </a:r>
            <a:r>
              <a:rPr lang="en-US" dirty="0"/>
              <a:t> []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Dòng</a:t>
            </a:r>
            <a:r>
              <a:rPr lang="en-US" dirty="0"/>
              <a:t> 22-23)</a:t>
            </a:r>
          </a:p>
        </p:txBody>
      </p:sp>
    </p:spTree>
    <p:extLst>
      <p:ext uri="{BB962C8B-B14F-4D97-AF65-F5344CB8AC3E}">
        <p14:creationId xmlns:p14="http://schemas.microsoft.com/office/powerpoint/2010/main" val="238449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Truyền</a:t>
            </a:r>
            <a:r>
              <a:rPr lang="en-US" dirty="0"/>
              <a:t> array data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call create to insert to database.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$fillable = [“content”] </a:t>
            </a:r>
            <a:r>
              <a:rPr lang="en-US" dirty="0" err="1"/>
              <a:t>vào</a:t>
            </a:r>
            <a:r>
              <a:rPr lang="en-US" dirty="0"/>
              <a:t> model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D4397-9638-F44E-9221-3C40F4A6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4953000"/>
            <a:ext cx="4216400" cy="181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2A9A7-078E-2047-9418-A474A816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1600200"/>
            <a:ext cx="7480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3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hàm</a:t>
            </a:r>
            <a:r>
              <a:rPr lang="en-US" dirty="0"/>
              <a:t> update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FAF17-9CE0-0849-8532-57534A90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165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97A3A-EDD9-904B-87E3-12A1884A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4038600"/>
            <a:ext cx="666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object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, dung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/>
              <a:t>bằng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ids,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57762-C1AE-324F-A245-21E1D99B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133600"/>
            <a:ext cx="6870700" cy="166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2F9F0-064A-A54B-BC95-66E5F3A7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4648200"/>
            <a:ext cx="7442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7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Model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Eloquent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vào</a:t>
            </a:r>
            <a:r>
              <a:rPr lang="en-US" dirty="0"/>
              <a:t>/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ra model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3352800"/>
            <a:ext cx="8305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Model_Name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E4720-85C7-9742-9C6E-981E040C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303485"/>
            <a:ext cx="8305800" cy="13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0DE5-1C55-0D49-9538-45A42260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B8706-F0FF-1740-BCC0-ABA23229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7808"/>
            <a:ext cx="7620000" cy="39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8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table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model will use `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lang="en-US" dirty="0"/>
              <a:t>` table for database in and out transaction. Intended for custom table name.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63263-33F2-974F-848E-6C16C095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7620000" cy="31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1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All()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liêu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EE997-2B71-834F-8E15-63C80C03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82803"/>
            <a:ext cx="60198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83DF3-78DE-F540-A497-407D34B5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3795802"/>
            <a:ext cx="5124450" cy="29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methods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565484"/>
              </p:ext>
            </p:extLst>
          </p:nvPr>
        </p:nvGraphicFramePr>
        <p:xfrm>
          <a:off x="472127" y="1600200"/>
          <a:ext cx="7619999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first() = LIMIT(1)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firstOrFail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ModelNotFound</a:t>
                      </a:r>
                      <a:r>
                        <a:rPr lang="en-US" dirty="0"/>
                        <a:t> Exception </a:t>
                      </a:r>
                      <a:r>
                        <a:rPr lang="en-US" dirty="0" err="1"/>
                        <a:t>nếu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object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ModelNotFound</a:t>
                      </a:r>
                      <a:r>
                        <a:rPr lang="en-US" baseline="0" dirty="0"/>
                        <a:t> exception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findOrFail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PK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ModelNotFound</a:t>
                      </a:r>
                      <a:r>
                        <a:rPr lang="en-US" dirty="0"/>
                        <a:t> exception </a:t>
                      </a:r>
                      <a:r>
                        <a:rPr lang="en-US" dirty="0" err="1"/>
                        <a:t>nếu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/>
                        <a:t>thấy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Json</a:t>
                      </a:r>
                      <a:r>
                        <a:rPr lang="en-US" dirty="0"/>
                        <a:t> object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ModelNotFound</a:t>
                      </a:r>
                      <a:r>
                        <a:rPr lang="en-US" baseline="0" dirty="0"/>
                        <a:t> exception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2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where()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ra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queryBuilder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581400"/>
            <a:ext cx="75438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([criteria])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array)  criteria used to filter result, return json array</a:t>
            </a:r>
          </a:p>
        </p:txBody>
      </p:sp>
    </p:spTree>
    <p:extLst>
      <p:ext uri="{BB962C8B-B14F-4D97-AF65-F5344CB8AC3E}">
        <p14:creationId xmlns:p14="http://schemas.microsoft.com/office/powerpoint/2010/main" val="409852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3558</TotalTime>
  <Words>513</Words>
  <Application>Microsoft Macintosh PowerPoint</Application>
  <PresentationFormat>On-screen Show (4:3)</PresentationFormat>
  <Paragraphs>120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Courier New</vt:lpstr>
      <vt:lpstr>Adjacency</vt:lpstr>
      <vt:lpstr>PowerPoint Presentation</vt:lpstr>
      <vt:lpstr>PowerPoint Presentation</vt:lpstr>
      <vt:lpstr>Outline</vt:lpstr>
      <vt:lpstr>Model</vt:lpstr>
      <vt:lpstr>Ví dụ</vt:lpstr>
      <vt:lpstr>Specify table and attributes</vt:lpstr>
      <vt:lpstr>Reading data</vt:lpstr>
      <vt:lpstr>Các methods hỗ trợ lấy data</vt:lpstr>
      <vt:lpstr>Lồng nhiều điều kiện</vt:lpstr>
      <vt:lpstr>Ví dụ</vt:lpstr>
      <vt:lpstr>wheres</vt:lpstr>
      <vt:lpstr>Lấy cột: Cách thứ 1</vt:lpstr>
      <vt:lpstr>Lấy cột: cách 2</vt:lpstr>
      <vt:lpstr>Các điều kiện trong where</vt:lpstr>
      <vt:lpstr>Ví dụ với Where và like</vt:lpstr>
      <vt:lpstr>Insert</vt:lpstr>
      <vt:lpstr>Cập nhật </vt:lpstr>
      <vt:lpstr>Xoá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1344</cp:revision>
  <dcterms:created xsi:type="dcterms:W3CDTF">2014-12-22T07:12:12Z</dcterms:created>
  <dcterms:modified xsi:type="dcterms:W3CDTF">2021-04-16T12:35:18Z</dcterms:modified>
</cp:coreProperties>
</file>