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8" r:id="rId3"/>
    <p:sldId id="263" r:id="rId4"/>
    <p:sldId id="265" r:id="rId5"/>
    <p:sldId id="269" r:id="rId6"/>
    <p:sldId id="286" r:id="rId7"/>
    <p:sldId id="287" r:id="rId8"/>
    <p:sldId id="288" r:id="rId9"/>
    <p:sldId id="268" r:id="rId10"/>
    <p:sldId id="274" r:id="rId11"/>
    <p:sldId id="293" r:id="rId12"/>
    <p:sldId id="275" r:id="rId13"/>
    <p:sldId id="276" r:id="rId14"/>
    <p:sldId id="294" r:id="rId15"/>
    <p:sldId id="279" r:id="rId16"/>
    <p:sldId id="281" r:id="rId17"/>
    <p:sldId id="283" r:id="rId18"/>
    <p:sldId id="295" r:id="rId19"/>
    <p:sldId id="296" r:id="rId20"/>
    <p:sldId id="285" r:id="rId21"/>
    <p:sldId id="291" r:id="rId22"/>
    <p:sldId id="298" r:id="rId23"/>
    <p:sldId id="299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4" autoAdjust="0"/>
    <p:restoredTop sz="89110" autoAdjust="0"/>
  </p:normalViewPr>
  <p:slideViewPr>
    <p:cSldViewPr>
      <p:cViewPr varScale="1">
        <p:scale>
          <a:sx n="150" d="100"/>
          <a:sy n="150" d="100"/>
        </p:scale>
        <p:origin x="13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</a:t>
            </a:r>
            <a:r>
              <a:rPr lang="en-US" baseline="0" dirty="0"/>
              <a:t> table should follow Alphabetical order (</a:t>
            </a:r>
            <a:r>
              <a:rPr lang="en-US" baseline="0" dirty="0" err="1"/>
              <a:t>category_post</a:t>
            </a:r>
            <a:r>
              <a:rPr lang="en-US" baseline="0" dirty="0"/>
              <a:t> since c &lt; 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&amp; </a:t>
            </a:r>
            <a:r>
              <a:rPr lang="en-US" baseline="0" dirty="0" err="1"/>
              <a:t>user_information</a:t>
            </a:r>
            <a:r>
              <a:rPr lang="en-US" baseline="0" dirty="0"/>
              <a:t> is in singular form, unlike in database in plural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43000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PostSeeder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A0B33-AEC0-254E-B61C-C8ABC318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057400"/>
            <a:ext cx="6184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3829-F5BD-B041-A4ED-1912549C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DatabaseSeeder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1C132-CD11-B545-940F-DC2F72E3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68580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0A51D-D8F4-E14E-BE1B-A6EF3F730ED0}"/>
              </a:ext>
            </a:extLst>
          </p:cNvPr>
          <p:cNvSpPr txBox="1"/>
          <p:nvPr/>
        </p:nvSpPr>
        <p:spPr>
          <a:xfrm>
            <a:off x="533400" y="1295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PostSeeder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</a:p>
        </p:txBody>
      </p:sp>
    </p:spTree>
    <p:extLst>
      <p:ext uri="{BB962C8B-B14F-4D97-AF65-F5344CB8AC3E}">
        <p14:creationId xmlns:p14="http://schemas.microsoft.com/office/powerpoint/2010/main" val="273212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114300" indent="0" algn="ctr">
              <a:buNone/>
            </a:pPr>
            <a:r>
              <a:rPr lang="en-US" sz="4000" dirty="0"/>
              <a:t>Create/Update/Delete/Retrieve </a:t>
            </a:r>
          </a:p>
          <a:p>
            <a:pPr marL="114300" indent="0" algn="ctr">
              <a:buNone/>
            </a:pPr>
            <a:r>
              <a:rPr lang="en-US" sz="4000" dirty="0"/>
              <a:t>Many-to-many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6740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388620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posts </a:t>
            </a:r>
          </a:p>
          <a:p>
            <a:pPr marL="11430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categories, </a:t>
            </a:r>
          </a:p>
          <a:p>
            <a:pPr marL="11430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attach() </a:t>
            </a:r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pivot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876800"/>
            <a:ext cx="868680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$model-&gt;relationship_method()-&gt;attach($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attached_model_id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additional_pivot_data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hàm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đính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bảng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ở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khoá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cả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2 $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attached_model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bảng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phụ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hàm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attach()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56F20-EDBE-E843-8292-2E0D8B12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58" y="1371600"/>
            <a:ext cx="5377942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2D3-F75B-784B-A0ED-444B4BA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pivot table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B8580-67C2-6946-B228-61D649A6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85" y="1865312"/>
            <a:ext cx="5755829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7A9F7-ED10-9D4F-A79B-0BB03A16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8" y="1752600"/>
            <a:ext cx="7624646" cy="37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pivot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983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pivot table,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updateExistingPivot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C4BD1-2E52-5A4E-B6B5-D8D245E0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788961"/>
            <a:ext cx="5981700" cy="39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record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pivot </a:t>
            </a:r>
            <a:r>
              <a:rPr lang="en-US" dirty="0" err="1"/>
              <a:t>của</a:t>
            </a:r>
            <a:r>
              <a:rPr lang="en-US" dirty="0"/>
              <a:t> model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F00D8-6BD9-874E-92A5-CEFF1C09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" y="1726617"/>
            <a:ext cx="9105900" cy="168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29BAF-ED31-7346-9256-3CCB2BD4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37" y="3606800"/>
            <a:ext cx="435092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19FB-E926-494C-9731-BF05BCA8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attributes </a:t>
            </a:r>
            <a:r>
              <a:rPr lang="en-US" dirty="0" err="1"/>
              <a:t>của</a:t>
            </a:r>
            <a:r>
              <a:rPr lang="en-US" dirty="0"/>
              <a:t>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97DE-9E03-1249-A706-E65FB979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withPivot</a:t>
            </a:r>
            <a:r>
              <a:rPr lang="en-US" dirty="0"/>
              <a:t>() </a:t>
            </a:r>
            <a:r>
              <a:rPr lang="en-US" dirty="0" err="1"/>
              <a:t>trong</a:t>
            </a:r>
            <a:r>
              <a:rPr lang="en-US" dirty="0"/>
              <a:t> model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FE9FD-37F5-264A-A2B3-A5F4C4AC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7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8070-B5C8-1C4F-98B9-2B33D47D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38AD-9A5D-A545-936D-A14A566B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5245100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B76C5-9BA4-0F49-950C-69D93FC8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07305"/>
            <a:ext cx="5029200" cy="34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pivot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110928"/>
            <a:ext cx="81534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$model-&gt;relationship_method()-&gt;detach($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detached_model_ids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Xoá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record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bang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model.Có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truyền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mảng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xoá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cùng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lúc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7B96E-7F6C-4F42-B588-F7404A79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774"/>
            <a:ext cx="9144000" cy="1978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99A4D-B1E5-9341-AD97-351E0308C7FB}"/>
              </a:ext>
            </a:extLst>
          </p:cNvPr>
          <p:cNvSpPr txBox="1"/>
          <p:nvPr/>
        </p:nvSpPr>
        <p:spPr>
          <a:xfrm>
            <a:off x="304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pivot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73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2F29D-E072-7E4A-B330-E36DF97C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54" y="1819275"/>
            <a:ext cx="5160292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34CBA-DA86-5B4A-B38F-55E009C0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4114800"/>
            <a:ext cx="735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B149-224B-5E42-9EB7-69728D56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50C6-1133-F541-9171-5144202B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Eloquent 1-1 </a:t>
            </a:r>
            <a:r>
              <a:rPr lang="en-US" dirty="0" err="1"/>
              <a:t>và</a:t>
            </a:r>
            <a:r>
              <a:rPr lang="en-US" dirty="0"/>
              <a:t> 1-M relationship, eager loading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M-M relationship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Roles-M:N-Users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F8D8A-49B3-B348-9A69-4C55202A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361267"/>
            <a:ext cx="7086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12BD-F4E1-8544-9F6E-E999FC2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2F725-308F-0645-BF5F-71132D45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65" y="2200922"/>
            <a:ext cx="6205470" cy="4631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3F10B-AFFE-E041-ABA7-4672A377EA8F}"/>
              </a:ext>
            </a:extLst>
          </p:cNvPr>
          <p:cNvSpPr txBox="1"/>
          <p:nvPr/>
        </p:nvSpPr>
        <p:spPr>
          <a:xfrm>
            <a:off x="5334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do M-M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records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2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4C42-87C2-734C-AE17-4B1C21EB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3E8F02-B904-C043-B78F-B771F112C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47406"/>
              </p:ext>
            </p:extLst>
          </p:nvPr>
        </p:nvGraphicFramePr>
        <p:xfrm>
          <a:off x="457200" y="1600200"/>
          <a:ext cx="7620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559213746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61109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4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pivot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Attach($model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hoặc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$id, 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pivotDataArray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pivot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updateExistingPivot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($id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hoặc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$model, 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pivotDataUpdateArray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pivot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withPivot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column_trong_pivot_cần_lấy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3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pivot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Detach($model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hoặc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8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Eager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Vẫn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dùng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(‘relationship’)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như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bình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thường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Dàn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Relationship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Eloquent CRUD M-N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M-N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category, </a:t>
            </a:r>
            <a:r>
              <a:rPr lang="en-US" dirty="0" err="1"/>
              <a:t>một</a:t>
            </a:r>
            <a:r>
              <a:rPr lang="en-US" dirty="0"/>
              <a:t> category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Post_Category</a:t>
            </a:r>
            <a:r>
              <a:rPr lang="en-US" dirty="0"/>
              <a:t> is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pivot 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5DF7-120C-D141-9603-A51D424C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250"/>
            <a:ext cx="9144000" cy="19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Create_posts_table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B3A95-9F97-974A-9FBD-AC30BEEC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35166"/>
            <a:ext cx="7772400" cy="4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73" y="14176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Create_category_posts_table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2AF1D-815E-BC46-9A14-F413B934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36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E36F-2C09-ED4D-A104-36D6BE59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7645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dirty="0"/>
              <a:t>belongs to several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lang="en-US" dirty="0"/>
              <a:t>has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posts. </a:t>
            </a:r>
            <a:r>
              <a:rPr lang="en-US" dirty="0" err="1"/>
              <a:t>Để</a:t>
            </a:r>
            <a:r>
              <a:rPr lang="en-US" dirty="0"/>
              <a:t> model M-M relationship,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belongsToMany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" y="6398696"/>
            <a:ext cx="8153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model_chọc_tới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tên_bảng_giữa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96C25-DD21-4241-B2A5-AD16F61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28" y="2310962"/>
            <a:ext cx="4255683" cy="1892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4E07B-0452-A14B-B19D-6C13AFC7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37" y="4252025"/>
            <a:ext cx="5624163" cy="2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PostFactory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87718-A17A-1C40-B607-75DA776D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7924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4473</TotalTime>
  <Words>470</Words>
  <Application>Microsoft Macintosh PowerPoint</Application>
  <PresentationFormat>On-screen Show (4:3)</PresentationFormat>
  <Paragraphs>103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Wingdings</vt:lpstr>
      <vt:lpstr>Adjacency</vt:lpstr>
      <vt:lpstr> Khóa đào tạo Lập trình Web sử dụng PHP</vt:lpstr>
      <vt:lpstr>PowerPoint Presentation</vt:lpstr>
      <vt:lpstr>Dàn ý</vt:lpstr>
      <vt:lpstr>Mối quan hệ M-N</vt:lpstr>
      <vt:lpstr>Migrations</vt:lpstr>
      <vt:lpstr>Migrations</vt:lpstr>
      <vt:lpstr>Tạo model và relationship</vt:lpstr>
      <vt:lpstr>Model relationship</vt:lpstr>
      <vt:lpstr>PostFactory</vt:lpstr>
      <vt:lpstr>PostSeeder</vt:lpstr>
      <vt:lpstr>DatabaseSeeder</vt:lpstr>
      <vt:lpstr>PowerPoint Presentation</vt:lpstr>
      <vt:lpstr>Thêm mới</vt:lpstr>
      <vt:lpstr>Thêm mới vào pivot table với các attribute khác </vt:lpstr>
      <vt:lpstr>Thêm mới</vt:lpstr>
      <vt:lpstr>Cập nhật pivot table</vt:lpstr>
      <vt:lpstr>Lấy danh sách record kèm với pivot của model cụ thể</vt:lpstr>
      <vt:lpstr>Lấy cả attributes của pivot table</vt:lpstr>
      <vt:lpstr>Kiểm tra</vt:lpstr>
      <vt:lpstr>Xoá trong pivot</vt:lpstr>
      <vt:lpstr>Demo</vt:lpstr>
      <vt:lpstr>Eager loading</vt:lpstr>
      <vt:lpstr>Kết quả 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1657</cp:revision>
  <dcterms:created xsi:type="dcterms:W3CDTF">2014-12-22T07:12:12Z</dcterms:created>
  <dcterms:modified xsi:type="dcterms:W3CDTF">2021-04-16T05:14:29Z</dcterms:modified>
</cp:coreProperties>
</file>