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8" r:id="rId3"/>
    <p:sldId id="263" r:id="rId4"/>
    <p:sldId id="265" r:id="rId5"/>
    <p:sldId id="269" r:id="rId6"/>
    <p:sldId id="289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299" r:id="rId15"/>
    <p:sldId id="297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4" autoAdjust="0"/>
    <p:restoredTop sz="95214" autoAdjust="0"/>
  </p:normalViewPr>
  <p:slideViewPr>
    <p:cSldViewPr>
      <p:cViewPr varScale="1">
        <p:scale>
          <a:sx n="144" d="100"/>
          <a:sy n="144" d="100"/>
        </p:scale>
        <p:origin x="13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2/3/21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8458200" cy="2304288"/>
          </a:xfrm>
        </p:spPr>
        <p:txBody>
          <a:bodyPr/>
          <a:lstStyle/>
          <a:p>
            <a:pPr algn="r"/>
            <a:br>
              <a:rPr lang="en-US" sz="5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Khóa đào tạo</a:t>
            </a:r>
            <a:br>
              <a:rPr lang="en-US" sz="5400" dirty="0"/>
            </a:br>
            <a:r>
              <a:rPr lang="en-US" sz="4800" b="1" dirty="0"/>
              <a:t>Lập trình Web sử dụng PHP</a:t>
            </a:r>
            <a:endParaRPr lang="en-US" sz="3200" b="1" dirty="0"/>
          </a:p>
        </p:txBody>
      </p:sp>
      <p:pic>
        <p:nvPicPr>
          <p:cNvPr id="1026" name="Picture 2" descr="Kết quả hình ảnh cho la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43000"/>
            <a:ext cx="5334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694B-6326-9A46-8AD0-2ECE24E6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0813-6999-F341-A1B9-0D4EE540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record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b="1" dirty="0"/>
              <a:t>comments,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=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AF92F-AEA1-D34D-8C5A-0BDADABA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18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0515-3E3A-1840-B53D-00ADC554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comment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7E16-4741-2D4A-84F0-C6AF19AA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1-1 relationship,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 record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update([$attributes])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36BF9-8243-EE40-AE6A-0CAF51E2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2895600"/>
            <a:ext cx="8394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0FD-1EA0-5647-A505-E608882B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r>
              <a:rPr lang="en-US" dirty="0"/>
              <a:t> comment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07F3-18DD-8F42-BB90-6DE3D12A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1-1 relationship,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 record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delete([$attributes])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F78A8-F394-B241-A563-92BB4890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429000"/>
            <a:ext cx="83312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979D-C2E5-DB47-BEAC-2643EA0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comments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38F04C-66D2-C54F-937C-A8FB04F50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65" y="1981200"/>
            <a:ext cx="7620000" cy="1707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3E0D8-982D-2442-B284-C9678A8D1D4E}"/>
              </a:ext>
            </a:extLst>
          </p:cNvPr>
          <p:cNvSpPr txBox="1"/>
          <p:nvPr/>
        </p:nvSpPr>
        <p:spPr>
          <a:xfrm>
            <a:off x="609600" y="3886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comments()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A03FB-8932-614F-89CB-316FD49A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8" y="4800600"/>
            <a:ext cx="767442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4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F5AB-7904-D548-8036-5F188690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72133-B2D2-6B45-9741-D8AC2E7A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2133600"/>
            <a:ext cx="60273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2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E9F8-3413-5B45-986F-25D229E4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comments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5EC1-95CF-2440-9425-E363E0B4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eager loading,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1-1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17280-58AC-6A40-B23C-8BE87D28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133600"/>
            <a:ext cx="8039100" cy="204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90132-7B36-1247-9D29-9C29DAD1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8" y="4572000"/>
            <a:ext cx="802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D0EE-4871-A443-AA53-063C11B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586372-CCA8-FB43-B8BF-3C853CED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417638"/>
            <a:ext cx="4705350" cy="49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9400"/>
            <a:ext cx="6496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Relationship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Eloquent CRUD 1-M relationship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r>
              <a:rPr lang="en-US" dirty="0"/>
              <a:t>Eloquent Polymorphic relationship</a:t>
            </a:r>
          </a:p>
        </p:txBody>
      </p:sp>
    </p:spTree>
    <p:extLst>
      <p:ext uri="{BB962C8B-B14F-4D97-AF65-F5344CB8AC3E}">
        <p14:creationId xmlns:p14="http://schemas.microsoft.com/office/powerpoint/2010/main" val="33935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1-M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>
                <a:solidFill>
                  <a:srgbClr val="FF0000"/>
                </a:solidFill>
              </a:rPr>
              <a:t>has several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belongs to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8D03C-7B0E-8740-9D1C-0801D557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3048000"/>
            <a:ext cx="7861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comment migrations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dirty="0"/>
              <a:t>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8D92E-5133-0949-A9DC-5144A2BC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6400800" cy="40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759C22-7B08-CD4D-A2D8-4261ADC1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4419600" cy="135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2CF8F-613E-A24A-B16E-4CB5E1506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8" y="3299364"/>
            <a:ext cx="6929123" cy="32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1-M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</a:t>
            </a:r>
            <a:r>
              <a:rPr lang="en-US" dirty="0" err="1">
                <a:solidFill>
                  <a:srgbClr val="FF0000"/>
                </a:solidFill>
              </a:rPr>
              <a:t>hasMany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comments, comment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belongs to </a:t>
            </a:r>
            <a:r>
              <a:rPr lang="en-US" dirty="0"/>
              <a:t>single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4495800"/>
            <a:ext cx="81534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hasMany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related_model_class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relationship 1-M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related_model_class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3A376-F326-6349-A1AC-EA8DCD97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438400"/>
            <a:ext cx="7833642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C827-B0EE-9643-A9E1-781012CE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255F8-1DF4-A440-AADC-5A649EA30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689100"/>
            <a:ext cx="7213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6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A403-6888-1943-8A6A-31015653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comment </a:t>
            </a:r>
            <a:r>
              <a:rPr lang="en-US" dirty="0" err="1"/>
              <a:t>cho</a:t>
            </a:r>
            <a:r>
              <a:rPr lang="en-US" dirty="0"/>
              <a:t>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2F03F-08F5-4E49-8DDB-29E26095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1-1 relationship, </a:t>
            </a:r>
            <a:r>
              <a:rPr lang="en-US" dirty="0" err="1"/>
              <a:t>để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1 record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comments()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/>
              <a:t>relationship_method() </a:t>
            </a:r>
            <a:r>
              <a:rPr lang="en-US" dirty="0" err="1"/>
              <a:t>của</a:t>
            </a:r>
            <a:r>
              <a:rPr lang="en-US" dirty="0"/>
              <a:t> model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C2D3A-FF08-D447-BCDE-3F1F3452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52700"/>
            <a:ext cx="8788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6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3922</TotalTime>
  <Words>228</Words>
  <Application>Microsoft Macintosh PowerPoint</Application>
  <PresentationFormat>On-screen Show (4:3)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</vt:lpstr>
      <vt:lpstr>Courier New</vt:lpstr>
      <vt:lpstr>Adjacency</vt:lpstr>
      <vt:lpstr> Khóa đào tạo Lập trình Web sử dụng PHP</vt:lpstr>
      <vt:lpstr>PowerPoint Presentation</vt:lpstr>
      <vt:lpstr>Outline</vt:lpstr>
      <vt:lpstr>Mối quan hệ 1-M</vt:lpstr>
      <vt:lpstr>Tạo bảng comment migrations</vt:lpstr>
      <vt:lpstr>Model creation</vt:lpstr>
      <vt:lpstr>CRUD trong mối quan hệ 1-M</vt:lpstr>
      <vt:lpstr>Comment model</vt:lpstr>
      <vt:lpstr>Thêm mới comment cho user</vt:lpstr>
      <vt:lpstr>Kết quả</vt:lpstr>
      <vt:lpstr>Sửa comment cho người dùng</vt:lpstr>
      <vt:lpstr>Xoá comment cho người dùng</vt:lpstr>
      <vt:lpstr>Xem danh sách comments của người dung nhất định</vt:lpstr>
      <vt:lpstr>Kết quả</vt:lpstr>
      <vt:lpstr>Xem danh sách comments của tất cả người dùng</vt:lpstr>
      <vt:lpstr>Kết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1553</cp:revision>
  <dcterms:created xsi:type="dcterms:W3CDTF">2014-12-22T07:12:12Z</dcterms:created>
  <dcterms:modified xsi:type="dcterms:W3CDTF">2021-02-03T15:54:08Z</dcterms:modified>
</cp:coreProperties>
</file>