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58" r:id="rId3"/>
    <p:sldId id="263" r:id="rId4"/>
    <p:sldId id="270" r:id="rId5"/>
    <p:sldId id="274" r:id="rId6"/>
    <p:sldId id="275" r:id="rId7"/>
    <p:sldId id="276" r:id="rId8"/>
    <p:sldId id="277" r:id="rId9"/>
    <p:sldId id="278" r:id="rId10"/>
    <p:sldId id="295" r:id="rId11"/>
    <p:sldId id="279" r:id="rId12"/>
    <p:sldId id="305" r:id="rId13"/>
    <p:sldId id="296" r:id="rId14"/>
    <p:sldId id="280" r:id="rId15"/>
    <p:sldId id="281" r:id="rId16"/>
    <p:sldId id="297" r:id="rId17"/>
    <p:sldId id="283" r:id="rId18"/>
    <p:sldId id="298" r:id="rId19"/>
    <p:sldId id="284" r:id="rId20"/>
    <p:sldId id="285" r:id="rId21"/>
    <p:sldId id="286" r:id="rId22"/>
    <p:sldId id="287" r:id="rId23"/>
    <p:sldId id="288" r:id="rId24"/>
    <p:sldId id="299" r:id="rId25"/>
    <p:sldId id="289" r:id="rId26"/>
    <p:sldId id="290" r:id="rId27"/>
    <p:sldId id="291" r:id="rId28"/>
    <p:sldId id="292" r:id="rId29"/>
    <p:sldId id="300" r:id="rId30"/>
    <p:sldId id="301" r:id="rId31"/>
    <p:sldId id="293" r:id="rId32"/>
    <p:sldId id="302" r:id="rId33"/>
    <p:sldId id="303" r:id="rId34"/>
    <p:sldId id="30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4" autoAdjust="0"/>
    <p:restoredTop sz="89110" autoAdjust="0"/>
  </p:normalViewPr>
  <p:slideViewPr>
    <p:cSldViewPr>
      <p:cViewPr varScale="1">
        <p:scale>
          <a:sx n="80" d="100"/>
          <a:sy n="80" d="100"/>
        </p:scale>
        <p:origin x="2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4/19/21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aravel.com/docs/8.x/validation#introdu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8458200" cy="2304288"/>
          </a:xfrm>
        </p:spPr>
        <p:txBody>
          <a:bodyPr/>
          <a:lstStyle/>
          <a:p>
            <a:pPr algn="r"/>
            <a:br>
              <a:rPr lang="en-US" sz="5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Khóa đào tạo</a:t>
            </a:r>
            <a:br>
              <a:rPr lang="en-US" sz="5400" dirty="0"/>
            </a:br>
            <a:r>
              <a:rPr lang="en-US" sz="4800" b="1" dirty="0"/>
              <a:t>Lập trình Web sử dụng PHP</a:t>
            </a:r>
            <a:endParaRPr lang="en-US" sz="3200" b="1" dirty="0"/>
          </a:p>
        </p:txBody>
      </p:sp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43000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07A-05F9-5942-9DF2-57507452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blade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96E1-A30F-E84A-BEFA-B5627C85C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2762"/>
            <a:ext cx="7620000" cy="4800600"/>
          </a:xfrm>
        </p:spPr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dd() </a:t>
            </a:r>
            <a:r>
              <a:rPr lang="en-US" dirty="0" err="1"/>
              <a:t>trong</a:t>
            </a:r>
            <a:r>
              <a:rPr lang="en-US" dirty="0"/>
              <a:t> blade template,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ra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D20F9-C813-BE40-BD52-8AA3D443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54" y="2819400"/>
            <a:ext cx="6089692" cy="3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5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blade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229" y="4297362"/>
            <a:ext cx="8153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$errors-&gt;has(‘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tên_trường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’):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tên_trường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hay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229" y="5210581"/>
            <a:ext cx="81534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$errors-&gt;first(‘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tên_trường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’):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validation.php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tạo</a:t>
            </a:r>
            <a:r>
              <a:rPr lang="en-US" dirty="0">
                <a:solidFill>
                  <a:schemeClr val="bg1"/>
                </a:solidFill>
              </a:rPr>
              <a:t> message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2CC62-DFF1-7541-8499-A284ABFF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3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87A7-6482-D549-ABA1-EF50B13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8BBB-A383-524B-B656-6B1A7BE6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@error(‘field’)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$message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$message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lỗi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2978F-01B7-174E-A048-768160F2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200"/>
            <a:ext cx="9144000" cy="2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8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04FF-B18A-4045-82EF-0796F996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488C6C-E66F-7847-ABDA-EE76FDA67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75" y="1828800"/>
            <a:ext cx="5149850" cy="34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dấu</a:t>
            </a:r>
            <a:r>
              <a:rPr lang="en-US" dirty="0"/>
              <a:t> “|”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045923"/>
            <a:ext cx="7620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 </a:t>
            </a:r>
            <a:r>
              <a:rPr lang="en-US" dirty="0" err="1">
                <a:solidFill>
                  <a:schemeClr val="bg1"/>
                </a:solidFill>
              </a:rPr>
              <a:t>bắt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email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đích</a:t>
            </a:r>
            <a:r>
              <a:rPr lang="en-US" dirty="0">
                <a:solidFill>
                  <a:schemeClr val="bg1"/>
                </a:solidFill>
              </a:rPr>
              <a:t> test)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652CA-309B-0149-8483-FB91F890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329"/>
            <a:ext cx="914400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7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ra </a:t>
            </a:r>
            <a:r>
              <a:rPr lang="en-US" dirty="0" err="1"/>
              <a:t>ngoài</a:t>
            </a:r>
            <a:r>
              <a:rPr lang="en-US" dirty="0"/>
              <a:t> blade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67200"/>
            <a:ext cx="77724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$errors-&gt;get(‘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tên_trường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’): </a:t>
            </a:r>
            <a:r>
              <a:rPr lang="en-US" dirty="0" err="1">
                <a:solidFill>
                  <a:schemeClr val="bg1"/>
                </a:solidFill>
              </a:rPr>
              <a:t>Lấy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tên_trường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trả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array,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vòng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lặp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0E2AF-4F38-BB42-AE27-658BB8B5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840"/>
            <a:ext cx="9118600" cy="1902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24D63-97E0-0547-82F7-711EC6718A3A}"/>
              </a:ext>
            </a:extLst>
          </p:cNvPr>
          <p:cNvSpPr txBox="1"/>
          <p:nvPr/>
        </p:nvSpPr>
        <p:spPr>
          <a:xfrm>
            <a:off x="440267" y="5486400"/>
            <a:ext cx="7772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dung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@error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$message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thị</a:t>
            </a:r>
            <a:r>
              <a:rPr lang="en-US" dirty="0">
                <a:solidFill>
                  <a:schemeClr val="bg1"/>
                </a:solidFill>
              </a:rPr>
              <a:t> ra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validation </a:t>
            </a:r>
            <a:r>
              <a:rPr lang="en-US" dirty="0" err="1">
                <a:solidFill>
                  <a:schemeClr val="bg1"/>
                </a:solidFill>
              </a:rPr>
              <a:t>đầu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gặp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phải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0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811E-541A-FC48-B658-C7F25BEA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8204E-BBFB-2541-A1B6-57C6A6CE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89" y="1676750"/>
            <a:ext cx="7408022" cy="49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5135"/>
            <a:ext cx="7620000" cy="48006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array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params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validate()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875" y="6135469"/>
            <a:ext cx="748665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Field_name.validation: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Viết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F3945-2F28-E747-AF33-FADF2368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514600"/>
            <a:ext cx="6362700" cy="3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4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8814-023A-2A48-AA89-6D292E62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401176-9055-0449-A872-A51AF710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3601"/>
            <a:ext cx="9144000" cy="34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382000" cy="1143000"/>
          </a:xfrm>
        </p:spPr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21FE6-836F-AF46-96D9-23BBD1EE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75" y="1905000"/>
            <a:ext cx="5708650" cy="42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Validation: </a:t>
            </a:r>
            <a:r>
              <a:rPr lang="en-US" dirty="0" err="1"/>
              <a:t>Cách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fix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Controller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Laravel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 qua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artisan.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en-US" dirty="0"/>
              <a:t>class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App\Http\Requests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9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request class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657600"/>
            <a:ext cx="7620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php artisan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make:request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Tên_Request_Class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4305300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methods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Authorize():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ai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request class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Rules(): </a:t>
            </a:r>
            <a:r>
              <a:rPr lang="en-US" dirty="0"/>
              <a:t>Rules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Request </a:t>
            </a:r>
            <a:r>
              <a:rPr lang="en-US" dirty="0" err="1"/>
              <a:t>đó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Messages(): </a:t>
            </a:r>
            <a:r>
              <a:rPr lang="en-US" dirty="0"/>
              <a:t>Message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744D8-BB43-E44A-BF8C-3A18D194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765"/>
            <a:ext cx="9144000" cy="10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AB48-B971-BC46-994E-84E9D096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Login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83459C-194E-4B43-936E-7BE37CE1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01" y="1600200"/>
            <a:ext cx="556679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9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3600" dirty="0" err="1"/>
              <a:t>Sử</a:t>
            </a:r>
            <a:r>
              <a:rPr lang="en-US" sz="3600" dirty="0"/>
              <a:t> dung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sz="3600" dirty="0"/>
              <a:t> class </a:t>
            </a:r>
            <a:r>
              <a:rPr lang="en-US" sz="3600" dirty="0" err="1"/>
              <a:t>trong</a:t>
            </a:r>
            <a:r>
              <a:rPr lang="en-US" sz="3600" dirty="0"/>
              <a:t>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Request class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Request class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controller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985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2E808-46B9-EE49-A6C9-5831C403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87046" cy="322207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F564C9E-593F-C64F-9601-D3898BA9D45D}"/>
              </a:ext>
            </a:extLst>
          </p:cNvPr>
          <p:cNvSpPr/>
          <p:nvPr/>
        </p:nvSpPr>
        <p:spPr>
          <a:xfrm>
            <a:off x="1488527" y="4648088"/>
            <a:ext cx="909145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CDD79-43A1-D640-ACDF-B59BC52F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0" y="3505200"/>
            <a:ext cx="5289550" cy="3420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46ADD6-727F-D346-B874-8E780B5437DC}"/>
              </a:ext>
            </a:extLst>
          </p:cNvPr>
          <p:cNvSpPr txBox="1"/>
          <p:nvPr/>
        </p:nvSpPr>
        <p:spPr>
          <a:xfrm>
            <a:off x="685800" y="5410200"/>
            <a:ext cx="25146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Validate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tách</a:t>
            </a:r>
            <a:r>
              <a:rPr lang="en-US" dirty="0">
                <a:solidFill>
                  <a:schemeClr val="bg1"/>
                </a:solidFill>
              </a:rPr>
              <a:t> ra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LoginRequest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36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Thỉnh</a:t>
            </a:r>
            <a:r>
              <a:rPr lang="en-US" dirty="0"/>
              <a:t> </a:t>
            </a:r>
            <a:r>
              <a:rPr lang="en-US" dirty="0" err="1"/>
              <a:t>thoảng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validation rule do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ra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Laravel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custom rule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dung Laravel</a:t>
            </a:r>
          </a:p>
        </p:txBody>
      </p:sp>
    </p:spTree>
    <p:extLst>
      <p:ext uri="{BB962C8B-B14F-4D97-AF65-F5344CB8AC3E}">
        <p14:creationId xmlns:p14="http://schemas.microsoft.com/office/powerpoint/2010/main" val="1425633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Php artisan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make:rule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Tên_Rule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cs typeface="Courier New" panose="02070309020205020404" pitchFamily="49" charset="0"/>
              </a:rPr>
              <a:t>Tạo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một</a:t>
            </a:r>
            <a:r>
              <a:rPr lang="en-US" dirty="0">
                <a:cs typeface="Courier New" panose="02070309020205020404" pitchFamily="49" charset="0"/>
              </a:rPr>
              <a:t> rule </a:t>
            </a:r>
            <a:r>
              <a:rPr lang="en-US" dirty="0" err="1">
                <a:cs typeface="Courier New" panose="02070309020205020404" pitchFamily="49" charset="0"/>
              </a:rPr>
              <a:t>với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tên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Rule_Name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trong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ứng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dụng</a:t>
            </a:r>
            <a:endParaRPr 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chứa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tối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thiểu</a:t>
            </a:r>
            <a:r>
              <a:rPr lang="en-US" dirty="0">
                <a:cs typeface="Courier New" panose="02070309020205020404" pitchFamily="49" charset="0"/>
              </a:rPr>
              <a:t> 1 </a:t>
            </a:r>
            <a:r>
              <a:rPr lang="en-US" dirty="0" err="1">
                <a:cs typeface="Courier New" panose="02070309020205020404" pitchFamily="49" charset="0"/>
              </a:rPr>
              <a:t>chữ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hoa</a:t>
            </a:r>
            <a:endParaRPr lang="en-US" dirty="0"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A4727-7D4B-C14D-BCF5-AEAB4CCB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451194"/>
            <a:ext cx="8102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1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Rule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Chứa</a:t>
            </a:r>
            <a:r>
              <a:rPr lang="en-US" dirty="0"/>
              <a:t> 3 methods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__construct()</a:t>
            </a:r>
            <a:r>
              <a:rPr lang="en-US" dirty="0"/>
              <a:t>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($attribute, value): </a:t>
            </a:r>
            <a:r>
              <a:rPr lang="en-US" dirty="0" err="1">
                <a:sym typeface="Wingdings" panose="05000000000000000000" pitchFamily="2" charset="2"/>
              </a:rPr>
              <a:t>Điều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$attribute </a:t>
            </a:r>
            <a:r>
              <a:rPr lang="en-US" dirty="0" err="1">
                <a:sym typeface="Wingdings" panose="05000000000000000000" pitchFamily="2" charset="2"/>
              </a:rPr>
              <a:t>vượt</a:t>
            </a:r>
            <a:r>
              <a:rPr lang="en-US" dirty="0">
                <a:sym typeface="Wingdings" panose="05000000000000000000" pitchFamily="2" charset="2"/>
              </a:rPr>
              <a:t> qua validation, </a:t>
            </a:r>
            <a:r>
              <a:rPr lang="en-US" dirty="0" err="1">
                <a:sym typeface="Wingdings" panose="05000000000000000000" pitchFamily="2" charset="2"/>
              </a:rPr>
              <a:t>luôn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đặt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đây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1148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message(): </a:t>
            </a:r>
            <a:r>
              <a:rPr lang="en-US" dirty="0">
                <a:sym typeface="Wingdings" panose="05000000000000000000" pitchFamily="2" charset="2"/>
              </a:rPr>
              <a:t>Custom message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thị</a:t>
            </a:r>
            <a:r>
              <a:rPr lang="en-US" dirty="0">
                <a:sym typeface="Wingdings" panose="05000000000000000000" pitchFamily="2" charset="2"/>
              </a:rPr>
              <a:t> ra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người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dùng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như</a:t>
            </a:r>
            <a:r>
              <a:rPr lang="en-US" dirty="0">
                <a:sym typeface="Wingdings" panose="05000000000000000000" pitchFamily="2" charset="2"/>
              </a:rPr>
              <a:t> validation </a:t>
            </a:r>
            <a:r>
              <a:rPr lang="en-US" dirty="0" err="1">
                <a:sym typeface="Wingdings" panose="05000000000000000000" pitchFamily="2" charset="2"/>
              </a:rPr>
              <a:t>thất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72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2548-4DA3-924A-B5D2-78A4753A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1841-D2F3-0B49-A7D5-52688C10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, </a:t>
            </a:r>
            <a:r>
              <a:rPr lang="en-US" b="1" dirty="0"/>
              <a:t>password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8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hoa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con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3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4B7E-6FD1-D543-8312-78FAEBCD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E55A-D863-D245-A4BB-8F55D9F5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rule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artisan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</a:p>
          <a:p>
            <a:pPr marL="11430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b="1" dirty="0"/>
              <a:t>Rules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5835E-3BE5-7641-AF18-89DADE0F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789"/>
            <a:ext cx="9144000" cy="95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61FF1-8CAD-4B4B-9763-C6980E31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10000"/>
            <a:ext cx="4849647" cy="18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4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5D39-ABC3-F840-BF8E-CC5F7D04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ContainUppercaseAndAtLeastOneNumber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3B82-C507-2A40-8BB9-2A314E99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 err="1"/>
              <a:t>RegularExpression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$value </a:t>
            </a:r>
            <a:r>
              <a:rPr lang="en-US" dirty="0" err="1"/>
              <a:t>là</a:t>
            </a:r>
            <a:r>
              <a:rPr lang="en-US" dirty="0"/>
              <a:t> value </a:t>
            </a:r>
          </a:p>
          <a:p>
            <a:pPr marL="114300" indent="0">
              <a:buNone/>
            </a:pPr>
            <a:r>
              <a:rPr lang="en-US" dirty="0" err="1"/>
              <a:t>từ</a:t>
            </a:r>
            <a:r>
              <a:rPr lang="en-US" dirty="0"/>
              <a:t> input</a:t>
            </a:r>
          </a:p>
          <a:p>
            <a:pPr marL="114300" indent="0">
              <a:buNone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$message </a:t>
            </a:r>
            <a:r>
              <a:rPr lang="en-US" dirty="0" err="1"/>
              <a:t>là</a:t>
            </a:r>
            <a:r>
              <a:rPr lang="en-US" dirty="0"/>
              <a:t> custom</a:t>
            </a:r>
          </a:p>
          <a:p>
            <a:pPr marL="114300" indent="0">
              <a:buNone/>
            </a:pPr>
            <a:r>
              <a:rPr lang="en-US" dirty="0"/>
              <a:t>message in ra </a:t>
            </a:r>
            <a:r>
              <a:rPr lang="en-US" dirty="0" err="1"/>
              <a:t>ngoài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5589B-29EF-6A48-A50F-CA328DB6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75033"/>
            <a:ext cx="5629697" cy="51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39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custom rule to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custom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rule </a:t>
            </a:r>
            <a:r>
              <a:rPr lang="en-US" dirty="0" err="1"/>
              <a:t>với</a:t>
            </a:r>
            <a:r>
              <a:rPr lang="en-US" dirty="0"/>
              <a:t> custom rules, </a:t>
            </a:r>
            <a:r>
              <a:rPr lang="en-US" dirty="0" err="1"/>
              <a:t>bọc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Array, </a:t>
            </a:r>
            <a:r>
              <a:rPr lang="en-US" dirty="0" err="1"/>
              <a:t>mỗi</a:t>
            </a:r>
            <a:r>
              <a:rPr lang="en-US" dirty="0"/>
              <a:t> validation rule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1284592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F7328-84F5-B54C-B37A-76AED7E6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204"/>
            <a:ext cx="9144000" cy="61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1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24A2-FC53-1C42-969C-6614B6D8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Request </a:t>
            </a:r>
            <a:r>
              <a:rPr lang="en-US" dirty="0" err="1"/>
              <a:t>vào</a:t>
            </a:r>
            <a:r>
              <a:rPr lang="en-US" dirty="0"/>
              <a:t> 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FCE3F-12B6-E045-8F0C-181668E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8" y="1905000"/>
            <a:ext cx="6989683" cy="4836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1C91C0-A8CA-6C4C-828E-4B2B0FBD17AD}"/>
              </a:ext>
            </a:extLst>
          </p:cNvPr>
          <p:cNvSpPr txBox="1"/>
          <p:nvPr/>
        </p:nvSpPr>
        <p:spPr>
          <a:xfrm>
            <a:off x="533400" y="1447800"/>
            <a:ext cx="7391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dung Request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parameter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register()</a:t>
            </a:r>
          </a:p>
        </p:txBody>
      </p:sp>
    </p:spTree>
    <p:extLst>
      <p:ext uri="{BB962C8B-B14F-4D97-AF65-F5344CB8AC3E}">
        <p14:creationId xmlns:p14="http://schemas.microsoft.com/office/powerpoint/2010/main" val="3012925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8B57-1B4C-004E-8E3E-477A170F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C26F6E-2A71-B946-AE46-B6EAAB640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326" y="1828800"/>
            <a:ext cx="5067748" cy="45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Validation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Laravel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ra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(VD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Validation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153400" cy="48006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input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validation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Laravel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validate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email,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Class validation </a:t>
            </a:r>
            <a:r>
              <a:rPr lang="en-US" dirty="0" err="1">
                <a:cs typeface="Courier New" panose="02070309020205020404" pitchFamily="49" charset="0"/>
              </a:rPr>
              <a:t>nằm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trong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Illuminate\Http\Request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Có</a:t>
            </a:r>
            <a:r>
              <a:rPr lang="en-US" dirty="0">
                <a:cs typeface="Courier New" panose="02070309020205020404" pitchFamily="49" charset="0"/>
              </a:rPr>
              <a:t> 2 </a:t>
            </a:r>
            <a:r>
              <a:rPr lang="en-US" dirty="0" err="1">
                <a:cs typeface="Courier New" panose="02070309020205020404" pitchFamily="49" charset="0"/>
              </a:rPr>
              <a:t>loại</a:t>
            </a:r>
            <a:r>
              <a:rPr lang="en-US" dirty="0">
                <a:cs typeface="Courier New" panose="02070309020205020404" pitchFamily="49" charset="0"/>
              </a:rPr>
              <a:t> validation: </a:t>
            </a:r>
            <a:r>
              <a:rPr lang="en-US" dirty="0" err="1">
                <a:cs typeface="Courier New" panose="02070309020205020404" pitchFamily="49" charset="0"/>
              </a:rPr>
              <a:t>Các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loại</a:t>
            </a:r>
            <a:r>
              <a:rPr lang="en-US" dirty="0">
                <a:cs typeface="Courier New" panose="02070309020205020404" pitchFamily="49" charset="0"/>
              </a:rPr>
              <a:t> validation </a:t>
            </a:r>
            <a:r>
              <a:rPr lang="en-US" dirty="0" err="1">
                <a:cs typeface="Courier New" panose="02070309020205020404" pitchFamily="49" charset="0"/>
              </a:rPr>
              <a:t>có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sẵn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và</a:t>
            </a:r>
            <a:r>
              <a:rPr lang="en-US" dirty="0">
                <a:cs typeface="Courier New" panose="02070309020205020404" pitchFamily="49" charset="0"/>
              </a:rPr>
              <a:t> validation </a:t>
            </a:r>
            <a:r>
              <a:rPr lang="en-US" dirty="0" err="1">
                <a:cs typeface="Courier New" panose="02070309020205020404" pitchFamily="49" charset="0"/>
              </a:rPr>
              <a:t>tự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viết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6172200"/>
            <a:ext cx="89154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chi </a:t>
            </a:r>
            <a:r>
              <a:rPr lang="en-US" dirty="0" err="1">
                <a:solidFill>
                  <a:schemeClr val="bg1"/>
                </a:solidFill>
              </a:rPr>
              <a:t>tiết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đây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https://laravel.com/docs/8.x/validation#introduction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7638"/>
            <a:ext cx="76200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Laravel.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rule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22657-BD81-6E4B-9979-C58322222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64" y="1905000"/>
            <a:ext cx="459527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1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validation: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class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validation.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Validate Login (email –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// pw-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775811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Nếu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nhiều</a:t>
            </a:r>
            <a:r>
              <a:rPr lang="en-US" dirty="0">
                <a:solidFill>
                  <a:schemeClr val="bg1"/>
                </a:solidFill>
              </a:rPr>
              <a:t> validation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pipe ( | )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nối</a:t>
            </a:r>
            <a:r>
              <a:rPr lang="en-US" dirty="0">
                <a:solidFill>
                  <a:schemeClr val="bg1"/>
                </a:solidFill>
              </a:rPr>
              <a:t> validation </a:t>
            </a:r>
            <a:r>
              <a:rPr lang="en-US" dirty="0" err="1">
                <a:solidFill>
                  <a:schemeClr val="bg1"/>
                </a:solidFill>
              </a:rPr>
              <a:t>lại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nhau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3E743-168D-3547-B6D3-E805D146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6087"/>
            <a:ext cx="9144000" cy="28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code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Submit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request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1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Laravel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validation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errors ($errors)</a:t>
            </a:r>
          </a:p>
          <a:p>
            <a:pPr marL="11430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cs typeface="Courier New" panose="02070309020205020404" pitchFamily="49" charset="0"/>
              </a:rPr>
              <a:t>Nếu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dd($errors) </a:t>
            </a:r>
            <a:r>
              <a:rPr lang="en-US" dirty="0"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dump and die</a:t>
            </a:r>
            <a:r>
              <a:rPr lang="en-US" dirty="0">
                <a:cs typeface="Courier New" panose="02070309020205020404" pitchFamily="49" charset="0"/>
              </a:rPr>
              <a:t>] </a:t>
            </a:r>
            <a:r>
              <a:rPr lang="en-US" dirty="0" err="1">
                <a:cs typeface="Courier New" panose="02070309020205020404" pitchFamily="49" charset="0"/>
              </a:rPr>
              <a:t>trong</a:t>
            </a:r>
            <a:r>
              <a:rPr lang="en-US" dirty="0">
                <a:cs typeface="Courier New" panose="02070309020205020404" pitchFamily="49" charset="0"/>
              </a:rPr>
              <a:t> blade template, </a:t>
            </a:r>
            <a:r>
              <a:rPr lang="en-US" dirty="0" err="1">
                <a:cs typeface="Courier New" panose="02070309020205020404" pitchFamily="49" charset="0"/>
              </a:rPr>
              <a:t>toàn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bộ</a:t>
            </a:r>
            <a:r>
              <a:rPr lang="en-US" dirty="0">
                <a:cs typeface="Courier New" panose="02070309020205020404" pitchFamily="49" charset="0"/>
              </a:rPr>
              <a:t> chi </a:t>
            </a:r>
            <a:r>
              <a:rPr lang="en-US" dirty="0" err="1">
                <a:cs typeface="Courier New" panose="02070309020205020404" pitchFamily="49" charset="0"/>
              </a:rPr>
              <a:t>tiết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của</a:t>
            </a:r>
            <a:r>
              <a:rPr lang="en-US" dirty="0">
                <a:cs typeface="Courier New" panose="02070309020205020404" pitchFamily="49" charset="0"/>
              </a:rPr>
              <a:t> errors </a:t>
            </a:r>
            <a:r>
              <a:rPr lang="en-US" dirty="0" err="1">
                <a:cs typeface="Courier New" panose="02070309020205020404" pitchFamily="49" charset="0"/>
              </a:rPr>
              <a:t>sẽ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được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hiển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thị</a:t>
            </a:r>
            <a:r>
              <a:rPr lang="en-US" dirty="0">
                <a:cs typeface="Courier New" panose="02070309020205020404" pitchFamily="49" charset="0"/>
              </a:rPr>
              <a:t> ra </a:t>
            </a:r>
            <a:r>
              <a:rPr lang="en-US" dirty="0" err="1">
                <a:cs typeface="Courier New" panose="02070309020205020404" pitchFamily="49" charset="0"/>
              </a:rPr>
              <a:t>ngoài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78FE9-290A-234E-BF85-4268D857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0"/>
            <a:ext cx="9144000" cy="18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9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5207</TotalTime>
  <Words>1050</Words>
  <Application>Microsoft Macintosh PowerPoint</Application>
  <PresentationFormat>On-screen Show (4:3)</PresentationFormat>
  <Paragraphs>161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</vt:lpstr>
      <vt:lpstr>Courier New</vt:lpstr>
      <vt:lpstr>Wingdings</vt:lpstr>
      <vt:lpstr>Adjacency</vt:lpstr>
      <vt:lpstr> Khóa đào tạo Lập trình Web sử dụng PHP</vt:lpstr>
      <vt:lpstr>PowerPoint Presentation</vt:lpstr>
      <vt:lpstr>Outline</vt:lpstr>
      <vt:lpstr>Form validation</vt:lpstr>
      <vt:lpstr>Quay lại với Request class</vt:lpstr>
      <vt:lpstr>Validations có sẵn</vt:lpstr>
      <vt:lpstr>Thực hiện validation</vt:lpstr>
      <vt:lpstr>Tuy nhiên…</vt:lpstr>
      <vt:lpstr>Cơ chế hiển thị errors</vt:lpstr>
      <vt:lpstr>Hiển thị lỗi trong blade template</vt:lpstr>
      <vt:lpstr>Hiển thị lỗi trên blade view</vt:lpstr>
      <vt:lpstr>Cách 2</vt:lpstr>
      <vt:lpstr>Demo</vt:lpstr>
      <vt:lpstr>Hiển thị nhiều lỗi cùng lúc</vt:lpstr>
      <vt:lpstr>Hiển thị nhiều lỗi ra ngoài blade</vt:lpstr>
      <vt:lpstr>Kết quả</vt:lpstr>
      <vt:lpstr>Tuỳ biến thông báo lỗi</vt:lpstr>
      <vt:lpstr>Blade view</vt:lpstr>
      <vt:lpstr>Hiển thị thông báo lỗi tuỳ biến demo</vt:lpstr>
      <vt:lpstr>Validation: Cách 2</vt:lpstr>
      <vt:lpstr>Tạo request class bên ngoài</vt:lpstr>
      <vt:lpstr>Ví dụ Login vừa làm</vt:lpstr>
      <vt:lpstr>Sử dung Request class trong controller</vt:lpstr>
      <vt:lpstr>PowerPoint Presentation</vt:lpstr>
      <vt:lpstr>Validation tự định nghĩa</vt:lpstr>
      <vt:lpstr>Rule class</vt:lpstr>
      <vt:lpstr>Cấu trúc của Rule class</vt:lpstr>
      <vt:lpstr>Bài toán giả định</vt:lpstr>
      <vt:lpstr>Thực thi bài toán</vt:lpstr>
      <vt:lpstr>ContainUppercaseAndAtLeastOneNumber</vt:lpstr>
      <vt:lpstr>Áp dụng custom rule to code</vt:lpstr>
      <vt:lpstr>PowerPoint Presentation</vt:lpstr>
      <vt:lpstr>Attach Request vào Controller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2085</cp:revision>
  <dcterms:created xsi:type="dcterms:W3CDTF">2014-12-22T07:12:12Z</dcterms:created>
  <dcterms:modified xsi:type="dcterms:W3CDTF">2021-04-19T12:08:18Z</dcterms:modified>
</cp:coreProperties>
</file>