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sldIdLst>
    <p:sldId id="256" r:id="rId2"/>
    <p:sldId id="258" r:id="rId3"/>
    <p:sldId id="263" r:id="rId4"/>
    <p:sldId id="271" r:id="rId5"/>
    <p:sldId id="281" r:id="rId6"/>
    <p:sldId id="265" r:id="rId7"/>
    <p:sldId id="266" r:id="rId8"/>
    <p:sldId id="282" r:id="rId9"/>
    <p:sldId id="283" r:id="rId10"/>
    <p:sldId id="284" r:id="rId11"/>
    <p:sldId id="270" r:id="rId12"/>
    <p:sldId id="272" r:id="rId13"/>
    <p:sldId id="268" r:id="rId14"/>
    <p:sldId id="273" r:id="rId15"/>
    <p:sldId id="274" r:id="rId16"/>
    <p:sldId id="285" r:id="rId17"/>
    <p:sldId id="286" r:id="rId18"/>
    <p:sldId id="287" r:id="rId19"/>
    <p:sldId id="288" r:id="rId20"/>
    <p:sldId id="289" r:id="rId21"/>
    <p:sldId id="290" r:id="rId22"/>
    <p:sldId id="29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90011" autoAdjust="0"/>
  </p:normalViewPr>
  <p:slideViewPr>
    <p:cSldViewPr>
      <p:cViewPr varScale="1">
        <p:scale>
          <a:sx n="134" d="100"/>
          <a:sy n="134" d="100"/>
        </p:scale>
        <p:origin x="17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47BE7A-086D-014B-8354-131D70A2EB8A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53600B-63CB-614E-A485-21281C8D7011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93C2AFA4-EB5B-4D41-A3BB-BCFB5E973516}" type="parTrans" cxnId="{3F61087E-8E74-A145-8E9A-B637D83FC826}">
      <dgm:prSet/>
      <dgm:spPr/>
      <dgm:t>
        <a:bodyPr/>
        <a:lstStyle/>
        <a:p>
          <a:endParaRPr lang="en-US"/>
        </a:p>
      </dgm:t>
    </dgm:pt>
    <dgm:pt modelId="{F2925F5C-FC7F-5040-85B3-920A4BECA3CC}" type="sibTrans" cxnId="{3F61087E-8E74-A145-8E9A-B637D83FC826}">
      <dgm:prSet/>
      <dgm:spPr/>
      <dgm:t>
        <a:bodyPr/>
        <a:lstStyle/>
        <a:p>
          <a:endParaRPr lang="en-US"/>
        </a:p>
      </dgm:t>
    </dgm:pt>
    <dgm:pt modelId="{47E1F30A-EC3A-F74F-BF84-00D08CCA7128}">
      <dgm:prSet phldrT="[Text]"/>
      <dgm:spPr/>
      <dgm:t>
        <a:bodyPr/>
        <a:lstStyle/>
        <a:p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trường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user_profile</a:t>
          </a:r>
          <a:r>
            <a:rPr lang="en-US" dirty="0"/>
            <a:t> </a:t>
          </a:r>
          <a:r>
            <a:rPr lang="en-US" dirty="0" err="1"/>
            <a:t>nào</a:t>
          </a:r>
          <a:r>
            <a:rPr lang="en-US" dirty="0"/>
            <a:t> </a:t>
          </a:r>
          <a:r>
            <a:rPr lang="en-US" dirty="0" err="1"/>
            <a:t>ứng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dùng</a:t>
          </a:r>
          <a:r>
            <a:rPr lang="en-US" dirty="0"/>
            <a:t> </a:t>
          </a:r>
          <a:r>
            <a:rPr lang="en-US" dirty="0" err="1"/>
            <a:t>đang</a:t>
          </a:r>
          <a:r>
            <a:rPr lang="en-US" dirty="0"/>
            <a:t> </a:t>
          </a:r>
          <a:r>
            <a:rPr lang="en-US" dirty="0" err="1"/>
            <a:t>đăng</a:t>
          </a:r>
          <a:r>
            <a:rPr lang="en-US" dirty="0"/>
            <a:t> </a:t>
          </a:r>
          <a:r>
            <a:rPr lang="en-US" dirty="0" err="1"/>
            <a:t>nhập</a:t>
          </a:r>
          <a:r>
            <a:rPr lang="en-US" dirty="0"/>
            <a:t> </a:t>
          </a:r>
          <a:r>
            <a:rPr lang="en-US" dirty="0" err="1"/>
            <a:t>thì</a:t>
          </a:r>
          <a:r>
            <a:rPr lang="en-US" dirty="0"/>
            <a:t> </a:t>
          </a:r>
          <a:r>
            <a:rPr lang="en-US" dirty="0" err="1"/>
            <a:t>thêm</a:t>
          </a:r>
          <a:r>
            <a:rPr lang="en-US" dirty="0"/>
            <a:t> </a:t>
          </a:r>
          <a:r>
            <a:rPr lang="en-US" dirty="0" err="1"/>
            <a:t>mới</a:t>
          </a:r>
          <a:endParaRPr lang="en-US" dirty="0"/>
        </a:p>
      </dgm:t>
    </dgm:pt>
    <dgm:pt modelId="{DA7865E6-62CD-2548-B95E-C522CECA2ADF}" type="parTrans" cxnId="{387B8547-47CE-DB45-BC80-36588D9506F4}">
      <dgm:prSet/>
      <dgm:spPr/>
      <dgm:t>
        <a:bodyPr/>
        <a:lstStyle/>
        <a:p>
          <a:endParaRPr lang="en-US"/>
        </a:p>
      </dgm:t>
    </dgm:pt>
    <dgm:pt modelId="{A3192CC8-5E33-0D43-9434-3FCE934CA2F3}" type="sibTrans" cxnId="{387B8547-47CE-DB45-BC80-36588D9506F4}">
      <dgm:prSet/>
      <dgm:spPr/>
      <dgm:t>
        <a:bodyPr/>
        <a:lstStyle/>
        <a:p>
          <a:endParaRPr lang="en-US"/>
        </a:p>
      </dgm:t>
    </dgm:pt>
    <dgm:pt modelId="{D219335B-9CAA-444E-9D2F-94E67979CDD1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009F781D-3C9C-4741-B256-EF73520AB3BB}" type="parTrans" cxnId="{635D6AA7-231C-2E4D-9796-7EA23AF54F6B}">
      <dgm:prSet/>
      <dgm:spPr/>
      <dgm:t>
        <a:bodyPr/>
        <a:lstStyle/>
        <a:p>
          <a:endParaRPr lang="en-US"/>
        </a:p>
      </dgm:t>
    </dgm:pt>
    <dgm:pt modelId="{CCABEFE6-8295-D245-9EC2-8E58200EDC31}" type="sibTrans" cxnId="{635D6AA7-231C-2E4D-9796-7EA23AF54F6B}">
      <dgm:prSet/>
      <dgm:spPr/>
      <dgm:t>
        <a:bodyPr/>
        <a:lstStyle/>
        <a:p>
          <a:endParaRPr lang="en-US"/>
        </a:p>
      </dgm:t>
    </dgm:pt>
    <dgm:pt modelId="{3A6D467D-1961-8D46-9989-9D8D482FD524}">
      <dgm:prSet phldrT="[Text]"/>
      <dgm:spPr/>
      <dgm:t>
        <a:bodyPr/>
        <a:lstStyle/>
        <a:p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trường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đã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user_profile</a:t>
          </a:r>
          <a:r>
            <a:rPr lang="en-US" dirty="0"/>
            <a:t> </a:t>
          </a:r>
          <a:r>
            <a:rPr lang="en-US" dirty="0" err="1"/>
            <a:t>ứng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dùng</a:t>
          </a:r>
          <a:r>
            <a:rPr lang="en-US" dirty="0"/>
            <a:t> </a:t>
          </a:r>
          <a:r>
            <a:rPr lang="en-US" dirty="0" err="1"/>
            <a:t>đang</a:t>
          </a:r>
          <a:r>
            <a:rPr lang="en-US" dirty="0"/>
            <a:t> </a:t>
          </a:r>
          <a:r>
            <a:rPr lang="en-US" dirty="0" err="1"/>
            <a:t>đăng</a:t>
          </a:r>
          <a:r>
            <a:rPr lang="en-US" dirty="0"/>
            <a:t> </a:t>
          </a:r>
          <a:r>
            <a:rPr lang="en-US" dirty="0" err="1"/>
            <a:t>nhập</a:t>
          </a:r>
          <a:r>
            <a:rPr lang="en-US" dirty="0"/>
            <a:t> </a:t>
          </a:r>
          <a:r>
            <a:rPr lang="en-US" dirty="0" err="1"/>
            <a:t>thì</a:t>
          </a:r>
          <a:r>
            <a:rPr lang="en-US" dirty="0"/>
            <a:t> </a:t>
          </a:r>
          <a:r>
            <a:rPr lang="en-US" dirty="0" err="1"/>
            <a:t>cập</a:t>
          </a:r>
          <a:r>
            <a:rPr lang="en-US" dirty="0"/>
            <a:t> </a:t>
          </a:r>
          <a:r>
            <a:rPr lang="en-US" dirty="0" err="1"/>
            <a:t>nhật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user </a:t>
          </a:r>
          <a:r>
            <a:rPr lang="en-US" dirty="0" err="1"/>
            <a:t>đó</a:t>
          </a:r>
          <a:endParaRPr lang="en-US" dirty="0"/>
        </a:p>
      </dgm:t>
    </dgm:pt>
    <dgm:pt modelId="{E2C5E4E4-4EC4-C94D-88B3-5948C0C5F007}" type="parTrans" cxnId="{44FD784B-067F-454F-9416-4B449C72E6D3}">
      <dgm:prSet/>
      <dgm:spPr/>
      <dgm:t>
        <a:bodyPr/>
        <a:lstStyle/>
        <a:p>
          <a:endParaRPr lang="en-US"/>
        </a:p>
      </dgm:t>
    </dgm:pt>
    <dgm:pt modelId="{B4A112BF-BE6C-A146-9A25-55C707C4EB4E}" type="sibTrans" cxnId="{44FD784B-067F-454F-9416-4B449C72E6D3}">
      <dgm:prSet/>
      <dgm:spPr/>
      <dgm:t>
        <a:bodyPr/>
        <a:lstStyle/>
        <a:p>
          <a:endParaRPr lang="en-US"/>
        </a:p>
      </dgm:t>
    </dgm:pt>
    <dgm:pt modelId="{C0027A91-906B-6241-A96F-49877E56264C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DAB72794-FD25-A64E-9BD0-8914A4647E0D}" type="parTrans" cxnId="{042CF462-2339-7F46-A673-9A8195FFA44D}">
      <dgm:prSet/>
      <dgm:spPr/>
      <dgm:t>
        <a:bodyPr/>
        <a:lstStyle/>
        <a:p>
          <a:endParaRPr lang="en-US"/>
        </a:p>
      </dgm:t>
    </dgm:pt>
    <dgm:pt modelId="{725959E2-B03C-FA47-9CE9-734150F9439D}" type="sibTrans" cxnId="{042CF462-2339-7F46-A673-9A8195FFA44D}">
      <dgm:prSet/>
      <dgm:spPr/>
      <dgm:t>
        <a:bodyPr/>
        <a:lstStyle/>
        <a:p>
          <a:endParaRPr lang="en-US"/>
        </a:p>
      </dgm:t>
    </dgm:pt>
    <dgm:pt modelId="{126D507D-88FF-3048-8510-D7BA76EECA42}">
      <dgm:prSet phldrT="[Text]"/>
      <dgm:spPr/>
      <dgm:t>
        <a:bodyPr/>
        <a:lstStyle/>
        <a:p>
          <a:r>
            <a:rPr lang="en-US" dirty="0" err="1"/>
            <a:t>Lưu</a:t>
          </a:r>
          <a:r>
            <a:rPr lang="en-US" dirty="0"/>
            <a:t> file </a:t>
          </a:r>
          <a:r>
            <a:rPr lang="en-US" dirty="0" err="1"/>
            <a:t>vật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endParaRPr lang="en-US" dirty="0"/>
        </a:p>
      </dgm:t>
    </dgm:pt>
    <dgm:pt modelId="{337ACA35-BB80-0D4C-A679-7F393F5D94AB}" type="parTrans" cxnId="{29EA6CF7-C5A3-8D4C-9A5C-CE1DBA06451C}">
      <dgm:prSet/>
      <dgm:spPr/>
      <dgm:t>
        <a:bodyPr/>
        <a:lstStyle/>
        <a:p>
          <a:endParaRPr lang="en-US"/>
        </a:p>
      </dgm:t>
    </dgm:pt>
    <dgm:pt modelId="{800BA91B-C5DC-894A-A63A-064C58D11C1C}" type="sibTrans" cxnId="{29EA6CF7-C5A3-8D4C-9A5C-CE1DBA06451C}">
      <dgm:prSet/>
      <dgm:spPr/>
      <dgm:t>
        <a:bodyPr/>
        <a:lstStyle/>
        <a:p>
          <a:endParaRPr lang="en-US"/>
        </a:p>
      </dgm:t>
    </dgm:pt>
    <dgm:pt modelId="{5CEF3949-1253-774D-915F-60F706272BB9}" type="pres">
      <dgm:prSet presAssocID="{2D47BE7A-086D-014B-8354-131D70A2EB8A}" presName="linearFlow" presStyleCnt="0">
        <dgm:presLayoutVars>
          <dgm:dir/>
          <dgm:animLvl val="lvl"/>
          <dgm:resizeHandles val="exact"/>
        </dgm:presLayoutVars>
      </dgm:prSet>
      <dgm:spPr/>
    </dgm:pt>
    <dgm:pt modelId="{CBE97446-76E7-2C4D-93AD-F619A9D4E5A5}" type="pres">
      <dgm:prSet presAssocID="{E053600B-63CB-614E-A485-21281C8D7011}" presName="composite" presStyleCnt="0"/>
      <dgm:spPr/>
    </dgm:pt>
    <dgm:pt modelId="{9E8B6DE6-0235-B141-8237-4954D4865AAA}" type="pres">
      <dgm:prSet presAssocID="{E053600B-63CB-614E-A485-21281C8D701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C696016-9C66-E042-950B-90DD39334985}" type="pres">
      <dgm:prSet presAssocID="{E053600B-63CB-614E-A485-21281C8D7011}" presName="descendantText" presStyleLbl="alignAcc1" presStyleIdx="0" presStyleCnt="3">
        <dgm:presLayoutVars>
          <dgm:bulletEnabled val="1"/>
        </dgm:presLayoutVars>
      </dgm:prSet>
      <dgm:spPr/>
    </dgm:pt>
    <dgm:pt modelId="{4FA707D1-C042-2147-AD65-787606F21E60}" type="pres">
      <dgm:prSet presAssocID="{F2925F5C-FC7F-5040-85B3-920A4BECA3CC}" presName="sp" presStyleCnt="0"/>
      <dgm:spPr/>
    </dgm:pt>
    <dgm:pt modelId="{302DB416-5ACC-024C-8C4D-1EF680317C67}" type="pres">
      <dgm:prSet presAssocID="{D219335B-9CAA-444E-9D2F-94E67979CDD1}" presName="composite" presStyleCnt="0"/>
      <dgm:spPr/>
    </dgm:pt>
    <dgm:pt modelId="{C548F29A-BDA1-0147-B7F1-FCD49E2A17F3}" type="pres">
      <dgm:prSet presAssocID="{D219335B-9CAA-444E-9D2F-94E67979CDD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D102EB5-AB0E-6547-92F1-B0485104D512}" type="pres">
      <dgm:prSet presAssocID="{D219335B-9CAA-444E-9D2F-94E67979CDD1}" presName="descendantText" presStyleLbl="alignAcc1" presStyleIdx="1" presStyleCnt="3">
        <dgm:presLayoutVars>
          <dgm:bulletEnabled val="1"/>
        </dgm:presLayoutVars>
      </dgm:prSet>
      <dgm:spPr/>
    </dgm:pt>
    <dgm:pt modelId="{49753119-8F08-A445-8D3F-2197111117A1}" type="pres">
      <dgm:prSet presAssocID="{CCABEFE6-8295-D245-9EC2-8E58200EDC31}" presName="sp" presStyleCnt="0"/>
      <dgm:spPr/>
    </dgm:pt>
    <dgm:pt modelId="{54077E56-C0D7-8A41-A8DF-AED6BAE5D4E2}" type="pres">
      <dgm:prSet presAssocID="{C0027A91-906B-6241-A96F-49877E56264C}" presName="composite" presStyleCnt="0"/>
      <dgm:spPr/>
    </dgm:pt>
    <dgm:pt modelId="{EDC056CC-4764-124F-8501-D57B15BB9060}" type="pres">
      <dgm:prSet presAssocID="{C0027A91-906B-6241-A96F-49877E56264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48BE7D7-DD67-2A40-ADD5-BDEE870520AB}" type="pres">
      <dgm:prSet presAssocID="{C0027A91-906B-6241-A96F-49877E56264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2AFDB3D-CB6D-B446-AB48-2D40BD718135}" type="presOf" srcId="{E053600B-63CB-614E-A485-21281C8D7011}" destId="{9E8B6DE6-0235-B141-8237-4954D4865AAA}" srcOrd="0" destOrd="0" presId="urn:microsoft.com/office/officeart/2005/8/layout/chevron2"/>
    <dgm:cxn modelId="{387B8547-47CE-DB45-BC80-36588D9506F4}" srcId="{E053600B-63CB-614E-A485-21281C8D7011}" destId="{47E1F30A-EC3A-F74F-BF84-00D08CCA7128}" srcOrd="0" destOrd="0" parTransId="{DA7865E6-62CD-2548-B95E-C522CECA2ADF}" sibTransId="{A3192CC8-5E33-0D43-9434-3FCE934CA2F3}"/>
    <dgm:cxn modelId="{44FD784B-067F-454F-9416-4B449C72E6D3}" srcId="{D219335B-9CAA-444E-9D2F-94E67979CDD1}" destId="{3A6D467D-1961-8D46-9989-9D8D482FD524}" srcOrd="0" destOrd="0" parTransId="{E2C5E4E4-4EC4-C94D-88B3-5948C0C5F007}" sibTransId="{B4A112BF-BE6C-A146-9A25-55C707C4EB4E}"/>
    <dgm:cxn modelId="{D770BF52-6639-1C4E-9901-71B06BFEAA75}" type="presOf" srcId="{47E1F30A-EC3A-F74F-BF84-00D08CCA7128}" destId="{DC696016-9C66-E042-950B-90DD39334985}" srcOrd="0" destOrd="0" presId="urn:microsoft.com/office/officeart/2005/8/layout/chevron2"/>
    <dgm:cxn modelId="{042CF462-2339-7F46-A673-9A8195FFA44D}" srcId="{2D47BE7A-086D-014B-8354-131D70A2EB8A}" destId="{C0027A91-906B-6241-A96F-49877E56264C}" srcOrd="2" destOrd="0" parTransId="{DAB72794-FD25-A64E-9BD0-8914A4647E0D}" sibTransId="{725959E2-B03C-FA47-9CE9-734150F9439D}"/>
    <dgm:cxn modelId="{C809AD79-134B-7943-8B4D-31FDC3638F97}" type="presOf" srcId="{2D47BE7A-086D-014B-8354-131D70A2EB8A}" destId="{5CEF3949-1253-774D-915F-60F706272BB9}" srcOrd="0" destOrd="0" presId="urn:microsoft.com/office/officeart/2005/8/layout/chevron2"/>
    <dgm:cxn modelId="{3F61087E-8E74-A145-8E9A-B637D83FC826}" srcId="{2D47BE7A-086D-014B-8354-131D70A2EB8A}" destId="{E053600B-63CB-614E-A485-21281C8D7011}" srcOrd="0" destOrd="0" parTransId="{93C2AFA4-EB5B-4D41-A3BB-BCFB5E973516}" sibTransId="{F2925F5C-FC7F-5040-85B3-920A4BECA3CC}"/>
    <dgm:cxn modelId="{8522357E-112C-1F4E-9629-E63061DDB537}" type="presOf" srcId="{D219335B-9CAA-444E-9D2F-94E67979CDD1}" destId="{C548F29A-BDA1-0147-B7F1-FCD49E2A17F3}" srcOrd="0" destOrd="0" presId="urn:microsoft.com/office/officeart/2005/8/layout/chevron2"/>
    <dgm:cxn modelId="{D4222B8E-2935-014C-B7C8-EC88B9A80931}" type="presOf" srcId="{3A6D467D-1961-8D46-9989-9D8D482FD524}" destId="{2D102EB5-AB0E-6547-92F1-B0485104D512}" srcOrd="0" destOrd="0" presId="urn:microsoft.com/office/officeart/2005/8/layout/chevron2"/>
    <dgm:cxn modelId="{635D6AA7-231C-2E4D-9796-7EA23AF54F6B}" srcId="{2D47BE7A-086D-014B-8354-131D70A2EB8A}" destId="{D219335B-9CAA-444E-9D2F-94E67979CDD1}" srcOrd="1" destOrd="0" parTransId="{009F781D-3C9C-4741-B256-EF73520AB3BB}" sibTransId="{CCABEFE6-8295-D245-9EC2-8E58200EDC31}"/>
    <dgm:cxn modelId="{0D4164EE-3628-594B-9B0B-DCF5B1401BCE}" type="presOf" srcId="{126D507D-88FF-3048-8510-D7BA76EECA42}" destId="{048BE7D7-DD67-2A40-ADD5-BDEE870520AB}" srcOrd="0" destOrd="0" presId="urn:microsoft.com/office/officeart/2005/8/layout/chevron2"/>
    <dgm:cxn modelId="{29EA6CF7-C5A3-8D4C-9A5C-CE1DBA06451C}" srcId="{C0027A91-906B-6241-A96F-49877E56264C}" destId="{126D507D-88FF-3048-8510-D7BA76EECA42}" srcOrd="0" destOrd="0" parTransId="{337ACA35-BB80-0D4C-A679-7F393F5D94AB}" sibTransId="{800BA91B-C5DC-894A-A63A-064C58D11C1C}"/>
    <dgm:cxn modelId="{C364E6FA-366D-F14D-A423-26E5E7DC11C3}" type="presOf" srcId="{C0027A91-906B-6241-A96F-49877E56264C}" destId="{EDC056CC-4764-124F-8501-D57B15BB9060}" srcOrd="0" destOrd="0" presId="urn:microsoft.com/office/officeart/2005/8/layout/chevron2"/>
    <dgm:cxn modelId="{DBA32836-C338-DE4A-AFBC-F16870886972}" type="presParOf" srcId="{5CEF3949-1253-774D-915F-60F706272BB9}" destId="{CBE97446-76E7-2C4D-93AD-F619A9D4E5A5}" srcOrd="0" destOrd="0" presId="urn:microsoft.com/office/officeart/2005/8/layout/chevron2"/>
    <dgm:cxn modelId="{C366DDFA-05B5-AB4B-8002-90A261C1D4F0}" type="presParOf" srcId="{CBE97446-76E7-2C4D-93AD-F619A9D4E5A5}" destId="{9E8B6DE6-0235-B141-8237-4954D4865AAA}" srcOrd="0" destOrd="0" presId="urn:microsoft.com/office/officeart/2005/8/layout/chevron2"/>
    <dgm:cxn modelId="{124A8BA3-F678-CC4B-9037-68657E209036}" type="presParOf" srcId="{CBE97446-76E7-2C4D-93AD-F619A9D4E5A5}" destId="{DC696016-9C66-E042-950B-90DD39334985}" srcOrd="1" destOrd="0" presId="urn:microsoft.com/office/officeart/2005/8/layout/chevron2"/>
    <dgm:cxn modelId="{5735B425-28B3-BB46-B9BE-9A2B120EE5EF}" type="presParOf" srcId="{5CEF3949-1253-774D-915F-60F706272BB9}" destId="{4FA707D1-C042-2147-AD65-787606F21E60}" srcOrd="1" destOrd="0" presId="urn:microsoft.com/office/officeart/2005/8/layout/chevron2"/>
    <dgm:cxn modelId="{FE2CE661-180F-9D49-A812-EF3855CD1C34}" type="presParOf" srcId="{5CEF3949-1253-774D-915F-60F706272BB9}" destId="{302DB416-5ACC-024C-8C4D-1EF680317C67}" srcOrd="2" destOrd="0" presId="urn:microsoft.com/office/officeart/2005/8/layout/chevron2"/>
    <dgm:cxn modelId="{3085349B-C625-EC49-A00C-D2217C065C39}" type="presParOf" srcId="{302DB416-5ACC-024C-8C4D-1EF680317C67}" destId="{C548F29A-BDA1-0147-B7F1-FCD49E2A17F3}" srcOrd="0" destOrd="0" presId="urn:microsoft.com/office/officeart/2005/8/layout/chevron2"/>
    <dgm:cxn modelId="{E5ABC1FE-5D36-6042-A08C-7B090AB03A51}" type="presParOf" srcId="{302DB416-5ACC-024C-8C4D-1EF680317C67}" destId="{2D102EB5-AB0E-6547-92F1-B0485104D512}" srcOrd="1" destOrd="0" presId="urn:microsoft.com/office/officeart/2005/8/layout/chevron2"/>
    <dgm:cxn modelId="{971D4812-3306-BE45-A2D0-EF2299D3F341}" type="presParOf" srcId="{5CEF3949-1253-774D-915F-60F706272BB9}" destId="{49753119-8F08-A445-8D3F-2197111117A1}" srcOrd="3" destOrd="0" presId="urn:microsoft.com/office/officeart/2005/8/layout/chevron2"/>
    <dgm:cxn modelId="{9C5DF026-689A-1D44-B84F-DD803AE949CD}" type="presParOf" srcId="{5CEF3949-1253-774D-915F-60F706272BB9}" destId="{54077E56-C0D7-8A41-A8DF-AED6BAE5D4E2}" srcOrd="4" destOrd="0" presId="urn:microsoft.com/office/officeart/2005/8/layout/chevron2"/>
    <dgm:cxn modelId="{1EEEF848-CF7B-0446-B59E-2A7BEBCC49F8}" type="presParOf" srcId="{54077E56-C0D7-8A41-A8DF-AED6BAE5D4E2}" destId="{EDC056CC-4764-124F-8501-D57B15BB9060}" srcOrd="0" destOrd="0" presId="urn:microsoft.com/office/officeart/2005/8/layout/chevron2"/>
    <dgm:cxn modelId="{AC1EF294-C100-3341-AF14-73746D2B01D8}" type="presParOf" srcId="{54077E56-C0D7-8A41-A8DF-AED6BAE5D4E2}" destId="{048BE7D7-DD67-2A40-ADD5-BDEE870520A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B6DE6-0235-B141-8237-4954D4865AAA}">
      <dsp:nvSpPr>
        <dsp:cNvPr id="0" name=""/>
        <dsp:cNvSpPr/>
      </dsp:nvSpPr>
      <dsp:spPr>
        <a:xfrm rot="5400000">
          <a:off x="-259133" y="260866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1</a:t>
          </a:r>
        </a:p>
      </dsp:txBody>
      <dsp:txXfrm rot="-5400000">
        <a:off x="2" y="606378"/>
        <a:ext cx="1209291" cy="518268"/>
      </dsp:txXfrm>
    </dsp:sp>
    <dsp:sp modelId="{DC696016-9C66-E042-950B-90DD39334985}">
      <dsp:nvSpPr>
        <dsp:cNvPr id="0" name=""/>
        <dsp:cNvSpPr/>
      </dsp:nvSpPr>
      <dsp:spPr>
        <a:xfrm rot="5400000">
          <a:off x="3853188" y="-2642165"/>
          <a:ext cx="1122913" cy="6410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Trong</a:t>
          </a:r>
          <a:r>
            <a:rPr lang="en-US" sz="2300" kern="1200" dirty="0"/>
            <a:t> </a:t>
          </a:r>
          <a:r>
            <a:rPr lang="en-US" sz="2300" kern="1200" dirty="0" err="1"/>
            <a:t>trường</a:t>
          </a:r>
          <a:r>
            <a:rPr lang="en-US" sz="2300" kern="1200" dirty="0"/>
            <a:t> </a:t>
          </a:r>
          <a:r>
            <a:rPr lang="en-US" sz="2300" kern="1200" dirty="0" err="1"/>
            <a:t>hợp</a:t>
          </a:r>
          <a:r>
            <a:rPr lang="en-US" sz="2300" kern="1200" dirty="0"/>
            <a:t> </a:t>
          </a:r>
          <a:r>
            <a:rPr lang="en-US" sz="2300" kern="1200" dirty="0" err="1"/>
            <a:t>không</a:t>
          </a:r>
          <a:r>
            <a:rPr lang="en-US" sz="2300" kern="1200" dirty="0"/>
            <a:t> </a:t>
          </a:r>
          <a:r>
            <a:rPr lang="en-US" sz="2300" kern="1200" dirty="0" err="1"/>
            <a:t>có</a:t>
          </a:r>
          <a:r>
            <a:rPr lang="en-US" sz="2300" kern="1200" dirty="0"/>
            <a:t> </a:t>
          </a:r>
          <a:r>
            <a:rPr lang="en-US" sz="2300" kern="1200" dirty="0" err="1"/>
            <a:t>user_profile</a:t>
          </a:r>
          <a:r>
            <a:rPr lang="en-US" sz="2300" kern="1200" dirty="0"/>
            <a:t> </a:t>
          </a:r>
          <a:r>
            <a:rPr lang="en-US" sz="2300" kern="1200" dirty="0" err="1"/>
            <a:t>nào</a:t>
          </a:r>
          <a:r>
            <a:rPr lang="en-US" sz="2300" kern="1200" dirty="0"/>
            <a:t> </a:t>
          </a:r>
          <a:r>
            <a:rPr lang="en-US" sz="2300" kern="1200" dirty="0" err="1"/>
            <a:t>ứng</a:t>
          </a:r>
          <a:r>
            <a:rPr lang="en-US" sz="2300" kern="1200" dirty="0"/>
            <a:t> </a:t>
          </a:r>
          <a:r>
            <a:rPr lang="en-US" sz="2300" kern="1200" dirty="0" err="1"/>
            <a:t>với</a:t>
          </a:r>
          <a:r>
            <a:rPr lang="en-US" sz="2300" kern="1200" dirty="0"/>
            <a:t> </a:t>
          </a:r>
          <a:r>
            <a:rPr lang="en-US" sz="2300" kern="1200" dirty="0" err="1"/>
            <a:t>người</a:t>
          </a:r>
          <a:r>
            <a:rPr lang="en-US" sz="2300" kern="1200" dirty="0"/>
            <a:t> </a:t>
          </a:r>
          <a:r>
            <a:rPr lang="en-US" sz="2300" kern="1200" dirty="0" err="1"/>
            <a:t>dùng</a:t>
          </a:r>
          <a:r>
            <a:rPr lang="en-US" sz="2300" kern="1200" dirty="0"/>
            <a:t> </a:t>
          </a:r>
          <a:r>
            <a:rPr lang="en-US" sz="2300" kern="1200" dirty="0" err="1"/>
            <a:t>đang</a:t>
          </a:r>
          <a:r>
            <a:rPr lang="en-US" sz="2300" kern="1200" dirty="0"/>
            <a:t> </a:t>
          </a:r>
          <a:r>
            <a:rPr lang="en-US" sz="2300" kern="1200" dirty="0" err="1"/>
            <a:t>đăng</a:t>
          </a:r>
          <a:r>
            <a:rPr lang="en-US" sz="2300" kern="1200" dirty="0"/>
            <a:t> </a:t>
          </a:r>
          <a:r>
            <a:rPr lang="en-US" sz="2300" kern="1200" dirty="0" err="1"/>
            <a:t>nhập</a:t>
          </a:r>
          <a:r>
            <a:rPr lang="en-US" sz="2300" kern="1200" dirty="0"/>
            <a:t> </a:t>
          </a:r>
          <a:r>
            <a:rPr lang="en-US" sz="2300" kern="1200" dirty="0" err="1"/>
            <a:t>thì</a:t>
          </a:r>
          <a:r>
            <a:rPr lang="en-US" sz="2300" kern="1200" dirty="0"/>
            <a:t> </a:t>
          </a:r>
          <a:r>
            <a:rPr lang="en-US" sz="2300" kern="1200" dirty="0" err="1"/>
            <a:t>thêm</a:t>
          </a:r>
          <a:r>
            <a:rPr lang="en-US" sz="2300" kern="1200" dirty="0"/>
            <a:t> </a:t>
          </a:r>
          <a:r>
            <a:rPr lang="en-US" sz="2300" kern="1200" dirty="0" err="1"/>
            <a:t>mới</a:t>
          </a:r>
          <a:endParaRPr lang="en-US" sz="2300" kern="1200" dirty="0"/>
        </a:p>
      </dsp:txBody>
      <dsp:txXfrm rot="-5400000">
        <a:off x="1209291" y="56548"/>
        <a:ext cx="6355892" cy="1013281"/>
      </dsp:txXfrm>
    </dsp:sp>
    <dsp:sp modelId="{C548F29A-BDA1-0147-B7F1-FCD49E2A17F3}">
      <dsp:nvSpPr>
        <dsp:cNvPr id="0" name=""/>
        <dsp:cNvSpPr/>
      </dsp:nvSpPr>
      <dsp:spPr>
        <a:xfrm rot="5400000">
          <a:off x="-259133" y="1795654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2</a:t>
          </a:r>
        </a:p>
      </dsp:txBody>
      <dsp:txXfrm rot="-5400000">
        <a:off x="2" y="2141166"/>
        <a:ext cx="1209291" cy="518268"/>
      </dsp:txXfrm>
    </dsp:sp>
    <dsp:sp modelId="{2D102EB5-AB0E-6547-92F1-B0485104D512}">
      <dsp:nvSpPr>
        <dsp:cNvPr id="0" name=""/>
        <dsp:cNvSpPr/>
      </dsp:nvSpPr>
      <dsp:spPr>
        <a:xfrm rot="5400000">
          <a:off x="3853188" y="-1107377"/>
          <a:ext cx="1122913" cy="6410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Trong</a:t>
          </a:r>
          <a:r>
            <a:rPr lang="en-US" sz="2300" kern="1200" dirty="0"/>
            <a:t> </a:t>
          </a:r>
          <a:r>
            <a:rPr lang="en-US" sz="2300" kern="1200" dirty="0" err="1"/>
            <a:t>trường</a:t>
          </a:r>
          <a:r>
            <a:rPr lang="en-US" sz="2300" kern="1200" dirty="0"/>
            <a:t> </a:t>
          </a:r>
          <a:r>
            <a:rPr lang="en-US" sz="2300" kern="1200" dirty="0" err="1"/>
            <a:t>hợp</a:t>
          </a:r>
          <a:r>
            <a:rPr lang="en-US" sz="2300" kern="1200" dirty="0"/>
            <a:t> </a:t>
          </a:r>
          <a:r>
            <a:rPr lang="en-US" sz="2300" kern="1200" dirty="0" err="1"/>
            <a:t>đã</a:t>
          </a:r>
          <a:r>
            <a:rPr lang="en-US" sz="2300" kern="1200" dirty="0"/>
            <a:t> </a:t>
          </a:r>
          <a:r>
            <a:rPr lang="en-US" sz="2300" kern="1200" dirty="0" err="1"/>
            <a:t>có</a:t>
          </a:r>
          <a:r>
            <a:rPr lang="en-US" sz="2300" kern="1200" dirty="0"/>
            <a:t> </a:t>
          </a:r>
          <a:r>
            <a:rPr lang="en-US" sz="2300" kern="1200" dirty="0" err="1"/>
            <a:t>user_profile</a:t>
          </a:r>
          <a:r>
            <a:rPr lang="en-US" sz="2300" kern="1200" dirty="0"/>
            <a:t> </a:t>
          </a:r>
          <a:r>
            <a:rPr lang="en-US" sz="2300" kern="1200" dirty="0" err="1"/>
            <a:t>ứng</a:t>
          </a:r>
          <a:r>
            <a:rPr lang="en-US" sz="2300" kern="1200" dirty="0"/>
            <a:t> </a:t>
          </a:r>
          <a:r>
            <a:rPr lang="en-US" sz="2300" kern="1200" dirty="0" err="1"/>
            <a:t>với</a:t>
          </a:r>
          <a:r>
            <a:rPr lang="en-US" sz="2300" kern="1200" dirty="0"/>
            <a:t> </a:t>
          </a:r>
          <a:r>
            <a:rPr lang="en-US" sz="2300" kern="1200" dirty="0" err="1"/>
            <a:t>người</a:t>
          </a:r>
          <a:r>
            <a:rPr lang="en-US" sz="2300" kern="1200" dirty="0"/>
            <a:t> </a:t>
          </a:r>
          <a:r>
            <a:rPr lang="en-US" sz="2300" kern="1200" dirty="0" err="1"/>
            <a:t>dùng</a:t>
          </a:r>
          <a:r>
            <a:rPr lang="en-US" sz="2300" kern="1200" dirty="0"/>
            <a:t> </a:t>
          </a:r>
          <a:r>
            <a:rPr lang="en-US" sz="2300" kern="1200" dirty="0" err="1"/>
            <a:t>đang</a:t>
          </a:r>
          <a:r>
            <a:rPr lang="en-US" sz="2300" kern="1200" dirty="0"/>
            <a:t> </a:t>
          </a:r>
          <a:r>
            <a:rPr lang="en-US" sz="2300" kern="1200" dirty="0" err="1"/>
            <a:t>đăng</a:t>
          </a:r>
          <a:r>
            <a:rPr lang="en-US" sz="2300" kern="1200" dirty="0"/>
            <a:t> </a:t>
          </a:r>
          <a:r>
            <a:rPr lang="en-US" sz="2300" kern="1200" dirty="0" err="1"/>
            <a:t>nhập</a:t>
          </a:r>
          <a:r>
            <a:rPr lang="en-US" sz="2300" kern="1200" dirty="0"/>
            <a:t> </a:t>
          </a:r>
          <a:r>
            <a:rPr lang="en-US" sz="2300" kern="1200" dirty="0" err="1"/>
            <a:t>thì</a:t>
          </a:r>
          <a:r>
            <a:rPr lang="en-US" sz="2300" kern="1200" dirty="0"/>
            <a:t> </a:t>
          </a:r>
          <a:r>
            <a:rPr lang="en-US" sz="2300" kern="1200" dirty="0" err="1"/>
            <a:t>cập</a:t>
          </a:r>
          <a:r>
            <a:rPr lang="en-US" sz="2300" kern="1200" dirty="0"/>
            <a:t> </a:t>
          </a:r>
          <a:r>
            <a:rPr lang="en-US" sz="2300" kern="1200" dirty="0" err="1"/>
            <a:t>nhật</a:t>
          </a:r>
          <a:r>
            <a:rPr lang="en-US" sz="2300" kern="1200" dirty="0"/>
            <a:t> </a:t>
          </a:r>
          <a:r>
            <a:rPr lang="en-US" sz="2300" kern="1200" dirty="0" err="1"/>
            <a:t>thông</a:t>
          </a:r>
          <a:r>
            <a:rPr lang="en-US" sz="2300" kern="1200" dirty="0"/>
            <a:t> tin user </a:t>
          </a:r>
          <a:r>
            <a:rPr lang="en-US" sz="2300" kern="1200" dirty="0" err="1"/>
            <a:t>đó</a:t>
          </a:r>
          <a:endParaRPr lang="en-US" sz="2300" kern="1200" dirty="0"/>
        </a:p>
      </dsp:txBody>
      <dsp:txXfrm rot="-5400000">
        <a:off x="1209291" y="1591336"/>
        <a:ext cx="6355892" cy="1013281"/>
      </dsp:txXfrm>
    </dsp:sp>
    <dsp:sp modelId="{EDC056CC-4764-124F-8501-D57B15BB9060}">
      <dsp:nvSpPr>
        <dsp:cNvPr id="0" name=""/>
        <dsp:cNvSpPr/>
      </dsp:nvSpPr>
      <dsp:spPr>
        <a:xfrm rot="5400000">
          <a:off x="-259133" y="3330442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3</a:t>
          </a:r>
        </a:p>
      </dsp:txBody>
      <dsp:txXfrm rot="-5400000">
        <a:off x="2" y="3675954"/>
        <a:ext cx="1209291" cy="518268"/>
      </dsp:txXfrm>
    </dsp:sp>
    <dsp:sp modelId="{048BE7D7-DD67-2A40-ADD5-BDEE870520AB}">
      <dsp:nvSpPr>
        <dsp:cNvPr id="0" name=""/>
        <dsp:cNvSpPr/>
      </dsp:nvSpPr>
      <dsp:spPr>
        <a:xfrm rot="5400000">
          <a:off x="3853188" y="427411"/>
          <a:ext cx="1122913" cy="6410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Lưu</a:t>
          </a:r>
          <a:r>
            <a:rPr lang="en-US" sz="2300" kern="1200" dirty="0"/>
            <a:t> file </a:t>
          </a:r>
          <a:r>
            <a:rPr lang="en-US" sz="2300" kern="1200" dirty="0" err="1"/>
            <a:t>vật</a:t>
          </a:r>
          <a:r>
            <a:rPr lang="en-US" sz="2300" kern="1200" dirty="0"/>
            <a:t> </a:t>
          </a:r>
          <a:r>
            <a:rPr lang="en-US" sz="2300" kern="1200" dirty="0" err="1"/>
            <a:t>lý</a:t>
          </a:r>
          <a:r>
            <a:rPr lang="en-US" sz="2300" kern="1200" dirty="0"/>
            <a:t> </a:t>
          </a:r>
          <a:r>
            <a:rPr lang="en-US" sz="2300" kern="1200" dirty="0" err="1"/>
            <a:t>trên</a:t>
          </a:r>
          <a:r>
            <a:rPr lang="en-US" sz="2300" kern="1200" dirty="0"/>
            <a:t> </a:t>
          </a:r>
          <a:r>
            <a:rPr lang="en-US" sz="2300" kern="1200" dirty="0" err="1"/>
            <a:t>hệ</a:t>
          </a:r>
          <a:r>
            <a:rPr lang="en-US" sz="2300" kern="1200" dirty="0"/>
            <a:t> </a:t>
          </a:r>
          <a:r>
            <a:rPr lang="en-US" sz="2300" kern="1200" dirty="0" err="1"/>
            <a:t>thống</a:t>
          </a:r>
          <a:endParaRPr lang="en-US" sz="2300" kern="1200" dirty="0"/>
        </a:p>
      </dsp:txBody>
      <dsp:txXfrm rot="-5400000">
        <a:off x="1209291" y="3126124"/>
        <a:ext cx="6355892" cy="1013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7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?? :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Nullish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coalescing operator (??)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73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5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33800"/>
            <a:ext cx="8458200" cy="2304288"/>
          </a:xfrm>
        </p:spPr>
        <p:txBody>
          <a:bodyPr/>
          <a:lstStyle/>
          <a:p>
            <a:pPr algn="r"/>
            <a:br>
              <a:rPr lang="en-US" sz="5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Khóa đào tạo</a:t>
            </a:r>
            <a:br>
              <a:rPr lang="en-US" sz="5400" dirty="0"/>
            </a:br>
            <a:r>
              <a:rPr lang="en-US" sz="4800" b="1" dirty="0"/>
              <a:t>Lập trình Web sử dụng PHP</a:t>
            </a:r>
            <a:endParaRPr lang="en-US" sz="3200" b="1" dirty="0"/>
          </a:p>
        </p:txBody>
      </p:sp>
      <p:pic>
        <p:nvPicPr>
          <p:cNvPr id="1026" name="Picture 2" descr="Kết quả hình ảnh cho lara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143000"/>
            <a:ext cx="5334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5DBC-1E1F-2743-AB15-B2EED4A9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3A7CF6-8ABB-2842-B04B-968EDD4DC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803" y="1600200"/>
            <a:ext cx="756479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1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$request-&gt;file(‘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tên_field_upload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595" y="4809588"/>
            <a:ext cx="73152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Trả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r>
              <a:rPr lang="en-US" dirty="0">
                <a:solidFill>
                  <a:schemeClr val="bg1"/>
                </a:solidFill>
              </a:rPr>
              <a:t> name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file, 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r>
              <a:rPr lang="en-US" dirty="0">
                <a:solidFill>
                  <a:schemeClr val="bg1"/>
                </a:solidFill>
              </a:rPr>
              <a:t> name </a:t>
            </a:r>
            <a:r>
              <a:rPr lang="en-US" dirty="0" err="1">
                <a:solidFill>
                  <a:schemeClr val="bg1"/>
                </a:solidFill>
              </a:rPr>
              <a:t>này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dung </a:t>
            </a: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chuyển</a:t>
            </a:r>
            <a:r>
              <a:rPr lang="en-US" dirty="0">
                <a:solidFill>
                  <a:schemeClr val="bg1"/>
                </a:solidFill>
              </a:rPr>
              <a:t> file </a:t>
            </a:r>
            <a:r>
              <a:rPr lang="en-US" dirty="0" err="1">
                <a:solidFill>
                  <a:schemeClr val="bg1"/>
                </a:solidFill>
              </a:rPr>
              <a:t>lên</a:t>
            </a:r>
            <a:r>
              <a:rPr lang="en-US" dirty="0">
                <a:solidFill>
                  <a:schemeClr val="bg1"/>
                </a:solidFill>
              </a:rPr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50B08-1E38-A44E-A85D-AB620FF79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88" y="2091641"/>
            <a:ext cx="4844615" cy="258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8320A2-6BEA-344E-9E15-FF3A10FC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5557208"/>
            <a:ext cx="5029200" cy="126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Lấy</a:t>
            </a:r>
            <a:r>
              <a:rPr lang="en-US" sz="4000" dirty="0"/>
              <a:t> </a:t>
            </a:r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</a:t>
            </a:r>
            <a:r>
              <a:rPr lang="en-US" sz="4000" dirty="0" err="1"/>
              <a:t>thông</a:t>
            </a:r>
            <a:r>
              <a:rPr lang="en-US" sz="4000" dirty="0"/>
              <a:t> tin </a:t>
            </a:r>
            <a:r>
              <a:rPr lang="en-US" sz="4000" dirty="0" err="1"/>
              <a:t>khác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4860DC-1C50-9A41-8764-BA608A1B5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41" y="1417638"/>
            <a:ext cx="6609717" cy="372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3E07C6-271A-E847-858D-C44FED24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00" y="5309028"/>
            <a:ext cx="4241800" cy="154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28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CSDL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800600"/>
          </a:xfrm>
        </p:spPr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CSDL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b="1" dirty="0" err="1"/>
              <a:t>avatar_path</a:t>
            </a:r>
            <a:r>
              <a:rPr lang="en-US" b="1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/>
              <a:t>avatar_name</a:t>
            </a:r>
            <a:r>
              <a:rPr lang="en-US" b="1" dirty="0"/>
              <a:t>.</a:t>
            </a:r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/>
              <a:t>config/</a:t>
            </a:r>
            <a:r>
              <a:rPr lang="en-US" b="1" dirty="0" err="1"/>
              <a:t>filesystems.php</a:t>
            </a:r>
            <a:r>
              <a:rPr lang="en-US" b="1" dirty="0"/>
              <a:t>, </a:t>
            </a:r>
            <a:r>
              <a:rPr lang="en-US" dirty="0" err="1"/>
              <a:t>thêm</a:t>
            </a:r>
            <a:r>
              <a:rPr lang="en-US" dirty="0"/>
              <a:t> disk </a:t>
            </a:r>
            <a:r>
              <a:rPr lang="en-US" dirty="0" err="1"/>
              <a:t>sau</a:t>
            </a:r>
            <a:r>
              <a:rPr lang="en-US" dirty="0"/>
              <a:t>, disk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để</a:t>
            </a:r>
            <a:r>
              <a:rPr lang="en-US" dirty="0"/>
              <a:t> upload file </a:t>
            </a:r>
            <a:r>
              <a:rPr lang="en-US" dirty="0" err="1"/>
              <a:t>lên</a:t>
            </a:r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trên</a:t>
            </a:r>
            <a:r>
              <a:rPr lang="en-US" dirty="0"/>
              <a:t> disk,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chữa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45321-94C7-AA40-9684-4613CDF3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7029"/>
            <a:ext cx="9144000" cy="28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9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2685-8F1C-754B-840C-322AC93E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User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B34F-030D-1344-B767-31B53510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b="1" dirty="0" err="1"/>
              <a:t>userInformation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user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b="1" dirty="0" err="1"/>
              <a:t>userInformation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1 object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43736-A192-DD4A-A414-9B7748FDB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9089"/>
            <a:ext cx="9144000" cy="362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7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userInfo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FABD18-A213-A241-888D-26C0775FD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362200"/>
            <a:ext cx="7620000" cy="38069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3BF8A3-D49B-274C-89EB-1596D1910C4B}"/>
              </a:ext>
            </a:extLst>
          </p:cNvPr>
          <p:cNvSpPr txBox="1"/>
          <p:nvPr/>
        </p:nvSpPr>
        <p:spPr>
          <a:xfrm>
            <a:off x="457200" y="16002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=“multipart/form-data”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upload file</a:t>
            </a:r>
          </a:p>
        </p:txBody>
      </p:sp>
    </p:spTree>
    <p:extLst>
      <p:ext uri="{BB962C8B-B14F-4D97-AF65-F5344CB8AC3E}">
        <p14:creationId xmlns:p14="http://schemas.microsoft.com/office/powerpoint/2010/main" val="214506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2279-5623-EB45-A05B-0C77D94A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468FEA-D8D7-CA4A-A177-6E528D713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850" y="2273300"/>
            <a:ext cx="73787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57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CAFE-F547-354F-B402-EE73995F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18A8DC-C438-FA4A-A6F0-D22F2879D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406484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182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E8658A-A272-0B43-8287-99434FB69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" y="14140"/>
            <a:ext cx="9144000" cy="5665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174D23-EC32-D346-AD26-8A25D7FC304D}"/>
              </a:ext>
            </a:extLst>
          </p:cNvPr>
          <p:cNvSpPr txBox="1"/>
          <p:nvPr/>
        </p:nvSpPr>
        <p:spPr>
          <a:xfrm>
            <a:off x="422634" y="5759901"/>
            <a:ext cx="78069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 slide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13 </a:t>
            </a: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cấu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disk avatar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41CD4-DA34-A54D-A794-F6ACD34BE87F}"/>
              </a:ext>
            </a:extLst>
          </p:cNvPr>
          <p:cNvSpPr txBox="1"/>
          <p:nvPr/>
        </p:nvSpPr>
        <p:spPr>
          <a:xfrm>
            <a:off x="422634" y="6209200"/>
            <a:ext cx="780696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storeAs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đường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dẫn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lưu_với_tên_file_khác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disk_được_sử_dụng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2760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2B70-7819-C544-9C8D-306F93AD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3A81C-5001-B649-BE98-4695E7F0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Do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upload </a:t>
            </a:r>
            <a:r>
              <a:rPr lang="en-US" dirty="0" err="1"/>
              <a:t>trên</a:t>
            </a:r>
            <a:r>
              <a:rPr lang="en-US" dirty="0"/>
              <a:t> Laravel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public,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ra </a:t>
            </a:r>
            <a:r>
              <a:rPr lang="en-US" dirty="0" err="1"/>
              <a:t>ngoài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{{ asset() }}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1F698-281F-4A4C-8A5C-12A80E0F1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6658"/>
            <a:ext cx="9144000" cy="11532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F156FE-A976-9D4A-8013-9669BF821D3C}"/>
              </a:ext>
            </a:extLst>
          </p:cNvPr>
          <p:cNvSpPr txBox="1"/>
          <p:nvPr/>
        </p:nvSpPr>
        <p:spPr>
          <a:xfrm>
            <a:off x="152400" y="5546045"/>
            <a:ext cx="8229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asset(‘storage’….): </a:t>
            </a:r>
            <a:r>
              <a:rPr lang="en-US" dirty="0" err="1">
                <a:solidFill>
                  <a:schemeClr val="bg1"/>
                </a:solidFill>
              </a:rPr>
              <a:t>Lấy</a:t>
            </a:r>
            <a:r>
              <a:rPr lang="en-US" dirty="0">
                <a:solidFill>
                  <a:schemeClr val="bg1"/>
                </a:solidFill>
              </a:rPr>
              <a:t> file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mục</a:t>
            </a:r>
            <a:r>
              <a:rPr lang="en-US" dirty="0">
                <a:solidFill>
                  <a:schemeClr val="bg1"/>
                </a:solidFill>
              </a:rPr>
              <a:t> public/storage…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00CFE-EF2C-8E45-B272-307B43137835}"/>
              </a:ext>
            </a:extLst>
          </p:cNvPr>
          <p:cNvSpPr txBox="1"/>
          <p:nvPr/>
        </p:nvSpPr>
        <p:spPr>
          <a:xfrm>
            <a:off x="144544" y="6147558"/>
            <a:ext cx="8229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DIRECTORY_SEPARATOR: </a:t>
            </a:r>
            <a:r>
              <a:rPr lang="en-US" dirty="0" err="1">
                <a:solidFill>
                  <a:schemeClr val="bg1"/>
                </a:solidFill>
              </a:rPr>
              <a:t>Dấu</a:t>
            </a:r>
            <a:r>
              <a:rPr lang="en-US" dirty="0">
                <a:solidFill>
                  <a:schemeClr val="bg1"/>
                </a:solidFill>
              </a:rPr>
              <a:t> “/” </a:t>
            </a: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mục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như</a:t>
            </a:r>
            <a:r>
              <a:rPr lang="en-US" dirty="0">
                <a:solidFill>
                  <a:schemeClr val="bg1"/>
                </a:solidFill>
              </a:rPr>
              <a:t> public/storage/…</a:t>
            </a:r>
          </a:p>
        </p:txBody>
      </p:sp>
    </p:spTree>
    <p:extLst>
      <p:ext uri="{BB962C8B-B14F-4D97-AF65-F5344CB8AC3E}">
        <p14:creationId xmlns:p14="http://schemas.microsoft.com/office/powerpoint/2010/main" val="294215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819400"/>
            <a:ext cx="6496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22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E3EC-828E-754E-9C76-76717A16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2C7C03-126B-B340-8BFA-88EFA2592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50" y="2108200"/>
            <a:ext cx="71247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81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8CE6-B230-074A-B008-7495A702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4BB6-8909-674E-834F-60F2C0C90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b="1" dirty="0" err="1"/>
              <a:t>UserInformation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primary key,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update($data)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model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them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b="1" dirty="0" err="1"/>
              <a:t>UserInformation</a:t>
            </a:r>
            <a:r>
              <a:rPr lang="en-US" dirty="0"/>
              <a:t> model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</a:p>
          <a:p>
            <a:pPr>
              <a:lnSpc>
                <a:spcPct val="15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PK </a:t>
            </a:r>
            <a:r>
              <a:rPr lang="en-US" dirty="0" err="1"/>
              <a:t>của</a:t>
            </a:r>
            <a:r>
              <a:rPr lang="en-US" dirty="0"/>
              <a:t>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UserInformation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4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9983D3-28F0-7045-B4C6-D9DFF0E0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438150"/>
            <a:ext cx="84328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7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/>
              <a:t>File Upload</a:t>
            </a:r>
          </a:p>
          <a:p>
            <a:pPr marL="5715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1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upload </a:t>
            </a:r>
            <a:r>
              <a:rPr lang="en-US" dirty="0" err="1"/>
              <a:t>lên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avatar </a:t>
            </a:r>
            <a:r>
              <a:rPr lang="en-US" dirty="0" err="1"/>
              <a:t>hoặc</a:t>
            </a:r>
            <a:r>
              <a:rPr lang="en-US" dirty="0"/>
              <a:t> file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)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dung command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storage:link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en-US" dirty="0"/>
              <a:t> (</a:t>
            </a:r>
            <a:r>
              <a:rPr lang="en-US" dirty="0" err="1"/>
              <a:t>tạo</a:t>
            </a:r>
            <a:r>
              <a:rPr lang="en-US" dirty="0"/>
              <a:t> ra shortcut)</a:t>
            </a:r>
          </a:p>
          <a:p>
            <a:endParaRPr lang="en-US" dirty="0"/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, files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storage/public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8B466-E279-0D46-BAAA-CD9B8B7DC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3000"/>
            <a:ext cx="9144000" cy="138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2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52A99C-BABB-CD41-86C0-A0BF2B881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0"/>
            <a:ext cx="34697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1FD392-3608-C944-A43B-F75856A12D58}"/>
              </a:ext>
            </a:extLst>
          </p:cNvPr>
          <p:cNvSpPr txBox="1"/>
          <p:nvPr/>
        </p:nvSpPr>
        <p:spPr>
          <a:xfrm>
            <a:off x="381000" y="31058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Folder </a:t>
            </a:r>
            <a:r>
              <a:rPr lang="en-US" b="1" dirty="0"/>
              <a:t>public/storage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shortcut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b="1" dirty="0"/>
              <a:t>storage/app/public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0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upload avatar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profile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migrations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avatar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8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migration </a:t>
            </a:r>
            <a:r>
              <a:rPr lang="en-US" dirty="0" err="1"/>
              <a:t>cho</a:t>
            </a:r>
            <a:r>
              <a:rPr lang="en-US" dirty="0"/>
              <a:t> avatar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2B4381-EFAA-454B-86DD-2F2640275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500460"/>
            <a:ext cx="816601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0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9BF180-5EAE-074E-A378-15924DFC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79" y="1417638"/>
            <a:ext cx="7863042" cy="538144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D941278-E0F2-014A-90EF-7CA8EBE0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</p:spTree>
    <p:extLst>
      <p:ext uri="{BB962C8B-B14F-4D97-AF65-F5344CB8AC3E}">
        <p14:creationId xmlns:p14="http://schemas.microsoft.com/office/powerpoint/2010/main" val="23279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4185-3EA6-A04A-BC11-0DF78881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Thêm</a:t>
            </a:r>
            <a:r>
              <a:rPr lang="en-US" sz="4000" dirty="0"/>
              <a:t> </a:t>
            </a:r>
            <a:r>
              <a:rPr lang="en-US" sz="4000" dirty="0" err="1"/>
              <a:t>mới</a:t>
            </a:r>
            <a:r>
              <a:rPr lang="en-US" sz="4000" dirty="0"/>
              <a:t> route </a:t>
            </a:r>
            <a:r>
              <a:rPr lang="en-US" sz="4000" dirty="0" err="1"/>
              <a:t>để</a:t>
            </a:r>
            <a:r>
              <a:rPr lang="en-US" sz="4000" dirty="0"/>
              <a:t> </a:t>
            </a:r>
            <a:r>
              <a:rPr lang="en-US" sz="4000" dirty="0" err="1"/>
              <a:t>nhập</a:t>
            </a:r>
            <a:r>
              <a:rPr lang="en-US" sz="4000" dirty="0"/>
              <a:t> </a:t>
            </a:r>
            <a:r>
              <a:rPr lang="en-US" sz="4000" dirty="0" err="1"/>
              <a:t>thông</a:t>
            </a:r>
            <a:r>
              <a:rPr lang="en-US" sz="4000" dirty="0"/>
              <a:t> tin </a:t>
            </a:r>
            <a:r>
              <a:rPr lang="en-US" sz="4000" dirty="0" err="1"/>
              <a:t>người</a:t>
            </a:r>
            <a:r>
              <a:rPr lang="en-US" sz="4000" dirty="0"/>
              <a:t> </a:t>
            </a:r>
            <a:r>
              <a:rPr lang="en-US" sz="4000" dirty="0" err="1"/>
              <a:t>dùng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87245-0D72-6D4F-AB09-4ECBBFF6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" y="1752600"/>
            <a:ext cx="9144000" cy="1906756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F327477A-DF87-AB47-8347-7DB01D6BA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3841918"/>
            <a:ext cx="7620000" cy="286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51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5713</TotalTime>
  <Words>520</Words>
  <Application>Microsoft Macintosh PowerPoint</Application>
  <PresentationFormat>On-screen Show (4:3)</PresentationFormat>
  <Paragraphs>65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</vt:lpstr>
      <vt:lpstr>Courier New</vt:lpstr>
      <vt:lpstr>Adjacency</vt:lpstr>
      <vt:lpstr> Khóa đào tạo Lập trình Web sử dụng PHP</vt:lpstr>
      <vt:lpstr>PowerPoint Presentation</vt:lpstr>
      <vt:lpstr>Outline</vt:lpstr>
      <vt:lpstr>Thư mục storage</vt:lpstr>
      <vt:lpstr>PowerPoint Presentation</vt:lpstr>
      <vt:lpstr>Thay đổi bài toán</vt:lpstr>
      <vt:lpstr>Tạo migration cho avatar</vt:lpstr>
      <vt:lpstr>Migrations</vt:lpstr>
      <vt:lpstr>Thêm mới route để nhập thông tin người dùng</vt:lpstr>
      <vt:lpstr>User interface</vt:lpstr>
      <vt:lpstr>Lấy dữ liệu của file</vt:lpstr>
      <vt:lpstr>Lấy một số thông tin khác của file</vt:lpstr>
      <vt:lpstr>Lưu vào CSDL</vt:lpstr>
      <vt:lpstr>Tạo giao diện cập nhật User info</vt:lpstr>
      <vt:lpstr>Giao diện userInfo</vt:lpstr>
      <vt:lpstr>Giao diện chính</vt:lpstr>
      <vt:lpstr>Logic xử lí</vt:lpstr>
      <vt:lpstr>PowerPoint Presentation</vt:lpstr>
      <vt:lpstr>Hiển thị ảnh upload</vt:lpstr>
      <vt:lpstr>Kết quả</vt:lpstr>
      <vt:lpstr>Chú ý khi cập nhật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nguyen_huu cam</cp:lastModifiedBy>
  <cp:revision>2246</cp:revision>
  <dcterms:created xsi:type="dcterms:W3CDTF">2014-12-22T07:12:12Z</dcterms:created>
  <dcterms:modified xsi:type="dcterms:W3CDTF">2021-04-19T06:55:31Z</dcterms:modified>
</cp:coreProperties>
</file>