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9"/>
  </p:notesMasterIdLst>
  <p:sldIdLst>
    <p:sldId id="256" r:id="rId2"/>
    <p:sldId id="258" r:id="rId3"/>
    <p:sldId id="263" r:id="rId4"/>
    <p:sldId id="265" r:id="rId5"/>
    <p:sldId id="296" r:id="rId6"/>
    <p:sldId id="266" r:id="rId7"/>
    <p:sldId id="267" r:id="rId8"/>
    <p:sldId id="268" r:id="rId9"/>
    <p:sldId id="297" r:id="rId10"/>
    <p:sldId id="269" r:id="rId11"/>
    <p:sldId id="270" r:id="rId12"/>
    <p:sldId id="298" r:id="rId13"/>
    <p:sldId id="299" r:id="rId14"/>
    <p:sldId id="300" r:id="rId15"/>
    <p:sldId id="284" r:id="rId16"/>
    <p:sldId id="286" r:id="rId17"/>
    <p:sldId id="289" r:id="rId18"/>
    <p:sldId id="290" r:id="rId19"/>
    <p:sldId id="287" r:id="rId20"/>
    <p:sldId id="294" r:id="rId21"/>
    <p:sldId id="301" r:id="rId22"/>
    <p:sldId id="302" r:id="rId23"/>
    <p:sldId id="303" r:id="rId24"/>
    <p:sldId id="304" r:id="rId25"/>
    <p:sldId id="308" r:id="rId26"/>
    <p:sldId id="305" r:id="rId27"/>
    <p:sldId id="307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2" autoAdjust="0"/>
    <p:restoredTop sz="90011" autoAdjust="0"/>
  </p:normalViewPr>
  <p:slideViewPr>
    <p:cSldViewPr>
      <p:cViewPr varScale="1">
        <p:scale>
          <a:sx n="134" d="100"/>
          <a:sy n="134" d="100"/>
        </p:scale>
        <p:origin x="172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C2860E-3738-4AAF-835F-C4FC0BE7EDB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47079A-54A6-4722-BD21-50E71435FBD7}">
      <dgm:prSet phldrT="[Text]"/>
      <dgm:spPr/>
      <dgm:t>
        <a:bodyPr/>
        <a:lstStyle/>
        <a:p>
          <a:r>
            <a:rPr lang="en-US" dirty="0"/>
            <a:t>Global middleware</a:t>
          </a:r>
        </a:p>
      </dgm:t>
    </dgm:pt>
    <dgm:pt modelId="{F4EE0E7A-7CBC-445A-9576-9DC9AAA2AE8A}" type="parTrans" cxnId="{AC3A5D96-FA93-4DA4-9621-9BDBAF098373}">
      <dgm:prSet/>
      <dgm:spPr/>
      <dgm:t>
        <a:bodyPr/>
        <a:lstStyle/>
        <a:p>
          <a:endParaRPr lang="en-US"/>
        </a:p>
      </dgm:t>
    </dgm:pt>
    <dgm:pt modelId="{95C8623A-391F-40E7-810E-A95253246480}" type="sibTrans" cxnId="{AC3A5D96-FA93-4DA4-9621-9BDBAF098373}">
      <dgm:prSet/>
      <dgm:spPr/>
      <dgm:t>
        <a:bodyPr/>
        <a:lstStyle/>
        <a:p>
          <a:endParaRPr lang="en-US"/>
        </a:p>
      </dgm:t>
    </dgm:pt>
    <dgm:pt modelId="{BD82A0A0-A62F-4B35-AA41-54175C2BA045}">
      <dgm:prSet phldrT="[Text]"/>
      <dgm:spPr/>
      <dgm:t>
        <a:bodyPr/>
        <a:lstStyle/>
        <a:p>
          <a:r>
            <a:rPr lang="en-US" dirty="0"/>
            <a:t>Middleware </a:t>
          </a:r>
          <a:r>
            <a:rPr lang="en-US" dirty="0" err="1"/>
            <a:t>chạy</a:t>
          </a:r>
          <a:r>
            <a:rPr lang="en-US" dirty="0"/>
            <a:t> </a:t>
          </a:r>
          <a:r>
            <a:rPr lang="en-US" dirty="0" err="1"/>
            <a:t>ở</a:t>
          </a:r>
          <a:r>
            <a:rPr lang="en-US" dirty="0"/>
            <a:t> </a:t>
          </a:r>
          <a:r>
            <a:rPr lang="en-US" dirty="0" err="1"/>
            <a:t>tất</a:t>
          </a:r>
          <a:r>
            <a:rPr lang="en-US" dirty="0"/>
            <a:t> </a:t>
          </a:r>
          <a:r>
            <a:rPr lang="en-US" dirty="0" err="1"/>
            <a:t>cả</a:t>
          </a:r>
          <a:r>
            <a:rPr lang="en-US" dirty="0"/>
            <a:t> request</a:t>
          </a:r>
        </a:p>
      </dgm:t>
    </dgm:pt>
    <dgm:pt modelId="{9DFE6F8D-330E-46F2-A0F1-A6B0FA901E46}" type="parTrans" cxnId="{3F0C3E1E-C8D7-4223-B4B7-F36C62AB8765}">
      <dgm:prSet/>
      <dgm:spPr/>
      <dgm:t>
        <a:bodyPr/>
        <a:lstStyle/>
        <a:p>
          <a:endParaRPr lang="en-US"/>
        </a:p>
      </dgm:t>
    </dgm:pt>
    <dgm:pt modelId="{16743F15-DD64-4F82-B7EC-4EF7BCFC393F}" type="sibTrans" cxnId="{3F0C3E1E-C8D7-4223-B4B7-F36C62AB8765}">
      <dgm:prSet/>
      <dgm:spPr/>
      <dgm:t>
        <a:bodyPr/>
        <a:lstStyle/>
        <a:p>
          <a:endParaRPr lang="en-US"/>
        </a:p>
      </dgm:t>
    </dgm:pt>
    <dgm:pt modelId="{AC896797-F853-4B1C-81E8-529A17B9DDA2}">
      <dgm:prSet phldrT="[Text]"/>
      <dgm:spPr/>
      <dgm:t>
        <a:bodyPr/>
        <a:lstStyle/>
        <a:p>
          <a:r>
            <a:rPr lang="en-US" dirty="0"/>
            <a:t>Middleware </a:t>
          </a:r>
          <a:r>
            <a:rPr lang="en-US" dirty="0" err="1"/>
            <a:t>theo</a:t>
          </a:r>
          <a:r>
            <a:rPr lang="en-US" dirty="0"/>
            <a:t> </a:t>
          </a:r>
          <a:r>
            <a:rPr lang="en-US" dirty="0" err="1"/>
            <a:t>nhóm</a:t>
          </a:r>
          <a:endParaRPr lang="en-US" dirty="0"/>
        </a:p>
      </dgm:t>
    </dgm:pt>
    <dgm:pt modelId="{C20D3F3A-AD61-4F42-AF7B-4424079EBA05}" type="parTrans" cxnId="{0FAAF7DC-41F6-4E1A-B560-CC907ACE8AEB}">
      <dgm:prSet/>
      <dgm:spPr/>
      <dgm:t>
        <a:bodyPr/>
        <a:lstStyle/>
        <a:p>
          <a:endParaRPr lang="en-US"/>
        </a:p>
      </dgm:t>
    </dgm:pt>
    <dgm:pt modelId="{CDC84C9E-27ED-4132-8477-1D2DDB76F4AF}" type="sibTrans" cxnId="{0FAAF7DC-41F6-4E1A-B560-CC907ACE8AEB}">
      <dgm:prSet/>
      <dgm:spPr/>
      <dgm:t>
        <a:bodyPr/>
        <a:lstStyle/>
        <a:p>
          <a:endParaRPr lang="en-US"/>
        </a:p>
      </dgm:t>
    </dgm:pt>
    <dgm:pt modelId="{5A9FCAF4-22DC-4569-A0EB-0A053EA91B23}">
      <dgm:prSet phldrT="[Text]"/>
      <dgm:spPr/>
      <dgm:t>
        <a:bodyPr/>
        <a:lstStyle/>
        <a:p>
          <a:r>
            <a:rPr lang="en-US" dirty="0" err="1"/>
            <a:t>Kết</a:t>
          </a:r>
          <a:r>
            <a:rPr lang="en-US" dirty="0"/>
            <a:t> </a:t>
          </a:r>
          <a:r>
            <a:rPr lang="en-US" dirty="0" err="1"/>
            <a:t>hợp</a:t>
          </a:r>
          <a:r>
            <a:rPr lang="en-US" dirty="0"/>
            <a:t> </a:t>
          </a:r>
          <a:r>
            <a:rPr lang="en-US" dirty="0" err="1"/>
            <a:t>nhiều</a:t>
          </a:r>
          <a:r>
            <a:rPr lang="en-US" dirty="0"/>
            <a:t> middleware </a:t>
          </a:r>
          <a:r>
            <a:rPr lang="en-US" dirty="0" err="1"/>
            <a:t>trong</a:t>
          </a:r>
          <a:r>
            <a:rPr lang="en-US" dirty="0"/>
            <a:t> </a:t>
          </a:r>
          <a:r>
            <a:rPr lang="en-US" dirty="0" err="1"/>
            <a:t>một</a:t>
          </a:r>
          <a:r>
            <a:rPr lang="en-US" dirty="0"/>
            <a:t> </a:t>
          </a:r>
          <a:r>
            <a:rPr lang="en-US" dirty="0" err="1"/>
            <a:t>nhóm</a:t>
          </a:r>
          <a:endParaRPr lang="en-US" dirty="0"/>
        </a:p>
      </dgm:t>
    </dgm:pt>
    <dgm:pt modelId="{1151A665-CE68-4800-B828-B2FF9C3D7062}" type="parTrans" cxnId="{5B60AA3C-32C2-42CC-B1A4-D170AB7A50EB}">
      <dgm:prSet/>
      <dgm:spPr/>
      <dgm:t>
        <a:bodyPr/>
        <a:lstStyle/>
        <a:p>
          <a:endParaRPr lang="en-US"/>
        </a:p>
      </dgm:t>
    </dgm:pt>
    <dgm:pt modelId="{214DBFB8-9B9F-4803-8342-182A84E92187}" type="sibTrans" cxnId="{5B60AA3C-32C2-42CC-B1A4-D170AB7A50EB}">
      <dgm:prSet/>
      <dgm:spPr/>
      <dgm:t>
        <a:bodyPr/>
        <a:lstStyle/>
        <a:p>
          <a:endParaRPr lang="en-US"/>
        </a:p>
      </dgm:t>
    </dgm:pt>
    <dgm:pt modelId="{B4B94A75-5FD0-4555-A7E4-46ACFFEFCBBA}">
      <dgm:prSet phldrT="[Text]"/>
      <dgm:spPr/>
      <dgm:t>
        <a:bodyPr/>
        <a:lstStyle/>
        <a:p>
          <a:r>
            <a:rPr lang="en-US" dirty="0"/>
            <a:t>Route middleware</a:t>
          </a:r>
        </a:p>
      </dgm:t>
    </dgm:pt>
    <dgm:pt modelId="{B5CE424B-935F-498D-AE1B-CBF17731504C}" type="parTrans" cxnId="{BBFC7120-02F3-4EDA-843F-DE6D9CC832A2}">
      <dgm:prSet/>
      <dgm:spPr/>
      <dgm:t>
        <a:bodyPr/>
        <a:lstStyle/>
        <a:p>
          <a:endParaRPr lang="en-US"/>
        </a:p>
      </dgm:t>
    </dgm:pt>
    <dgm:pt modelId="{240EA047-98D2-4FE9-9996-350CB383D2BC}" type="sibTrans" cxnId="{BBFC7120-02F3-4EDA-843F-DE6D9CC832A2}">
      <dgm:prSet/>
      <dgm:spPr/>
      <dgm:t>
        <a:bodyPr/>
        <a:lstStyle/>
        <a:p>
          <a:endParaRPr lang="en-US"/>
        </a:p>
      </dgm:t>
    </dgm:pt>
    <dgm:pt modelId="{3E6C5C3D-35AB-49D1-BC69-B2D88B6A298B}">
      <dgm:prSet phldrT="[Text]"/>
      <dgm:spPr/>
      <dgm:t>
        <a:bodyPr/>
        <a:lstStyle/>
        <a:p>
          <a:r>
            <a:rPr lang="en-US" dirty="0"/>
            <a:t>Middleware </a:t>
          </a:r>
          <a:r>
            <a:rPr lang="en-US" dirty="0" err="1"/>
            <a:t>chạy</a:t>
          </a:r>
          <a:r>
            <a:rPr lang="en-US" dirty="0"/>
            <a:t> </a:t>
          </a:r>
          <a:r>
            <a:rPr lang="en-US" dirty="0" err="1"/>
            <a:t>ở</a:t>
          </a:r>
          <a:r>
            <a:rPr lang="en-US" dirty="0"/>
            <a:t> </a:t>
          </a:r>
          <a:r>
            <a:rPr lang="en-US" dirty="0" err="1"/>
            <a:t>một</a:t>
          </a:r>
          <a:r>
            <a:rPr lang="en-US" dirty="0"/>
            <a:t> </a:t>
          </a:r>
          <a:r>
            <a:rPr lang="en-US" dirty="0" err="1"/>
            <a:t>số</a:t>
          </a:r>
          <a:r>
            <a:rPr lang="en-US" dirty="0"/>
            <a:t> route </a:t>
          </a:r>
          <a:r>
            <a:rPr lang="en-US" dirty="0" err="1"/>
            <a:t>nhất</a:t>
          </a:r>
          <a:r>
            <a:rPr lang="en-US" dirty="0"/>
            <a:t> </a:t>
          </a:r>
          <a:r>
            <a:rPr lang="en-US" dirty="0" err="1"/>
            <a:t>định</a:t>
          </a:r>
          <a:r>
            <a:rPr lang="en-US" dirty="0"/>
            <a:t>.</a:t>
          </a:r>
        </a:p>
      </dgm:t>
    </dgm:pt>
    <dgm:pt modelId="{263A2713-531E-4B88-8570-E8D2EB38E8E6}" type="parTrans" cxnId="{74B48A71-206F-49A2-B419-514B6F730081}">
      <dgm:prSet/>
      <dgm:spPr/>
      <dgm:t>
        <a:bodyPr/>
        <a:lstStyle/>
        <a:p>
          <a:endParaRPr lang="en-US"/>
        </a:p>
      </dgm:t>
    </dgm:pt>
    <dgm:pt modelId="{1FE21EE5-D30B-42AC-88EF-D539977AC01F}" type="sibTrans" cxnId="{74B48A71-206F-49A2-B419-514B6F730081}">
      <dgm:prSet/>
      <dgm:spPr/>
      <dgm:t>
        <a:bodyPr/>
        <a:lstStyle/>
        <a:p>
          <a:endParaRPr lang="en-US"/>
        </a:p>
      </dgm:t>
    </dgm:pt>
    <dgm:pt modelId="{6A6C5923-0BE1-4BC4-8495-64291C3BA233}" type="pres">
      <dgm:prSet presAssocID="{7DC2860E-3738-4AAF-835F-C4FC0BE7EDB7}" presName="linear" presStyleCnt="0">
        <dgm:presLayoutVars>
          <dgm:animLvl val="lvl"/>
          <dgm:resizeHandles val="exact"/>
        </dgm:presLayoutVars>
      </dgm:prSet>
      <dgm:spPr/>
    </dgm:pt>
    <dgm:pt modelId="{6FE3585F-ABBB-4F60-8DE3-8A84D7223EE8}" type="pres">
      <dgm:prSet presAssocID="{1747079A-54A6-4722-BD21-50E71435FBD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0A3593B-D2C4-443B-87DA-D3FE61A96C62}" type="pres">
      <dgm:prSet presAssocID="{1747079A-54A6-4722-BD21-50E71435FBD7}" presName="childText" presStyleLbl="revTx" presStyleIdx="0" presStyleCnt="3">
        <dgm:presLayoutVars>
          <dgm:bulletEnabled val="1"/>
        </dgm:presLayoutVars>
      </dgm:prSet>
      <dgm:spPr/>
    </dgm:pt>
    <dgm:pt modelId="{3CBCCD81-B83F-4A23-A0F3-55DA751E1A53}" type="pres">
      <dgm:prSet presAssocID="{AC896797-F853-4B1C-81E8-529A17B9DDA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47DE8E5-284F-466B-B352-782A0661BAA1}" type="pres">
      <dgm:prSet presAssocID="{AC896797-F853-4B1C-81E8-529A17B9DDA2}" presName="childText" presStyleLbl="revTx" presStyleIdx="1" presStyleCnt="3">
        <dgm:presLayoutVars>
          <dgm:bulletEnabled val="1"/>
        </dgm:presLayoutVars>
      </dgm:prSet>
      <dgm:spPr/>
    </dgm:pt>
    <dgm:pt modelId="{9EEF7942-FF6A-4F86-A177-E200302B552C}" type="pres">
      <dgm:prSet presAssocID="{B4B94A75-5FD0-4555-A7E4-46ACFFEFCBB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B6FF714-745C-463C-9397-B190D2982B64}" type="pres">
      <dgm:prSet presAssocID="{B4B94A75-5FD0-4555-A7E4-46ACFFEFCBBA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778DB70F-AC5A-4787-BEE2-034310476A8C}" type="presOf" srcId="{5A9FCAF4-22DC-4569-A0EB-0A053EA91B23}" destId="{947DE8E5-284F-466B-B352-782A0661BAA1}" srcOrd="0" destOrd="0" presId="urn:microsoft.com/office/officeart/2005/8/layout/vList2"/>
    <dgm:cxn modelId="{3F0C3E1E-C8D7-4223-B4B7-F36C62AB8765}" srcId="{1747079A-54A6-4722-BD21-50E71435FBD7}" destId="{BD82A0A0-A62F-4B35-AA41-54175C2BA045}" srcOrd="0" destOrd="0" parTransId="{9DFE6F8D-330E-46F2-A0F1-A6B0FA901E46}" sibTransId="{16743F15-DD64-4F82-B7EC-4EF7BCFC393F}"/>
    <dgm:cxn modelId="{BBFC7120-02F3-4EDA-843F-DE6D9CC832A2}" srcId="{7DC2860E-3738-4AAF-835F-C4FC0BE7EDB7}" destId="{B4B94A75-5FD0-4555-A7E4-46ACFFEFCBBA}" srcOrd="2" destOrd="0" parTransId="{B5CE424B-935F-498D-AE1B-CBF17731504C}" sibTransId="{240EA047-98D2-4FE9-9996-350CB383D2BC}"/>
    <dgm:cxn modelId="{7B985E33-3C45-4B0A-8F4A-2AE6CB54192C}" type="presOf" srcId="{3E6C5C3D-35AB-49D1-BC69-B2D88B6A298B}" destId="{5B6FF714-745C-463C-9397-B190D2982B64}" srcOrd="0" destOrd="0" presId="urn:microsoft.com/office/officeart/2005/8/layout/vList2"/>
    <dgm:cxn modelId="{5B60AA3C-32C2-42CC-B1A4-D170AB7A50EB}" srcId="{AC896797-F853-4B1C-81E8-529A17B9DDA2}" destId="{5A9FCAF4-22DC-4569-A0EB-0A053EA91B23}" srcOrd="0" destOrd="0" parTransId="{1151A665-CE68-4800-B828-B2FF9C3D7062}" sibTransId="{214DBFB8-9B9F-4803-8342-182A84E92187}"/>
    <dgm:cxn modelId="{F145594C-80CD-490F-B263-67ADDD389F11}" type="presOf" srcId="{7DC2860E-3738-4AAF-835F-C4FC0BE7EDB7}" destId="{6A6C5923-0BE1-4BC4-8495-64291C3BA233}" srcOrd="0" destOrd="0" presId="urn:microsoft.com/office/officeart/2005/8/layout/vList2"/>
    <dgm:cxn modelId="{74B48A71-206F-49A2-B419-514B6F730081}" srcId="{B4B94A75-5FD0-4555-A7E4-46ACFFEFCBBA}" destId="{3E6C5C3D-35AB-49D1-BC69-B2D88B6A298B}" srcOrd="0" destOrd="0" parTransId="{263A2713-531E-4B88-8570-E8D2EB38E8E6}" sibTransId="{1FE21EE5-D30B-42AC-88EF-D539977AC01F}"/>
    <dgm:cxn modelId="{3CD3E785-9F18-4C64-82BE-AB9CE6203941}" type="presOf" srcId="{1747079A-54A6-4722-BD21-50E71435FBD7}" destId="{6FE3585F-ABBB-4F60-8DE3-8A84D7223EE8}" srcOrd="0" destOrd="0" presId="urn:microsoft.com/office/officeart/2005/8/layout/vList2"/>
    <dgm:cxn modelId="{AC3A5D96-FA93-4DA4-9621-9BDBAF098373}" srcId="{7DC2860E-3738-4AAF-835F-C4FC0BE7EDB7}" destId="{1747079A-54A6-4722-BD21-50E71435FBD7}" srcOrd="0" destOrd="0" parTransId="{F4EE0E7A-7CBC-445A-9576-9DC9AAA2AE8A}" sibTransId="{95C8623A-391F-40E7-810E-A95253246480}"/>
    <dgm:cxn modelId="{ADC1BB97-C21D-4E47-AE86-15F129DFFB76}" type="presOf" srcId="{AC896797-F853-4B1C-81E8-529A17B9DDA2}" destId="{3CBCCD81-B83F-4A23-A0F3-55DA751E1A53}" srcOrd="0" destOrd="0" presId="urn:microsoft.com/office/officeart/2005/8/layout/vList2"/>
    <dgm:cxn modelId="{FD8A82C0-AC43-49A5-9D28-B6FFEFB080F5}" type="presOf" srcId="{B4B94A75-5FD0-4555-A7E4-46ACFFEFCBBA}" destId="{9EEF7942-FF6A-4F86-A177-E200302B552C}" srcOrd="0" destOrd="0" presId="urn:microsoft.com/office/officeart/2005/8/layout/vList2"/>
    <dgm:cxn modelId="{0FAAF7DC-41F6-4E1A-B560-CC907ACE8AEB}" srcId="{7DC2860E-3738-4AAF-835F-C4FC0BE7EDB7}" destId="{AC896797-F853-4B1C-81E8-529A17B9DDA2}" srcOrd="1" destOrd="0" parTransId="{C20D3F3A-AD61-4F42-AF7B-4424079EBA05}" sibTransId="{CDC84C9E-27ED-4132-8477-1D2DDB76F4AF}"/>
    <dgm:cxn modelId="{49B8FCE2-4F61-4BCF-B25D-555BAE4F428D}" type="presOf" srcId="{BD82A0A0-A62F-4B35-AA41-54175C2BA045}" destId="{10A3593B-D2C4-443B-87DA-D3FE61A96C62}" srcOrd="0" destOrd="0" presId="urn:microsoft.com/office/officeart/2005/8/layout/vList2"/>
    <dgm:cxn modelId="{89521D56-5A7F-4627-A6E9-76F9681DA7E4}" type="presParOf" srcId="{6A6C5923-0BE1-4BC4-8495-64291C3BA233}" destId="{6FE3585F-ABBB-4F60-8DE3-8A84D7223EE8}" srcOrd="0" destOrd="0" presId="urn:microsoft.com/office/officeart/2005/8/layout/vList2"/>
    <dgm:cxn modelId="{FA4D55BA-2C5C-456F-836A-1A6106484023}" type="presParOf" srcId="{6A6C5923-0BE1-4BC4-8495-64291C3BA233}" destId="{10A3593B-D2C4-443B-87DA-D3FE61A96C62}" srcOrd="1" destOrd="0" presId="urn:microsoft.com/office/officeart/2005/8/layout/vList2"/>
    <dgm:cxn modelId="{32CF979A-36F1-483A-9F56-6A77441E3DEE}" type="presParOf" srcId="{6A6C5923-0BE1-4BC4-8495-64291C3BA233}" destId="{3CBCCD81-B83F-4A23-A0F3-55DA751E1A53}" srcOrd="2" destOrd="0" presId="urn:microsoft.com/office/officeart/2005/8/layout/vList2"/>
    <dgm:cxn modelId="{88DC40CA-69F1-4829-A860-58296E788265}" type="presParOf" srcId="{6A6C5923-0BE1-4BC4-8495-64291C3BA233}" destId="{947DE8E5-284F-466B-B352-782A0661BAA1}" srcOrd="3" destOrd="0" presId="urn:microsoft.com/office/officeart/2005/8/layout/vList2"/>
    <dgm:cxn modelId="{9805C657-A5D3-42F9-A70A-96C1D607E0D0}" type="presParOf" srcId="{6A6C5923-0BE1-4BC4-8495-64291C3BA233}" destId="{9EEF7942-FF6A-4F86-A177-E200302B552C}" srcOrd="4" destOrd="0" presId="urn:microsoft.com/office/officeart/2005/8/layout/vList2"/>
    <dgm:cxn modelId="{5836267A-E664-4E0F-8B66-3EE1C7FD6B81}" type="presParOf" srcId="{6A6C5923-0BE1-4BC4-8495-64291C3BA233}" destId="{5B6FF714-745C-463C-9397-B190D2982B6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3585F-ABBB-4F60-8DE3-8A84D7223EE8}">
      <dsp:nvSpPr>
        <dsp:cNvPr id="0" name=""/>
        <dsp:cNvSpPr/>
      </dsp:nvSpPr>
      <dsp:spPr>
        <a:xfrm>
          <a:off x="0" y="28417"/>
          <a:ext cx="7620000" cy="935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Global middleware</a:t>
          </a:r>
        </a:p>
      </dsp:txBody>
      <dsp:txXfrm>
        <a:off x="45663" y="74080"/>
        <a:ext cx="7528674" cy="844089"/>
      </dsp:txXfrm>
    </dsp:sp>
    <dsp:sp modelId="{10A3593B-D2C4-443B-87DA-D3FE61A96C62}">
      <dsp:nvSpPr>
        <dsp:cNvPr id="0" name=""/>
        <dsp:cNvSpPr/>
      </dsp:nvSpPr>
      <dsp:spPr>
        <a:xfrm>
          <a:off x="0" y="963832"/>
          <a:ext cx="7620000" cy="64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935" tIns="49530" rIns="277368" bIns="495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 dirty="0"/>
            <a:t>Middleware </a:t>
          </a:r>
          <a:r>
            <a:rPr lang="en-US" sz="3000" kern="1200" dirty="0" err="1"/>
            <a:t>chạy</a:t>
          </a:r>
          <a:r>
            <a:rPr lang="en-US" sz="3000" kern="1200" dirty="0"/>
            <a:t> </a:t>
          </a:r>
          <a:r>
            <a:rPr lang="en-US" sz="3000" kern="1200" dirty="0" err="1"/>
            <a:t>ở</a:t>
          </a:r>
          <a:r>
            <a:rPr lang="en-US" sz="3000" kern="1200" dirty="0"/>
            <a:t> </a:t>
          </a:r>
          <a:r>
            <a:rPr lang="en-US" sz="3000" kern="1200" dirty="0" err="1"/>
            <a:t>tất</a:t>
          </a:r>
          <a:r>
            <a:rPr lang="en-US" sz="3000" kern="1200" dirty="0"/>
            <a:t> </a:t>
          </a:r>
          <a:r>
            <a:rPr lang="en-US" sz="3000" kern="1200" dirty="0" err="1"/>
            <a:t>cả</a:t>
          </a:r>
          <a:r>
            <a:rPr lang="en-US" sz="3000" kern="1200" dirty="0"/>
            <a:t> request</a:t>
          </a:r>
        </a:p>
      </dsp:txBody>
      <dsp:txXfrm>
        <a:off x="0" y="963832"/>
        <a:ext cx="7620000" cy="645840"/>
      </dsp:txXfrm>
    </dsp:sp>
    <dsp:sp modelId="{3CBCCD81-B83F-4A23-A0F3-55DA751E1A53}">
      <dsp:nvSpPr>
        <dsp:cNvPr id="0" name=""/>
        <dsp:cNvSpPr/>
      </dsp:nvSpPr>
      <dsp:spPr>
        <a:xfrm>
          <a:off x="0" y="1609672"/>
          <a:ext cx="7620000" cy="935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Middleware </a:t>
          </a:r>
          <a:r>
            <a:rPr lang="en-US" sz="3900" kern="1200" dirty="0" err="1"/>
            <a:t>theo</a:t>
          </a:r>
          <a:r>
            <a:rPr lang="en-US" sz="3900" kern="1200" dirty="0"/>
            <a:t> </a:t>
          </a:r>
          <a:r>
            <a:rPr lang="en-US" sz="3900" kern="1200" dirty="0" err="1"/>
            <a:t>nhóm</a:t>
          </a:r>
          <a:endParaRPr lang="en-US" sz="3900" kern="1200" dirty="0"/>
        </a:p>
      </dsp:txBody>
      <dsp:txXfrm>
        <a:off x="45663" y="1655335"/>
        <a:ext cx="7528674" cy="844089"/>
      </dsp:txXfrm>
    </dsp:sp>
    <dsp:sp modelId="{947DE8E5-284F-466B-B352-782A0661BAA1}">
      <dsp:nvSpPr>
        <dsp:cNvPr id="0" name=""/>
        <dsp:cNvSpPr/>
      </dsp:nvSpPr>
      <dsp:spPr>
        <a:xfrm>
          <a:off x="0" y="2545087"/>
          <a:ext cx="7620000" cy="64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935" tIns="49530" rIns="277368" bIns="495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 dirty="0" err="1"/>
            <a:t>Kết</a:t>
          </a:r>
          <a:r>
            <a:rPr lang="en-US" sz="3000" kern="1200" dirty="0"/>
            <a:t> </a:t>
          </a:r>
          <a:r>
            <a:rPr lang="en-US" sz="3000" kern="1200" dirty="0" err="1"/>
            <a:t>hợp</a:t>
          </a:r>
          <a:r>
            <a:rPr lang="en-US" sz="3000" kern="1200" dirty="0"/>
            <a:t> </a:t>
          </a:r>
          <a:r>
            <a:rPr lang="en-US" sz="3000" kern="1200" dirty="0" err="1"/>
            <a:t>nhiều</a:t>
          </a:r>
          <a:r>
            <a:rPr lang="en-US" sz="3000" kern="1200" dirty="0"/>
            <a:t> middleware </a:t>
          </a:r>
          <a:r>
            <a:rPr lang="en-US" sz="3000" kern="1200" dirty="0" err="1"/>
            <a:t>trong</a:t>
          </a:r>
          <a:r>
            <a:rPr lang="en-US" sz="3000" kern="1200" dirty="0"/>
            <a:t> </a:t>
          </a:r>
          <a:r>
            <a:rPr lang="en-US" sz="3000" kern="1200" dirty="0" err="1"/>
            <a:t>một</a:t>
          </a:r>
          <a:r>
            <a:rPr lang="en-US" sz="3000" kern="1200" dirty="0"/>
            <a:t> </a:t>
          </a:r>
          <a:r>
            <a:rPr lang="en-US" sz="3000" kern="1200" dirty="0" err="1"/>
            <a:t>nhóm</a:t>
          </a:r>
          <a:endParaRPr lang="en-US" sz="3000" kern="1200" dirty="0"/>
        </a:p>
      </dsp:txBody>
      <dsp:txXfrm>
        <a:off x="0" y="2545087"/>
        <a:ext cx="7620000" cy="645840"/>
      </dsp:txXfrm>
    </dsp:sp>
    <dsp:sp modelId="{9EEF7942-FF6A-4F86-A177-E200302B552C}">
      <dsp:nvSpPr>
        <dsp:cNvPr id="0" name=""/>
        <dsp:cNvSpPr/>
      </dsp:nvSpPr>
      <dsp:spPr>
        <a:xfrm>
          <a:off x="0" y="3190927"/>
          <a:ext cx="7620000" cy="935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Route middleware</a:t>
          </a:r>
        </a:p>
      </dsp:txBody>
      <dsp:txXfrm>
        <a:off x="45663" y="3236590"/>
        <a:ext cx="7528674" cy="844089"/>
      </dsp:txXfrm>
    </dsp:sp>
    <dsp:sp modelId="{5B6FF714-745C-463C-9397-B190D2982B64}">
      <dsp:nvSpPr>
        <dsp:cNvPr id="0" name=""/>
        <dsp:cNvSpPr/>
      </dsp:nvSpPr>
      <dsp:spPr>
        <a:xfrm>
          <a:off x="0" y="4126342"/>
          <a:ext cx="7620000" cy="64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935" tIns="49530" rIns="277368" bIns="495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 dirty="0"/>
            <a:t>Middleware </a:t>
          </a:r>
          <a:r>
            <a:rPr lang="en-US" sz="3000" kern="1200" dirty="0" err="1"/>
            <a:t>chạy</a:t>
          </a:r>
          <a:r>
            <a:rPr lang="en-US" sz="3000" kern="1200" dirty="0"/>
            <a:t> </a:t>
          </a:r>
          <a:r>
            <a:rPr lang="en-US" sz="3000" kern="1200" dirty="0" err="1"/>
            <a:t>ở</a:t>
          </a:r>
          <a:r>
            <a:rPr lang="en-US" sz="3000" kern="1200" dirty="0"/>
            <a:t> </a:t>
          </a:r>
          <a:r>
            <a:rPr lang="en-US" sz="3000" kern="1200" dirty="0" err="1"/>
            <a:t>một</a:t>
          </a:r>
          <a:r>
            <a:rPr lang="en-US" sz="3000" kern="1200" dirty="0"/>
            <a:t> </a:t>
          </a:r>
          <a:r>
            <a:rPr lang="en-US" sz="3000" kern="1200" dirty="0" err="1"/>
            <a:t>số</a:t>
          </a:r>
          <a:r>
            <a:rPr lang="en-US" sz="3000" kern="1200" dirty="0"/>
            <a:t> route </a:t>
          </a:r>
          <a:r>
            <a:rPr lang="en-US" sz="3000" kern="1200" dirty="0" err="1"/>
            <a:t>nhất</a:t>
          </a:r>
          <a:r>
            <a:rPr lang="en-US" sz="3000" kern="1200" dirty="0"/>
            <a:t> </a:t>
          </a:r>
          <a:r>
            <a:rPr lang="en-US" sz="3000" kern="1200" dirty="0" err="1"/>
            <a:t>định</a:t>
          </a:r>
          <a:r>
            <a:rPr lang="en-US" sz="3000" kern="1200" dirty="0"/>
            <a:t>.</a:t>
          </a:r>
        </a:p>
      </dsp:txBody>
      <dsp:txXfrm>
        <a:off x="0" y="4126342"/>
        <a:ext cx="7620000" cy="6458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D529C2-2740-49AF-AD85-11B5D3921039}" type="datetimeFigureOut">
              <a:rPr lang="en-US" smtClean="0"/>
              <a:t>4/23/21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3765A4-D309-444E-9276-0B2CD25A6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88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765A4-D309-444E-9276-0B2CD25A6C2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29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765A4-D309-444E-9276-0B2CD25A6C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371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4/23/21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4/23/21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4/23/21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4/23/21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E254BE3-F7ED-4F3E-8A95-B55AC90E785B}" type="datetimeFigureOut">
              <a:rPr lang="en-US" smtClean="0"/>
              <a:t>4/23/21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733800"/>
            <a:ext cx="8458200" cy="2304288"/>
          </a:xfrm>
        </p:spPr>
        <p:txBody>
          <a:bodyPr/>
          <a:lstStyle/>
          <a:p>
            <a:pPr algn="r"/>
            <a:br>
              <a:rPr lang="en-US" sz="54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5400" dirty="0">
                <a:solidFill>
                  <a:schemeClr val="accent3">
                    <a:lumMod val="50000"/>
                  </a:schemeClr>
                </a:solidFill>
              </a:rPr>
              <a:t>Khóa đào tạo</a:t>
            </a:r>
            <a:br>
              <a:rPr lang="en-US" sz="5400" dirty="0"/>
            </a:br>
            <a:r>
              <a:rPr lang="en-US" sz="4800" b="1" dirty="0"/>
              <a:t>Lập trình Web sử dụng PHP</a:t>
            </a:r>
            <a:endParaRPr lang="en-US" sz="3200" b="1" dirty="0"/>
          </a:p>
        </p:txBody>
      </p:sp>
      <p:pic>
        <p:nvPicPr>
          <p:cNvPr id="1026" name="Picture 2" descr="Kết quả hình ảnh cho larav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123949"/>
            <a:ext cx="533400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5739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middlewares</a:t>
            </a:r>
            <a:r>
              <a:rPr lang="en-US" dirty="0"/>
              <a:t>,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alias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6B979F-3E28-E94C-B0D2-87CD1B9A1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403" y="2514600"/>
            <a:ext cx="6859594" cy="428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589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middleware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Middleware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route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A16BE6-3829-584A-B3EA-99D1D634D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9800"/>
            <a:ext cx="9144000" cy="447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982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9D7CC-1D6F-6645-9A5F-3457BCECA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6686E-498D-0D4A-97EF-6048133F8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,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role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.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migration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dung.</a:t>
            </a:r>
          </a:p>
          <a:p>
            <a:pPr>
              <a:lnSpc>
                <a:spcPct val="150000"/>
              </a:lnSpc>
            </a:pPr>
            <a:r>
              <a:rPr lang="en-US" dirty="0"/>
              <a:t>Role </a:t>
            </a:r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nullable.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42B4C1-277D-BA45-8C67-B88925E41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150" y="3370262"/>
            <a:ext cx="3695700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827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A35C0-3662-8048-9A53-F418873B3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migration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A6B61DD-D2F8-3743-9F60-E79F6A6C93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06822"/>
            <a:ext cx="7620000" cy="458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364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86ED0-2139-3E47-B3BB-EB75AD6F2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user role 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89E02-8B29-014B-9566-ACFCCBE0C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,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role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. </a:t>
            </a:r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vde</a:t>
            </a:r>
            <a:r>
              <a:rPr lang="en-US" dirty="0"/>
              <a:t> demo, role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fix </a:t>
            </a:r>
            <a:r>
              <a:rPr lang="en-US" dirty="0" err="1"/>
              <a:t>cứng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b="1" dirty="0"/>
              <a:t>admin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CSDL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8A7F05-CF59-5E44-B16D-37625D591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81400"/>
            <a:ext cx="9144000" cy="139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752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middleware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7675" y="1752600"/>
            <a:ext cx="7620000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 artisan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make:middleware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Tên_middleware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Tên_middleware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Tên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của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middleware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cần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implement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192641"/>
            <a:ext cx="762000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Middleware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được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tạo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ra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ở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app\Http\Middleware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CBE1A9-551E-DC49-A379-5F5E122C3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13494"/>
            <a:ext cx="9144000" cy="170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247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Viết</a:t>
            </a:r>
            <a:r>
              <a:rPr lang="en-US" dirty="0"/>
              <a:t> middleware logic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2F499B-023E-CD4B-8366-00F13AD40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37" y="1295400"/>
            <a:ext cx="8431725" cy="549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536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Tuỳ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403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tuỳ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403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Laravel,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errors</a:t>
            </a:r>
          </a:p>
          <a:p>
            <a:pPr marL="114300" indent="0">
              <a:lnSpc>
                <a:spcPct val="150000"/>
              </a:lnSpc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cs typeface="Courier New" panose="02070309020205020404" pitchFamily="49" charset="0"/>
              </a:rPr>
              <a:t>Sau </a:t>
            </a:r>
            <a:r>
              <a:rPr lang="en-US" dirty="0" err="1">
                <a:cs typeface="Courier New" panose="02070309020205020404" pitchFamily="49" charset="0"/>
              </a:rPr>
              <a:t>đó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tạo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trang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403.blade.php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trong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thư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mục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errors</a:t>
            </a:r>
          </a:p>
          <a:p>
            <a:pPr>
              <a:lnSpc>
                <a:spcPct val="150000"/>
              </a:lnSpc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ý</a:t>
            </a:r>
            <a:r>
              <a:rPr lang="en-US" dirty="0"/>
              <a:t> </a:t>
            </a:r>
            <a:r>
              <a:rPr lang="en-US" dirty="0" err="1"/>
              <a:t>thích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endParaRPr lang="en-US" dirty="0"/>
          </a:p>
          <a:p>
            <a:pPr marL="114300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363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middleware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Return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$next($request):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middleware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(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)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chạy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37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kí</a:t>
            </a:r>
            <a:r>
              <a:rPr lang="en-US" dirty="0"/>
              <a:t> middleware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app/Http/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Kernel.php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1 route, them </a:t>
            </a:r>
            <a:r>
              <a:rPr lang="en-US" dirty="0" err="1"/>
              <a:t>một</a:t>
            </a:r>
            <a:r>
              <a:rPr lang="en-US" dirty="0"/>
              <a:t> key </a:t>
            </a:r>
            <a:r>
              <a:rPr lang="en-US" dirty="0" err="1"/>
              <a:t>và</a:t>
            </a:r>
            <a:r>
              <a:rPr lang="en-US" dirty="0"/>
              <a:t> class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key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routeMiddleware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4B5C71-9293-6F4F-A7FF-B65D12804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84472"/>
            <a:ext cx="9144000" cy="341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513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2819400"/>
            <a:ext cx="64960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1225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kí</a:t>
            </a:r>
            <a:r>
              <a:rPr lang="en-US" dirty="0"/>
              <a:t> middleware </a:t>
            </a:r>
            <a:r>
              <a:rPr lang="en-US" dirty="0" err="1"/>
              <a:t>vào</a:t>
            </a:r>
            <a:r>
              <a:rPr lang="en-US" dirty="0"/>
              <a:t> route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6EE14-3E3A-E34D-9557-6F9875BF8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Với</a:t>
            </a:r>
            <a:r>
              <a:rPr lang="en-US" dirty="0"/>
              <a:t> route resource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route,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route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Route::group </a:t>
            </a:r>
            <a:r>
              <a:rPr lang="en-US" dirty="0" err="1"/>
              <a:t>rồi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b="1" dirty="0"/>
              <a:t>middleware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đó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 err="1"/>
              <a:t>Với</a:t>
            </a:r>
            <a:r>
              <a:rPr lang="en-US" dirty="0"/>
              <a:t> middleware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lẻ</a:t>
            </a:r>
            <a:r>
              <a:rPr lang="en-US" dirty="0"/>
              <a:t>,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method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middleware()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FBBD7B-0277-094C-BC1D-CD55CD267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76600"/>
            <a:ext cx="9144000" cy="11491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87F339-4D52-DE49-882C-14D09A580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06729"/>
            <a:ext cx="9144000" cy="115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699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82439-640B-BF4D-A561-0C332BD5A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kí</a:t>
            </a:r>
            <a:r>
              <a:rPr lang="en-US" dirty="0"/>
              <a:t> middleware </a:t>
            </a:r>
            <a:r>
              <a:rPr lang="en-US" dirty="0" err="1"/>
              <a:t>vào</a:t>
            </a:r>
            <a:r>
              <a:rPr lang="en-US" dirty="0"/>
              <a:t> route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59119-A2F4-0444-AB44-C1D2AF1DA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routes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rồi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middleware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dung </a:t>
            </a:r>
            <a:r>
              <a:rPr lang="en-US" dirty="0" err="1"/>
              <a:t>middlewares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routes </a:t>
            </a:r>
            <a:r>
              <a:rPr lang="en-US" dirty="0" err="1"/>
              <a:t>đó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C4C4C1-47AA-6447-8BE4-0EC54C3E0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71800"/>
            <a:ext cx="9144000" cy="297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900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99671-6E1E-3746-BC1B-C90370077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middlewares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10ADE-83FF-2A41-8E8B-8EDDA2054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Sử</a:t>
            </a:r>
            <a:r>
              <a:rPr lang="en-US" dirty="0"/>
              <a:t> dung </a:t>
            </a:r>
            <a:r>
              <a:rPr lang="en-US" dirty="0" err="1"/>
              <a:t>dấu</a:t>
            </a:r>
            <a:r>
              <a:rPr lang="en-US" dirty="0"/>
              <a:t> []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middlewares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route</a:t>
            </a:r>
          </a:p>
          <a:p>
            <a:endParaRPr lang="en-US" dirty="0"/>
          </a:p>
          <a:p>
            <a:r>
              <a:rPr lang="en-US" dirty="0" err="1"/>
              <a:t>Chú</a:t>
            </a:r>
            <a:r>
              <a:rPr lang="en-US" dirty="0"/>
              <a:t> </a:t>
            </a:r>
            <a:r>
              <a:rPr lang="en-US" dirty="0" err="1"/>
              <a:t>ý</a:t>
            </a:r>
            <a:r>
              <a:rPr lang="en-US" dirty="0"/>
              <a:t>: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middlewares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,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middleware </a:t>
            </a:r>
            <a:r>
              <a:rPr lang="en-US" dirty="0" err="1"/>
              <a:t>nào</a:t>
            </a:r>
            <a:r>
              <a:rPr lang="en-US" dirty="0"/>
              <a:t> check </a:t>
            </a:r>
            <a:r>
              <a:rPr lang="en-US" dirty="0" err="1"/>
              <a:t>trước</a:t>
            </a:r>
            <a:r>
              <a:rPr lang="en-US" dirty="0"/>
              <a:t>, middleware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check </a:t>
            </a:r>
            <a:r>
              <a:rPr lang="en-US" dirty="0" err="1"/>
              <a:t>sau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, </a:t>
            </a:r>
            <a:r>
              <a:rPr lang="en-US" b="1" dirty="0"/>
              <a:t>auth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check </a:t>
            </a:r>
            <a:r>
              <a:rPr lang="en-US" dirty="0" err="1"/>
              <a:t>trước</a:t>
            </a:r>
            <a:r>
              <a:rPr lang="en-US" dirty="0"/>
              <a:t>, </a:t>
            </a:r>
            <a:r>
              <a:rPr lang="en-US" dirty="0" err="1"/>
              <a:t>rồi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b="1" dirty="0"/>
              <a:t>role-admin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3F10B1-E7EC-BE48-B575-A6F159594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09849"/>
            <a:ext cx="9144000" cy="169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7098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70CCD-308C-784C-A01F-07E65442E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6ADFC-BB77-4942-9EDB-EEDBDC8C0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admin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2E6601-17A5-7D41-854A-BC8765C88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2209800"/>
            <a:ext cx="76581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3212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C8B3E-7D60-0A4E-833D-F2AE93204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BE7CD-792E-F14D-8A92-CB36B343D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admin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AD58F2-3990-2840-9280-B14FB20FF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45" y="2201862"/>
            <a:ext cx="6986309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7073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2E6B1-39E7-9E4A-9150-6844DCCD7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middleware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DC287-2FB0-1644-A561-BFD1F1338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“:”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middleware</a:t>
            </a:r>
          </a:p>
          <a:p>
            <a:endParaRPr lang="en-US" dirty="0"/>
          </a:p>
          <a:p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roleName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/>
              <a:t>trong</a:t>
            </a:r>
            <a:r>
              <a:rPr lang="en-US" dirty="0"/>
              <a:t> middleware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C38059-CDBD-BA41-A915-FF99A47F9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00500"/>
            <a:ext cx="9144000" cy="10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0946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96348-8449-A146-8673-10E7F5E1E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191FD-1E17-2649-964F-BCEF670E4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middleware: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$params</a:t>
            </a:r>
            <a:r>
              <a:rPr lang="en-US" dirty="0"/>
              <a:t> </a:t>
            </a:r>
            <a:r>
              <a:rPr lang="en-US" dirty="0" err="1"/>
              <a:t>nữa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Closure $next</a:t>
            </a:r>
          </a:p>
          <a:p>
            <a:pPr>
              <a:lnSpc>
                <a:spcPct val="150000"/>
              </a:lnSpc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:admin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đương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$params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8CA4FE-6423-F146-88B6-5C6BE74C4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68574"/>
            <a:ext cx="9144000" cy="197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6899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23132-6676-2E49-862C-1BE18A391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304800"/>
            <a:ext cx="8153400" cy="1143000"/>
          </a:xfrm>
        </p:spPr>
        <p:txBody>
          <a:bodyPr/>
          <a:lstStyle/>
          <a:p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middlewares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6F70E40-1EE7-FB4F-B9C1-AB83A417E2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2374" y="1600200"/>
            <a:ext cx="6569652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161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AutoNum type="arabicPeriod"/>
            </a:pPr>
            <a:endParaRPr lang="en-US" dirty="0"/>
          </a:p>
          <a:p>
            <a:pPr marL="571500" indent="-457200">
              <a:buAutoNum type="arabicPeriod"/>
            </a:pPr>
            <a:r>
              <a:rPr lang="en-US" dirty="0"/>
              <a:t>Middleware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519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800600"/>
          </a:xfrm>
        </p:spPr>
        <p:txBody>
          <a:bodyPr/>
          <a:lstStyle/>
          <a:p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HTTP Request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logic </a:t>
            </a:r>
            <a:r>
              <a:rPr lang="en-US" dirty="0" err="1"/>
              <a:t>chính</a:t>
            </a:r>
            <a:endParaRPr lang="en-US" dirty="0"/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request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vượt</a:t>
            </a:r>
            <a:r>
              <a:rPr lang="en-US" dirty="0"/>
              <a:t> qua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reject (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sang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),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middleware 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code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pic>
        <p:nvPicPr>
          <p:cNvPr id="1026" name="Picture 2" descr="Image result for middlewa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179277"/>
            <a:ext cx="42672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9973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A550E-23F7-6546-B42A-7CF825F62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58B3E-E19A-5C42-9FF9-EDB8E10FE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middleware, </a:t>
            </a:r>
            <a:r>
              <a:rPr lang="en-US" dirty="0" err="1"/>
              <a:t>nếu</a:t>
            </a:r>
            <a:r>
              <a:rPr lang="en-US" dirty="0"/>
              <a:t> ko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dung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quyền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middleware,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middleware </a:t>
            </a:r>
            <a:r>
              <a:rPr lang="en-US" dirty="0" err="1"/>
              <a:t>thứ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50382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, Laravel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middlewares</a:t>
            </a:r>
            <a:r>
              <a:rPr lang="en-US" dirty="0"/>
              <a:t>,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App\Http\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Kernel.php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3C7E5D-622F-C14D-8761-6747F6A29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0800"/>
            <a:ext cx="9144000" cy="418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328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Laravel </a:t>
            </a:r>
            <a:r>
              <a:rPr lang="en-US" dirty="0" err="1"/>
              <a:t>middlewares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2700572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8341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global middleware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9217BE-E4E6-4341-BFC3-C9313F1BE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5237"/>
            <a:ext cx="9144000" cy="286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904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73FA3-CD10-E24E-AD5B-7F208B2A1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global </a:t>
            </a:r>
            <a:r>
              <a:rPr lang="en-US" dirty="0" err="1"/>
              <a:t>middlewares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20282A7-31A8-7244-8232-4EF84F31E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PreventRequestDuringMaintenance</a:t>
            </a:r>
            <a:r>
              <a:rPr lang="en-US" dirty="0"/>
              <a:t>: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URL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parse qua middleware </a:t>
            </a:r>
            <a:r>
              <a:rPr lang="en-US" dirty="0" err="1"/>
              <a:t>này</a:t>
            </a:r>
            <a:r>
              <a:rPr lang="en-US" dirty="0"/>
              <a:t>,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request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chặn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HandleCors</a:t>
            </a:r>
            <a:r>
              <a:rPr lang="en-US" dirty="0"/>
              <a:t>: Cho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CORS –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domain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data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(</a:t>
            </a:r>
            <a:r>
              <a:rPr lang="en-US" dirty="0" err="1"/>
              <a:t>thường</a:t>
            </a:r>
            <a:r>
              <a:rPr lang="en-US" dirty="0"/>
              <a:t> dung </a:t>
            </a:r>
            <a:r>
              <a:rPr lang="en-US" dirty="0" err="1"/>
              <a:t>cho</a:t>
            </a:r>
            <a:r>
              <a:rPr lang="en-US" dirty="0"/>
              <a:t> SPA – Single Page Application).</a:t>
            </a:r>
          </a:p>
          <a:p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TrimString</a:t>
            </a:r>
            <a:r>
              <a:rPr lang="en-US" dirty="0"/>
              <a:t>: </a:t>
            </a:r>
            <a:r>
              <a:rPr lang="en-US" dirty="0" err="1"/>
              <a:t>Xoá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trắng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chuỗi</a:t>
            </a:r>
            <a:endParaRPr lang="en-US" dirty="0"/>
          </a:p>
          <a:p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ConvertEmptyStringToNull</a:t>
            </a:r>
            <a:r>
              <a:rPr lang="en-US" dirty="0"/>
              <a:t>: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“” </a:t>
            </a:r>
            <a:r>
              <a:rPr lang="en-US" dirty="0" err="1"/>
              <a:t>thành</a:t>
            </a:r>
            <a:r>
              <a:rPr lang="en-US" dirty="0"/>
              <a:t> NULL.</a:t>
            </a:r>
          </a:p>
        </p:txBody>
      </p:sp>
    </p:spTree>
    <p:extLst>
      <p:ext uri="{BB962C8B-B14F-4D97-AF65-F5344CB8AC3E}">
        <p14:creationId xmlns:p14="http://schemas.microsoft.com/office/powerpoint/2010/main" val="14582404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5871</TotalTime>
  <Words>718</Words>
  <Application>Microsoft Macintosh PowerPoint</Application>
  <PresentationFormat>On-screen Show (4:3)</PresentationFormat>
  <Paragraphs>100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Cambria</vt:lpstr>
      <vt:lpstr>Courier New</vt:lpstr>
      <vt:lpstr>Wingdings</vt:lpstr>
      <vt:lpstr>Adjacency</vt:lpstr>
      <vt:lpstr> Khóa đào tạo Lập trình Web sử dụng PHP</vt:lpstr>
      <vt:lpstr>PowerPoint Presentation</vt:lpstr>
      <vt:lpstr>Outline</vt:lpstr>
      <vt:lpstr>Middleware</vt:lpstr>
      <vt:lpstr>Ví dụ bài toán</vt:lpstr>
      <vt:lpstr>Middleware</vt:lpstr>
      <vt:lpstr>Các kiểu Laravel middlewares</vt:lpstr>
      <vt:lpstr>Một số global middleware</vt:lpstr>
      <vt:lpstr>Một số global middlewares</vt:lpstr>
      <vt:lpstr>Middleware Group</vt:lpstr>
      <vt:lpstr>Route middleware</vt:lpstr>
      <vt:lpstr>Ví dụ bài toán</vt:lpstr>
      <vt:lpstr>Tạo migration</vt:lpstr>
      <vt:lpstr>Vào db để gán user role admin</vt:lpstr>
      <vt:lpstr>Tạo middleware</vt:lpstr>
      <vt:lpstr>Viết middleware logic</vt:lpstr>
      <vt:lpstr>Tuỳ biến trang 403 page</vt:lpstr>
      <vt:lpstr>Giải thích middleware</vt:lpstr>
      <vt:lpstr>Đăng kí middleware</vt:lpstr>
      <vt:lpstr>Đăng kí middleware vào route</vt:lpstr>
      <vt:lpstr>Đăng kí middleware vào route</vt:lpstr>
      <vt:lpstr>Đăng kí với nhiều middlewares</vt:lpstr>
      <vt:lpstr>Kiểm tra </vt:lpstr>
      <vt:lpstr>Kiểm tra</vt:lpstr>
      <vt:lpstr>2. Sử dụng tham số trên middleware</vt:lpstr>
      <vt:lpstr>Middleware với tham số</vt:lpstr>
      <vt:lpstr>Truyền tham số vào middlewares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Khóa đào tạo lập trình web sử dụng php</dc:title>
  <dc:creator>ngoctb</dc:creator>
  <cp:lastModifiedBy>nguyen_huu cam</cp:lastModifiedBy>
  <cp:revision>2574</cp:revision>
  <dcterms:created xsi:type="dcterms:W3CDTF">2014-12-22T07:12:12Z</dcterms:created>
  <dcterms:modified xsi:type="dcterms:W3CDTF">2021-04-23T08:59:48Z</dcterms:modified>
</cp:coreProperties>
</file>