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256" r:id="rId2"/>
    <p:sldId id="258" r:id="rId3"/>
    <p:sldId id="263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06" r:id="rId24"/>
    <p:sldId id="308" r:id="rId25"/>
    <p:sldId id="309" r:id="rId26"/>
    <p:sldId id="310" r:id="rId27"/>
    <p:sldId id="311" r:id="rId28"/>
    <p:sldId id="312" r:id="rId29"/>
    <p:sldId id="315" r:id="rId30"/>
    <p:sldId id="313" r:id="rId31"/>
    <p:sldId id="316" r:id="rId32"/>
    <p:sldId id="314" r:id="rId33"/>
    <p:sldId id="317" r:id="rId34"/>
    <p:sldId id="319" r:id="rId35"/>
    <p:sldId id="318" r:id="rId36"/>
    <p:sldId id="320" r:id="rId37"/>
    <p:sldId id="321" r:id="rId38"/>
    <p:sldId id="322" r:id="rId39"/>
    <p:sldId id="323" r:id="rId40"/>
    <p:sldId id="324" r:id="rId41"/>
    <p:sldId id="325" r:id="rId42"/>
    <p:sldId id="32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153" autoAdjust="0"/>
  </p:normalViewPr>
  <p:slideViewPr>
    <p:cSldViewPr>
      <p:cViewPr varScale="1">
        <p:scale>
          <a:sx n="106" d="100"/>
          <a:sy n="106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.env ra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.env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Mail </a:t>
            </a:r>
            <a:r>
              <a:rPr lang="en-US" dirty="0" err="1"/>
              <a:t>phải</a:t>
            </a:r>
            <a:r>
              <a:rPr lang="en-US" dirty="0"/>
              <a:t> queueable,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best practices.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/>
              <a:t>đã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ailtrap.io/register/signup?ref=head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43000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7D0AB-EBAE-9042-B936-EB0D83C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email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786E75-3FB1-3846-BC73-A945FD0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email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Laravel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build(),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render email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7E070-9CCB-C847-9F3E-6FCCF7F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19179"/>
            <a:ext cx="5105400" cy="44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6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CAB-40A1-B544-8511-E79E77F7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D2C0-834C-5E48-8A9E-D098FB2F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email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controller – model – view </a:t>
            </a:r>
            <a:r>
              <a:rPr lang="en-US" dirty="0" err="1"/>
              <a:t>của</a:t>
            </a:r>
            <a:r>
              <a:rPr lang="en-US" dirty="0"/>
              <a:t> Laravel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D79E8-58C8-3840-996D-511304A7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6553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BD52-57A3-F849-AA6D-E070993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FB14-4483-2A42-8A6A-3AAE3C98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email template,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Laravel blade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E8FC-53DA-8644-A26F-AC396AE2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944"/>
            <a:ext cx="9144000" cy="21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1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104B-6058-0347-96F6-1F508D52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7980-108B-544D-B88E-656BAC0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email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route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SendAnotherSampleMail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là</a:t>
            </a:r>
            <a:r>
              <a:rPr lang="en-US" dirty="0"/>
              <a:t> file email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FFA8D-DA83-6148-8216-B133D6B9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7" y="3060700"/>
            <a:ext cx="7812966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0260-8316-F945-B9EE-C264CE27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MailTrap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4954-73B7-E74C-A8F2-D7533D99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Laravel 8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MailHog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Mailtrap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Mailtrap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online dung </a:t>
            </a:r>
            <a:r>
              <a:rPr lang="en-US" dirty="0" err="1"/>
              <a:t>để</a:t>
            </a:r>
            <a:r>
              <a:rPr lang="en-US" dirty="0"/>
              <a:t> test 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dung.</a:t>
            </a:r>
          </a:p>
        </p:txBody>
      </p:sp>
    </p:spTree>
    <p:extLst>
      <p:ext uri="{BB962C8B-B14F-4D97-AF65-F5344CB8AC3E}">
        <p14:creationId xmlns:p14="http://schemas.microsoft.com/office/powerpoint/2010/main" val="264469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24B3-1AC0-A34F-9D7B-3493C541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Mailtrap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686E-4094-C546-A367-36EC3059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Mailtrap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https://mailtrap.io/register/signup?ref=header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17C53-F409-0D4A-A903-38FC47D5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53" y="2895600"/>
            <a:ext cx="515949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1A06-5390-E348-89A1-1E1921FF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9EAC-1758-0F42-BACA-67467D49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“Inbox”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D4935-B70B-D34A-8E26-2B4A5E4B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660"/>
            <a:ext cx="9144000" cy="15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C171F1-4151-2D4C-8D5B-2F18A053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credentials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E98ED-9D71-344A-91DB-509A0E5A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97150"/>
            <a:ext cx="7569200" cy="280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D2DAF-8450-AC47-817B-405DFC2BB876}"/>
              </a:ext>
            </a:extLst>
          </p:cNvPr>
          <p:cNvSpPr txBox="1"/>
          <p:nvPr/>
        </p:nvSpPr>
        <p:spPr>
          <a:xfrm>
            <a:off x="482600" y="1752600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(host, port, username, password)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577D4-F66D-A24C-8F39-C0CA1A4EFE79}"/>
              </a:ext>
            </a:extLst>
          </p:cNvPr>
          <p:cNvSpPr txBox="1"/>
          <p:nvPr/>
        </p:nvSpPr>
        <p:spPr>
          <a:xfrm>
            <a:off x="457200" y="5879068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159999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E2CD-861C-1F40-926D-A8243B2F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.env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511D-32C2-DA4D-9F59-BC464EFC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Mailtrap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test </a:t>
            </a:r>
            <a:r>
              <a:rPr lang="en-US" dirty="0" err="1"/>
              <a:t>gửi</a:t>
            </a:r>
            <a:r>
              <a:rPr lang="en-US" dirty="0"/>
              <a:t> mail online (bao </a:t>
            </a:r>
            <a:r>
              <a:rPr lang="en-US" dirty="0" err="1"/>
              <a:t>gồm</a:t>
            </a:r>
            <a:r>
              <a:rPr lang="en-US" dirty="0"/>
              <a:t> mailer, host, port, username, password)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ở</a:t>
            </a:r>
            <a:r>
              <a:rPr lang="en-US" dirty="0"/>
              <a:t> slide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slide </a:t>
            </a:r>
            <a:r>
              <a:rPr lang="en-US" dirty="0" err="1"/>
              <a:t>số</a:t>
            </a:r>
            <a:r>
              <a:rPr lang="en-US" dirty="0"/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188734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4881-9A20-DE4F-8DA6-D6F5DFEB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9" y="889094"/>
            <a:ext cx="7750342" cy="50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71DC-DA93-C34E-9327-F2F06FB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Mailtrap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68966-3326-B74A-B807-CDD9C63A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key “</a:t>
            </a:r>
            <a:r>
              <a:rPr lang="en-US" b="1" dirty="0" err="1"/>
              <a:t>mailtrap</a:t>
            </a:r>
            <a:r>
              <a:rPr lang="en-US" dirty="0"/>
              <a:t>”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config/</a:t>
            </a:r>
            <a:r>
              <a:rPr lang="en-US" b="1" dirty="0" err="1"/>
              <a:t>mail.php</a:t>
            </a:r>
            <a:r>
              <a:rPr lang="en-US" b="1" dirty="0"/>
              <a:t>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b="1" dirty="0"/>
              <a:t>.env </a:t>
            </a:r>
            <a:r>
              <a:rPr lang="en-US" dirty="0"/>
              <a:t>ra</a:t>
            </a:r>
          </a:p>
          <a:p>
            <a:r>
              <a:rPr lang="en-US" b="1" dirty="0"/>
              <a:t>.env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/>
              <a:t>.env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</a:t>
            </a:r>
            <a:endParaRPr lang="en-US" b="1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3E3D205-0739-2044-9FC7-D962C0AA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24200"/>
            <a:ext cx="6400800" cy="36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7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14CF-B529-5445-96A3-5F39E768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6A49-38DD-5B46-A4A8-FCC09EBA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test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Mail</a:t>
            </a:r>
            <a:r>
              <a:rPr lang="en-US" dirty="0"/>
              <a:t> facade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C8F6-C03D-F446-B032-39C8D766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2838"/>
            <a:ext cx="9144000" cy="149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B760E-4CA5-C549-AE26-898E541A271B}"/>
              </a:ext>
            </a:extLst>
          </p:cNvPr>
          <p:cNvSpPr txBox="1"/>
          <p:nvPr/>
        </p:nvSpPr>
        <p:spPr>
          <a:xfrm>
            <a:off x="190500" y="2900570"/>
            <a:ext cx="815340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Mail::to($email)-&gt;send(new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Mail_Instance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Gửi</a:t>
            </a:r>
            <a:r>
              <a:rPr lang="en-US" sz="2000" dirty="0">
                <a:solidFill>
                  <a:schemeClr val="bg1"/>
                </a:solidFill>
              </a:rPr>
              <a:t> email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dung </a:t>
            </a:r>
            <a:r>
              <a:rPr lang="en-US" sz="2000" dirty="0" err="1">
                <a:solidFill>
                  <a:schemeClr val="bg1"/>
                </a:solidFill>
              </a:rPr>
              <a:t>Mail_Instance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gửi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</a:p>
        </p:txBody>
      </p:sp>
    </p:spTree>
    <p:extLst>
      <p:ext uri="{BB962C8B-B14F-4D97-AF65-F5344CB8AC3E}">
        <p14:creationId xmlns:p14="http://schemas.microsoft.com/office/powerpoint/2010/main" val="3738201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45CE-C3BC-0C4C-A54B-37AECEE2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C1324-02FD-434E-86A2-2A65CE92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9537"/>
            <a:ext cx="7620000" cy="29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6CE-95C9-5E4D-A02E-FBD010E7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Subject </a:t>
            </a:r>
            <a:r>
              <a:rPr lang="en-US" dirty="0" err="1"/>
              <a:t>trong</a:t>
            </a:r>
            <a:r>
              <a:rPr lang="en-US" dirty="0"/>
              <a:t>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0CA-D532-774E-9730-52EAD4EB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Subject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Mail </a:t>
            </a:r>
            <a:r>
              <a:rPr lang="en-US" dirty="0" err="1"/>
              <a:t>trong</a:t>
            </a:r>
            <a:r>
              <a:rPr lang="en-US" dirty="0"/>
              <a:t> Laravel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subject </a:t>
            </a:r>
            <a:r>
              <a:rPr lang="en-US" dirty="0" err="1"/>
              <a:t>trong</a:t>
            </a:r>
            <a:r>
              <a:rPr lang="en-US" dirty="0"/>
              <a:t> email,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subject()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subject() </a:t>
            </a:r>
            <a:r>
              <a:rPr lang="en-US" dirty="0" err="1"/>
              <a:t>trong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421660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02BEC-F76D-D648-AC2C-8F4E2117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76200"/>
            <a:ext cx="6959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5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014FE-55B9-214D-A949-8CA19C6E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962150"/>
            <a:ext cx="7708900" cy="2933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83996A-3083-3545-9854-C8C8CDD0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subject </a:t>
            </a:r>
            <a:r>
              <a:rPr lang="en-US" dirty="0" err="1"/>
              <a:t>trong</a:t>
            </a:r>
            <a:r>
              <a:rPr lang="en-US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70461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C577-EE8E-9948-B0F5-6F400500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Notification </a:t>
            </a:r>
            <a:r>
              <a:rPr lang="en-US" dirty="0" err="1"/>
              <a:t>và</a:t>
            </a:r>
            <a:r>
              <a:rPr lang="en-US" dirty="0"/>
              <a:t>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A7F9-A43B-8D4C-8FDE-DBFEA193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ra: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Mailtrap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email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50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D56-F96C-E04A-84DB-8C53B77F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77A-F88B-3F47-A583-4DA74316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logic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Register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Notification </a:t>
            </a:r>
            <a:r>
              <a:rPr lang="en-US" dirty="0" err="1"/>
              <a:t>mới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A286F-6C6A-2C48-A133-D9E3CB5C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7474"/>
            <a:ext cx="9144000" cy="8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4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A525B-E631-364E-AF48-B292909B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Mailable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Noti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4FB-87A3-F347-B1AC-07590B82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trong</a:t>
            </a:r>
            <a:r>
              <a:rPr lang="en-US" dirty="0"/>
              <a:t> Notification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1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MailMesssage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b="1" dirty="0"/>
              <a:t>Mailable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Notification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</a:t>
            </a:r>
          </a:p>
        </p:txBody>
      </p:sp>
    </p:spTree>
    <p:extLst>
      <p:ext uri="{BB962C8B-B14F-4D97-AF65-F5344CB8AC3E}">
        <p14:creationId xmlns:p14="http://schemas.microsoft.com/office/powerpoint/2010/main" val="13676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9464-7930-9A41-A1BC-BFADA1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toMail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9B22-987E-4B4B-B3A9-192761F8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Mailable</a:t>
            </a:r>
            <a:r>
              <a:rPr lang="en-US" dirty="0"/>
              <a:t> object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C4B5-1EC4-A54B-AC1D-9C0BAA3D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" y="2884651"/>
            <a:ext cx="9144000" cy="39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Notification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Email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notification </a:t>
            </a:r>
            <a:r>
              <a:rPr lang="en-US" dirty="0" err="1"/>
              <a:t>và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3DDA-CE54-E644-A62A-7733182D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SendRegisterEmail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1998A-20D0-9845-B525-E9CC6AFB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/>
              <a:t>Notification</a:t>
            </a:r>
            <a:r>
              <a:rPr lang="en-US"/>
              <a:t> </a:t>
            </a:r>
            <a:r>
              <a:rPr lang="en-US" dirty="0"/>
              <a:t>class,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47 </a:t>
            </a:r>
            <a:r>
              <a:rPr lang="en-US" dirty="0" err="1"/>
              <a:t>của</a:t>
            </a:r>
            <a:r>
              <a:rPr lang="en-US" dirty="0"/>
              <a:t> slide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34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4ECD2-FE80-A346-A373-25966AAA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7" y="0"/>
            <a:ext cx="7729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6477-BCBB-E144-9B0B-51B17335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dung notification </a:t>
            </a:r>
            <a:r>
              <a:rPr lang="en-US" dirty="0" err="1"/>
              <a:t>vào</a:t>
            </a:r>
            <a:r>
              <a:rPr lang="en-US" dirty="0"/>
              <a:t>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ADF8-FE5F-7944-9239-4FDE9F5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notification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FDDB3-2A0D-4045-8194-670C09B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4572000"/>
            <a:ext cx="88138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978C1-B6CA-F241-B911-16DC13879A37}"/>
              </a:ext>
            </a:extLst>
          </p:cNvPr>
          <p:cNvSpPr txBox="1"/>
          <p:nvPr/>
        </p:nvSpPr>
        <p:spPr>
          <a:xfrm>
            <a:off x="165100" y="2743200"/>
            <a:ext cx="8521700" cy="171970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user_instance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-&gt;notify(new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Notification_Instance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tham_số_truyền_cho_notification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Tiến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gửi</a:t>
            </a:r>
            <a:r>
              <a:rPr lang="en-US" dirty="0">
                <a:solidFill>
                  <a:schemeClr val="bg1"/>
                </a:solidFill>
              </a:rPr>
              <a:t> notification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userInstance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7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EBAC-AA30-4B40-9F57-4FAD286E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$notifiable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01E4-1179-764A-B8F5-B9B00459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Notification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$notifiable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model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b="1" dirty="0"/>
              <a:t>trait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Notifiable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dd($notifiable)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15556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5339-E8D1-1348-B083-EAAFECCE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dd($notifiable)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BBCB0-F680-0849-AB61-06BD43C8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149684"/>
            <a:ext cx="6972300" cy="57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3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FA22-9BEA-1D4A-818D-8BC0ECDA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Notifiable Trait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F7D9A-510D-E94A-A019-F5AC5C30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2" y="2971800"/>
            <a:ext cx="7620000" cy="3462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17897-C577-DE4C-B81A-64D170AC2644}"/>
              </a:ext>
            </a:extLst>
          </p:cNvPr>
          <p:cNvSpPr txBox="1"/>
          <p:nvPr/>
        </p:nvSpPr>
        <p:spPr>
          <a:xfrm>
            <a:off x="457200" y="1752600"/>
            <a:ext cx="76200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b="1" dirty="0"/>
              <a:t>Trait</a:t>
            </a:r>
            <a:r>
              <a:rPr lang="en-US" dirty="0"/>
              <a:t> </a:t>
            </a:r>
            <a:r>
              <a:rPr lang="en-US" b="1" dirty="0"/>
              <a:t>Notifiable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/>
              <a:t> instance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notify()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notification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99C-BB41-7F47-AA77-24CB848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41E59-A443-EA4A-9FDC-34B2DDF7A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950" y="2432050"/>
            <a:ext cx="7302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7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0A08-4AED-A34A-B980-ABEB3746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(Bonus)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noti</a:t>
            </a:r>
            <a:r>
              <a:rPr lang="en-US" dirty="0"/>
              <a:t>. qua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23D6-73E3-714F-A3ED-10F9BDDD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refresh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do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mail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è"/>
            </a:pPr>
            <a:r>
              <a:rPr lang="en-US" dirty="0" err="1">
                <a:sym typeface="Wingdings" pitchFamily="2" charset="2"/>
              </a:rPr>
              <a:t>Tốn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thời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chờ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lí</a:t>
            </a: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è"/>
            </a:pPr>
            <a:endParaRPr lang="en-US" dirty="0">
              <a:sym typeface="Wingdings" pitchFamily="2" charset="2"/>
            </a:endParaRP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Một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tốt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đẩy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vấn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send notification qua </a:t>
            </a:r>
            <a:r>
              <a:rPr lang="en-US" dirty="0" err="1">
                <a:sym typeface="Wingdings" pitchFamily="2" charset="2"/>
              </a:rPr>
              <a:t>hàng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đợi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vậy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vấn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gửi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cả</a:t>
            </a:r>
            <a:r>
              <a:rPr lang="en-US" dirty="0">
                <a:sym typeface="Wingdings" pitchFamily="2" charset="2"/>
              </a:rPr>
              <a:t> request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lâu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trang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hơn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541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D71A-CB59-8641-8E41-E2CD7338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21DC-DBF5-D445-B77C-6FFEFAD6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hang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b="1" dirty="0"/>
              <a:t>Queue connection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.env</a:t>
            </a:r>
          </a:p>
          <a:p>
            <a:endParaRPr lang="en-US" b="1" dirty="0"/>
          </a:p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Queue</a:t>
            </a:r>
          </a:p>
          <a:p>
            <a:pPr marL="114300" indent="0">
              <a:buNone/>
            </a:pPr>
            <a:r>
              <a:rPr lang="en-US" dirty="0"/>
              <a:t>Connection </a:t>
            </a:r>
            <a:r>
              <a:rPr lang="en-US" dirty="0" err="1"/>
              <a:t>là</a:t>
            </a:r>
            <a:r>
              <a:rPr lang="en-US" dirty="0"/>
              <a:t> sync. </a:t>
            </a:r>
            <a:r>
              <a:rPr lang="en-US" dirty="0" err="1"/>
              <a:t>Tức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queue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Đổi</a:t>
            </a:r>
            <a:r>
              <a:rPr lang="en-US" dirty="0"/>
              <a:t> connection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sync</a:t>
            </a:r>
          </a:p>
          <a:p>
            <a:pPr marL="114300" indent="0">
              <a:buNone/>
            </a:pPr>
            <a:r>
              <a:rPr lang="en-US" dirty="0"/>
              <a:t>sang </a:t>
            </a:r>
            <a:r>
              <a:rPr lang="en-US" b="1" dirty="0"/>
              <a:t>database (</a:t>
            </a:r>
            <a:r>
              <a:rPr lang="en-US" b="1" dirty="0" err="1"/>
              <a:t>dòng</a:t>
            </a:r>
            <a:r>
              <a:rPr lang="en-US" b="1" dirty="0"/>
              <a:t> 19)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688A-4D54-C845-8B17-AD491ABE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36253"/>
            <a:ext cx="4865914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8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E3D1-F06B-3F4D-8180-44BD55C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notification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3C8C-BC60-444D-8861-16B1C55D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implement interface </a:t>
            </a:r>
            <a:r>
              <a:rPr lang="en-US" b="1" dirty="0" err="1"/>
              <a:t>ShouldQueue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en-US" dirty="0"/>
              <a:t>, job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D7197-E571-714E-9A04-15956753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7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6EFA-1ABC-D846-B076-316D789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4A5D-C705-0340-B4A4-37DA51EC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wrapper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Database: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(</a:t>
            </a:r>
            <a:r>
              <a:rPr lang="en-US" dirty="0" err="1"/>
              <a:t>Giống</a:t>
            </a:r>
            <a:r>
              <a:rPr lang="en-US" dirty="0"/>
              <a:t> notification </a:t>
            </a:r>
            <a:r>
              <a:rPr lang="en-US" dirty="0" err="1"/>
              <a:t>của</a:t>
            </a:r>
            <a:r>
              <a:rPr lang="en-US" dirty="0"/>
              <a:t> Facebook)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Mail: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SMS: </a:t>
            </a:r>
            <a:r>
              <a:rPr lang="en-US" dirty="0" err="1"/>
              <a:t>Gửi</a:t>
            </a:r>
            <a:r>
              <a:rPr lang="en-US" dirty="0"/>
              <a:t> SMS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F243-53DF-8546-ABE6-DC6AF17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Job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0E51-6F6C-944B-A8E6-748D8EEF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26529-2E11-454A-BE74-C75BAEDA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442"/>
            <a:ext cx="9144000" cy="29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2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C9C-3CED-9C43-B30A-241630C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job </a:t>
            </a:r>
            <a:r>
              <a:rPr lang="en-US" dirty="0" err="1"/>
              <a:t>trong</a:t>
            </a:r>
            <a:r>
              <a:rPr lang="en-US" dirty="0"/>
              <a:t> hang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B344-F597-864A-A12C-881253D1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queue:work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job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9B5B7-FFCB-0A46-9725-E55B2756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8" y="3035383"/>
            <a:ext cx="7159204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7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6094-14BB-DC4C-807C-6ADE011A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CSDL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48B0-9F60-E245-9B29-374CCD2B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job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đã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chạy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hết</a:t>
            </a:r>
            <a:r>
              <a:rPr lang="en-US" dirty="0">
                <a:sym typeface="Wingdings" pitchFamily="2" charset="2"/>
              </a:rPr>
              <a:t> Job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Command 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D8067-F3B8-594A-86D6-D7436133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133600"/>
            <a:ext cx="8928100" cy="226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1D7FA-1A1B-8F48-8BCF-BB91B668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1663"/>
            <a:ext cx="9144000" cy="15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1C71-7C9C-7941-8A7E-A682C159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3535-2B2E-FA4A-8BFF-7CABFE0C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App\Notifications</a:t>
            </a:r>
          </a:p>
          <a:p>
            <a:endParaRPr lang="en-US" b="1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b="1" dirty="0"/>
              <a:t>Notification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D6716-EF02-2845-8E58-1E84ADFA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1224"/>
            <a:ext cx="9144000" cy="1912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054A8-6705-E04C-A9D8-FA2BEEAA559F}"/>
              </a:ext>
            </a:extLst>
          </p:cNvPr>
          <p:cNvSpPr txBox="1"/>
          <p:nvPr/>
        </p:nvSpPr>
        <p:spPr>
          <a:xfrm>
            <a:off x="266700" y="3244334"/>
            <a:ext cx="80010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make:notification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Tên_Notification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F396-FBE9-E54F-BCC9-0702AA2B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Notification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4B8C9-93B9-6648-B48B-2EB86CD4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Via()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b="1" dirty="0"/>
              <a:t>mail</a:t>
            </a:r>
            <a:r>
              <a:rPr lang="en-US" dirty="0"/>
              <a:t>, </a:t>
            </a:r>
            <a:r>
              <a:rPr lang="en-US" b="1" dirty="0" err="1"/>
              <a:t>sms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telegram, slack</a:t>
            </a:r>
            <a:r>
              <a:rPr lang="en-US" dirty="0"/>
              <a:t>, …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63649-8019-8040-B434-467945CB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951162"/>
            <a:ext cx="8356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B224-C7E4-1440-8D01-7F1A70E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F0FE-5806-0042-AA97-1377C343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mail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7AA32-E2A4-5F46-BA5E-D0AA40C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966"/>
            <a:ext cx="9144000" cy="38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1912-8452-6349-ACF4-52D73ACD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95A-6C48-5C40-BD17-BBB10AB8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4283D-E9ED-9349-B8D6-BD0D86A7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3429000"/>
            <a:ext cx="7073900" cy="33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1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117-42FA-A449-A788-6E591AF1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Mail </a:t>
            </a:r>
            <a:r>
              <a:rPr lang="en-US" dirty="0" err="1"/>
              <a:t>trong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648C-5FDB-244F-9A63-9C408497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template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mail </a:t>
            </a:r>
            <a:r>
              <a:rPr lang="en-US" dirty="0" err="1"/>
              <a:t>trong</a:t>
            </a:r>
            <a:r>
              <a:rPr lang="en-US" dirty="0"/>
              <a:t> Laravel,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App\Mail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460D-85D8-1145-AD10-AD885C4B82D0}"/>
              </a:ext>
            </a:extLst>
          </p:cNvPr>
          <p:cNvSpPr txBox="1"/>
          <p:nvPr/>
        </p:nvSpPr>
        <p:spPr>
          <a:xfrm>
            <a:off x="457200" y="3429000"/>
            <a:ext cx="7620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make:mail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Tên_email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154A5-4BB4-204A-8E23-63DA40B1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4161595"/>
            <a:ext cx="9144000" cy="10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6885</TotalTime>
  <Words>1220</Words>
  <Application>Microsoft Macintosh PowerPoint</Application>
  <PresentationFormat>On-screen Show (4:3)</PresentationFormat>
  <Paragraphs>209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</vt:lpstr>
      <vt:lpstr>Courier New</vt:lpstr>
      <vt:lpstr>Wingdings</vt:lpstr>
      <vt:lpstr>Adjacency</vt:lpstr>
      <vt:lpstr> Khóa đào tạo Lập trình Web sử dụng PHP</vt:lpstr>
      <vt:lpstr>PowerPoint Presentation</vt:lpstr>
      <vt:lpstr>Outline</vt:lpstr>
      <vt:lpstr>1. Notification</vt:lpstr>
      <vt:lpstr>Notification</vt:lpstr>
      <vt:lpstr>Cấu trúc file Notification</vt:lpstr>
      <vt:lpstr>Tiếp</vt:lpstr>
      <vt:lpstr>Tiếp (3)</vt:lpstr>
      <vt:lpstr>2. Mail trong Laravel</vt:lpstr>
      <vt:lpstr>Trong email có gì</vt:lpstr>
      <vt:lpstr>Truyền biến trong email</vt:lpstr>
      <vt:lpstr>Email template</vt:lpstr>
      <vt:lpstr>Cấu hình mail</vt:lpstr>
      <vt:lpstr>Cấu hình MailTrap để gửi mail</vt:lpstr>
      <vt:lpstr>Sử dung Mailtrap</vt:lpstr>
      <vt:lpstr>Khai báo thông tin credentials</vt:lpstr>
      <vt:lpstr>Khai báo thông tin credentials</vt:lpstr>
      <vt:lpstr>Khai báo thông tin .env</vt:lpstr>
      <vt:lpstr>PowerPoint Presentation</vt:lpstr>
      <vt:lpstr>Thêm cấu hình Mailtrap</vt:lpstr>
      <vt:lpstr>Gửi mail</vt:lpstr>
      <vt:lpstr>Demo</vt:lpstr>
      <vt:lpstr>Customize Subject trong email</vt:lpstr>
      <vt:lpstr>PowerPoint Presentation</vt:lpstr>
      <vt:lpstr>Sử dung subject trong email</vt:lpstr>
      <vt:lpstr>3. Kết hợp Notification và Mail</vt:lpstr>
      <vt:lpstr>Giải quyết bài toán</vt:lpstr>
      <vt:lpstr>Sử dụng Mailable trong Noti.</vt:lpstr>
      <vt:lpstr>Ví dụ toMail()</vt:lpstr>
      <vt:lpstr>SendRegisterEmail</vt:lpstr>
      <vt:lpstr>PowerPoint Presentation</vt:lpstr>
      <vt:lpstr>Áp dung notification vào email</vt:lpstr>
      <vt:lpstr>Quay lại với $notifiable</vt:lpstr>
      <vt:lpstr>dd($notifiable)</vt:lpstr>
      <vt:lpstr>Notifiable Trait</vt:lpstr>
      <vt:lpstr>Kết quả</vt:lpstr>
      <vt:lpstr>(Bonus) Gửi noti. qua hàng đợi</vt:lpstr>
      <vt:lpstr>Thiết lập hàng đợi</vt:lpstr>
      <vt:lpstr>Thiết lập notification đẩy vào hàng đợi</vt:lpstr>
      <vt:lpstr>Lưu Job vào hàng đợi trong CSDL</vt:lpstr>
      <vt:lpstr>Chạy job trong hang đợi</vt:lpstr>
      <vt:lpstr>CSDL sau khi chạy hàng đợi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2902</cp:revision>
  <dcterms:created xsi:type="dcterms:W3CDTF">2014-12-22T07:12:12Z</dcterms:created>
  <dcterms:modified xsi:type="dcterms:W3CDTF">2021-04-23T09:10:48Z</dcterms:modified>
</cp:coreProperties>
</file>