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5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88321" autoAdjust="0"/>
  </p:normalViewPr>
  <p:slideViewPr>
    <p:cSldViewPr>
      <p:cViewPr varScale="1">
        <p:scale>
          <a:sx n="122" d="100"/>
          <a:sy n="122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E62CD-AF60-1D4C-98BE-1166F0C8EF6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9272EF04-4C18-CA46-AF25-FCC3C44C423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E7EB467-B3C1-774B-934A-17EEFAB13DB5}" type="parTrans" cxnId="{EA789789-E266-2B41-9F90-D8E0CBB6386D}">
      <dgm:prSet/>
      <dgm:spPr/>
      <dgm:t>
        <a:bodyPr/>
        <a:lstStyle/>
        <a:p>
          <a:endParaRPr lang="en-US"/>
        </a:p>
      </dgm:t>
    </dgm:pt>
    <dgm:pt modelId="{DD975563-BC9B-A84F-BAA3-E8DEEB7240C0}" type="sibTrans" cxnId="{EA789789-E266-2B41-9F90-D8E0CBB6386D}">
      <dgm:prSet/>
      <dgm:spPr/>
      <dgm:t>
        <a:bodyPr/>
        <a:lstStyle/>
        <a:p>
          <a:endParaRPr lang="en-US"/>
        </a:p>
      </dgm:t>
    </dgm:pt>
    <dgm:pt modelId="{174BEFE1-FFD2-2840-A59D-D847C7237DEB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969ED38-1DBB-274D-9C6B-399BB876E741}" type="parTrans" cxnId="{B1BEAC42-9A06-F648-B79C-08ABB94D807C}">
      <dgm:prSet/>
      <dgm:spPr/>
      <dgm:t>
        <a:bodyPr/>
        <a:lstStyle/>
        <a:p>
          <a:endParaRPr lang="en-US"/>
        </a:p>
      </dgm:t>
    </dgm:pt>
    <dgm:pt modelId="{A1930A7F-9096-D940-B294-4C350A8A2A7F}" type="sibTrans" cxnId="{B1BEAC42-9A06-F648-B79C-08ABB94D807C}">
      <dgm:prSet/>
      <dgm:spPr/>
      <dgm:t>
        <a:bodyPr/>
        <a:lstStyle/>
        <a:p>
          <a:endParaRPr lang="en-US"/>
        </a:p>
      </dgm:t>
    </dgm:pt>
    <dgm:pt modelId="{3603BB16-2208-D54D-8C2D-3A22BFC547BA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ABAAD18-21AC-F04C-955F-85633369E9DC}" type="parTrans" cxnId="{BB4C0C6D-F1F1-414F-831B-30BB07B1B752}">
      <dgm:prSet/>
      <dgm:spPr/>
      <dgm:t>
        <a:bodyPr/>
        <a:lstStyle/>
        <a:p>
          <a:endParaRPr lang="en-US"/>
        </a:p>
      </dgm:t>
    </dgm:pt>
    <dgm:pt modelId="{015E8462-4A30-EF42-BCB4-099E0171E30A}" type="sibTrans" cxnId="{BB4C0C6D-F1F1-414F-831B-30BB07B1B752}">
      <dgm:prSet/>
      <dgm:spPr/>
      <dgm:t>
        <a:bodyPr/>
        <a:lstStyle/>
        <a:p>
          <a:endParaRPr lang="en-US"/>
        </a:p>
      </dgm:t>
    </dgm:pt>
    <dgm:pt modelId="{74FE651E-4D00-4644-A6C4-9C4726995695}">
      <dgm:prSet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xem</a:t>
          </a:r>
          <a:r>
            <a:rPr lang="en-US" dirty="0"/>
            <a:t> page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URL hay </a:t>
          </a:r>
          <a:r>
            <a:rPr lang="en-US" dirty="0" err="1"/>
            <a:t>không</a:t>
          </a:r>
          <a:r>
            <a:rPr lang="en-US" dirty="0"/>
            <a:t>, </a:t>
          </a:r>
          <a:r>
            <a:rPr lang="en-US" dirty="0" err="1"/>
            <a:t>nếu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thì</a:t>
          </a:r>
          <a:r>
            <a:rPr lang="en-US" dirty="0"/>
            <a:t>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$_GET[‘page’]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offset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b="0" dirty="0">
              <a:latin typeface="Courier New" panose="02070309020205020404" pitchFamily="49" charset="0"/>
              <a:cs typeface="Courier New" panose="02070309020205020404" pitchFamily="49" charset="0"/>
            </a:rPr>
            <a:t>$limit * ($_GET['page'] - 1);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67144AD-6D31-3045-88C9-C6E504BC8879}" type="parTrans" cxnId="{E36E35A4-F4BF-EF47-9214-829261497B99}">
      <dgm:prSet/>
      <dgm:spPr/>
      <dgm:t>
        <a:bodyPr/>
        <a:lstStyle/>
        <a:p>
          <a:endParaRPr lang="en-US"/>
        </a:p>
      </dgm:t>
    </dgm:pt>
    <dgm:pt modelId="{70DDC79B-86A9-284E-9C72-F6535BACB5C0}" type="sibTrans" cxnId="{E36E35A4-F4BF-EF47-9214-829261497B99}">
      <dgm:prSet/>
      <dgm:spPr/>
      <dgm:t>
        <a:bodyPr/>
        <a:lstStyle/>
        <a:p>
          <a:endParaRPr lang="en-US"/>
        </a:p>
      </dgm:t>
    </dgm:pt>
    <dgm:pt modelId="{5974BD40-BA39-A84C-AF6A-8C0B47EC1483}">
      <dgm:prSet/>
      <dgm:spPr/>
      <dgm:t>
        <a:bodyPr/>
        <a:lstStyle/>
        <a:p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records </a:t>
          </a:r>
          <a:r>
            <a:rPr lang="en-US" dirty="0" err="1"/>
            <a:t>trên</a:t>
          </a:r>
          <a:r>
            <a:rPr lang="en-US" dirty="0"/>
            <a:t> database</a:t>
          </a:r>
        </a:p>
      </dgm:t>
    </dgm:pt>
    <dgm:pt modelId="{FB7D26A3-AFEB-C647-9435-EE5E14C6FEB0}" type="parTrans" cxnId="{E98F713A-A0F1-CD4A-90AE-EA90B1CB404C}">
      <dgm:prSet/>
      <dgm:spPr/>
      <dgm:t>
        <a:bodyPr/>
        <a:lstStyle/>
        <a:p>
          <a:endParaRPr lang="en-US"/>
        </a:p>
      </dgm:t>
    </dgm:pt>
    <dgm:pt modelId="{4EFEB65B-CC35-0C46-B1C0-9887F55587FB}" type="sibTrans" cxnId="{E98F713A-A0F1-CD4A-90AE-EA90B1CB404C}">
      <dgm:prSet/>
      <dgm:spPr/>
      <dgm:t>
        <a:bodyPr/>
        <a:lstStyle/>
        <a:p>
          <a:endParaRPr lang="en-US"/>
        </a:p>
      </dgm:t>
    </dgm:pt>
    <dgm:pt modelId="{A1951C9F-6EB5-9E41-A20B-B85B7447E086}">
      <dgm:prSet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trang</a:t>
          </a:r>
          <a:r>
            <a:rPr lang="en-US" dirty="0"/>
            <a:t> =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allRecords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/ $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recordsPerPage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</a:p>
      </dgm:t>
    </dgm:pt>
    <dgm:pt modelId="{B92BDE1F-E950-8746-9BD1-CBF66638C58A}" type="parTrans" cxnId="{26820D66-BB4A-614D-8F67-E5441D54BBC3}">
      <dgm:prSet/>
      <dgm:spPr/>
      <dgm:t>
        <a:bodyPr/>
        <a:lstStyle/>
        <a:p>
          <a:endParaRPr lang="en-US"/>
        </a:p>
      </dgm:t>
    </dgm:pt>
    <dgm:pt modelId="{E2AC6C72-F258-434F-BEAB-BB6363E80E68}" type="sibTrans" cxnId="{26820D66-BB4A-614D-8F67-E5441D54BBC3}">
      <dgm:prSet/>
      <dgm:spPr/>
      <dgm:t>
        <a:bodyPr/>
        <a:lstStyle/>
        <a:p>
          <a:endParaRPr lang="en-US"/>
        </a:p>
      </dgm:t>
    </dgm:pt>
    <dgm:pt modelId="{F79A71C2-9A63-8947-A36D-32D6C31A21D4}" type="pres">
      <dgm:prSet presAssocID="{7A5E62CD-AF60-1D4C-98BE-1166F0C8EF62}" presName="linearFlow" presStyleCnt="0">
        <dgm:presLayoutVars>
          <dgm:dir/>
          <dgm:animLvl val="lvl"/>
          <dgm:resizeHandles val="exact"/>
        </dgm:presLayoutVars>
      </dgm:prSet>
      <dgm:spPr/>
    </dgm:pt>
    <dgm:pt modelId="{053EACF9-5656-3A42-9FAF-8888F57B38A9}" type="pres">
      <dgm:prSet presAssocID="{9272EF04-4C18-CA46-AF25-FCC3C44C4236}" presName="composite" presStyleCnt="0"/>
      <dgm:spPr/>
    </dgm:pt>
    <dgm:pt modelId="{CD6B1571-16B3-7C44-9415-4E9F056D1D9E}" type="pres">
      <dgm:prSet presAssocID="{9272EF04-4C18-CA46-AF25-FCC3C44C423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21EFCBB-55E1-D541-A474-2E39B53E15F3}" type="pres">
      <dgm:prSet presAssocID="{9272EF04-4C18-CA46-AF25-FCC3C44C4236}" presName="descendantText" presStyleLbl="alignAcc1" presStyleIdx="0" presStyleCnt="3">
        <dgm:presLayoutVars>
          <dgm:bulletEnabled val="1"/>
        </dgm:presLayoutVars>
      </dgm:prSet>
      <dgm:spPr/>
    </dgm:pt>
    <dgm:pt modelId="{5EB695F3-A1B2-CD4F-BBA9-B8D3D223B1B9}" type="pres">
      <dgm:prSet presAssocID="{DD975563-BC9B-A84F-BAA3-E8DEEB7240C0}" presName="sp" presStyleCnt="0"/>
      <dgm:spPr/>
    </dgm:pt>
    <dgm:pt modelId="{36252857-86AA-AA40-ADEA-8780FC9FA8E4}" type="pres">
      <dgm:prSet presAssocID="{174BEFE1-FFD2-2840-A59D-D847C7237DEB}" presName="composite" presStyleCnt="0"/>
      <dgm:spPr/>
    </dgm:pt>
    <dgm:pt modelId="{63C44016-E77B-BD49-8727-5BBAA0F38143}" type="pres">
      <dgm:prSet presAssocID="{174BEFE1-FFD2-2840-A59D-D847C7237D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7713311-7DCD-DD48-A268-2B56258D1065}" type="pres">
      <dgm:prSet presAssocID="{174BEFE1-FFD2-2840-A59D-D847C7237DEB}" presName="descendantText" presStyleLbl="alignAcc1" presStyleIdx="1" presStyleCnt="3">
        <dgm:presLayoutVars>
          <dgm:bulletEnabled val="1"/>
        </dgm:presLayoutVars>
      </dgm:prSet>
      <dgm:spPr/>
    </dgm:pt>
    <dgm:pt modelId="{0CD96096-9FBC-4B43-B211-74501D859E69}" type="pres">
      <dgm:prSet presAssocID="{A1930A7F-9096-D940-B294-4C350A8A2A7F}" presName="sp" presStyleCnt="0"/>
      <dgm:spPr/>
    </dgm:pt>
    <dgm:pt modelId="{1C9B7FA5-B670-544F-8351-9A7B8EB9AD13}" type="pres">
      <dgm:prSet presAssocID="{3603BB16-2208-D54D-8C2D-3A22BFC547BA}" presName="composite" presStyleCnt="0"/>
      <dgm:spPr/>
    </dgm:pt>
    <dgm:pt modelId="{D2413387-416E-E140-AD51-0EBDBCD2EEEE}" type="pres">
      <dgm:prSet presAssocID="{3603BB16-2208-D54D-8C2D-3A22BFC547B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C8410D6-049E-6C43-8D54-5F332512FF29}" type="pres">
      <dgm:prSet presAssocID="{3603BB16-2208-D54D-8C2D-3A22BFC547B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14B5A09-F6F9-3D4F-823A-715538F50FF2}" type="presOf" srcId="{7A5E62CD-AF60-1D4C-98BE-1166F0C8EF62}" destId="{F79A71C2-9A63-8947-A36D-32D6C31A21D4}" srcOrd="0" destOrd="0" presId="urn:microsoft.com/office/officeart/2005/8/layout/chevron2"/>
    <dgm:cxn modelId="{E98F713A-A0F1-CD4A-90AE-EA90B1CB404C}" srcId="{174BEFE1-FFD2-2840-A59D-D847C7237DEB}" destId="{5974BD40-BA39-A84C-AF6A-8C0B47EC1483}" srcOrd="0" destOrd="0" parTransId="{FB7D26A3-AFEB-C647-9435-EE5E14C6FEB0}" sibTransId="{4EFEB65B-CC35-0C46-B1C0-9887F55587FB}"/>
    <dgm:cxn modelId="{B1BEAC42-9A06-F648-B79C-08ABB94D807C}" srcId="{7A5E62CD-AF60-1D4C-98BE-1166F0C8EF62}" destId="{174BEFE1-FFD2-2840-A59D-D847C7237DEB}" srcOrd="1" destOrd="0" parTransId="{A969ED38-1DBB-274D-9C6B-399BB876E741}" sibTransId="{A1930A7F-9096-D940-B294-4C350A8A2A7F}"/>
    <dgm:cxn modelId="{1254D249-5B42-B442-BA61-8FA118CD1A5E}" type="presOf" srcId="{3603BB16-2208-D54D-8C2D-3A22BFC547BA}" destId="{D2413387-416E-E140-AD51-0EBDBCD2EEEE}" srcOrd="0" destOrd="0" presId="urn:microsoft.com/office/officeart/2005/8/layout/chevron2"/>
    <dgm:cxn modelId="{26820D66-BB4A-614D-8F67-E5441D54BBC3}" srcId="{3603BB16-2208-D54D-8C2D-3A22BFC547BA}" destId="{A1951C9F-6EB5-9E41-A20B-B85B7447E086}" srcOrd="0" destOrd="0" parTransId="{B92BDE1F-E950-8746-9BD1-CBF66638C58A}" sibTransId="{E2AC6C72-F258-434F-BEAB-BB6363E80E68}"/>
    <dgm:cxn modelId="{F6E02B66-ECBF-F24B-BA8B-3274F2BC2CF3}" type="presOf" srcId="{9272EF04-4C18-CA46-AF25-FCC3C44C4236}" destId="{CD6B1571-16B3-7C44-9415-4E9F056D1D9E}" srcOrd="0" destOrd="0" presId="urn:microsoft.com/office/officeart/2005/8/layout/chevron2"/>
    <dgm:cxn modelId="{BB4C0C6D-F1F1-414F-831B-30BB07B1B752}" srcId="{7A5E62CD-AF60-1D4C-98BE-1166F0C8EF62}" destId="{3603BB16-2208-D54D-8C2D-3A22BFC547BA}" srcOrd="2" destOrd="0" parTransId="{CABAAD18-21AC-F04C-955F-85633369E9DC}" sibTransId="{015E8462-4A30-EF42-BCB4-099E0171E30A}"/>
    <dgm:cxn modelId="{F074266F-08A1-F640-9D72-A01A600B0A30}" type="presOf" srcId="{A1951C9F-6EB5-9E41-A20B-B85B7447E086}" destId="{BC8410D6-049E-6C43-8D54-5F332512FF29}" srcOrd="0" destOrd="0" presId="urn:microsoft.com/office/officeart/2005/8/layout/chevron2"/>
    <dgm:cxn modelId="{A0C5727B-A25D-1046-91CB-BBC6EE861DC9}" type="presOf" srcId="{5974BD40-BA39-A84C-AF6A-8C0B47EC1483}" destId="{87713311-7DCD-DD48-A268-2B56258D1065}" srcOrd="0" destOrd="0" presId="urn:microsoft.com/office/officeart/2005/8/layout/chevron2"/>
    <dgm:cxn modelId="{EA789789-E266-2B41-9F90-D8E0CBB6386D}" srcId="{7A5E62CD-AF60-1D4C-98BE-1166F0C8EF62}" destId="{9272EF04-4C18-CA46-AF25-FCC3C44C4236}" srcOrd="0" destOrd="0" parTransId="{3E7EB467-B3C1-774B-934A-17EEFAB13DB5}" sibTransId="{DD975563-BC9B-A84F-BAA3-E8DEEB7240C0}"/>
    <dgm:cxn modelId="{E2CC2195-F72C-A240-8455-32817B141438}" type="presOf" srcId="{74FE651E-4D00-4644-A6C4-9C4726995695}" destId="{821EFCBB-55E1-D541-A474-2E39B53E15F3}" srcOrd="0" destOrd="0" presId="urn:microsoft.com/office/officeart/2005/8/layout/chevron2"/>
    <dgm:cxn modelId="{E36E35A4-F4BF-EF47-9214-829261497B99}" srcId="{9272EF04-4C18-CA46-AF25-FCC3C44C4236}" destId="{74FE651E-4D00-4644-A6C4-9C4726995695}" srcOrd="0" destOrd="0" parTransId="{D67144AD-6D31-3045-88C9-C6E504BC8879}" sibTransId="{70DDC79B-86A9-284E-9C72-F6535BACB5C0}"/>
    <dgm:cxn modelId="{1B5ABECF-1FAA-2D4F-AECA-914DB5635FD4}" type="presOf" srcId="{174BEFE1-FFD2-2840-A59D-D847C7237DEB}" destId="{63C44016-E77B-BD49-8727-5BBAA0F38143}" srcOrd="0" destOrd="0" presId="urn:microsoft.com/office/officeart/2005/8/layout/chevron2"/>
    <dgm:cxn modelId="{3AD76D88-432C-1547-B25A-78F915023BAC}" type="presParOf" srcId="{F79A71C2-9A63-8947-A36D-32D6C31A21D4}" destId="{053EACF9-5656-3A42-9FAF-8888F57B38A9}" srcOrd="0" destOrd="0" presId="urn:microsoft.com/office/officeart/2005/8/layout/chevron2"/>
    <dgm:cxn modelId="{5B78E2CC-4D68-484A-950A-5019D7015F72}" type="presParOf" srcId="{053EACF9-5656-3A42-9FAF-8888F57B38A9}" destId="{CD6B1571-16B3-7C44-9415-4E9F056D1D9E}" srcOrd="0" destOrd="0" presId="urn:microsoft.com/office/officeart/2005/8/layout/chevron2"/>
    <dgm:cxn modelId="{DA45424F-27EB-5349-A5D6-6A08A7E49C16}" type="presParOf" srcId="{053EACF9-5656-3A42-9FAF-8888F57B38A9}" destId="{821EFCBB-55E1-D541-A474-2E39B53E15F3}" srcOrd="1" destOrd="0" presId="urn:microsoft.com/office/officeart/2005/8/layout/chevron2"/>
    <dgm:cxn modelId="{6A8955D9-6CAC-3343-8E02-9846B0BCEC11}" type="presParOf" srcId="{F79A71C2-9A63-8947-A36D-32D6C31A21D4}" destId="{5EB695F3-A1B2-CD4F-BBA9-B8D3D223B1B9}" srcOrd="1" destOrd="0" presId="urn:microsoft.com/office/officeart/2005/8/layout/chevron2"/>
    <dgm:cxn modelId="{82718CD3-066B-D243-87C1-D27FF8B07DF0}" type="presParOf" srcId="{F79A71C2-9A63-8947-A36D-32D6C31A21D4}" destId="{36252857-86AA-AA40-ADEA-8780FC9FA8E4}" srcOrd="2" destOrd="0" presId="urn:microsoft.com/office/officeart/2005/8/layout/chevron2"/>
    <dgm:cxn modelId="{B2FD95D1-8691-D44B-9E2E-843ECADF7F28}" type="presParOf" srcId="{36252857-86AA-AA40-ADEA-8780FC9FA8E4}" destId="{63C44016-E77B-BD49-8727-5BBAA0F38143}" srcOrd="0" destOrd="0" presId="urn:microsoft.com/office/officeart/2005/8/layout/chevron2"/>
    <dgm:cxn modelId="{FD537654-B3B5-FD4A-BB25-D589848D4D69}" type="presParOf" srcId="{36252857-86AA-AA40-ADEA-8780FC9FA8E4}" destId="{87713311-7DCD-DD48-A268-2B56258D1065}" srcOrd="1" destOrd="0" presId="urn:microsoft.com/office/officeart/2005/8/layout/chevron2"/>
    <dgm:cxn modelId="{D35044FA-4526-AA44-82E7-9A0796215085}" type="presParOf" srcId="{F79A71C2-9A63-8947-A36D-32D6C31A21D4}" destId="{0CD96096-9FBC-4B43-B211-74501D859E69}" srcOrd="3" destOrd="0" presId="urn:microsoft.com/office/officeart/2005/8/layout/chevron2"/>
    <dgm:cxn modelId="{A00D8B54-390D-B942-92CF-559719590E8B}" type="presParOf" srcId="{F79A71C2-9A63-8947-A36D-32D6C31A21D4}" destId="{1C9B7FA5-B670-544F-8351-9A7B8EB9AD13}" srcOrd="4" destOrd="0" presId="urn:microsoft.com/office/officeart/2005/8/layout/chevron2"/>
    <dgm:cxn modelId="{51101BEF-5242-9145-B9DD-E49333D31F16}" type="presParOf" srcId="{1C9B7FA5-B670-544F-8351-9A7B8EB9AD13}" destId="{D2413387-416E-E140-AD51-0EBDBCD2EEEE}" srcOrd="0" destOrd="0" presId="urn:microsoft.com/office/officeart/2005/8/layout/chevron2"/>
    <dgm:cxn modelId="{DB561619-70F6-3248-BD11-22118B65A359}" type="presParOf" srcId="{1C9B7FA5-B670-544F-8351-9A7B8EB9AD13}" destId="{BC8410D6-049E-6C43-8D54-5F332512FF2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B1571-16B3-7C44-9415-4E9F056D1D9E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1</a:t>
          </a:r>
        </a:p>
      </dsp:txBody>
      <dsp:txXfrm rot="-5400000">
        <a:off x="2" y="606378"/>
        <a:ext cx="1209291" cy="518268"/>
      </dsp:txXfrm>
    </dsp:sp>
    <dsp:sp modelId="{821EFCBB-55E1-D541-A474-2E39B53E15F3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Kiểm</a:t>
          </a:r>
          <a:r>
            <a:rPr lang="en-US" sz="2000" kern="1200" dirty="0"/>
            <a:t> </a:t>
          </a:r>
          <a:r>
            <a:rPr lang="en-US" sz="2000" kern="1200" dirty="0" err="1"/>
            <a:t>tra</a:t>
          </a:r>
          <a:r>
            <a:rPr lang="en-US" sz="2000" kern="1200" dirty="0"/>
            <a:t> </a:t>
          </a:r>
          <a:r>
            <a:rPr lang="en-US" sz="2000" kern="1200" dirty="0" err="1"/>
            <a:t>xem</a:t>
          </a:r>
          <a:r>
            <a:rPr lang="en-US" sz="2000" kern="1200" dirty="0"/>
            <a:t> page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tồn</a:t>
          </a:r>
          <a:r>
            <a:rPr lang="en-US" sz="2000" kern="1200" dirty="0"/>
            <a:t> </a:t>
          </a:r>
          <a:r>
            <a:rPr lang="en-US" sz="2000" kern="1200" dirty="0" err="1"/>
            <a:t>tại</a:t>
          </a:r>
          <a:r>
            <a:rPr lang="en-US" sz="2000" kern="1200" dirty="0"/>
            <a:t> </a:t>
          </a:r>
          <a:r>
            <a:rPr lang="en-US" sz="2000" kern="1200" dirty="0" err="1"/>
            <a:t>trên</a:t>
          </a:r>
          <a:r>
            <a:rPr lang="en-US" sz="2000" kern="1200" dirty="0"/>
            <a:t> URL hay </a:t>
          </a:r>
          <a:r>
            <a:rPr lang="en-US" sz="2000" kern="1200" dirty="0" err="1"/>
            <a:t>không</a:t>
          </a:r>
          <a:r>
            <a:rPr lang="en-US" sz="2000" kern="1200" dirty="0"/>
            <a:t>, </a:t>
          </a:r>
          <a:r>
            <a:rPr lang="en-US" sz="2000" kern="1200" dirty="0" err="1"/>
            <a:t>nếu</a:t>
          </a:r>
          <a:r>
            <a:rPr lang="en-US" sz="2000" kern="1200" dirty="0"/>
            <a:t>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tồn</a:t>
          </a:r>
          <a:r>
            <a:rPr lang="en-US" sz="2000" kern="1200" dirty="0"/>
            <a:t> </a:t>
          </a:r>
          <a:r>
            <a:rPr lang="en-US" sz="2000" kern="1200" dirty="0" err="1"/>
            <a:t>tại</a:t>
          </a:r>
          <a:r>
            <a:rPr lang="en-US" sz="2000" kern="1200" dirty="0"/>
            <a:t> </a:t>
          </a:r>
          <a:r>
            <a:rPr lang="en-US" sz="2000" kern="1200" dirty="0" err="1"/>
            <a:t>thì</a:t>
          </a:r>
          <a:r>
            <a:rPr lang="en-US" sz="2000" kern="1200" dirty="0"/>
            <a:t> </a:t>
          </a:r>
          <a:r>
            <a:rPr lang="en-US" sz="2000" kern="1200" dirty="0" err="1"/>
            <a:t>lấy</a:t>
          </a:r>
          <a:r>
            <a:rPr lang="en-US" sz="2000" kern="1200" dirty="0"/>
            <a:t> </a:t>
          </a:r>
          <a:r>
            <a:rPr lang="en-US" sz="2000" kern="1200" dirty="0" err="1"/>
            <a:t>trang</a:t>
          </a:r>
          <a:r>
            <a:rPr lang="en-US" sz="2000" kern="1200" dirty="0"/>
            <a:t> </a:t>
          </a:r>
          <a:r>
            <a:rPr lang="en-US" sz="2000" kern="1200" dirty="0" err="1"/>
            <a:t>hiện</a:t>
          </a:r>
          <a:r>
            <a:rPr lang="en-US" sz="2000" kern="1200" dirty="0"/>
            <a:t> </a:t>
          </a:r>
          <a:r>
            <a:rPr lang="en-US" sz="2000" kern="1200" dirty="0" err="1"/>
            <a:t>tại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$_GET[‘page’]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offset</a:t>
          </a:r>
          <a:r>
            <a:rPr lang="en-US" sz="2000" kern="1200" dirty="0"/>
            <a:t> </a:t>
          </a:r>
          <a:r>
            <a:rPr lang="en-US" sz="2000" kern="1200" dirty="0" err="1"/>
            <a:t>là</a:t>
          </a:r>
          <a:r>
            <a:rPr lang="en-US" sz="2000" kern="1200" dirty="0"/>
            <a:t> </a:t>
          </a:r>
          <a:r>
            <a:rPr lang="en-US" sz="20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$limit * ($_GET['page'] - 1);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 rot="-5400000">
        <a:off x="1209291" y="56548"/>
        <a:ext cx="6355892" cy="1013281"/>
      </dsp:txXfrm>
    </dsp:sp>
    <dsp:sp modelId="{63C44016-E77B-BD49-8727-5BBAA0F38143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</a:t>
          </a:r>
        </a:p>
      </dsp:txBody>
      <dsp:txXfrm rot="-5400000">
        <a:off x="2" y="2141166"/>
        <a:ext cx="1209291" cy="518268"/>
      </dsp:txXfrm>
    </dsp:sp>
    <dsp:sp modelId="{87713311-7DCD-DD48-A268-2B56258D1065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Lấy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lượng</a:t>
          </a:r>
          <a:r>
            <a:rPr lang="en-US" sz="2000" kern="1200" dirty="0"/>
            <a:t> records </a:t>
          </a:r>
          <a:r>
            <a:rPr lang="en-US" sz="2000" kern="1200" dirty="0" err="1"/>
            <a:t>trên</a:t>
          </a:r>
          <a:r>
            <a:rPr lang="en-US" sz="2000" kern="1200" dirty="0"/>
            <a:t> database</a:t>
          </a:r>
        </a:p>
      </dsp:txBody>
      <dsp:txXfrm rot="-5400000">
        <a:off x="1209291" y="1591336"/>
        <a:ext cx="6355892" cy="1013281"/>
      </dsp:txXfrm>
    </dsp:sp>
    <dsp:sp modelId="{D2413387-416E-E140-AD51-0EBDBCD2EEEE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</a:t>
          </a:r>
        </a:p>
      </dsp:txBody>
      <dsp:txXfrm rot="-5400000">
        <a:off x="2" y="3675954"/>
        <a:ext cx="1209291" cy="518268"/>
      </dsp:txXfrm>
    </dsp:sp>
    <dsp:sp modelId="{BC8410D6-049E-6C43-8D54-5F332512FF29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Tính</a:t>
          </a:r>
          <a:r>
            <a:rPr lang="en-US" sz="2000" kern="1200" dirty="0"/>
            <a:t> </a:t>
          </a:r>
          <a:r>
            <a:rPr lang="en-US" sz="2000" kern="1200" dirty="0" err="1"/>
            <a:t>tổng</a:t>
          </a:r>
          <a:r>
            <a:rPr lang="en-US" sz="2000" kern="1200" dirty="0"/>
            <a:t> </a:t>
          </a:r>
          <a:r>
            <a:rPr lang="en-US" sz="2000" kern="1200" dirty="0" err="1"/>
            <a:t>số</a:t>
          </a:r>
          <a:r>
            <a:rPr lang="en-US" sz="2000" kern="1200" dirty="0"/>
            <a:t> </a:t>
          </a:r>
          <a:r>
            <a:rPr lang="en-US" sz="2000" kern="1200" dirty="0" err="1"/>
            <a:t>trang</a:t>
          </a:r>
          <a:r>
            <a:rPr lang="en-US" sz="2000" kern="1200" dirty="0"/>
            <a:t> = 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$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allRecords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/ $</a:t>
          </a:r>
          <a:r>
            <a:rPr lang="en-US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recordsPerPage</a:t>
          </a:r>
          <a:r>
            <a:rPr lang="en-US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</a:p>
      </dsp:txBody>
      <dsp:txXfrm rot="-5400000">
        <a:off x="1209291" y="3126124"/>
        <a:ext cx="6355892" cy="10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3/19/21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85BD-470C-EB46-9DFA-2C6216A9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</a:t>
            </a:r>
            <a:r>
              <a:rPr lang="en-US" dirty="0" err="1"/>
              <a:t>Phần</a:t>
            </a:r>
            <a:r>
              <a:rPr lang="en-US" dirty="0"/>
              <a:t> code)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5CE5EF-30A7-0C4D-AD0C-6B4C0870D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32242"/>
            <a:ext cx="9144000" cy="28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4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B9FA-0317-EA41-A068-8710919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hidden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F6B0-58BC-C54F-B5D6-854BA226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form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queryString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search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QUAY VỀ TRANG ĐẦU TIÊN)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hidden field </a:t>
            </a:r>
            <a:r>
              <a:rPr lang="en-US" dirty="0" err="1"/>
              <a:t>và</a:t>
            </a:r>
            <a:r>
              <a:rPr lang="en-US" dirty="0"/>
              <a:t> method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là</a:t>
            </a:r>
            <a:r>
              <a:rPr lang="en-US" dirty="0"/>
              <a:t> GET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54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E3EA-C406-E641-9137-B12AC411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919EB-6144-FB40-83EF-8229F14A3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19400"/>
            <a:ext cx="7890509" cy="19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ADF5-D3B8-E34B-8108-FDE92665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4F1F-7CB7-5D49-AFB5-4BE7FE33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8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DAB8-895A-4944-A432-660A5546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1BA6-6C89-3041-BCE9-88622063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pagination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data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nặng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trang</a:t>
            </a: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1B4A9-03B5-1C49-BB68-CAD38434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5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BE4D-4733-2D41-BCF0-6B2F47AD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pagination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83F6A5-21DD-974F-89EA-80FD0A039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937385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40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21F-455D-EA49-A7DE-A4319944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AFDFB5-2BFE-F84D-A50A-7BE5FDF0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89" y="1295400"/>
            <a:ext cx="694442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3C13-32F0-AD43-8621-47E1720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80F959-2B93-A84D-881F-2427E632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3" y="1600200"/>
            <a:ext cx="736821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2FB5-80DA-4344-A815-5C74E16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pagination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8D9F-22C6-044A-8A1B-F42E711F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$_GET[‘page’] </a:t>
            </a:r>
            <a:r>
              <a:rPr lang="en-US" dirty="0"/>
              <a:t>=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‘active’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$_GET[‘page’]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–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–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1 active </a:t>
            </a:r>
            <a:r>
              <a:rPr lang="en-US" dirty="0" err="1"/>
              <a:t>luôn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753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6D1B-6A22-FF4B-85E4-3C4C34E4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AD8249-1C32-6747-B947-3B3B6FFBD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133600"/>
            <a:ext cx="8153400" cy="29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2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8FC7-32A8-DE48-90AB-7572A1AC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Thanh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1D4D-7089-8C43-A08B-DC379DBF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Trên</a:t>
            </a:r>
            <a:r>
              <a:rPr lang="en-US" dirty="0"/>
              <a:t> URL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querystring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(page </a:t>
            </a:r>
            <a:r>
              <a:rPr lang="en-US" dirty="0" err="1"/>
              <a:t>và</a:t>
            </a:r>
            <a:r>
              <a:rPr lang="en-US" dirty="0"/>
              <a:t> search).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2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page </a:t>
            </a:r>
            <a:r>
              <a:rPr lang="en-US" dirty="0" err="1"/>
              <a:t>và</a:t>
            </a:r>
            <a:r>
              <a:rPr lang="en-US" dirty="0"/>
              <a:t> 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FC3BA-EBC4-0848-B87D-47F5F6DA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00200"/>
            <a:ext cx="7137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9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3213</TotalTime>
  <Words>257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Adjacency</vt:lpstr>
      <vt:lpstr>Khóa đào tạo Lập trình Web sử dụng PHP</vt:lpstr>
      <vt:lpstr>Table of contents</vt:lpstr>
      <vt:lpstr>Pagination</vt:lpstr>
      <vt:lpstr>Hướng xử lí pagination</vt:lpstr>
      <vt:lpstr>Code demo</vt:lpstr>
      <vt:lpstr>Code demo (2)</vt:lpstr>
      <vt:lpstr>Cách đặt trang pagination active</vt:lpstr>
      <vt:lpstr>Demo</vt:lpstr>
      <vt:lpstr>Thanh phân trang</vt:lpstr>
      <vt:lpstr>Thanh phân trang (Phần code)</vt:lpstr>
      <vt:lpstr>Xử lí form với hidden fields</vt:lpstr>
      <vt:lpstr>Form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431</cp:revision>
  <dcterms:created xsi:type="dcterms:W3CDTF">2014-12-22T07:12:12Z</dcterms:created>
  <dcterms:modified xsi:type="dcterms:W3CDTF">2021-03-19T09:51:59Z</dcterms:modified>
</cp:coreProperties>
</file>