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76" r:id="rId6"/>
    <p:sldId id="273" r:id="rId7"/>
    <p:sldId id="259" r:id="rId8"/>
    <p:sldId id="309" r:id="rId9"/>
    <p:sldId id="260" r:id="rId10"/>
    <p:sldId id="261" r:id="rId11"/>
    <p:sldId id="310" r:id="rId12"/>
    <p:sldId id="262" r:id="rId13"/>
    <p:sldId id="263" r:id="rId14"/>
    <p:sldId id="318" r:id="rId15"/>
    <p:sldId id="311" r:id="rId16"/>
    <p:sldId id="320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3993" autoAdjust="0"/>
  </p:normalViewPr>
  <p:slideViewPr>
    <p:cSldViewPr>
      <p:cViewPr varScale="1">
        <p:scale>
          <a:sx n="126" d="100"/>
          <a:sy n="126" d="100"/>
        </p:scale>
        <p:origin x="23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4CD82-A814-4C0D-84EE-9CBD84A7E23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F0295-69CD-4706-BCC4-57F16C966F37}">
      <dgm:prSet phldrT="[Text]"/>
      <dgm:spPr/>
      <dgm:t>
        <a:bodyPr/>
        <a:lstStyle/>
        <a:p>
          <a:r>
            <a:rPr lang="en-US" dirty="0"/>
            <a:t>Page A</a:t>
          </a:r>
        </a:p>
      </dgm:t>
    </dgm:pt>
    <dgm:pt modelId="{475E0A5C-0CE0-41B0-B9E8-1178CDB7FDA7}" type="parTrans" cxnId="{1D01DC21-7383-4999-B0DC-4ED97ED1E381}">
      <dgm:prSet/>
      <dgm:spPr/>
      <dgm:t>
        <a:bodyPr/>
        <a:lstStyle/>
        <a:p>
          <a:endParaRPr lang="en-US"/>
        </a:p>
      </dgm:t>
    </dgm:pt>
    <dgm:pt modelId="{01AF56CA-1DB1-4BC9-BE14-CCBCE9C62450}" type="sibTrans" cxnId="{1D01DC21-7383-4999-B0DC-4ED97ED1E381}">
      <dgm:prSet/>
      <dgm:spPr/>
      <dgm:t>
        <a:bodyPr/>
        <a:lstStyle/>
        <a:p>
          <a:endParaRPr lang="en-US"/>
        </a:p>
      </dgm:t>
    </dgm:pt>
    <dgm:pt modelId="{44A96F9E-44FD-446F-B1F1-234ED771FD22}">
      <dgm:prSet phldrT="[Text]"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tag form</a:t>
          </a:r>
        </a:p>
      </dgm:t>
    </dgm:pt>
    <dgm:pt modelId="{281FE2CB-00FF-44DA-8B72-16FBB106B5EA}" type="parTrans" cxnId="{CF84462E-5646-4428-AABE-01E906BFC159}">
      <dgm:prSet/>
      <dgm:spPr/>
      <dgm:t>
        <a:bodyPr/>
        <a:lstStyle/>
        <a:p>
          <a:endParaRPr lang="en-US"/>
        </a:p>
      </dgm:t>
    </dgm:pt>
    <dgm:pt modelId="{9F2EE7FB-E5ED-4C56-97E3-7F21EA9CDDBA}" type="sibTrans" cxnId="{CF84462E-5646-4428-AABE-01E906BFC159}">
      <dgm:prSet/>
      <dgm:spPr/>
      <dgm:t>
        <a:bodyPr/>
        <a:lstStyle/>
        <a:p>
          <a:endParaRPr lang="en-US"/>
        </a:p>
      </dgm:t>
    </dgm:pt>
    <dgm:pt modelId="{E7912114-4F2C-4D61-8D7F-0A411E5F1654}">
      <dgm:prSet phldrT="[Text]"/>
      <dgm:spPr/>
      <dgm:t>
        <a:bodyPr/>
        <a:lstStyle/>
        <a:p>
          <a:r>
            <a:rPr lang="en-US" dirty="0"/>
            <a:t>Page B</a:t>
          </a:r>
        </a:p>
      </dgm:t>
    </dgm:pt>
    <dgm:pt modelId="{9F396CD9-1AFE-48F2-8A94-838EC41C55EB}" type="parTrans" cxnId="{B8A1D998-6589-4D25-9F97-DCC8F7D44B82}">
      <dgm:prSet/>
      <dgm:spPr/>
      <dgm:t>
        <a:bodyPr/>
        <a:lstStyle/>
        <a:p>
          <a:endParaRPr lang="en-US"/>
        </a:p>
      </dgm:t>
    </dgm:pt>
    <dgm:pt modelId="{977FCEEC-17B2-4FE9-A3D7-10873499E3E8}" type="sibTrans" cxnId="{B8A1D998-6589-4D25-9F97-DCC8F7D44B82}">
      <dgm:prSet/>
      <dgm:spPr/>
      <dgm:t>
        <a:bodyPr/>
        <a:lstStyle/>
        <a:p>
          <a:endParaRPr lang="en-US"/>
        </a:p>
      </dgm:t>
    </dgm:pt>
    <dgm:pt modelId="{73A67383-571A-4BF8-A04E-97BC9BA142F2}">
      <dgm:prSet phldrT="[Text]"/>
      <dgm:spPr/>
      <dgm:t>
        <a:bodyPr/>
        <a:lstStyle/>
        <a:p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trực</a:t>
          </a:r>
          <a:r>
            <a:rPr lang="en-US" dirty="0"/>
            <a:t> </a:t>
          </a:r>
          <a:r>
            <a:rPr lang="en-US" dirty="0" err="1"/>
            <a:t>tiếp</a:t>
          </a:r>
          <a:r>
            <a:rPr lang="en-US" dirty="0"/>
            <a:t> qua 2 </a:t>
          </a:r>
          <a:r>
            <a:rPr lang="en-US" dirty="0" err="1"/>
            <a:t>biến</a:t>
          </a:r>
          <a:r>
            <a:rPr lang="en-US" dirty="0"/>
            <a:t> POST, GET,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Hidden</a:t>
          </a:r>
        </a:p>
      </dgm:t>
    </dgm:pt>
    <dgm:pt modelId="{890770AF-2E52-4BFF-BD52-7B5BD927B3E6}" type="parTrans" cxnId="{CAC7A471-E951-4F45-8B18-34BF5E121C8B}">
      <dgm:prSet/>
      <dgm:spPr/>
      <dgm:t>
        <a:bodyPr/>
        <a:lstStyle/>
        <a:p>
          <a:endParaRPr lang="en-US"/>
        </a:p>
      </dgm:t>
    </dgm:pt>
    <dgm:pt modelId="{79D711B5-B348-4768-9554-8DE2EF84A8A9}" type="sibTrans" cxnId="{CAC7A471-E951-4F45-8B18-34BF5E121C8B}">
      <dgm:prSet/>
      <dgm:spPr/>
      <dgm:t>
        <a:bodyPr/>
        <a:lstStyle/>
        <a:p>
          <a:endParaRPr lang="en-US"/>
        </a:p>
      </dgm:t>
    </dgm:pt>
    <dgm:pt modelId="{89B33260-65F7-49E4-B88A-0975C6882699}">
      <dgm:prSet phldrT="[Text]"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thẻ</a:t>
          </a:r>
          <a:r>
            <a:rPr lang="en-US" dirty="0"/>
            <a:t> form</a:t>
          </a:r>
        </a:p>
      </dgm:t>
    </dgm:pt>
    <dgm:pt modelId="{0BD5A820-3F7D-4BC6-87A7-82EB6039442B}" type="parTrans" cxnId="{1090C8A9-C772-4085-B565-F54FF1A6B3BD}">
      <dgm:prSet/>
      <dgm:spPr/>
      <dgm:t>
        <a:bodyPr/>
        <a:lstStyle/>
        <a:p>
          <a:endParaRPr lang="en-US"/>
        </a:p>
      </dgm:t>
    </dgm:pt>
    <dgm:pt modelId="{DC6FB08A-9116-4155-8DA1-AC589E81C5B9}" type="sibTrans" cxnId="{1090C8A9-C772-4085-B565-F54FF1A6B3BD}">
      <dgm:prSet/>
      <dgm:spPr/>
      <dgm:t>
        <a:bodyPr/>
        <a:lstStyle/>
        <a:p>
          <a:endParaRPr lang="en-US"/>
        </a:p>
      </dgm:t>
    </dgm:pt>
    <dgm:pt modelId="{8EF74869-A10F-4BB4-A007-4A3EAD86808D}">
      <dgm:prSet phldrT="[Text]"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Page B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thuộc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“action” </a:t>
          </a:r>
          <a:r>
            <a:rPr lang="en-US" dirty="0" err="1"/>
            <a:t>của</a:t>
          </a:r>
          <a:r>
            <a:rPr lang="en-US" dirty="0"/>
            <a:t> tag form</a:t>
          </a:r>
        </a:p>
      </dgm:t>
    </dgm:pt>
    <dgm:pt modelId="{BC587609-377A-4DF9-B631-99989A45D00F}" type="parTrans" cxnId="{A47FD43A-E35C-4F6D-B663-926EC59C1C8E}">
      <dgm:prSet/>
      <dgm:spPr/>
      <dgm:t>
        <a:bodyPr/>
        <a:lstStyle/>
        <a:p>
          <a:endParaRPr lang="en-US"/>
        </a:p>
      </dgm:t>
    </dgm:pt>
    <dgm:pt modelId="{ADAB8CE4-3163-4B37-92E7-D1C5C3957D66}" type="sibTrans" cxnId="{A47FD43A-E35C-4F6D-B663-926EC59C1C8E}">
      <dgm:prSet/>
      <dgm:spPr/>
      <dgm:t>
        <a:bodyPr/>
        <a:lstStyle/>
        <a:p>
          <a:endParaRPr lang="en-US"/>
        </a:p>
      </dgm:t>
    </dgm:pt>
    <dgm:pt modelId="{939EDC9E-7B02-4FCD-BD8F-8D053A2C021E}">
      <dgm:prSet phldrT="[Text]"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nút</a:t>
          </a:r>
          <a:r>
            <a:rPr lang="en-US" dirty="0"/>
            <a:t> Submit</a:t>
          </a:r>
        </a:p>
      </dgm:t>
    </dgm:pt>
    <dgm:pt modelId="{6ECD41A5-5ACB-4E6C-A62E-A19770466A81}" type="parTrans" cxnId="{D0C43571-425A-4D36-8207-A31708172E38}">
      <dgm:prSet/>
      <dgm:spPr/>
      <dgm:t>
        <a:bodyPr/>
        <a:lstStyle/>
        <a:p>
          <a:endParaRPr lang="en-US"/>
        </a:p>
      </dgm:t>
    </dgm:pt>
    <dgm:pt modelId="{AA1C4865-E8C3-4022-8B55-9DB1DE9CF240}" type="sibTrans" cxnId="{D0C43571-425A-4D36-8207-A31708172E38}">
      <dgm:prSet/>
      <dgm:spPr/>
      <dgm:t>
        <a:bodyPr/>
        <a:lstStyle/>
        <a:p>
          <a:endParaRPr lang="en-US"/>
        </a:p>
      </dgm:t>
    </dgm:pt>
    <dgm:pt modelId="{288BAB49-8A99-4B7E-9409-8BEF4AF5ED6E}">
      <dgm:prSet phldrT="[Text]"/>
      <dgm:spPr/>
      <dgm:t>
        <a:bodyPr/>
        <a:lstStyle/>
        <a:p>
          <a:r>
            <a:rPr lang="en-US" dirty="0" err="1"/>
            <a:t>Hoặc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gián</a:t>
          </a:r>
          <a:r>
            <a:rPr lang="en-US" dirty="0"/>
            <a:t> </a:t>
          </a:r>
          <a:r>
            <a:rPr lang="en-US" dirty="0" err="1"/>
            <a:t>tiếp</a:t>
          </a:r>
          <a:r>
            <a:rPr lang="en-US" dirty="0"/>
            <a:t> qua SESSION </a:t>
          </a:r>
          <a:r>
            <a:rPr lang="en-US" dirty="0" err="1"/>
            <a:t>hoặc</a:t>
          </a:r>
          <a:r>
            <a:rPr lang="en-US" dirty="0"/>
            <a:t> COOKIE</a:t>
          </a:r>
        </a:p>
      </dgm:t>
    </dgm:pt>
    <dgm:pt modelId="{2CA3E28C-3438-4BF9-922C-53BA755D7F38}" type="parTrans" cxnId="{602F1087-A4F3-442A-A6D0-C64CE3BAA8B6}">
      <dgm:prSet/>
      <dgm:spPr/>
    </dgm:pt>
    <dgm:pt modelId="{CBCA8420-C018-403D-8529-7167E3C27A52}" type="sibTrans" cxnId="{602F1087-A4F3-442A-A6D0-C64CE3BAA8B6}">
      <dgm:prSet/>
      <dgm:spPr/>
    </dgm:pt>
    <dgm:pt modelId="{C4A24088-EBD2-4FBC-9587-536BA86B016D}" type="pres">
      <dgm:prSet presAssocID="{51A4CD82-A814-4C0D-84EE-9CBD84A7E23F}" presName="linearFlow" presStyleCnt="0">
        <dgm:presLayoutVars>
          <dgm:dir/>
          <dgm:animLvl val="lvl"/>
          <dgm:resizeHandles val="exact"/>
        </dgm:presLayoutVars>
      </dgm:prSet>
      <dgm:spPr/>
    </dgm:pt>
    <dgm:pt modelId="{9051FF1C-5248-400C-946C-667E52D292DF}" type="pres">
      <dgm:prSet presAssocID="{EA1F0295-69CD-4706-BCC4-57F16C966F37}" presName="composite" presStyleCnt="0"/>
      <dgm:spPr/>
    </dgm:pt>
    <dgm:pt modelId="{E8018DA7-069C-45F3-A97F-56BDA3AB44E1}" type="pres">
      <dgm:prSet presAssocID="{EA1F0295-69CD-4706-BCC4-57F16C966F3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780EBEC-AA87-4EE6-9A13-30722AFB4BCD}" type="pres">
      <dgm:prSet presAssocID="{EA1F0295-69CD-4706-BCC4-57F16C966F37}" presName="parSh" presStyleLbl="node1" presStyleIdx="0" presStyleCnt="2"/>
      <dgm:spPr/>
    </dgm:pt>
    <dgm:pt modelId="{AC03D42A-DDD5-434B-98C8-27AF1C37028E}" type="pres">
      <dgm:prSet presAssocID="{EA1F0295-69CD-4706-BCC4-57F16C966F37}" presName="desTx" presStyleLbl="fgAcc1" presStyleIdx="0" presStyleCnt="2">
        <dgm:presLayoutVars>
          <dgm:bulletEnabled val="1"/>
        </dgm:presLayoutVars>
      </dgm:prSet>
      <dgm:spPr/>
    </dgm:pt>
    <dgm:pt modelId="{D9D6548B-9267-4FD4-BC74-E979785C64EE}" type="pres">
      <dgm:prSet presAssocID="{01AF56CA-1DB1-4BC9-BE14-CCBCE9C62450}" presName="sibTrans" presStyleLbl="sibTrans2D1" presStyleIdx="0" presStyleCnt="1"/>
      <dgm:spPr/>
    </dgm:pt>
    <dgm:pt modelId="{A20C5724-B696-4686-9A68-788AE8293ACD}" type="pres">
      <dgm:prSet presAssocID="{01AF56CA-1DB1-4BC9-BE14-CCBCE9C62450}" presName="connTx" presStyleLbl="sibTrans2D1" presStyleIdx="0" presStyleCnt="1"/>
      <dgm:spPr/>
    </dgm:pt>
    <dgm:pt modelId="{6F48761B-E52F-4A8D-8678-DEBA7F17DA02}" type="pres">
      <dgm:prSet presAssocID="{E7912114-4F2C-4D61-8D7F-0A411E5F1654}" presName="composite" presStyleCnt="0"/>
      <dgm:spPr/>
    </dgm:pt>
    <dgm:pt modelId="{A81CD9F9-0089-48F5-91F8-C3C5D3371F31}" type="pres">
      <dgm:prSet presAssocID="{E7912114-4F2C-4D61-8D7F-0A411E5F1654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D7340E3-DE0E-4343-A7B3-A4FBE7FF86BC}" type="pres">
      <dgm:prSet presAssocID="{E7912114-4F2C-4D61-8D7F-0A411E5F1654}" presName="parSh" presStyleLbl="node1" presStyleIdx="1" presStyleCnt="2"/>
      <dgm:spPr/>
    </dgm:pt>
    <dgm:pt modelId="{CE7AA1EF-800A-479F-A050-6EC8DB5CAABE}" type="pres">
      <dgm:prSet presAssocID="{E7912114-4F2C-4D61-8D7F-0A411E5F1654}" presName="desTx" presStyleLbl="fgAcc1" presStyleIdx="1" presStyleCnt="2">
        <dgm:presLayoutVars>
          <dgm:bulletEnabled val="1"/>
        </dgm:presLayoutVars>
      </dgm:prSet>
      <dgm:spPr/>
    </dgm:pt>
  </dgm:ptLst>
  <dgm:cxnLst>
    <dgm:cxn modelId="{7667F212-C760-4FCF-8669-51BE9BB66DC9}" type="presOf" srcId="{44A96F9E-44FD-446F-B1F1-234ED771FD22}" destId="{AC03D42A-DDD5-434B-98C8-27AF1C37028E}" srcOrd="0" destOrd="0" presId="urn:microsoft.com/office/officeart/2005/8/layout/process3"/>
    <dgm:cxn modelId="{1D01DC21-7383-4999-B0DC-4ED97ED1E381}" srcId="{51A4CD82-A814-4C0D-84EE-9CBD84A7E23F}" destId="{EA1F0295-69CD-4706-BCC4-57F16C966F37}" srcOrd="0" destOrd="0" parTransId="{475E0A5C-0CE0-41B0-B9E8-1178CDB7FDA7}" sibTransId="{01AF56CA-1DB1-4BC9-BE14-CCBCE9C62450}"/>
    <dgm:cxn modelId="{16BCCB26-6CC7-4CA8-91EE-710B3B5C6B8F}" type="presOf" srcId="{01AF56CA-1DB1-4BC9-BE14-CCBCE9C62450}" destId="{A20C5724-B696-4686-9A68-788AE8293ACD}" srcOrd="1" destOrd="0" presId="urn:microsoft.com/office/officeart/2005/8/layout/process3"/>
    <dgm:cxn modelId="{B187002C-2D50-4546-A167-C57E5686A7A9}" type="presOf" srcId="{288BAB49-8A99-4B7E-9409-8BEF4AF5ED6E}" destId="{CE7AA1EF-800A-479F-A050-6EC8DB5CAABE}" srcOrd="0" destOrd="1" presId="urn:microsoft.com/office/officeart/2005/8/layout/process3"/>
    <dgm:cxn modelId="{CF84462E-5646-4428-AABE-01E906BFC159}" srcId="{EA1F0295-69CD-4706-BCC4-57F16C966F37}" destId="{44A96F9E-44FD-446F-B1F1-234ED771FD22}" srcOrd="0" destOrd="0" parTransId="{281FE2CB-00FF-44DA-8B72-16FBB106B5EA}" sibTransId="{9F2EE7FB-E5ED-4C56-97E3-7F21EA9CDDBA}"/>
    <dgm:cxn modelId="{A47FD43A-E35C-4F6D-B663-926EC59C1C8E}" srcId="{EA1F0295-69CD-4706-BCC4-57F16C966F37}" destId="{8EF74869-A10F-4BB4-A007-4A3EAD86808D}" srcOrd="2" destOrd="0" parTransId="{BC587609-377A-4DF9-B631-99989A45D00F}" sibTransId="{ADAB8CE4-3163-4B37-92E7-D1C5C3957D66}"/>
    <dgm:cxn modelId="{F25B1742-7F4F-4C81-9A0A-8164BEFD2ECB}" type="presOf" srcId="{8EF74869-A10F-4BB4-A007-4A3EAD86808D}" destId="{AC03D42A-DDD5-434B-98C8-27AF1C37028E}" srcOrd="0" destOrd="2" presId="urn:microsoft.com/office/officeart/2005/8/layout/process3"/>
    <dgm:cxn modelId="{C9A66642-65E1-4A70-B8DC-1EBF4D83DCE9}" type="presOf" srcId="{EA1F0295-69CD-4706-BCC4-57F16C966F37}" destId="{E8018DA7-069C-45F3-A97F-56BDA3AB44E1}" srcOrd="0" destOrd="0" presId="urn:microsoft.com/office/officeart/2005/8/layout/process3"/>
    <dgm:cxn modelId="{9A3DCD70-503A-424F-926A-E4A84765A794}" type="presOf" srcId="{EA1F0295-69CD-4706-BCC4-57F16C966F37}" destId="{A780EBEC-AA87-4EE6-9A13-30722AFB4BCD}" srcOrd="1" destOrd="0" presId="urn:microsoft.com/office/officeart/2005/8/layout/process3"/>
    <dgm:cxn modelId="{D0C43571-425A-4D36-8207-A31708172E38}" srcId="{EA1F0295-69CD-4706-BCC4-57F16C966F37}" destId="{939EDC9E-7B02-4FCD-BD8F-8D053A2C021E}" srcOrd="3" destOrd="0" parTransId="{6ECD41A5-5ACB-4E6C-A62E-A19770466A81}" sibTransId="{AA1C4865-E8C3-4022-8B55-9DB1DE9CF240}"/>
    <dgm:cxn modelId="{CAC7A471-E951-4F45-8B18-34BF5E121C8B}" srcId="{E7912114-4F2C-4D61-8D7F-0A411E5F1654}" destId="{73A67383-571A-4BF8-A04E-97BC9BA142F2}" srcOrd="0" destOrd="0" parTransId="{890770AF-2E52-4BFF-BD52-7B5BD927B3E6}" sibTransId="{79D711B5-B348-4768-9554-8DE2EF84A8A9}"/>
    <dgm:cxn modelId="{86F2E576-7569-4CB9-B3BC-84496A15DAFA}" type="presOf" srcId="{E7912114-4F2C-4D61-8D7F-0A411E5F1654}" destId="{ED7340E3-DE0E-4343-A7B3-A4FBE7FF86BC}" srcOrd="1" destOrd="0" presId="urn:microsoft.com/office/officeart/2005/8/layout/process3"/>
    <dgm:cxn modelId="{602F1087-A4F3-442A-A6D0-C64CE3BAA8B6}" srcId="{E7912114-4F2C-4D61-8D7F-0A411E5F1654}" destId="{288BAB49-8A99-4B7E-9409-8BEF4AF5ED6E}" srcOrd="1" destOrd="0" parTransId="{2CA3E28C-3438-4BF9-922C-53BA755D7F38}" sibTransId="{CBCA8420-C018-403D-8529-7167E3C27A52}"/>
    <dgm:cxn modelId="{B8A1D998-6589-4D25-9F97-DCC8F7D44B82}" srcId="{51A4CD82-A814-4C0D-84EE-9CBD84A7E23F}" destId="{E7912114-4F2C-4D61-8D7F-0A411E5F1654}" srcOrd="1" destOrd="0" parTransId="{9F396CD9-1AFE-48F2-8A94-838EC41C55EB}" sibTransId="{977FCEEC-17B2-4FE9-A3D7-10873499E3E8}"/>
    <dgm:cxn modelId="{1090C8A9-C772-4085-B565-F54FF1A6B3BD}" srcId="{EA1F0295-69CD-4706-BCC4-57F16C966F37}" destId="{89B33260-65F7-49E4-B88A-0975C6882699}" srcOrd="1" destOrd="0" parTransId="{0BD5A820-3F7D-4BC6-87A7-82EB6039442B}" sibTransId="{DC6FB08A-9116-4155-8DA1-AC589E81C5B9}"/>
    <dgm:cxn modelId="{529075BF-02CB-48CD-B4D2-01C52C490C73}" type="presOf" srcId="{73A67383-571A-4BF8-A04E-97BC9BA142F2}" destId="{CE7AA1EF-800A-479F-A050-6EC8DB5CAABE}" srcOrd="0" destOrd="0" presId="urn:microsoft.com/office/officeart/2005/8/layout/process3"/>
    <dgm:cxn modelId="{0F6185C4-AD52-48C3-9DAC-208FA6ACC916}" type="presOf" srcId="{E7912114-4F2C-4D61-8D7F-0A411E5F1654}" destId="{A81CD9F9-0089-48F5-91F8-C3C5D3371F31}" srcOrd="0" destOrd="0" presId="urn:microsoft.com/office/officeart/2005/8/layout/process3"/>
    <dgm:cxn modelId="{839EE3CA-123D-4B71-AE20-9A2F9E9A76CD}" type="presOf" srcId="{01AF56CA-1DB1-4BC9-BE14-CCBCE9C62450}" destId="{D9D6548B-9267-4FD4-BC74-E979785C64EE}" srcOrd="0" destOrd="0" presId="urn:microsoft.com/office/officeart/2005/8/layout/process3"/>
    <dgm:cxn modelId="{6B9294DF-5473-4FD2-BF2F-5703F9C038C5}" type="presOf" srcId="{89B33260-65F7-49E4-B88A-0975C6882699}" destId="{AC03D42A-DDD5-434B-98C8-27AF1C37028E}" srcOrd="0" destOrd="1" presId="urn:microsoft.com/office/officeart/2005/8/layout/process3"/>
    <dgm:cxn modelId="{AA68C5E7-C8E3-4B73-BC0D-215D7FBF2DF7}" type="presOf" srcId="{51A4CD82-A814-4C0D-84EE-9CBD84A7E23F}" destId="{C4A24088-EBD2-4FBC-9587-536BA86B016D}" srcOrd="0" destOrd="0" presId="urn:microsoft.com/office/officeart/2005/8/layout/process3"/>
    <dgm:cxn modelId="{97174CEC-1BD6-43B9-A73C-B372A56B4941}" type="presOf" srcId="{939EDC9E-7B02-4FCD-BD8F-8D053A2C021E}" destId="{AC03D42A-DDD5-434B-98C8-27AF1C37028E}" srcOrd="0" destOrd="3" presId="urn:microsoft.com/office/officeart/2005/8/layout/process3"/>
    <dgm:cxn modelId="{FAB30040-1252-45CA-941C-9EC8221D60DE}" type="presParOf" srcId="{C4A24088-EBD2-4FBC-9587-536BA86B016D}" destId="{9051FF1C-5248-400C-946C-667E52D292DF}" srcOrd="0" destOrd="0" presId="urn:microsoft.com/office/officeart/2005/8/layout/process3"/>
    <dgm:cxn modelId="{D3B5C71A-D35A-4F61-93F1-723F3D86FBC3}" type="presParOf" srcId="{9051FF1C-5248-400C-946C-667E52D292DF}" destId="{E8018DA7-069C-45F3-A97F-56BDA3AB44E1}" srcOrd="0" destOrd="0" presId="urn:microsoft.com/office/officeart/2005/8/layout/process3"/>
    <dgm:cxn modelId="{74406A24-BEAF-4EC5-8B26-EAEF917423A6}" type="presParOf" srcId="{9051FF1C-5248-400C-946C-667E52D292DF}" destId="{A780EBEC-AA87-4EE6-9A13-30722AFB4BCD}" srcOrd="1" destOrd="0" presId="urn:microsoft.com/office/officeart/2005/8/layout/process3"/>
    <dgm:cxn modelId="{9A209CA2-8CA4-4E92-9720-6F010CBC3490}" type="presParOf" srcId="{9051FF1C-5248-400C-946C-667E52D292DF}" destId="{AC03D42A-DDD5-434B-98C8-27AF1C37028E}" srcOrd="2" destOrd="0" presId="urn:microsoft.com/office/officeart/2005/8/layout/process3"/>
    <dgm:cxn modelId="{2180BB4A-6FF5-4FFE-B4E4-798D931C4BB5}" type="presParOf" srcId="{C4A24088-EBD2-4FBC-9587-536BA86B016D}" destId="{D9D6548B-9267-4FD4-BC74-E979785C64EE}" srcOrd="1" destOrd="0" presId="urn:microsoft.com/office/officeart/2005/8/layout/process3"/>
    <dgm:cxn modelId="{C815F0B8-FA29-400D-A075-BD9C3153772F}" type="presParOf" srcId="{D9D6548B-9267-4FD4-BC74-E979785C64EE}" destId="{A20C5724-B696-4686-9A68-788AE8293ACD}" srcOrd="0" destOrd="0" presId="urn:microsoft.com/office/officeart/2005/8/layout/process3"/>
    <dgm:cxn modelId="{EF25E77F-DCDF-49E2-A94B-98A83EB2C884}" type="presParOf" srcId="{C4A24088-EBD2-4FBC-9587-536BA86B016D}" destId="{6F48761B-E52F-4A8D-8678-DEBA7F17DA02}" srcOrd="2" destOrd="0" presId="urn:microsoft.com/office/officeart/2005/8/layout/process3"/>
    <dgm:cxn modelId="{03EA3EB1-1609-44AE-9455-8963017530E5}" type="presParOf" srcId="{6F48761B-E52F-4A8D-8678-DEBA7F17DA02}" destId="{A81CD9F9-0089-48F5-91F8-C3C5D3371F31}" srcOrd="0" destOrd="0" presId="urn:microsoft.com/office/officeart/2005/8/layout/process3"/>
    <dgm:cxn modelId="{5838FD01-21ED-4B94-BBEF-DC966F9B63A2}" type="presParOf" srcId="{6F48761B-E52F-4A8D-8678-DEBA7F17DA02}" destId="{ED7340E3-DE0E-4343-A7B3-A4FBE7FF86BC}" srcOrd="1" destOrd="0" presId="urn:microsoft.com/office/officeart/2005/8/layout/process3"/>
    <dgm:cxn modelId="{1A04CF65-F153-4B21-B690-026112841750}" type="presParOf" srcId="{6F48761B-E52F-4A8D-8678-DEBA7F17DA02}" destId="{CE7AA1EF-800A-479F-A050-6EC8DB5CAAB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EBEC-AA87-4EE6-9A13-30722AFB4BCD}">
      <dsp:nvSpPr>
        <dsp:cNvPr id="0" name=""/>
        <dsp:cNvSpPr/>
      </dsp:nvSpPr>
      <dsp:spPr>
        <a:xfrm>
          <a:off x="3344" y="159999"/>
          <a:ext cx="287083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Page A</a:t>
          </a:r>
        </a:p>
      </dsp:txBody>
      <dsp:txXfrm>
        <a:off x="3344" y="159999"/>
        <a:ext cx="2870837" cy="576000"/>
      </dsp:txXfrm>
    </dsp:sp>
    <dsp:sp modelId="{AC03D42A-DDD5-434B-98C8-27AF1C37028E}">
      <dsp:nvSpPr>
        <dsp:cNvPr id="0" name=""/>
        <dsp:cNvSpPr/>
      </dsp:nvSpPr>
      <dsp:spPr>
        <a:xfrm>
          <a:off x="591347" y="735999"/>
          <a:ext cx="2870837" cy="316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Khai</a:t>
          </a:r>
          <a:r>
            <a:rPr lang="en-US" sz="2000" kern="1200" dirty="0"/>
            <a:t> </a:t>
          </a:r>
          <a:r>
            <a:rPr lang="en-US" sz="2000" kern="1200" dirty="0" err="1"/>
            <a:t>báo</a:t>
          </a:r>
          <a:r>
            <a:rPr lang="en-US" sz="2000" kern="1200" dirty="0"/>
            <a:t> tag 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Khai</a:t>
          </a:r>
          <a:r>
            <a:rPr lang="en-US" sz="2000" kern="1200" dirty="0"/>
            <a:t> </a:t>
          </a:r>
          <a:r>
            <a:rPr lang="en-US" sz="2000" kern="1200" dirty="0" err="1"/>
            <a:t>báo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thẻ</a:t>
          </a:r>
          <a:r>
            <a:rPr lang="en-US" sz="2000" kern="1200" dirty="0"/>
            <a:t> 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Khai</a:t>
          </a:r>
          <a:r>
            <a:rPr lang="en-US" sz="2000" kern="1200" dirty="0"/>
            <a:t> </a:t>
          </a:r>
          <a:r>
            <a:rPr lang="en-US" sz="2000" kern="1200" dirty="0" err="1"/>
            <a:t>báo</a:t>
          </a:r>
          <a:r>
            <a:rPr lang="en-US" sz="2000" kern="1200" dirty="0"/>
            <a:t> Page B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thuộc</a:t>
          </a:r>
          <a:r>
            <a:rPr lang="en-US" sz="2000" kern="1200" dirty="0"/>
            <a:t> </a:t>
          </a:r>
          <a:r>
            <a:rPr lang="en-US" sz="2000" kern="1200" dirty="0" err="1"/>
            <a:t>tính</a:t>
          </a:r>
          <a:r>
            <a:rPr lang="en-US" sz="2000" kern="1200" dirty="0"/>
            <a:t> “action” </a:t>
          </a:r>
          <a:r>
            <a:rPr lang="en-US" sz="2000" kern="1200" dirty="0" err="1"/>
            <a:t>của</a:t>
          </a:r>
          <a:r>
            <a:rPr lang="en-US" sz="2000" kern="1200" dirty="0"/>
            <a:t> tag 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Khai</a:t>
          </a:r>
          <a:r>
            <a:rPr lang="en-US" sz="2000" kern="1200" dirty="0"/>
            <a:t> </a:t>
          </a:r>
          <a:r>
            <a:rPr lang="en-US" sz="2000" kern="1200" dirty="0" err="1"/>
            <a:t>báo</a:t>
          </a:r>
          <a:r>
            <a:rPr lang="en-US" sz="2000" kern="1200" dirty="0"/>
            <a:t> </a:t>
          </a:r>
          <a:r>
            <a:rPr lang="en-US" sz="2000" kern="1200" dirty="0" err="1"/>
            <a:t>nút</a:t>
          </a:r>
          <a:r>
            <a:rPr lang="en-US" sz="2000" kern="1200" dirty="0"/>
            <a:t> Submit</a:t>
          </a:r>
        </a:p>
      </dsp:txBody>
      <dsp:txXfrm>
        <a:off x="675431" y="820083"/>
        <a:ext cx="2702669" cy="2999832"/>
      </dsp:txXfrm>
    </dsp:sp>
    <dsp:sp modelId="{D9D6548B-9267-4FD4-BC74-E979785C64EE}">
      <dsp:nvSpPr>
        <dsp:cNvPr id="0" name=""/>
        <dsp:cNvSpPr/>
      </dsp:nvSpPr>
      <dsp:spPr>
        <a:xfrm>
          <a:off x="3309390" y="90622"/>
          <a:ext cx="922642" cy="714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09390" y="233573"/>
        <a:ext cx="708216" cy="428853"/>
      </dsp:txXfrm>
    </dsp:sp>
    <dsp:sp modelId="{ED7340E3-DE0E-4343-A7B3-A4FBE7FF86BC}">
      <dsp:nvSpPr>
        <dsp:cNvPr id="0" name=""/>
        <dsp:cNvSpPr/>
      </dsp:nvSpPr>
      <dsp:spPr>
        <a:xfrm>
          <a:off x="4615015" y="159999"/>
          <a:ext cx="287083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Page B</a:t>
          </a:r>
        </a:p>
      </dsp:txBody>
      <dsp:txXfrm>
        <a:off x="4615015" y="159999"/>
        <a:ext cx="2870837" cy="576000"/>
      </dsp:txXfrm>
    </dsp:sp>
    <dsp:sp modelId="{CE7AA1EF-800A-479F-A050-6EC8DB5CAABE}">
      <dsp:nvSpPr>
        <dsp:cNvPr id="0" name=""/>
        <dsp:cNvSpPr/>
      </dsp:nvSpPr>
      <dsp:spPr>
        <a:xfrm>
          <a:off x="5203018" y="735999"/>
          <a:ext cx="2870837" cy="316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trực</a:t>
          </a:r>
          <a:r>
            <a:rPr lang="en-US" sz="2000" kern="1200" dirty="0"/>
            <a:t> </a:t>
          </a:r>
          <a:r>
            <a:rPr lang="en-US" sz="2000" kern="1200" dirty="0" err="1"/>
            <a:t>tiếp</a:t>
          </a:r>
          <a:r>
            <a:rPr lang="en-US" sz="2000" kern="1200" dirty="0"/>
            <a:t> qua 2 </a:t>
          </a:r>
          <a:r>
            <a:rPr lang="en-US" sz="2000" kern="1200" dirty="0" err="1"/>
            <a:t>biến</a:t>
          </a:r>
          <a:r>
            <a:rPr lang="en-US" sz="2000" kern="1200" dirty="0"/>
            <a:t> POST, GET,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Hidden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Hoặc</a:t>
          </a:r>
          <a:r>
            <a:rPr lang="en-US" sz="2000" kern="1200" dirty="0"/>
            <a:t>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gián</a:t>
          </a:r>
          <a:r>
            <a:rPr lang="en-US" sz="2000" kern="1200" dirty="0"/>
            <a:t> </a:t>
          </a:r>
          <a:r>
            <a:rPr lang="en-US" sz="2000" kern="1200" dirty="0" err="1"/>
            <a:t>tiếp</a:t>
          </a:r>
          <a:r>
            <a:rPr lang="en-US" sz="2000" kern="1200" dirty="0"/>
            <a:t> qua SESSION </a:t>
          </a:r>
          <a:r>
            <a:rPr lang="en-US" sz="2000" kern="1200" dirty="0" err="1"/>
            <a:t>hoặc</a:t>
          </a:r>
          <a:r>
            <a:rPr lang="en-US" sz="2000" kern="1200" dirty="0"/>
            <a:t> COOKIE</a:t>
          </a:r>
        </a:p>
      </dsp:txBody>
      <dsp:txXfrm>
        <a:off x="5287102" y="820083"/>
        <a:ext cx="2702669" cy="2999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và</a:t>
            </a:r>
            <a:r>
              <a:rPr lang="en-US" baseline="0" dirty="0"/>
              <a:t> POST </a:t>
            </a:r>
            <a:r>
              <a:rPr lang="en-US" baseline="0" dirty="0" err="1"/>
              <a:t>phụ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method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thẻ</a:t>
            </a:r>
            <a:r>
              <a:rPr lang="en-US" baseline="0" dirty="0"/>
              <a:t> &lt;form&gt;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1/22/21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.vn/?name=abc&amp;age=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1943100"/>
            <a:ext cx="8458200" cy="2971800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dirty="0" err="1"/>
              <a:t>Xử</a:t>
            </a:r>
            <a:r>
              <a:rPr lang="en-US" sz="4800" dirty="0"/>
              <a:t> </a:t>
            </a:r>
            <a:r>
              <a:rPr lang="en-US" sz="4800" dirty="0" err="1"/>
              <a:t>lí</a:t>
            </a:r>
            <a:r>
              <a:rPr lang="en-US" sz="4800" dirty="0"/>
              <a:t> form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11d.php - 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0" y="2895600"/>
            <a:ext cx="3381375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1" y="1752600"/>
            <a:ext cx="7724775" cy="55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92539-BD2C-5249-ACDD-110B34E19449}"/>
              </a:ext>
            </a:extLst>
          </p:cNvPr>
          <p:cNvSpPr txBox="1"/>
          <p:nvPr/>
        </p:nvSpPr>
        <p:spPr>
          <a:xfrm>
            <a:off x="457200" y="5791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URL</a:t>
            </a:r>
          </a:p>
        </p:txBody>
      </p:sp>
    </p:spTree>
    <p:extLst>
      <p:ext uri="{BB962C8B-B14F-4D97-AF65-F5344CB8AC3E}">
        <p14:creationId xmlns:p14="http://schemas.microsoft.com/office/powerpoint/2010/main" val="206380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160BFA5-82A2-3E4B-B8B8-2FF4389DA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Form - Phương thức POST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EA1022-E31C-BE43-B8A0-8780BB40D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7620000" cy="4830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GET,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duyệt</a:t>
            </a:r>
            <a:r>
              <a:rPr lang="en-US" altLang="en-US" dirty="0"/>
              <a:t>.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database (INSERT, UPDATE, DELETE)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GET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GET, PHP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$_POST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POST.</a:t>
            </a: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0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– Page A - POST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4" y="1828800"/>
            <a:ext cx="7172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– Page B -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971800"/>
            <a:ext cx="347662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4" y="1752600"/>
            <a:ext cx="47815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B5A715-1FD0-0C49-B421-EBFCDB66B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ý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set name </a:t>
            </a:r>
            <a:r>
              <a:rPr lang="en-US" altLang="en-US" dirty="0" err="1"/>
              <a:t>cho</a:t>
            </a:r>
            <a:r>
              <a:rPr lang="en-US" altLang="en-US" dirty="0"/>
              <a:t> input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F9016D3-05D3-B245-BCD5-AE877885A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1425" y="4303713"/>
            <a:ext cx="9129713" cy="5688012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F23B7C-3906-E841-8659-9C10E65E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828800"/>
            <a:ext cx="7620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input </a:t>
            </a:r>
            <a:r>
              <a:rPr lang="en-US" altLang="en-US" sz="2000" dirty="0" err="1"/>
              <a:t>mà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nhất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tại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điểm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thì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thuộc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name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input </a:t>
            </a:r>
            <a:r>
              <a:rPr lang="en-US" altLang="en-US" sz="2000" dirty="0" err="1"/>
              <a:t>sẽ</a:t>
            </a:r>
            <a:r>
              <a:rPr lang="en-US" altLang="en-US" sz="2000" dirty="0"/>
              <a:t> ở </a:t>
            </a:r>
            <a:r>
              <a:rPr lang="en-US" altLang="en-US" sz="2000" dirty="0" err="1"/>
              <a:t>dạng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đơn</a:t>
            </a:r>
            <a:r>
              <a:rPr lang="en-US" altLang="en-US" sz="2000" dirty="0"/>
              <a:t>, VD: input text, password, </a:t>
            </a:r>
            <a:r>
              <a:rPr lang="en-US" altLang="en-US" sz="2000" dirty="0" err="1"/>
              <a:t>textarea</a:t>
            </a:r>
            <a:r>
              <a:rPr lang="en-US" altLang="en-US" sz="2000" dirty="0"/>
              <a:t>, radio, select ở </a:t>
            </a:r>
            <a:r>
              <a:rPr lang="en-US" altLang="en-US" sz="2000" dirty="0" err="1"/>
              <a:t>trạng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đơn</a:t>
            </a:r>
            <a:r>
              <a:rPr lang="en-US" altLang="en-US" sz="2000" dirty="0"/>
              <a:t>, file ở </a:t>
            </a:r>
            <a:r>
              <a:rPr lang="en-US" altLang="en-US" sz="2000" dirty="0" err="1"/>
              <a:t>trạng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đơn</a:t>
            </a:r>
            <a:endParaRPr lang="en-US" altLang="en-US" sz="2000" dirty="0"/>
          </a:p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input </a:t>
            </a:r>
            <a:r>
              <a:rPr lang="en-US" altLang="en-US" sz="2000" dirty="0" err="1"/>
              <a:t>mà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tại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điểm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thì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thuộc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name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input </a:t>
            </a:r>
            <a:r>
              <a:rPr lang="en-US" altLang="en-US" sz="2000" dirty="0" err="1"/>
              <a:t>đó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sẽ</a:t>
            </a:r>
            <a:r>
              <a:rPr lang="en-US" altLang="en-US" sz="2000" dirty="0"/>
              <a:t> ở </a:t>
            </a:r>
            <a:r>
              <a:rPr lang="en-US" altLang="en-US" sz="2000" dirty="0" err="1"/>
              <a:t>dạng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. VD: checkbox, select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multi, select file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multi.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VD: &lt;input type=‘checkbox’ name=‘gender[]’ 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Để</a:t>
            </a:r>
            <a:r>
              <a:rPr lang="en-US" altLang="en-US" sz="2000" dirty="0"/>
              <a:t> input select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file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ở </a:t>
            </a:r>
            <a:r>
              <a:rPr lang="en-US" altLang="en-US" sz="2000" dirty="0" err="1"/>
              <a:t>trạng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chọn</a:t>
            </a:r>
            <a:r>
              <a:rPr lang="en-US" altLang="en-US" sz="2000" dirty="0"/>
              <a:t> multi, </a:t>
            </a:r>
            <a:r>
              <a:rPr lang="en-US" altLang="en-US" sz="2000" dirty="0" err="1"/>
              <a:t>cần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thuộc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thẻ</a:t>
            </a:r>
            <a:endParaRPr lang="en-US" altLang="en-US" sz="2000" dirty="0"/>
          </a:p>
          <a:p>
            <a:pPr>
              <a:lnSpc>
                <a:spcPct val="150000"/>
              </a:lnSpc>
              <a:defRPr/>
            </a:pPr>
            <a:r>
              <a:rPr lang="en-US" altLang="en-US" sz="2000" dirty="0"/>
              <a:t>File </a:t>
            </a:r>
            <a:r>
              <a:rPr lang="en-US" altLang="en-US" sz="2000" dirty="0" err="1"/>
              <a:t>sẽ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khác</a:t>
            </a:r>
            <a:endParaRPr lang="en-US" altLang="en-US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1C64A9E-6751-C84F-A489-F72F5C62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Form - Biến $_REQUEST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FFA1D3-73A8-784C-A7BB-42892AFB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" y="1176338"/>
            <a:ext cx="8372475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form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2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GET </a:t>
            </a:r>
            <a:r>
              <a:rPr lang="en-US" altLang="en-US" dirty="0" err="1"/>
              <a:t>và</a:t>
            </a:r>
            <a:r>
              <a:rPr lang="en-US" altLang="en-US" dirty="0"/>
              <a:t> POST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$_GET, $_POST </a:t>
            </a:r>
            <a:r>
              <a:rPr lang="en-US" altLang="en-US" dirty="0" err="1"/>
              <a:t>và</a:t>
            </a:r>
            <a:r>
              <a:rPr lang="en-US" altLang="en-US" dirty="0"/>
              <a:t> $_COOKIE ($_COOKIE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cookie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duyệt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form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,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$_GET </a:t>
            </a:r>
            <a:r>
              <a:rPr lang="en-US" altLang="en-US" dirty="0" err="1"/>
              <a:t>hoặc</a:t>
            </a:r>
            <a:r>
              <a:rPr lang="en-US" altLang="en-US" dirty="0"/>
              <a:t> $_POST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$_REQUEST</a:t>
            </a:r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3A61396-A670-1C46-A4E1-1B069A5B7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901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err="1"/>
              <a:t>Biến</a:t>
            </a:r>
            <a:r>
              <a:rPr lang="en-US" altLang="en-US" dirty="0"/>
              <a:t> $_SERVER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2CCC85-08F3-4A44-9465-3E6A5C0EA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" y="1176338"/>
            <a:ext cx="8220075" cy="56880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vi-V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 </a:t>
            </a:r>
            <a:r>
              <a:rPr lang="vi-VN" sz="2000" dirty="0"/>
              <a:t>là một mảng chứa các thông tin do Webserver sinh ra</a:t>
            </a:r>
            <a:r>
              <a:rPr lang="en-US" sz="2000" dirty="0"/>
              <a:t>.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dung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 </a:t>
            </a:r>
            <a:r>
              <a:rPr lang="en-US" sz="2000" dirty="0"/>
              <a:t>bao </a:t>
            </a:r>
            <a:r>
              <a:rPr lang="en-US" sz="2000" dirty="0" err="1"/>
              <a:t>gồm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$_SERVER['QUERY_STRING']</a:t>
            </a:r>
            <a:r>
              <a:rPr lang="en-US" dirty="0"/>
              <a:t>: 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query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.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http://localhost?controller=product&amp;action=index </a:t>
            </a:r>
            <a:r>
              <a:rPr lang="en-US" dirty="0"/>
              <a:t>-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query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product&amp;action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=index</a:t>
            </a:r>
            <a:r>
              <a:rPr lang="en-US" dirty="0"/>
              <a:t>)</a:t>
            </a:r>
            <a:endParaRPr lang="en-US" altLang="en-US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$_SERVER['REQUEST_URI']: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URI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(URI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host).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$_SERVER['HTTP_HOST']: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Host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localhost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vi-V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$_SERVER['SCRIPT_NAME']</a:t>
            </a:r>
            <a:r>
              <a:rPr lang="en-US" sz="2100" dirty="0"/>
              <a:t>:</a:t>
            </a:r>
            <a:r>
              <a:rPr lang="vi-VN" sz="2100" dirty="0"/>
              <a:t> 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trả về đường dẫn của file script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hiện tại</a:t>
            </a:r>
            <a:r>
              <a:rPr lang="vi-VN" dirty="0"/>
              <a:t>.</a:t>
            </a:r>
            <a:endParaRPr lang="en-US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vi-V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$_SERVER['REQUEST_METHOD']</a:t>
            </a:r>
            <a:r>
              <a:rPr lang="en-US" sz="2100" dirty="0"/>
              <a:t>:</a:t>
            </a:r>
            <a:r>
              <a:rPr lang="vi-VN" sz="2100" dirty="0"/>
              <a:t> 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trả về phương thức nào truy vấn đến Server như POST, GET, HEAD, PUT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$_SERVER['REMOTE_ADDR’]: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vi-VN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2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83820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file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file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$_SERVER[‘PHP_SELF’], </a:t>
            </a:r>
            <a:r>
              <a:rPr lang="en-US" dirty="0" err="1"/>
              <a:t>không</a:t>
            </a:r>
            <a:r>
              <a:rPr lang="en-US" dirty="0"/>
              <a:t> fix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trong</a:t>
            </a:r>
            <a:r>
              <a:rPr lang="en-US" dirty="0"/>
              <a:t> action (</a:t>
            </a:r>
            <a:r>
              <a:rPr lang="en-US" dirty="0" err="1"/>
              <a:t>dòng</a:t>
            </a:r>
            <a:r>
              <a:rPr lang="en-US" dirty="0"/>
              <a:t> 9)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A4336-AC5D-EB40-8B70-220178A7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7" y="3247306"/>
            <a:ext cx="8264506" cy="35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26C9F-3E11-E544-A6B6-BCC5851A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518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vi-VN" dirty="0"/>
              <a:t>Form</a:t>
            </a:r>
          </a:p>
          <a:p>
            <a:pPr marL="571500" indent="-457200">
              <a:buAutoNum type="arabicPeriod"/>
            </a:pPr>
            <a:r>
              <a:rPr lang="vi-VN" dirty="0"/>
              <a:t>Xử lí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1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Form dùng để bắt dữ liệu người dùng nhập vào</a:t>
            </a:r>
          </a:p>
          <a:p>
            <a:endParaRPr lang="vi-VN" dirty="0">
              <a:latin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</a:rPr>
              <a:t>Cấu trúc form</a:t>
            </a:r>
          </a:p>
          <a:p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400" y="2874962"/>
            <a:ext cx="73914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114300" indent="0">
              <a:buNone/>
            </a:pP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// HTML input(text, radio, checkbox, etc...)</a:t>
            </a:r>
          </a:p>
          <a:p>
            <a:pPr marL="114300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loại HTML input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195512"/>
            <a:ext cx="6743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D607-0C21-524C-BBDD-A44508CE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B17C-A669-5C4C-AD8D-8F86AAF0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Action: File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form (</a:t>
            </a:r>
            <a:r>
              <a:rPr lang="en-US" dirty="0" err="1"/>
              <a:t>Là</a:t>
            </a:r>
            <a:r>
              <a:rPr lang="en-US" dirty="0"/>
              <a:t> GET </a:t>
            </a:r>
            <a:r>
              <a:rPr lang="en-US" dirty="0" err="1"/>
              <a:t>hoặc</a:t>
            </a:r>
            <a:r>
              <a:rPr lang="en-US" dirty="0"/>
              <a:t> POST)</a:t>
            </a:r>
          </a:p>
        </p:txBody>
      </p:sp>
    </p:spTree>
    <p:extLst>
      <p:ext uri="{BB962C8B-B14F-4D97-AF65-F5344CB8AC3E}">
        <p14:creationId xmlns:p14="http://schemas.microsoft.com/office/powerpoint/2010/main" val="210949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28" y="1828800"/>
            <a:ext cx="512774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</a:t>
            </a:r>
            <a:r>
              <a:rPr lang="en-US" dirty="0"/>
              <a:t>.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397000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565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FD712D1-46ED-6E46-91A0-B97DA72B0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Form - Phương thức GET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439C740-ED7C-B34C-B3A3-C6B1CF417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" y="1219200"/>
            <a:ext cx="8296275" cy="56451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GET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URL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duyệt</a:t>
            </a: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&lt;URL&gt;?param1=value1&amp;param2=value2</a:t>
            </a:r>
            <a:r>
              <a:rPr lang="en-US" altLang="en-US" dirty="0"/>
              <a:t> ...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en-US" dirty="0"/>
              <a:t>VD: </a:t>
            </a:r>
            <a:r>
              <a:rPr lang="en-US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http://google.com.vn?name=abc&amp;age=18</a:t>
            </a: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(GET)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server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GET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URL </a:t>
            </a:r>
            <a:r>
              <a:rPr lang="en-US" altLang="en-US" dirty="0" err="1"/>
              <a:t>là</a:t>
            </a:r>
            <a:r>
              <a:rPr lang="en-US" altLang="en-US" dirty="0"/>
              <a:t> 1024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PHP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$_GET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GET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GET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nhạy</a:t>
            </a:r>
            <a:r>
              <a:rPr lang="en-US" altLang="en-US" dirty="0"/>
              <a:t> </a:t>
            </a: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password…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tồn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submit form,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chắn</a:t>
            </a:r>
            <a:r>
              <a:rPr lang="en-US" altLang="en-US" dirty="0"/>
              <a:t> </a:t>
            </a:r>
            <a:r>
              <a:rPr lang="en-US" altLang="en-US" dirty="0" err="1"/>
              <a:t>rằng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submit form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– Page A - GET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905000"/>
            <a:ext cx="77047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7136</TotalTime>
  <Words>841</Words>
  <Application>Microsoft Macintosh PowerPoint</Application>
  <PresentationFormat>On-screen Show (4:3)</PresentationFormat>
  <Paragraphs>90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Times New Roman</vt:lpstr>
      <vt:lpstr>Wingdings</vt:lpstr>
      <vt:lpstr>Adjacency</vt:lpstr>
      <vt:lpstr>Khóa đào tạo Lập trình Web sử dụng PHP  Xử lí form</vt:lpstr>
      <vt:lpstr>Day 3</vt:lpstr>
      <vt:lpstr>1. Form</vt:lpstr>
      <vt:lpstr>Các loại HTML input cơ bản</vt:lpstr>
      <vt:lpstr>Note</vt:lpstr>
      <vt:lpstr>Demo</vt:lpstr>
      <vt:lpstr>2. Truyền biến</vt:lpstr>
      <vt:lpstr>Form - Phương thức GET</vt:lpstr>
      <vt:lpstr>Demo 1 – Page A - GET</vt:lpstr>
      <vt:lpstr>Demo 11d.php - GET</vt:lpstr>
      <vt:lpstr>Form - Phương thức POST</vt:lpstr>
      <vt:lpstr>Demo 2 – Page A - POST</vt:lpstr>
      <vt:lpstr>Demo 2 – Page B - POST</vt:lpstr>
      <vt:lpstr>Lưu ý về set name cho input</vt:lpstr>
      <vt:lpstr>Form - Biến $_REQUEST</vt:lpstr>
      <vt:lpstr>Biến $_SERVER</vt:lpstr>
      <vt:lpstr>Self-handling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2151</cp:revision>
  <dcterms:created xsi:type="dcterms:W3CDTF">2014-12-22T07:12:12Z</dcterms:created>
  <dcterms:modified xsi:type="dcterms:W3CDTF">2021-01-22T16:13:33Z</dcterms:modified>
</cp:coreProperties>
</file>