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79" r:id="rId6"/>
    <p:sldId id="286" r:id="rId7"/>
    <p:sldId id="280" r:id="rId8"/>
    <p:sldId id="281" r:id="rId9"/>
    <p:sldId id="270" r:id="rId10"/>
    <p:sldId id="282" r:id="rId11"/>
    <p:sldId id="271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7"/>
    <p:restoredTop sz="94200" autoAdjust="0"/>
  </p:normalViewPr>
  <p:slideViewPr>
    <p:cSldViewPr>
      <p:cViewPr>
        <p:scale>
          <a:sx n="114" d="100"/>
          <a:sy n="114" d="100"/>
        </p:scale>
        <p:origin x="274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1/29/21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5E874-0E60-7044-8D56-81869503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F20D9-57BF-594B-BBD3-708AEE5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/>
              <a:t>Thường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riêng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trang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cụ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client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Cookie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cookie </a:t>
            </a:r>
            <a:r>
              <a:rPr lang="en-US" altLang="en-US" sz="2400" dirty="0" err="1"/>
              <a:t>phụ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bạn</a:t>
            </a:r>
            <a:r>
              <a:rPr lang="en-US" altLang="en-US" sz="2400" dirty="0"/>
              <a:t> set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Cookie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duyệt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client</a:t>
            </a:r>
          </a:p>
          <a:p>
            <a:pPr>
              <a:lnSpc>
                <a:spcPct val="150000"/>
              </a:lnSpc>
            </a:pPr>
            <a:r>
              <a:rPr lang="vi-VN" altLang="en-US" sz="2400" dirty="0"/>
              <a:t>Biến toàn cục trong PHP lưu trữ các thông tin về </a:t>
            </a:r>
            <a:r>
              <a:rPr lang="en-US" altLang="en-US" sz="2400" dirty="0"/>
              <a:t>cookie</a:t>
            </a:r>
            <a:r>
              <a:rPr lang="vi-VN" altLang="en-US" sz="2400" dirty="0"/>
              <a:t> là </a:t>
            </a:r>
            <a:r>
              <a:rPr lang="vi-V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value, expire, path, domain, security);</a:t>
            </a:r>
          </a:p>
          <a:p>
            <a:endParaRPr lang="en-US" dirty="0"/>
          </a:p>
          <a:p>
            <a:r>
              <a:rPr lang="en-US" dirty="0"/>
              <a:t>Name: </a:t>
            </a:r>
            <a:r>
              <a:rPr lang="en-US" dirty="0" err="1"/>
              <a:t>là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cookie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r>
              <a:rPr lang="en-US" dirty="0"/>
              <a:t>Value: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Name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/>
              <a:t>Expire: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(s)</a:t>
            </a:r>
          </a:p>
          <a:p>
            <a:r>
              <a:rPr lang="en-US" dirty="0"/>
              <a:t>Path: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“/”</a:t>
            </a:r>
          </a:p>
          <a:p>
            <a:r>
              <a:rPr lang="en-US" dirty="0"/>
              <a:t>Domain: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domain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web server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domain</a:t>
            </a:r>
          </a:p>
          <a:p>
            <a:r>
              <a:rPr lang="en-US" dirty="0"/>
              <a:t>Security: 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HTTP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HTPPS</a:t>
            </a:r>
          </a:p>
        </p:txBody>
      </p:sp>
    </p:spTree>
    <p:extLst>
      <p:ext uri="{BB962C8B-B14F-4D97-AF65-F5344CB8AC3E}">
        <p14:creationId xmlns:p14="http://schemas.microsoft.com/office/powerpoint/2010/main" val="253229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3F57-60A9-7B4D-A7C9-767F616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BD38-FCF9-C94E-92AC-B8E7302E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$_COOKIE[‘name’];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isset</a:t>
            </a:r>
            <a:r>
              <a:rPr lang="en-US" altLang="en-US" sz="2400" b="1" dirty="0"/>
              <a:t>()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endParaRPr lang="en-US" altLang="en-US" sz="2400" dirty="0"/>
          </a:p>
          <a:p>
            <a:pPr marL="11430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80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783-FF86-974F-B1AF-EDD963FF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/>
              <a:t>Xóa</a:t>
            </a:r>
            <a:r>
              <a:rPr lang="en-US" altLang="en-US" sz="4800" dirty="0"/>
              <a:t>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07FF-E0C1-7B42-83C2-F579871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setcookie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lúc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nhưng</a:t>
            </a:r>
            <a:r>
              <a:rPr lang="en-US" altLang="en-US" sz="2000" dirty="0"/>
              <a:t> set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900-DFEC-974C-8E91-149243F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SESSION-COOKIES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99E-C9BC-4444-A696-F6BF6252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Giống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/>
              <a:t>Đều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dùng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thông</a:t>
            </a:r>
            <a:r>
              <a:rPr lang="en-US" altLang="en-US" sz="2200" dirty="0"/>
              <a:t> tin </a:t>
            </a:r>
            <a:r>
              <a:rPr lang="en-US" altLang="en-US" sz="2200" dirty="0" err="1"/>
              <a:t>giữa</a:t>
            </a:r>
            <a:r>
              <a:rPr lang="en-US" altLang="en-US" sz="2200" dirty="0"/>
              <a:t> client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endParaRPr lang="en-US" altLang="en-US" sz="22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 err="1"/>
              <a:t>Đều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cập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mọi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endParaRPr lang="en-US" altLang="en-US" sz="2200" dirty="0"/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Khác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vi-VN" altLang="en-US" sz="2200" dirty="0"/>
              <a:t>Session có tính bảo mật hơn cookie</a:t>
            </a:r>
            <a:endParaRPr lang="en-US" altLang="en-US" sz="2200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/>
              <a:t>Cookie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duyệt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client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session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server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200" dirty="0"/>
              <a:t>Session </a:t>
            </a:r>
            <a:r>
              <a:rPr lang="en-US" altLang="en-US" sz="2200" dirty="0" err="1"/>
              <a:t>sẽ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đóng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ứng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dụng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cookie </a:t>
            </a:r>
            <a:r>
              <a:rPr lang="en-US" altLang="en-US" sz="2200" dirty="0" err="1"/>
              <a:t>thì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không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Session</a:t>
            </a:r>
          </a:p>
          <a:p>
            <a:pPr marL="571500" indent="-457200">
              <a:buAutoNum type="arabicPeriod"/>
            </a:pPr>
            <a:r>
              <a:rPr lang="en-US" dirty="0"/>
              <a:t>Cookies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Session được hiểu là khoảng thời gian người sử dụng giao tiếp với 1 ứng dụng. </a:t>
            </a:r>
            <a:endParaRPr lang="en-US" dirty="0"/>
          </a:p>
          <a:p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ược bắt đầu khi người sử dụng truy cập vào ứng dụng lần đầu tiên, và kết thúc khi người sử dụng thoát khỏi ứng dụng. </a:t>
            </a:r>
            <a:endParaRPr lang="en-US" dirty="0"/>
          </a:p>
          <a:p>
            <a:endParaRPr lang="en-US" dirty="0"/>
          </a:p>
          <a:p>
            <a:r>
              <a:rPr lang="vi-VN" dirty="0"/>
              <a:t>Mỗi session sẽ có được cấp một định danh (ID) khác nhau và nội dung được lưu trong thư mục thiết lập trong file php.ini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4" y="1774825"/>
            <a:ext cx="5631771" cy="3308350"/>
          </a:xfrm>
        </p:spPr>
      </p:pic>
    </p:spTree>
    <p:extLst>
      <p:ext uri="{BB962C8B-B14F-4D97-AF65-F5344CB8AC3E}">
        <p14:creationId xmlns:p14="http://schemas.microsoft.com/office/powerpoint/2010/main" val="11041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F767-6F83-DA4E-AAAB-1B245719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0494-1667-1844-820C-8731FED0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 err="1"/>
              <a:t>session_start</a:t>
            </a:r>
            <a:r>
              <a:rPr lang="en-US" altLang="en-US" sz="2400" b="1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Thêm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/>
              <a:t>$_SESSION[‘name’] = value;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endParaRPr lang="en-US" altLang="en-US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/>
              <a:t>$_SESSION[‘name’];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lấy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</a:t>
            </a:r>
            <a:r>
              <a:rPr lang="en-US" altLang="en-US" sz="2400" dirty="0"/>
              <a:t> session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hay </a:t>
            </a:r>
            <a:r>
              <a:rPr lang="en-US" altLang="en-US" sz="2400" dirty="0" err="1"/>
              <a:t>chưa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F503-2CE6-4845-BA69-1807809C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sesion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82BC-FDE5-6140-8966-EBF5C4D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Xóa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>
                <a:solidFill>
                  <a:schemeClr val="tx2"/>
                </a:solidFill>
              </a:rPr>
              <a:t>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unset($_SESSION[‘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name’])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toàn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bộ</a:t>
            </a:r>
            <a:r>
              <a:rPr lang="en-US" altLang="en-US" sz="2000" dirty="0"/>
              <a:t> session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thống</a:t>
            </a:r>
            <a:r>
              <a:rPr lang="en-US" altLang="en-US" sz="2000" dirty="0">
                <a:solidFill>
                  <a:schemeClr val="tx2"/>
                </a:solidFill>
              </a:rPr>
              <a:t>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session_destroy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A9B3-7C88-3446-BE25-12978F44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E0E89-71DD-1A48-855B-3BE967E4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13" y="1600200"/>
            <a:ext cx="621397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CC48-4EB7-CD4A-B75A-BBD6654C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56A7-3EC1-4840-90FC-FDE526F6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8017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COOKIE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192"/>
            <a:ext cx="2833687" cy="376371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file text</a:t>
            </a:r>
          </a:p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server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03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498</Words>
  <Application>Microsoft Macintosh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Wingdings</vt:lpstr>
      <vt:lpstr>Adjacency</vt:lpstr>
      <vt:lpstr>Khóa đào tạo Lập trình Web sử dụng PHP</vt:lpstr>
      <vt:lpstr>SESSION-COOKIE</vt:lpstr>
      <vt:lpstr>1. Session</vt:lpstr>
      <vt:lpstr>Cơ chế hoạt động của SESSION</vt:lpstr>
      <vt:lpstr>Khởi tạo session</vt:lpstr>
      <vt:lpstr>Xoá sesion</vt:lpstr>
      <vt:lpstr>Demo</vt:lpstr>
      <vt:lpstr>Chú ý</vt:lpstr>
      <vt:lpstr>2. COOKIE</vt:lpstr>
      <vt:lpstr>Định nghĩa</vt:lpstr>
      <vt:lpstr>Giải thích hàm</vt:lpstr>
      <vt:lpstr>Lấy giá trị COOKIE</vt:lpstr>
      <vt:lpstr>Xóa cookie</vt:lpstr>
      <vt:lpstr>SESSION-COOKIES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2153</cp:revision>
  <dcterms:created xsi:type="dcterms:W3CDTF">2014-12-22T07:12:12Z</dcterms:created>
  <dcterms:modified xsi:type="dcterms:W3CDTF">2021-01-29T16:22:33Z</dcterms:modified>
</cp:coreProperties>
</file>