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9"/>
  </p:notesMasterIdLst>
  <p:sldIdLst>
    <p:sldId id="256" r:id="rId2"/>
    <p:sldId id="258" r:id="rId3"/>
    <p:sldId id="277" r:id="rId4"/>
    <p:sldId id="294" r:id="rId5"/>
    <p:sldId id="278" r:id="rId6"/>
    <p:sldId id="279" r:id="rId7"/>
    <p:sldId id="295" r:id="rId8"/>
    <p:sldId id="302" r:id="rId9"/>
    <p:sldId id="299" r:id="rId10"/>
    <p:sldId id="300" r:id="rId11"/>
    <p:sldId id="298" r:id="rId12"/>
    <p:sldId id="296" r:id="rId13"/>
    <p:sldId id="297" r:id="rId14"/>
    <p:sldId id="287" r:id="rId15"/>
    <p:sldId id="301" r:id="rId16"/>
    <p:sldId id="288" r:id="rId17"/>
    <p:sldId id="28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3"/>
    <p:restoredTop sz="88356" autoAdjust="0"/>
  </p:normalViewPr>
  <p:slideViewPr>
    <p:cSldViewPr>
      <p:cViewPr varScale="1">
        <p:scale>
          <a:sx n="131" d="100"/>
          <a:sy n="131" d="100"/>
        </p:scale>
        <p:origin x="193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B9C923-4FAD-624C-9580-FB493DF5EACE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</dgm:pt>
    <dgm:pt modelId="{79F281C9-8CF6-4741-9259-192F1B2E78CB}">
      <dgm:prSet phldrT="[Text]"/>
      <dgm:spPr/>
      <dgm:t>
        <a:bodyPr/>
        <a:lstStyle/>
        <a:p>
          <a:endParaRPr lang="en-US" dirty="0"/>
        </a:p>
      </dgm:t>
    </dgm:pt>
    <dgm:pt modelId="{4D63EC6B-F4FA-CE47-A296-59AADC02E185}" type="parTrans" cxnId="{BB30C6F1-10EC-F54A-B168-2A5BE982982D}">
      <dgm:prSet/>
      <dgm:spPr/>
      <dgm:t>
        <a:bodyPr/>
        <a:lstStyle/>
        <a:p>
          <a:endParaRPr lang="en-US"/>
        </a:p>
      </dgm:t>
    </dgm:pt>
    <dgm:pt modelId="{9070524B-36CF-DD4E-A822-F3142FD4841A}" type="sibTrans" cxnId="{BB30C6F1-10EC-F54A-B168-2A5BE982982D}">
      <dgm:prSet/>
      <dgm:spPr/>
      <dgm:t>
        <a:bodyPr/>
        <a:lstStyle/>
        <a:p>
          <a:endParaRPr lang="en-US"/>
        </a:p>
      </dgm:t>
    </dgm:pt>
    <dgm:pt modelId="{41A6EB06-4EC3-8F45-A1ED-9E4139DB426E}">
      <dgm:prSet phldrT="[Text]"/>
      <dgm:spPr/>
      <dgm:t>
        <a:bodyPr/>
        <a:lstStyle/>
        <a:p>
          <a:endParaRPr lang="en-US" dirty="0"/>
        </a:p>
      </dgm:t>
    </dgm:pt>
    <dgm:pt modelId="{0FAD3F89-BFD4-4D42-84BA-A33D6008D712}" type="parTrans" cxnId="{108D8CEB-5777-884D-AAF8-A68D66CAB6F2}">
      <dgm:prSet/>
      <dgm:spPr/>
      <dgm:t>
        <a:bodyPr/>
        <a:lstStyle/>
        <a:p>
          <a:endParaRPr lang="en-US"/>
        </a:p>
      </dgm:t>
    </dgm:pt>
    <dgm:pt modelId="{A654F6C8-D05D-1A4E-8796-4F15F75DDBE6}" type="sibTrans" cxnId="{108D8CEB-5777-884D-AAF8-A68D66CAB6F2}">
      <dgm:prSet/>
      <dgm:spPr/>
      <dgm:t>
        <a:bodyPr/>
        <a:lstStyle/>
        <a:p>
          <a:endParaRPr lang="en-US"/>
        </a:p>
      </dgm:t>
    </dgm:pt>
    <dgm:pt modelId="{41B1C92C-152F-2041-994B-FC680467FCF5}">
      <dgm:prSet phldrT="[Text]" custT="1"/>
      <dgm:spPr/>
      <dgm:t>
        <a:bodyPr/>
        <a:lstStyle/>
        <a:p>
          <a:endParaRPr lang="en-US" sz="3000" dirty="0"/>
        </a:p>
      </dgm:t>
    </dgm:pt>
    <dgm:pt modelId="{4EAE68F4-825B-0441-BDA0-83B2C57885DE}" type="parTrans" cxnId="{07735916-878A-054D-BA50-1A70DC12C374}">
      <dgm:prSet/>
      <dgm:spPr/>
      <dgm:t>
        <a:bodyPr/>
        <a:lstStyle/>
        <a:p>
          <a:endParaRPr lang="en-US"/>
        </a:p>
      </dgm:t>
    </dgm:pt>
    <dgm:pt modelId="{9D24BE68-0F4E-2247-A31E-8D78892C6637}" type="sibTrans" cxnId="{07735916-878A-054D-BA50-1A70DC12C374}">
      <dgm:prSet/>
      <dgm:spPr/>
      <dgm:t>
        <a:bodyPr/>
        <a:lstStyle/>
        <a:p>
          <a:endParaRPr lang="en-US"/>
        </a:p>
      </dgm:t>
    </dgm:pt>
    <dgm:pt modelId="{8F0686D9-CCA8-2548-A088-0F104677311F}">
      <dgm:prSet/>
      <dgm:spPr/>
      <dgm:t>
        <a:bodyPr/>
        <a:lstStyle/>
        <a:p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nối</a:t>
          </a:r>
          <a:r>
            <a:rPr lang="en-US" dirty="0"/>
            <a:t> </a:t>
          </a:r>
          <a:r>
            <a:rPr lang="en-US" dirty="0" err="1"/>
            <a:t>tới</a:t>
          </a:r>
          <a:r>
            <a:rPr lang="en-US" dirty="0"/>
            <a:t> CSDL, </a:t>
          </a:r>
          <a:r>
            <a:rPr lang="en-US" dirty="0" err="1"/>
            <a:t>trả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biến</a:t>
          </a:r>
          <a:r>
            <a:rPr lang="en-US" dirty="0"/>
            <a:t> 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$conn</a:t>
          </a:r>
        </a:p>
      </dgm:t>
    </dgm:pt>
    <dgm:pt modelId="{FC335B03-3937-0042-A9A4-82003900557E}" type="parTrans" cxnId="{03E71E6A-4A5F-6C4B-9DDB-4AF17C8FC20A}">
      <dgm:prSet/>
      <dgm:spPr/>
      <dgm:t>
        <a:bodyPr/>
        <a:lstStyle/>
        <a:p>
          <a:endParaRPr lang="en-US"/>
        </a:p>
      </dgm:t>
    </dgm:pt>
    <dgm:pt modelId="{4CB4E9F4-C998-7949-8096-DEF36B798A21}" type="sibTrans" cxnId="{03E71E6A-4A5F-6C4B-9DDB-4AF17C8FC20A}">
      <dgm:prSet/>
      <dgm:spPr/>
      <dgm:t>
        <a:bodyPr/>
        <a:lstStyle/>
        <a:p>
          <a:endParaRPr lang="en-US"/>
        </a:p>
      </dgm:t>
    </dgm:pt>
    <dgm:pt modelId="{184E64B9-2DFC-BD46-8CB1-04142F0516E7}">
      <dgm:prSet/>
      <dgm:spPr/>
      <dgm:t>
        <a:bodyPr/>
        <a:lstStyle/>
        <a:p>
          <a:r>
            <a:rPr lang="en-US" dirty="0" err="1"/>
            <a:t>Lấy</a:t>
          </a:r>
          <a:r>
            <a:rPr lang="en-US" dirty="0"/>
            <a:t> </a:t>
          </a:r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quả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$conn-&gt;query($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sql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) </a:t>
          </a:r>
          <a:r>
            <a:rPr lang="en-US" dirty="0" err="1"/>
            <a:t>trả</a:t>
          </a:r>
          <a:r>
            <a:rPr lang="en-US" dirty="0"/>
            <a:t> </a:t>
          </a:r>
          <a:r>
            <a:rPr lang="en-US" dirty="0" err="1"/>
            <a:t>về</a:t>
          </a:r>
          <a:endParaRPr lang="en-US" dirty="0"/>
        </a:p>
      </dgm:t>
    </dgm:pt>
    <dgm:pt modelId="{09DCF18C-1173-9040-A733-AA2BC0339565}" type="parTrans" cxnId="{6364358E-1A80-2349-A58A-A1FE70E043B6}">
      <dgm:prSet/>
      <dgm:spPr/>
      <dgm:t>
        <a:bodyPr/>
        <a:lstStyle/>
        <a:p>
          <a:endParaRPr lang="en-US"/>
        </a:p>
      </dgm:t>
    </dgm:pt>
    <dgm:pt modelId="{5BAAC43B-CE66-3148-8A6C-2B83F0616579}" type="sibTrans" cxnId="{6364358E-1A80-2349-A58A-A1FE70E043B6}">
      <dgm:prSet/>
      <dgm:spPr/>
      <dgm:t>
        <a:bodyPr/>
        <a:lstStyle/>
        <a:p>
          <a:endParaRPr lang="en-US"/>
        </a:p>
      </dgm:t>
    </dgm:pt>
    <dgm:pt modelId="{04FD70D3-2296-6746-8B04-283073A5326C}">
      <dgm:prSet/>
      <dgm:spPr/>
      <dgm:t>
        <a:bodyPr/>
        <a:lstStyle/>
        <a:p>
          <a:r>
            <a:rPr lang="en-US" dirty="0" err="1"/>
            <a:t>Viết</a:t>
          </a:r>
          <a:r>
            <a:rPr lang="en-US" dirty="0"/>
            <a:t> </a:t>
          </a:r>
          <a:r>
            <a:rPr lang="en-US" dirty="0" err="1"/>
            <a:t>câu</a:t>
          </a:r>
          <a:r>
            <a:rPr lang="en-US" dirty="0"/>
            <a:t> SQL </a:t>
          </a:r>
          <a:r>
            <a:rPr lang="en-US" dirty="0" err="1"/>
            <a:t>truy</a:t>
          </a:r>
          <a:r>
            <a:rPr lang="en-US" dirty="0"/>
            <a:t> </a:t>
          </a:r>
          <a:r>
            <a:rPr lang="en-US" dirty="0" err="1"/>
            <a:t>vấn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</a:t>
          </a:r>
          <a:r>
            <a:rPr lang="en-US" dirty="0" err="1"/>
            <a:t>biến</a:t>
          </a:r>
          <a:r>
            <a:rPr lang="en-US" dirty="0"/>
            <a:t> 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$conn </a:t>
          </a:r>
          <a:r>
            <a:rPr lang="en-US" dirty="0" err="1"/>
            <a:t>để</a:t>
          </a:r>
          <a:r>
            <a:rPr lang="en-US" dirty="0"/>
            <a:t> </a:t>
          </a:r>
          <a:r>
            <a:rPr lang="en-US" dirty="0" err="1"/>
            <a:t>truy</a:t>
          </a:r>
          <a:r>
            <a:rPr lang="en-US" dirty="0"/>
            <a:t> </a:t>
          </a:r>
          <a:r>
            <a:rPr lang="en-US" dirty="0" err="1"/>
            <a:t>vấn</a:t>
          </a:r>
          <a:endParaRPr lang="en-US" dirty="0"/>
        </a:p>
      </dgm:t>
    </dgm:pt>
    <dgm:pt modelId="{F2D49943-A8C6-0045-B8F7-E2D443730D84}" type="parTrans" cxnId="{D4B9D794-FBFF-944B-BEEB-F1F6E37606E2}">
      <dgm:prSet/>
      <dgm:spPr/>
      <dgm:t>
        <a:bodyPr/>
        <a:lstStyle/>
        <a:p>
          <a:endParaRPr lang="en-US"/>
        </a:p>
      </dgm:t>
    </dgm:pt>
    <dgm:pt modelId="{A9FDED5D-EAFA-0A4F-92C3-BA8E6D417278}" type="sibTrans" cxnId="{D4B9D794-FBFF-944B-BEEB-F1F6E37606E2}">
      <dgm:prSet/>
      <dgm:spPr/>
      <dgm:t>
        <a:bodyPr/>
        <a:lstStyle/>
        <a:p>
          <a:endParaRPr lang="en-US"/>
        </a:p>
      </dgm:t>
    </dgm:pt>
    <dgm:pt modelId="{35F9AA81-0B4F-0244-8473-E28FAAEB8C12}" type="pres">
      <dgm:prSet presAssocID="{B9B9C923-4FAD-624C-9580-FB493DF5EACE}" presName="linearFlow" presStyleCnt="0">
        <dgm:presLayoutVars>
          <dgm:dir/>
          <dgm:animLvl val="lvl"/>
          <dgm:resizeHandles val="exact"/>
        </dgm:presLayoutVars>
      </dgm:prSet>
      <dgm:spPr/>
    </dgm:pt>
    <dgm:pt modelId="{5B5A3804-F0AB-9D4D-B4EC-E6A26BBE7D1F}" type="pres">
      <dgm:prSet presAssocID="{79F281C9-8CF6-4741-9259-192F1B2E78CB}" presName="composite" presStyleCnt="0"/>
      <dgm:spPr/>
    </dgm:pt>
    <dgm:pt modelId="{8B113E98-6241-ED4E-86C9-3EAB5AC8F5F2}" type="pres">
      <dgm:prSet presAssocID="{79F281C9-8CF6-4741-9259-192F1B2E78C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AFD4E08-8EDE-DA4F-8FF2-D6992AD707E8}" type="pres">
      <dgm:prSet presAssocID="{79F281C9-8CF6-4741-9259-192F1B2E78CB}" presName="descendantText" presStyleLbl="alignAcc1" presStyleIdx="0" presStyleCnt="3">
        <dgm:presLayoutVars>
          <dgm:bulletEnabled val="1"/>
        </dgm:presLayoutVars>
      </dgm:prSet>
      <dgm:spPr/>
    </dgm:pt>
    <dgm:pt modelId="{CB17C5E7-054B-1F4D-86CA-4912D182A85B}" type="pres">
      <dgm:prSet presAssocID="{9070524B-36CF-DD4E-A822-F3142FD4841A}" presName="sp" presStyleCnt="0"/>
      <dgm:spPr/>
    </dgm:pt>
    <dgm:pt modelId="{E6DB14DF-B687-D44F-977C-29A57CDF6669}" type="pres">
      <dgm:prSet presAssocID="{41A6EB06-4EC3-8F45-A1ED-9E4139DB426E}" presName="composite" presStyleCnt="0"/>
      <dgm:spPr/>
    </dgm:pt>
    <dgm:pt modelId="{39F067E6-2F46-B44D-BB49-F4569096DA7C}" type="pres">
      <dgm:prSet presAssocID="{41A6EB06-4EC3-8F45-A1ED-9E4139DB426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C28AB82-19D3-D34A-886C-5943227F9892}" type="pres">
      <dgm:prSet presAssocID="{41A6EB06-4EC3-8F45-A1ED-9E4139DB426E}" presName="descendantText" presStyleLbl="alignAcc1" presStyleIdx="1" presStyleCnt="3">
        <dgm:presLayoutVars>
          <dgm:bulletEnabled val="1"/>
        </dgm:presLayoutVars>
      </dgm:prSet>
      <dgm:spPr/>
    </dgm:pt>
    <dgm:pt modelId="{49F5BE61-372D-F345-B466-9DF092E77678}" type="pres">
      <dgm:prSet presAssocID="{A654F6C8-D05D-1A4E-8796-4F15F75DDBE6}" presName="sp" presStyleCnt="0"/>
      <dgm:spPr/>
    </dgm:pt>
    <dgm:pt modelId="{1FCE28AE-16F2-0146-89D6-1097FC1EF8F2}" type="pres">
      <dgm:prSet presAssocID="{41B1C92C-152F-2041-994B-FC680467FCF5}" presName="composite" presStyleCnt="0"/>
      <dgm:spPr/>
    </dgm:pt>
    <dgm:pt modelId="{D8A16B32-B611-3A4C-8CD2-30C0562F2E4E}" type="pres">
      <dgm:prSet presAssocID="{41B1C92C-152F-2041-994B-FC680467FCF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4786E22-D5C6-BF48-8C20-815ADB054581}" type="pres">
      <dgm:prSet presAssocID="{41B1C92C-152F-2041-994B-FC680467FCF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1930512-9C5E-6D43-A817-4BB6D98AA2FA}" type="presOf" srcId="{41B1C92C-152F-2041-994B-FC680467FCF5}" destId="{D8A16B32-B611-3A4C-8CD2-30C0562F2E4E}" srcOrd="0" destOrd="0" presId="urn:microsoft.com/office/officeart/2005/8/layout/chevron2"/>
    <dgm:cxn modelId="{07735916-878A-054D-BA50-1A70DC12C374}" srcId="{B9B9C923-4FAD-624C-9580-FB493DF5EACE}" destId="{41B1C92C-152F-2041-994B-FC680467FCF5}" srcOrd="2" destOrd="0" parTransId="{4EAE68F4-825B-0441-BDA0-83B2C57885DE}" sibTransId="{9D24BE68-0F4E-2247-A31E-8D78892C6637}"/>
    <dgm:cxn modelId="{03E71E6A-4A5F-6C4B-9DDB-4AF17C8FC20A}" srcId="{79F281C9-8CF6-4741-9259-192F1B2E78CB}" destId="{8F0686D9-CCA8-2548-A088-0F104677311F}" srcOrd="0" destOrd="0" parTransId="{FC335B03-3937-0042-A9A4-82003900557E}" sibTransId="{4CB4E9F4-C998-7949-8096-DEF36B798A21}"/>
    <dgm:cxn modelId="{7CAB8B8B-AFAA-CE42-BC6E-58FFD72B34C9}" type="presOf" srcId="{04FD70D3-2296-6746-8B04-283073A5326C}" destId="{6C28AB82-19D3-D34A-886C-5943227F9892}" srcOrd="0" destOrd="0" presId="urn:microsoft.com/office/officeart/2005/8/layout/chevron2"/>
    <dgm:cxn modelId="{6364358E-1A80-2349-A58A-A1FE70E043B6}" srcId="{41B1C92C-152F-2041-994B-FC680467FCF5}" destId="{184E64B9-2DFC-BD46-8CB1-04142F0516E7}" srcOrd="0" destOrd="0" parTransId="{09DCF18C-1173-9040-A733-AA2BC0339565}" sibTransId="{5BAAC43B-CE66-3148-8A6C-2B83F0616579}"/>
    <dgm:cxn modelId="{69F5B591-87B9-E34D-A2E3-39A89D04E030}" type="presOf" srcId="{B9B9C923-4FAD-624C-9580-FB493DF5EACE}" destId="{35F9AA81-0B4F-0244-8473-E28FAAEB8C12}" srcOrd="0" destOrd="0" presId="urn:microsoft.com/office/officeart/2005/8/layout/chevron2"/>
    <dgm:cxn modelId="{D4B9D794-FBFF-944B-BEEB-F1F6E37606E2}" srcId="{41A6EB06-4EC3-8F45-A1ED-9E4139DB426E}" destId="{04FD70D3-2296-6746-8B04-283073A5326C}" srcOrd="0" destOrd="0" parTransId="{F2D49943-A8C6-0045-B8F7-E2D443730D84}" sibTransId="{A9FDED5D-EAFA-0A4F-92C3-BA8E6D417278}"/>
    <dgm:cxn modelId="{BD33AC9C-B352-304D-9DAC-91A504EB5B8A}" type="presOf" srcId="{8F0686D9-CCA8-2548-A088-0F104677311F}" destId="{BAFD4E08-8EDE-DA4F-8FF2-D6992AD707E8}" srcOrd="0" destOrd="0" presId="urn:microsoft.com/office/officeart/2005/8/layout/chevron2"/>
    <dgm:cxn modelId="{82C39ADE-E589-2A40-9BB6-643B5B16C92B}" type="presOf" srcId="{184E64B9-2DFC-BD46-8CB1-04142F0516E7}" destId="{04786E22-D5C6-BF48-8C20-815ADB054581}" srcOrd="0" destOrd="0" presId="urn:microsoft.com/office/officeart/2005/8/layout/chevron2"/>
    <dgm:cxn modelId="{108D8CEB-5777-884D-AAF8-A68D66CAB6F2}" srcId="{B9B9C923-4FAD-624C-9580-FB493DF5EACE}" destId="{41A6EB06-4EC3-8F45-A1ED-9E4139DB426E}" srcOrd="1" destOrd="0" parTransId="{0FAD3F89-BFD4-4D42-84BA-A33D6008D712}" sibTransId="{A654F6C8-D05D-1A4E-8796-4F15F75DDBE6}"/>
    <dgm:cxn modelId="{D5148CED-1E6A-674B-B89E-26EB0A0F81D0}" type="presOf" srcId="{41A6EB06-4EC3-8F45-A1ED-9E4139DB426E}" destId="{39F067E6-2F46-B44D-BB49-F4569096DA7C}" srcOrd="0" destOrd="0" presId="urn:microsoft.com/office/officeart/2005/8/layout/chevron2"/>
    <dgm:cxn modelId="{BB30C6F1-10EC-F54A-B168-2A5BE982982D}" srcId="{B9B9C923-4FAD-624C-9580-FB493DF5EACE}" destId="{79F281C9-8CF6-4741-9259-192F1B2E78CB}" srcOrd="0" destOrd="0" parTransId="{4D63EC6B-F4FA-CE47-A296-59AADC02E185}" sibTransId="{9070524B-36CF-DD4E-A822-F3142FD4841A}"/>
    <dgm:cxn modelId="{4A76FFF3-F3C8-F041-A736-5EB5FDBBB889}" type="presOf" srcId="{79F281C9-8CF6-4741-9259-192F1B2E78CB}" destId="{8B113E98-6241-ED4E-86C9-3EAB5AC8F5F2}" srcOrd="0" destOrd="0" presId="urn:microsoft.com/office/officeart/2005/8/layout/chevron2"/>
    <dgm:cxn modelId="{61943B86-0352-B641-906F-4F180FCA20BE}" type="presParOf" srcId="{35F9AA81-0B4F-0244-8473-E28FAAEB8C12}" destId="{5B5A3804-F0AB-9D4D-B4EC-E6A26BBE7D1F}" srcOrd="0" destOrd="0" presId="urn:microsoft.com/office/officeart/2005/8/layout/chevron2"/>
    <dgm:cxn modelId="{3DEDD16A-FD6B-064E-9E79-80E40C8F86CA}" type="presParOf" srcId="{5B5A3804-F0AB-9D4D-B4EC-E6A26BBE7D1F}" destId="{8B113E98-6241-ED4E-86C9-3EAB5AC8F5F2}" srcOrd="0" destOrd="0" presId="urn:microsoft.com/office/officeart/2005/8/layout/chevron2"/>
    <dgm:cxn modelId="{E0016F2F-9650-3941-82A8-4A54EE4465E6}" type="presParOf" srcId="{5B5A3804-F0AB-9D4D-B4EC-E6A26BBE7D1F}" destId="{BAFD4E08-8EDE-DA4F-8FF2-D6992AD707E8}" srcOrd="1" destOrd="0" presId="urn:microsoft.com/office/officeart/2005/8/layout/chevron2"/>
    <dgm:cxn modelId="{C7D4A29A-0002-2549-A768-D54544C4A5B3}" type="presParOf" srcId="{35F9AA81-0B4F-0244-8473-E28FAAEB8C12}" destId="{CB17C5E7-054B-1F4D-86CA-4912D182A85B}" srcOrd="1" destOrd="0" presId="urn:microsoft.com/office/officeart/2005/8/layout/chevron2"/>
    <dgm:cxn modelId="{30F18C6F-43B2-5E45-A1C1-8D34EDFD3F38}" type="presParOf" srcId="{35F9AA81-0B4F-0244-8473-E28FAAEB8C12}" destId="{E6DB14DF-B687-D44F-977C-29A57CDF6669}" srcOrd="2" destOrd="0" presId="urn:microsoft.com/office/officeart/2005/8/layout/chevron2"/>
    <dgm:cxn modelId="{4656EA18-23A5-1140-9B98-BB2AB4F06C29}" type="presParOf" srcId="{E6DB14DF-B687-D44F-977C-29A57CDF6669}" destId="{39F067E6-2F46-B44D-BB49-F4569096DA7C}" srcOrd="0" destOrd="0" presId="urn:microsoft.com/office/officeart/2005/8/layout/chevron2"/>
    <dgm:cxn modelId="{A4D85ED9-C593-5241-803B-C1A9AFD90BC3}" type="presParOf" srcId="{E6DB14DF-B687-D44F-977C-29A57CDF6669}" destId="{6C28AB82-19D3-D34A-886C-5943227F9892}" srcOrd="1" destOrd="0" presId="urn:microsoft.com/office/officeart/2005/8/layout/chevron2"/>
    <dgm:cxn modelId="{470D923A-1047-1E4E-8642-5A29E09E6DE2}" type="presParOf" srcId="{35F9AA81-0B4F-0244-8473-E28FAAEB8C12}" destId="{49F5BE61-372D-F345-B466-9DF092E77678}" srcOrd="3" destOrd="0" presId="urn:microsoft.com/office/officeart/2005/8/layout/chevron2"/>
    <dgm:cxn modelId="{6BCAC1E1-70A2-F949-A3B2-7F0F3DF04CA4}" type="presParOf" srcId="{35F9AA81-0B4F-0244-8473-E28FAAEB8C12}" destId="{1FCE28AE-16F2-0146-89D6-1097FC1EF8F2}" srcOrd="4" destOrd="0" presId="urn:microsoft.com/office/officeart/2005/8/layout/chevron2"/>
    <dgm:cxn modelId="{828817BB-6BC8-474B-9713-48FAA705C861}" type="presParOf" srcId="{1FCE28AE-16F2-0146-89D6-1097FC1EF8F2}" destId="{D8A16B32-B611-3A4C-8CD2-30C0562F2E4E}" srcOrd="0" destOrd="0" presId="urn:microsoft.com/office/officeart/2005/8/layout/chevron2"/>
    <dgm:cxn modelId="{346B71DD-A582-B248-8F1F-B4E7624FBC9D}" type="presParOf" srcId="{1FCE28AE-16F2-0146-89D6-1097FC1EF8F2}" destId="{04786E22-D5C6-BF48-8C20-815ADB05458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13E98-6241-ED4E-86C9-3EAB5AC8F5F2}">
      <dsp:nvSpPr>
        <dsp:cNvPr id="0" name=""/>
        <dsp:cNvSpPr/>
      </dsp:nvSpPr>
      <dsp:spPr>
        <a:xfrm rot="5400000">
          <a:off x="-259133" y="260866"/>
          <a:ext cx="1727559" cy="1209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 rot="-5400000">
        <a:off x="2" y="606378"/>
        <a:ext cx="1209291" cy="518268"/>
      </dsp:txXfrm>
    </dsp:sp>
    <dsp:sp modelId="{BAFD4E08-8EDE-DA4F-8FF2-D6992AD707E8}">
      <dsp:nvSpPr>
        <dsp:cNvPr id="0" name=""/>
        <dsp:cNvSpPr/>
      </dsp:nvSpPr>
      <dsp:spPr>
        <a:xfrm rot="5400000">
          <a:off x="3853188" y="-2642165"/>
          <a:ext cx="1122913" cy="64107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 err="1"/>
            <a:t>Kết</a:t>
          </a:r>
          <a:r>
            <a:rPr lang="en-US" sz="3300" kern="1200" dirty="0"/>
            <a:t> </a:t>
          </a:r>
          <a:r>
            <a:rPr lang="en-US" sz="3300" kern="1200" dirty="0" err="1"/>
            <a:t>nối</a:t>
          </a:r>
          <a:r>
            <a:rPr lang="en-US" sz="3300" kern="1200" dirty="0"/>
            <a:t> </a:t>
          </a:r>
          <a:r>
            <a:rPr lang="en-US" sz="3300" kern="1200" dirty="0" err="1"/>
            <a:t>tới</a:t>
          </a:r>
          <a:r>
            <a:rPr lang="en-US" sz="3300" kern="1200" dirty="0"/>
            <a:t> CSDL, </a:t>
          </a:r>
          <a:r>
            <a:rPr lang="en-US" sz="3300" kern="1200" dirty="0" err="1"/>
            <a:t>trả</a:t>
          </a:r>
          <a:r>
            <a:rPr lang="en-US" sz="3300" kern="1200" dirty="0"/>
            <a:t> </a:t>
          </a:r>
          <a:r>
            <a:rPr lang="en-US" sz="3300" kern="1200" dirty="0" err="1"/>
            <a:t>về</a:t>
          </a:r>
          <a:r>
            <a:rPr lang="en-US" sz="3300" kern="1200" dirty="0"/>
            <a:t> </a:t>
          </a:r>
          <a:r>
            <a:rPr lang="en-US" sz="3300" kern="1200" dirty="0" err="1"/>
            <a:t>biến</a:t>
          </a:r>
          <a:r>
            <a:rPr lang="en-US" sz="3300" kern="1200" dirty="0"/>
            <a:t> </a:t>
          </a:r>
          <a:r>
            <a:rPr lang="en-US" sz="3300" kern="1200" dirty="0">
              <a:latin typeface="Courier New" panose="02070309020205020404" pitchFamily="49" charset="0"/>
              <a:cs typeface="Courier New" panose="02070309020205020404" pitchFamily="49" charset="0"/>
            </a:rPr>
            <a:t>$conn</a:t>
          </a:r>
        </a:p>
      </dsp:txBody>
      <dsp:txXfrm rot="-5400000">
        <a:off x="1209291" y="56548"/>
        <a:ext cx="6355892" cy="1013281"/>
      </dsp:txXfrm>
    </dsp:sp>
    <dsp:sp modelId="{39F067E6-2F46-B44D-BB49-F4569096DA7C}">
      <dsp:nvSpPr>
        <dsp:cNvPr id="0" name=""/>
        <dsp:cNvSpPr/>
      </dsp:nvSpPr>
      <dsp:spPr>
        <a:xfrm rot="5400000">
          <a:off x="-259133" y="1795654"/>
          <a:ext cx="1727559" cy="1209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 dirty="0"/>
        </a:p>
      </dsp:txBody>
      <dsp:txXfrm rot="-5400000">
        <a:off x="2" y="2141166"/>
        <a:ext cx="1209291" cy="518268"/>
      </dsp:txXfrm>
    </dsp:sp>
    <dsp:sp modelId="{6C28AB82-19D3-D34A-886C-5943227F9892}">
      <dsp:nvSpPr>
        <dsp:cNvPr id="0" name=""/>
        <dsp:cNvSpPr/>
      </dsp:nvSpPr>
      <dsp:spPr>
        <a:xfrm rot="5400000">
          <a:off x="3853188" y="-1107377"/>
          <a:ext cx="1122913" cy="64107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 err="1"/>
            <a:t>Viết</a:t>
          </a:r>
          <a:r>
            <a:rPr lang="en-US" sz="3300" kern="1200" dirty="0"/>
            <a:t> </a:t>
          </a:r>
          <a:r>
            <a:rPr lang="en-US" sz="3300" kern="1200" dirty="0" err="1"/>
            <a:t>câu</a:t>
          </a:r>
          <a:r>
            <a:rPr lang="en-US" sz="3300" kern="1200" dirty="0"/>
            <a:t> SQL </a:t>
          </a:r>
          <a:r>
            <a:rPr lang="en-US" sz="3300" kern="1200" dirty="0" err="1"/>
            <a:t>truy</a:t>
          </a:r>
          <a:r>
            <a:rPr lang="en-US" sz="3300" kern="1200" dirty="0"/>
            <a:t> </a:t>
          </a:r>
          <a:r>
            <a:rPr lang="en-US" sz="3300" kern="1200" dirty="0" err="1"/>
            <a:t>vấn</a:t>
          </a:r>
          <a:r>
            <a:rPr lang="en-US" sz="3300" kern="1200" dirty="0"/>
            <a:t> </a:t>
          </a:r>
          <a:r>
            <a:rPr lang="en-US" sz="3300" kern="1200" dirty="0" err="1"/>
            <a:t>và</a:t>
          </a:r>
          <a:r>
            <a:rPr lang="en-US" sz="3300" kern="1200" dirty="0"/>
            <a:t> </a:t>
          </a:r>
          <a:r>
            <a:rPr lang="en-US" sz="3300" kern="1200" dirty="0" err="1"/>
            <a:t>sử</a:t>
          </a:r>
          <a:r>
            <a:rPr lang="en-US" sz="3300" kern="1200" dirty="0"/>
            <a:t> </a:t>
          </a:r>
          <a:r>
            <a:rPr lang="en-US" sz="3300" kern="1200" dirty="0" err="1"/>
            <a:t>dụng</a:t>
          </a:r>
          <a:r>
            <a:rPr lang="en-US" sz="3300" kern="1200" dirty="0"/>
            <a:t> </a:t>
          </a:r>
          <a:r>
            <a:rPr lang="en-US" sz="3300" kern="1200" dirty="0" err="1"/>
            <a:t>biến</a:t>
          </a:r>
          <a:r>
            <a:rPr lang="en-US" sz="3300" kern="1200" dirty="0"/>
            <a:t> </a:t>
          </a:r>
          <a:r>
            <a:rPr lang="en-US" sz="3300" kern="1200" dirty="0">
              <a:latin typeface="Courier New" panose="02070309020205020404" pitchFamily="49" charset="0"/>
              <a:cs typeface="Courier New" panose="02070309020205020404" pitchFamily="49" charset="0"/>
            </a:rPr>
            <a:t>$conn </a:t>
          </a:r>
          <a:r>
            <a:rPr lang="en-US" sz="3300" kern="1200" dirty="0" err="1"/>
            <a:t>để</a:t>
          </a:r>
          <a:r>
            <a:rPr lang="en-US" sz="3300" kern="1200" dirty="0"/>
            <a:t> </a:t>
          </a:r>
          <a:r>
            <a:rPr lang="en-US" sz="3300" kern="1200" dirty="0" err="1"/>
            <a:t>truy</a:t>
          </a:r>
          <a:r>
            <a:rPr lang="en-US" sz="3300" kern="1200" dirty="0"/>
            <a:t> </a:t>
          </a:r>
          <a:r>
            <a:rPr lang="en-US" sz="3300" kern="1200" dirty="0" err="1"/>
            <a:t>vấn</a:t>
          </a:r>
          <a:endParaRPr lang="en-US" sz="3300" kern="1200" dirty="0"/>
        </a:p>
      </dsp:txBody>
      <dsp:txXfrm rot="-5400000">
        <a:off x="1209291" y="1591336"/>
        <a:ext cx="6355892" cy="1013281"/>
      </dsp:txXfrm>
    </dsp:sp>
    <dsp:sp modelId="{D8A16B32-B611-3A4C-8CD2-30C0562F2E4E}">
      <dsp:nvSpPr>
        <dsp:cNvPr id="0" name=""/>
        <dsp:cNvSpPr/>
      </dsp:nvSpPr>
      <dsp:spPr>
        <a:xfrm rot="5400000">
          <a:off x="-259133" y="3330442"/>
          <a:ext cx="1727559" cy="12092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/>
        </a:p>
      </dsp:txBody>
      <dsp:txXfrm rot="-5400000">
        <a:off x="2" y="3675954"/>
        <a:ext cx="1209291" cy="518268"/>
      </dsp:txXfrm>
    </dsp:sp>
    <dsp:sp modelId="{04786E22-D5C6-BF48-8C20-815ADB054581}">
      <dsp:nvSpPr>
        <dsp:cNvPr id="0" name=""/>
        <dsp:cNvSpPr/>
      </dsp:nvSpPr>
      <dsp:spPr>
        <a:xfrm rot="5400000">
          <a:off x="3853188" y="427411"/>
          <a:ext cx="1122913" cy="64107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 err="1"/>
            <a:t>Lấy</a:t>
          </a:r>
          <a:r>
            <a:rPr lang="en-US" sz="3300" kern="1200" dirty="0"/>
            <a:t> </a:t>
          </a:r>
          <a:r>
            <a:rPr lang="en-US" sz="3300" kern="1200" dirty="0" err="1"/>
            <a:t>kết</a:t>
          </a:r>
          <a:r>
            <a:rPr lang="en-US" sz="3300" kern="1200" dirty="0"/>
            <a:t> </a:t>
          </a:r>
          <a:r>
            <a:rPr lang="en-US" sz="33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quả</a:t>
          </a:r>
          <a:r>
            <a:rPr lang="en-US" sz="3300" kern="1200" dirty="0">
              <a:latin typeface="Courier New" panose="02070309020205020404" pitchFamily="49" charset="0"/>
              <a:cs typeface="Courier New" panose="02070309020205020404" pitchFamily="49" charset="0"/>
            </a:rPr>
            <a:t> $conn-&gt;query($</a:t>
          </a:r>
          <a:r>
            <a:rPr lang="en-US" sz="33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sql</a:t>
          </a:r>
          <a:r>
            <a:rPr lang="en-US" sz="3300" kern="1200" dirty="0">
              <a:latin typeface="Courier New" panose="02070309020205020404" pitchFamily="49" charset="0"/>
              <a:cs typeface="Courier New" panose="02070309020205020404" pitchFamily="49" charset="0"/>
            </a:rPr>
            <a:t>) </a:t>
          </a:r>
          <a:r>
            <a:rPr lang="en-US" sz="3300" kern="1200" dirty="0" err="1"/>
            <a:t>trả</a:t>
          </a:r>
          <a:r>
            <a:rPr lang="en-US" sz="3300" kern="1200" dirty="0"/>
            <a:t> </a:t>
          </a:r>
          <a:r>
            <a:rPr lang="en-US" sz="3300" kern="1200" dirty="0" err="1"/>
            <a:t>về</a:t>
          </a:r>
          <a:endParaRPr lang="en-US" sz="3300" kern="1200" dirty="0"/>
        </a:p>
      </dsp:txBody>
      <dsp:txXfrm rot="-5400000">
        <a:off x="1209291" y="3126124"/>
        <a:ext cx="6355892" cy="1013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6BF08-615E-1A4D-A122-226AD2B4BCDB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6E214-64BF-4049-9CC9-2701E9A81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6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Mysql_real_escape_string</a:t>
            </a:r>
            <a:r>
              <a:rPr lang="en-US" dirty="0"/>
              <a:t>: https://</a:t>
            </a:r>
            <a:r>
              <a:rPr lang="en-US" dirty="0" err="1"/>
              <a:t>stackoverflow.com</a:t>
            </a:r>
            <a:r>
              <a:rPr lang="en-US" dirty="0"/>
              <a:t>/questions/6327679/what-does-</a:t>
            </a:r>
            <a:r>
              <a:rPr lang="en-US" dirty="0" err="1"/>
              <a:t>mysql</a:t>
            </a:r>
            <a:r>
              <a:rPr lang="en-US" dirty="0"/>
              <a:t>-real-escape-string-really-do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6E214-64BF-4049-9CC9-2701E9A81F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4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5/20/21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5/20/21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57756"/>
            <a:ext cx="8458200" cy="3142488"/>
          </a:xfrm>
        </p:spPr>
        <p:txBody>
          <a:bodyPr/>
          <a:lstStyle/>
          <a:p>
            <a:pPr algn="r"/>
            <a:r>
              <a:rPr lang="en-US" sz="5400" dirty="0" err="1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accent3">
                    <a:lumMod val="50000"/>
                  </a:schemeClr>
                </a:solidFill>
              </a:rPr>
              <a:t>tạo</a:t>
            </a:r>
            <a:br>
              <a:rPr lang="en-US" sz="5400" dirty="0"/>
            </a:br>
            <a:r>
              <a:rPr lang="en-US" sz="4800" b="1" dirty="0" err="1"/>
              <a:t>Lập</a:t>
            </a:r>
            <a:r>
              <a:rPr lang="en-US" sz="4800" b="1" dirty="0"/>
              <a:t> </a:t>
            </a:r>
            <a:r>
              <a:rPr lang="en-US" sz="4800" b="1" dirty="0" err="1"/>
              <a:t>trình</a:t>
            </a:r>
            <a:r>
              <a:rPr lang="en-US" sz="4800" b="1" dirty="0"/>
              <a:t> Web </a:t>
            </a:r>
            <a:r>
              <a:rPr lang="en-US" sz="4800" b="1" dirty="0" err="1"/>
              <a:t>sử</a:t>
            </a:r>
            <a:r>
              <a:rPr lang="en-US" sz="4800" b="1" dirty="0"/>
              <a:t> </a:t>
            </a:r>
            <a:r>
              <a:rPr lang="en-US" sz="4800" b="1" dirty="0" err="1"/>
              <a:t>dụng</a:t>
            </a:r>
            <a:r>
              <a:rPr lang="en-US" sz="4800" b="1" dirty="0"/>
              <a:t> PHP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4800" dirty="0" err="1"/>
              <a:t>Kết</a:t>
            </a:r>
            <a:r>
              <a:rPr lang="en-US" sz="4800" dirty="0"/>
              <a:t> </a:t>
            </a:r>
            <a:r>
              <a:rPr lang="en-US" sz="4800" dirty="0" err="1"/>
              <a:t>nối</a:t>
            </a:r>
            <a:r>
              <a:rPr lang="en-US" sz="4800" dirty="0"/>
              <a:t> CSDL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306F-677C-D346-B994-8B5C31F6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students (2)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0E01EC-D75A-AE46-9F12-51526A5AA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" y="2057400"/>
            <a:ext cx="8610600" cy="389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25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E39A1-97D8-DE4B-87D3-DFC36F58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$conn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đâu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55E71-D233-624C-A853-703C5115B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$conn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include()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file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require ‘../config/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connection.php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 $conn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ở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đây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D1504-01B5-FF4C-8E56-C54D9270F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355" y="3050724"/>
            <a:ext cx="6829289" cy="33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81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Fetch_all</a:t>
            </a:r>
            <a:r>
              <a:rPr lang="en-US" dirty="0"/>
              <a:t>(FETCH_ASSOC)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647E43-FA28-EF4D-AD68-6563C1E7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associative array.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60CBE5-311A-7F4A-A0CF-4D62A6009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2239962"/>
            <a:ext cx="5588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96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5D40-9889-0C43-8961-79F08679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5CA4D-26ED-AC4C-9AE6-A0A58FA81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Sửa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2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đoạn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lieu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form</a:t>
            </a:r>
          </a:p>
          <a:p>
            <a:pPr marL="41148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từ</a:t>
            </a:r>
            <a:r>
              <a:rPr lang="en-US" dirty="0"/>
              <a:t> form </a:t>
            </a:r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CSDL</a:t>
            </a:r>
          </a:p>
        </p:txBody>
      </p:sp>
    </p:spTree>
    <p:extLst>
      <p:ext uri="{BB962C8B-B14F-4D97-AF65-F5344CB8AC3E}">
        <p14:creationId xmlns:p14="http://schemas.microsoft.com/office/powerpoint/2010/main" val="1507887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94AA46-CBA8-1D4D-B2DF-4A6EA5E1F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3367" y="1600200"/>
            <a:ext cx="6807666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14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5D40-9889-0C43-8961-79F08679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5CA4D-26ED-AC4C-9AE6-A0A58FA81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đoạn</a:t>
            </a:r>
            <a:endParaRPr lang="en-US" dirty="0"/>
          </a:p>
          <a:p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Load form </a:t>
            </a:r>
            <a:r>
              <a:rPr lang="en-US" dirty="0" err="1"/>
              <a:t>trắng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them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48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B5F8CD-8A37-BC42-952F-E88C7CBE5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54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31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Xoá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4B1410-1E87-D24F-B917-4B4E70B79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27" y="1219200"/>
            <a:ext cx="6837943" cy="5067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B96B49-1733-B84E-8282-C3B9750CD66B}"/>
              </a:ext>
            </a:extLst>
          </p:cNvPr>
          <p:cNvSpPr txBox="1"/>
          <p:nvPr/>
        </p:nvSpPr>
        <p:spPr>
          <a:xfrm>
            <a:off x="1409699" y="6398696"/>
            <a:ext cx="63246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Url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xoá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có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dạng</a:t>
            </a:r>
            <a:r>
              <a:rPr lang="en-US" dirty="0">
                <a:solidFill>
                  <a:schemeClr val="bg1"/>
                </a:solidFill>
              </a:rPr>
              <a:t>: localhost/students/</a:t>
            </a:r>
            <a:r>
              <a:rPr lang="en-US" dirty="0" err="1">
                <a:solidFill>
                  <a:schemeClr val="bg1"/>
                </a:solidFill>
              </a:rPr>
              <a:t>delete.php?id</a:t>
            </a:r>
            <a:r>
              <a:rPr lang="en-US" dirty="0">
                <a:solidFill>
                  <a:schemeClr val="bg1"/>
                </a:solidFill>
              </a:rPr>
              <a:t>=3</a:t>
            </a:r>
          </a:p>
        </p:txBody>
      </p:sp>
    </p:spTree>
    <p:extLst>
      <p:ext uri="{BB962C8B-B14F-4D97-AF65-F5344CB8AC3E}">
        <p14:creationId xmlns:p14="http://schemas.microsoft.com/office/powerpoint/2010/main" val="62641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</a:t>
            </a:r>
          </a:p>
          <a:p>
            <a:endParaRPr lang="en-US" dirty="0"/>
          </a:p>
          <a:p>
            <a:r>
              <a:rPr lang="en-US" dirty="0"/>
              <a:t>Update </a:t>
            </a:r>
          </a:p>
          <a:p>
            <a:endParaRPr lang="en-US" dirty="0"/>
          </a:p>
          <a:p>
            <a:r>
              <a:rPr lang="en-US" dirty="0"/>
              <a:t>Retrieve</a:t>
            </a:r>
          </a:p>
          <a:p>
            <a:endParaRPr lang="en-US" dirty="0"/>
          </a:p>
          <a:p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72395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CSDL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PDO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MySQLi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223679"/>
              </p:ext>
            </p:extLst>
          </p:nvPr>
        </p:nvGraphicFramePr>
        <p:xfrm>
          <a:off x="571500" y="2819400"/>
          <a:ext cx="7391400" cy="2888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MySQLi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Có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thể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dễ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dàng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chuyển</a:t>
                      </a:r>
                      <a:r>
                        <a:rPr lang="en-US" dirty="0"/>
                        <a:t> sang 12 </a:t>
                      </a:r>
                      <a:r>
                        <a:rPr lang="en-US" dirty="0" err="1"/>
                        <a:t>loại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CSDL </a:t>
                      </a:r>
                      <a:r>
                        <a:rPr lang="en-US" dirty="0" err="1"/>
                        <a:t>khác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thay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đổi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nhiều</a:t>
                      </a:r>
                      <a:endParaRPr lang="en-US" dirty="0"/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/>
                        <a:t>Là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hướng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đối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tượng</a:t>
                      </a:r>
                      <a:endParaRPr lang="en-US" dirty="0"/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/>
                        <a:t>Chỉ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phục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vụ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kết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nối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tới</a:t>
                      </a:r>
                      <a:r>
                        <a:rPr lang="en-US" baseline="0" dirty="0"/>
                        <a:t> MySQL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baseline="0" dirty="0"/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baseline="0" dirty="0"/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baseline="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err="1"/>
                        <a:t>Là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hướng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đối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tượng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nhưng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có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hỗ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trợ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hướng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thủ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tục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616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99889-0C97-664D-8A5E-3632F965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7B4BFD-561D-814B-91F9-73307FCC3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764846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699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err="1"/>
              <a:t>Bước</a:t>
            </a:r>
            <a:r>
              <a:rPr lang="en-US" sz="3500" dirty="0"/>
              <a:t> 1 – </a:t>
            </a:r>
            <a:r>
              <a:rPr lang="en-US" sz="3500" dirty="0" err="1"/>
              <a:t>Kết</a:t>
            </a:r>
            <a:r>
              <a:rPr lang="en-US" sz="3500" dirty="0"/>
              <a:t> </a:t>
            </a:r>
            <a:r>
              <a:rPr lang="en-US" sz="3500" dirty="0" err="1"/>
              <a:t>nối</a:t>
            </a:r>
            <a:r>
              <a:rPr lang="en-US" sz="3500" dirty="0"/>
              <a:t> </a:t>
            </a:r>
            <a:r>
              <a:rPr lang="en-US" sz="3500" dirty="0" err="1"/>
              <a:t>tới</a:t>
            </a:r>
            <a:r>
              <a:rPr lang="en-US" sz="3500" dirty="0"/>
              <a:t> CSDL (</a:t>
            </a:r>
            <a:r>
              <a:rPr lang="en-US" sz="3500" dirty="0" err="1"/>
              <a:t>Thủ</a:t>
            </a:r>
            <a:r>
              <a:rPr lang="en-US" sz="3500" dirty="0"/>
              <a:t> </a:t>
            </a:r>
            <a:r>
              <a:rPr lang="en-US" sz="3500" dirty="0" err="1"/>
              <a:t>tục</a:t>
            </a:r>
            <a:r>
              <a:rPr lang="en-US" sz="3500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676400"/>
            <a:ext cx="7620000" cy="464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>
                <a:solidFill>
                  <a:srgbClr val="002060"/>
                </a:solidFill>
              </a:rPr>
              <a:t>	// </a:t>
            </a:r>
            <a:r>
              <a:rPr lang="en-US" dirty="0" err="1">
                <a:solidFill>
                  <a:srgbClr val="002060"/>
                </a:solidFill>
              </a:rPr>
              <a:t>Khai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báo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tham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số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kết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nối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/>
              <a:t>	$</a:t>
            </a:r>
            <a:r>
              <a:rPr lang="en-US" dirty="0" err="1"/>
              <a:t>servername</a:t>
            </a:r>
            <a:r>
              <a:rPr lang="en-US" dirty="0"/>
              <a:t> = "localhost“;</a:t>
            </a:r>
          </a:p>
          <a:p>
            <a:r>
              <a:rPr lang="en-US" dirty="0"/>
              <a:t>	$username = ”root“;</a:t>
            </a:r>
          </a:p>
          <a:p>
            <a:r>
              <a:rPr lang="en-US" dirty="0"/>
              <a:t>	$password = ”“; </a:t>
            </a:r>
            <a:r>
              <a:rPr lang="en-US" dirty="0">
                <a:sym typeface="Wingdings" pitchFamily="2" charset="2"/>
              </a:rPr>
              <a:t>//password </a:t>
            </a:r>
            <a:r>
              <a:rPr lang="en-US" dirty="0" err="1">
                <a:sym typeface="Wingdings" pitchFamily="2" charset="2"/>
              </a:rPr>
              <a:t>mặc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định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/>
          </a:p>
          <a:p>
            <a:r>
              <a:rPr lang="en-US" dirty="0"/>
              <a:t>	$database = “</a:t>
            </a:r>
            <a:r>
              <a:rPr lang="en-US" dirty="0" err="1"/>
              <a:t>your_db</a:t>
            </a:r>
            <a:r>
              <a:rPr lang="en-US" dirty="0"/>
              <a:t>”; 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rgbClr val="002060"/>
                </a:solidFill>
              </a:rPr>
              <a:t>// </a:t>
            </a:r>
            <a:r>
              <a:rPr lang="en-US" dirty="0" err="1">
                <a:solidFill>
                  <a:srgbClr val="002060"/>
                </a:solidFill>
              </a:rPr>
              <a:t>Tạo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kết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nối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/>
              <a:t>           $conn = new </a:t>
            </a:r>
            <a:r>
              <a:rPr lang="en-US" dirty="0" err="1"/>
              <a:t>mysqli</a:t>
            </a:r>
            <a:r>
              <a:rPr lang="en-US" dirty="0"/>
              <a:t>($</a:t>
            </a:r>
            <a:r>
              <a:rPr lang="en-US" dirty="0" err="1"/>
              <a:t>servername</a:t>
            </a:r>
            <a:r>
              <a:rPr lang="en-US" dirty="0"/>
              <a:t>, $username, $password, $database);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rgbClr val="002060"/>
                </a:solidFill>
              </a:rPr>
              <a:t>// </a:t>
            </a:r>
            <a:r>
              <a:rPr lang="en-US" dirty="0" err="1">
                <a:solidFill>
                  <a:srgbClr val="002060"/>
                </a:solidFill>
              </a:rPr>
              <a:t>Kiểm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tra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kết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nối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có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hoạt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động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không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/>
              <a:t>	if ($conn-&gt;</a:t>
            </a:r>
            <a:r>
              <a:rPr lang="en-US" dirty="0" err="1"/>
              <a:t>connect_error</a:t>
            </a:r>
            <a:r>
              <a:rPr lang="en-US" dirty="0"/>
              <a:t>) {</a:t>
            </a:r>
          </a:p>
          <a:p>
            <a:r>
              <a:rPr lang="en-US" dirty="0"/>
              <a:t>		die("Connection failed: " . $conn-&gt;</a:t>
            </a:r>
            <a:r>
              <a:rPr lang="en-US" dirty="0" err="1"/>
              <a:t>connect_error</a:t>
            </a:r>
            <a:r>
              <a:rPr lang="en-US" dirty="0"/>
              <a:t>);</a:t>
            </a:r>
          </a:p>
          <a:p>
            <a:r>
              <a:rPr lang="en-US" dirty="0"/>
              <a:t>	else {</a:t>
            </a:r>
          </a:p>
          <a:p>
            <a:r>
              <a:rPr lang="en-US" dirty="0"/>
              <a:t>		echo "Connected successfully“;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94179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Bước</a:t>
            </a:r>
            <a:r>
              <a:rPr lang="en-US" sz="4000" dirty="0"/>
              <a:t> 1 – </a:t>
            </a:r>
            <a:r>
              <a:rPr lang="en-US" sz="4000" dirty="0" err="1"/>
              <a:t>Kêt</a:t>
            </a:r>
            <a:r>
              <a:rPr lang="en-US" sz="4000" dirty="0"/>
              <a:t> </a:t>
            </a:r>
            <a:r>
              <a:rPr lang="en-US" sz="4000" dirty="0" err="1"/>
              <a:t>nối</a:t>
            </a:r>
            <a:r>
              <a:rPr lang="en-US" sz="4000" dirty="0"/>
              <a:t> </a:t>
            </a:r>
            <a:r>
              <a:rPr lang="en-US" sz="4000" dirty="0" err="1"/>
              <a:t>tới</a:t>
            </a:r>
            <a:r>
              <a:rPr lang="en-US" sz="4000" dirty="0"/>
              <a:t> CSDL (OOP)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676400"/>
            <a:ext cx="76200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rgbClr val="002060"/>
                </a:solidFill>
              </a:rPr>
              <a:t>// </a:t>
            </a:r>
            <a:r>
              <a:rPr lang="en-US" dirty="0" err="1">
                <a:solidFill>
                  <a:srgbClr val="002060"/>
                </a:solidFill>
              </a:rPr>
              <a:t>Kết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nối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MySQLi</a:t>
            </a:r>
            <a:r>
              <a:rPr lang="en-US" dirty="0">
                <a:solidFill>
                  <a:srgbClr val="002060"/>
                </a:solidFill>
              </a:rPr>
              <a:t> Object oriented</a:t>
            </a:r>
          </a:p>
          <a:p>
            <a:r>
              <a:rPr lang="en-US" dirty="0"/>
              <a:t>	$</a:t>
            </a:r>
            <a:r>
              <a:rPr lang="en-US" dirty="0" err="1"/>
              <a:t>servername</a:t>
            </a:r>
            <a:r>
              <a:rPr lang="en-US" dirty="0"/>
              <a:t> = "localhost";</a:t>
            </a:r>
          </a:p>
          <a:p>
            <a:r>
              <a:rPr lang="en-US" dirty="0"/>
              <a:t>	$username = ”root";</a:t>
            </a:r>
          </a:p>
          <a:p>
            <a:r>
              <a:rPr lang="en-US" dirty="0"/>
              <a:t>	$password = "";</a:t>
            </a:r>
          </a:p>
          <a:p>
            <a:r>
              <a:rPr lang="en-US" dirty="0"/>
              <a:t>	$database = “</a:t>
            </a:r>
            <a:r>
              <a:rPr lang="en-US" dirty="0" err="1"/>
              <a:t>your_db</a:t>
            </a:r>
            <a:r>
              <a:rPr lang="en-US" dirty="0"/>
              <a:t>”;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rgbClr val="002060"/>
                </a:solidFill>
              </a:rPr>
              <a:t>// </a:t>
            </a:r>
            <a:r>
              <a:rPr lang="en-US" dirty="0" err="1">
                <a:solidFill>
                  <a:srgbClr val="002060"/>
                </a:solidFill>
              </a:rPr>
              <a:t>Tạo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kết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nối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/>
              <a:t>               $conn = new </a:t>
            </a:r>
            <a:r>
              <a:rPr lang="en-US" dirty="0" err="1"/>
              <a:t>mysqli</a:t>
            </a:r>
            <a:r>
              <a:rPr lang="en-US" dirty="0"/>
              <a:t>($</a:t>
            </a:r>
            <a:r>
              <a:rPr lang="en-US" dirty="0" err="1"/>
              <a:t>servername</a:t>
            </a:r>
            <a:r>
              <a:rPr lang="en-US" dirty="0"/>
              <a:t>, $username, $password, $database);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rgbClr val="002060"/>
                </a:solidFill>
              </a:rPr>
              <a:t>// </a:t>
            </a:r>
            <a:r>
              <a:rPr lang="en-US" dirty="0" err="1">
                <a:solidFill>
                  <a:srgbClr val="002060"/>
                </a:solidFill>
              </a:rPr>
              <a:t>Kiểm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tra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kết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nối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có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hoạt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động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không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/>
              <a:t>	if ($conn-&gt;</a:t>
            </a:r>
            <a:r>
              <a:rPr lang="en-US" dirty="0" err="1"/>
              <a:t>connect_error</a:t>
            </a:r>
            <a:r>
              <a:rPr lang="en-US" dirty="0"/>
              <a:t>) {</a:t>
            </a:r>
          </a:p>
          <a:p>
            <a:r>
              <a:rPr lang="en-US" dirty="0"/>
              <a:t>		die("Connection failed: " . $conn-&gt;</a:t>
            </a:r>
            <a:r>
              <a:rPr lang="en-US" dirty="0" err="1"/>
              <a:t>connect_error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echo "Connected successfully";</a:t>
            </a:r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60930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0659-84D0-2746-8DEF-FAC44E9D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dung model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A9AFEA-135A-4B40-AEF1-1E9F1A309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981200"/>
            <a:ext cx="4457700" cy="359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3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5EE8-A7A2-634B-A996-C3E1E4FD3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CSDL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60535-E9C8-F242-B0FD-BF416A428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Config.php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69C09-0530-1F47-A656-AB0287A5E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6300"/>
            <a:ext cx="91440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31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CAB8-DCB3-C34F-8BA7-D3E50B03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students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3CA5DF-8CE2-414F-A01A-6E58C6DF7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209800"/>
            <a:ext cx="7620000" cy="370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8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2897</TotalTime>
  <Words>294</Words>
  <Application>Microsoft Macintosh PowerPoint</Application>
  <PresentationFormat>On-screen Show (4:3)</PresentationFormat>
  <Paragraphs>89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</vt:lpstr>
      <vt:lpstr>Courier New</vt:lpstr>
      <vt:lpstr>Adjacency</vt:lpstr>
      <vt:lpstr>Khóa đào tạo Lập trình Web sử dụng PHP  Kết nối CSDL</vt:lpstr>
      <vt:lpstr>Kết nối tới cơ sở dữ liệu</vt:lpstr>
      <vt:lpstr>Driver kết nối CSDL</vt:lpstr>
      <vt:lpstr>Các bước thực hiện</vt:lpstr>
      <vt:lpstr>Bước 1 – Kết nối tới CSDL (Thủ tục)</vt:lpstr>
      <vt:lpstr>Bước 1 – Kêt nối tới CSDL (OOP)</vt:lpstr>
      <vt:lpstr>Xây dung model cần sử dụng</vt:lpstr>
      <vt:lpstr>Tạo kết nối tới CSDL</vt:lpstr>
      <vt:lpstr>Xem danh sách students</vt:lpstr>
      <vt:lpstr>Xem danh sách students (2)</vt:lpstr>
      <vt:lpstr>Biến $conn ở đâu</vt:lpstr>
      <vt:lpstr>Fetch_all(FETCH_ASSOC)</vt:lpstr>
      <vt:lpstr>Các bước Edit</vt:lpstr>
      <vt:lpstr>Sửa</vt:lpstr>
      <vt:lpstr>Các bước Create</vt:lpstr>
      <vt:lpstr>Thêm mới</vt:lpstr>
      <vt:lpstr>Xoá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Microsoft Office User</cp:lastModifiedBy>
  <cp:revision>391</cp:revision>
  <dcterms:created xsi:type="dcterms:W3CDTF">2014-12-22T07:12:12Z</dcterms:created>
  <dcterms:modified xsi:type="dcterms:W3CDTF">2021-05-20T08:58:40Z</dcterms:modified>
</cp:coreProperties>
</file>