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Database Project Report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 </a:t>
            </a:r>
            <a:r>
              <a:rPr lang="en-US" i="1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 - 20176676</a:t>
            </a:r>
            <a:endParaRPr 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GuestInfo</a:t>
            </a:r>
            <a:endParaRPr lang="en-US"/>
          </a:p>
        </p:txBody>
      </p:sp>
      <p:pic>
        <p:nvPicPr>
          <p:cNvPr id="6148" name="Picture 4" descr="https://scontent.fhan9-1.fna.fbcdn.net/v/t1.15752-9/79187781_538127396766317_7248971284506214400_n.png?_nc_cat=111&amp;_nc_ohc=wQAQfou6lDkAQlg42ZsKWcLOsWP-vZkTVaP-fgyOG_-kdehU6w77Ap3eA&amp;_nc_ht=scontent.fhan9-1.fna&amp;oh=79e7c3af1afe1744940582778643479e&amp;oe=5E7F4F0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1930399"/>
            <a:ext cx="7238757" cy="389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70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</a:t>
            </a:r>
            <a:endParaRPr lang="en-US"/>
          </a:p>
        </p:txBody>
      </p:sp>
      <p:pic>
        <p:nvPicPr>
          <p:cNvPr id="7170" name="Picture 2" descr="https://scontent.fhan9-1.fna.fbcdn.net/v/t1.15752-9/79081612_748197235659582_3228091986539970560_n.png?_nc_cat=110&amp;_nc_ohc=k38K0YgnFC0AQmkOcdpyhSI8kBvXwR86c9WfTs_bhwPcrndFdT_yGuIeA&amp;_nc_ht=scontent.fhan9-1.fna&amp;oh=6dde2b30d9fa4de046f6982a025881fe&amp;oe=5E741A1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6127959" cy="236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1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Bonus: Game Minesweeper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 table to save numbers and bombs</a:t>
            </a:r>
          </a:p>
          <a:p>
            <a:r>
              <a:rPr lang="en-US" smtClean="0"/>
              <a:t>Size 16 Rows x 30 Columns, 99 Bombs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IMG_256"/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3246219"/>
            <a:ext cx="8596668" cy="2292432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96931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Purpose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 database to statistical English Premier League 2018-2019 result</a:t>
            </a:r>
          </a:p>
          <a:p>
            <a:r>
              <a:rPr lang="en-US" smtClean="0"/>
              <a:t>Create next season Fixture</a:t>
            </a:r>
          </a:p>
          <a:p>
            <a:r>
              <a:rPr lang="en-US" smtClean="0"/>
              <a:t>Predict the score</a:t>
            </a:r>
          </a:p>
          <a:p>
            <a:r>
              <a:rPr lang="en-US" smtClean="0"/>
              <a:t>Bonus: Create Minesweeper Game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8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Entity Relationship Model</a:t>
            </a:r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7937243" cy="530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8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Include 7 tables</a:t>
            </a:r>
          </a:p>
          <a:p>
            <a:r>
              <a:rPr lang="en-US" smtClean="0"/>
              <a:t>EplTable</a:t>
            </a:r>
          </a:p>
          <a:p>
            <a:r>
              <a:rPr lang="en-US" smtClean="0"/>
              <a:t>Players</a:t>
            </a:r>
          </a:p>
          <a:p>
            <a:r>
              <a:rPr lang="en-US" smtClean="0"/>
              <a:t>ClubInfo</a:t>
            </a:r>
          </a:p>
          <a:p>
            <a:r>
              <a:rPr lang="en-US" smtClean="0"/>
              <a:t>StadiumInfo</a:t>
            </a:r>
          </a:p>
          <a:p>
            <a:r>
              <a:rPr lang="en-US" smtClean="0"/>
              <a:t>WebsiteInfo</a:t>
            </a:r>
          </a:p>
          <a:p>
            <a:r>
              <a:rPr lang="en-US" smtClean="0"/>
              <a:t>GuestInfo</a:t>
            </a:r>
          </a:p>
          <a:p>
            <a:r>
              <a:rPr lang="en-US" smtClean="0"/>
              <a:t>Result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0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EplTable</a:t>
            </a:r>
            <a:endParaRPr lang="en-US"/>
          </a:p>
        </p:txBody>
      </p:sp>
      <p:pic>
        <p:nvPicPr>
          <p:cNvPr id="1026" name="Picture 2" descr="https://scontent.fhan9-1.fna.fbcdn.net/v/t1.15752-9/78119886_636908530178927_4683322628360896512_n.png?_nc_cat=104&amp;_nc_ohc=VqKwv2KD-rIAQmPn19bHZTEiMS3rUyq96azEg_A2DHRlMsi3iHA_5dpZw&amp;_nc_ht=scontent.fhan9-1.fna&amp;oh=3f82d9df0763291c30d4ba3873acda14&amp;oe=5E7205C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7138965" cy="292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19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Players</a:t>
            </a:r>
            <a:endParaRPr lang="en-US"/>
          </a:p>
        </p:txBody>
      </p:sp>
      <p:pic>
        <p:nvPicPr>
          <p:cNvPr id="2050" name="Picture 2" descr="https://scontent.fhan9-1.fna.fbcdn.net/v/t1.15752-9/78849331_549627525880144_8992987598800551936_n.png?_nc_cat=110&amp;_nc_ohc=pK2slVUDlx4AQnNHUSO8kRqYJaYXsIEhcKQ7Fv9H3JEGa0sIivCID5QLQ&amp;_nc_ht=scontent.fhan9-1.fna&amp;oh=d4e61e1a0952ab8b32b47ba1dd353d07&amp;oe=5E8AEBE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6476462" cy="333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71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ClubInfo</a:t>
            </a:r>
            <a:endParaRPr lang="en-US"/>
          </a:p>
        </p:txBody>
      </p:sp>
      <p:pic>
        <p:nvPicPr>
          <p:cNvPr id="3074" name="Picture 2" descr="https://scontent.fhan9-1.fna.fbcdn.net/v/t1.15752-9/79204222_1466220910219474_4543396051305889792_n.png?_nc_cat=107&amp;_nc_ohc=e9lOpjYJNWgAQnWqIUG-71KtxfOdkV4bEkcgnWkd1j9l0DTHmhqLbfgQA&amp;_nc_ht=scontent.fhan9-1.fna&amp;oh=262322e78ffc6a2da2b4da74d4eb76a3&amp;oe=5E89E16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1930400"/>
            <a:ext cx="8313847" cy="213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17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StadiumInfo</a:t>
            </a:r>
            <a:endParaRPr lang="en-US"/>
          </a:p>
        </p:txBody>
      </p:sp>
      <p:pic>
        <p:nvPicPr>
          <p:cNvPr id="4098" name="Picture 2" descr="https://scontent.fhan9-1.fna.fbcdn.net/v/t1.15752-9/78354865_2639296082817390_4465676805608570880_n.png?_nc_cat=110&amp;_nc_ohc=EIbzmF2rkRkAQmxqexsLHHe_KYM9d_gKgls1VMLnUVkAz2S2mmx8ysl9Q&amp;_nc_ht=scontent.fhan9-1.fna&amp;oh=5e7e45d4cb1d52111d8c393ce8e23cec&amp;oe=5E8128E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7492977" cy="211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52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WebsiteInfo</a:t>
            </a:r>
            <a:endParaRPr lang="en-US"/>
          </a:p>
        </p:txBody>
      </p:sp>
      <p:pic>
        <p:nvPicPr>
          <p:cNvPr id="5122" name="Picture 2" descr="https://scontent.fhan9-1.fna.fbcdn.net/v/t1.15752-9/78751192_583962119031117_5772638197049720832_n.png?_nc_cat=100&amp;_nc_ohc=bV3tgM60mG4AQncX8o-fQjO3C24Zb3HMQ5oWMgylyXJfSIdZu8HiKPe1w&amp;_nc_ht=scontent.fhan9-1.fna&amp;oh=67813b82f546342f7cbaaa485517e7a8&amp;oe=5E741E2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399"/>
            <a:ext cx="8528052" cy="194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74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71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Trebuchet MS</vt:lpstr>
      <vt:lpstr>Wingdings 3</vt:lpstr>
      <vt:lpstr>Facet</vt:lpstr>
      <vt:lpstr>Database Project Report</vt:lpstr>
      <vt:lpstr>Purpose</vt:lpstr>
      <vt:lpstr>Entity Relationship Model</vt:lpstr>
      <vt:lpstr>Tables</vt:lpstr>
      <vt:lpstr>EplTable</vt:lpstr>
      <vt:lpstr>Players</vt:lpstr>
      <vt:lpstr>ClubInfo</vt:lpstr>
      <vt:lpstr>StadiumInfo</vt:lpstr>
      <vt:lpstr>WebsiteInfo</vt:lpstr>
      <vt:lpstr>GuestInfo</vt:lpstr>
      <vt:lpstr>Result</vt:lpstr>
      <vt:lpstr>Bonus: Game Minesweeper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bài tập cơ sở dữ liệu</dc:title>
  <dc:creator>Phạm An</dc:creator>
  <cp:lastModifiedBy>Phạm An</cp:lastModifiedBy>
  <cp:revision>7</cp:revision>
  <dcterms:created xsi:type="dcterms:W3CDTF">2019-12-08T22:45:31Z</dcterms:created>
  <dcterms:modified xsi:type="dcterms:W3CDTF">2019-12-08T23:49:19Z</dcterms:modified>
</cp:coreProperties>
</file>