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7569200" cy="10693400"/>
  <p:notesSz cx="75692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2582" y="-1069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12" Type="http://schemas.openxmlformats.org/officeDocument/2006/relationships/slide" Target="slide1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9.xml"/><Relationship Id="rId11" Type="http://schemas.openxmlformats.org/officeDocument/2006/relationships/slide" Target="slide15.xml"/><Relationship Id="rId5" Type="http://schemas.openxmlformats.org/officeDocument/2006/relationships/slide" Target="slide8.xml"/><Relationship Id="rId10" Type="http://schemas.openxmlformats.org/officeDocument/2006/relationships/slide" Target="slide14.xml"/><Relationship Id="rId4" Type="http://schemas.openxmlformats.org/officeDocument/2006/relationships/slide" Target="slide7.xml"/><Relationship Id="rId9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5525" y="864159"/>
            <a:ext cx="2982595" cy="531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5570">
              <a:lnSpc>
                <a:spcPct val="110700"/>
              </a:lnSpc>
              <a:spcBef>
                <a:spcPts val="95"/>
              </a:spcBef>
            </a:pPr>
            <a:r>
              <a:rPr sz="1500" b="1" dirty="0">
                <a:latin typeface="Times New Roman"/>
                <a:cs typeface="Times New Roman"/>
              </a:rPr>
              <a:t>TRƯỜNG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ĐẠI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HỌC</a:t>
            </a:r>
            <a:r>
              <a:rPr sz="1500" b="1" spc="-6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THỦY</a:t>
            </a:r>
            <a:r>
              <a:rPr sz="1500" b="1" spc="-35" dirty="0">
                <a:latin typeface="Times New Roman"/>
                <a:cs typeface="Times New Roman"/>
              </a:rPr>
              <a:t> </a:t>
            </a:r>
            <a:r>
              <a:rPr sz="1500" b="1" spc="-25" dirty="0">
                <a:latin typeface="Times New Roman"/>
                <a:cs typeface="Times New Roman"/>
              </a:rPr>
              <a:t>LỢI </a:t>
            </a:r>
            <a:r>
              <a:rPr sz="1500" b="1" dirty="0">
                <a:latin typeface="Times New Roman"/>
                <a:cs typeface="Times New Roman"/>
              </a:rPr>
              <a:t>KHOA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CÔNG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NGHỆ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THÔNG</a:t>
            </a:r>
            <a:r>
              <a:rPr sz="1500" b="1" spc="-35" dirty="0">
                <a:latin typeface="Times New Roman"/>
                <a:cs typeface="Times New Roman"/>
              </a:rPr>
              <a:t> </a:t>
            </a:r>
            <a:r>
              <a:rPr sz="1500" b="1" spc="-25" dirty="0">
                <a:latin typeface="Times New Roman"/>
                <a:cs typeface="Times New Roman"/>
              </a:rPr>
              <a:t>TIN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166" y="3160166"/>
            <a:ext cx="4686935" cy="198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48970">
              <a:lnSpc>
                <a:spcPct val="135900"/>
              </a:lnSpc>
              <a:spcBef>
                <a:spcPts val="100"/>
              </a:spcBef>
            </a:pPr>
            <a:r>
              <a:rPr sz="1900" b="1" dirty="0">
                <a:latin typeface="Times New Roman"/>
                <a:cs typeface="Times New Roman"/>
              </a:rPr>
              <a:t>ĐỒ</a:t>
            </a:r>
            <a:r>
              <a:rPr sz="1900" b="1" spc="-4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ÁN</a:t>
            </a:r>
            <a:r>
              <a:rPr sz="1900" b="1" spc="-3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KẾT</a:t>
            </a:r>
            <a:r>
              <a:rPr sz="1900" b="1" spc="-2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THÚC</a:t>
            </a:r>
            <a:r>
              <a:rPr sz="1900" b="1" spc="-3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MÔN</a:t>
            </a:r>
            <a:r>
              <a:rPr sz="1900" b="1" spc="-35" dirty="0">
                <a:latin typeface="Times New Roman"/>
                <a:cs typeface="Times New Roman"/>
              </a:rPr>
              <a:t> </a:t>
            </a:r>
            <a:r>
              <a:rPr sz="1900" b="1" spc="-25" dirty="0">
                <a:latin typeface="Times New Roman"/>
                <a:cs typeface="Times New Roman"/>
              </a:rPr>
              <a:t>HỌC </a:t>
            </a:r>
            <a:r>
              <a:rPr sz="1900" b="1" dirty="0">
                <a:latin typeface="Times New Roman"/>
                <a:cs typeface="Times New Roman"/>
              </a:rPr>
              <a:t>“THIẾT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KẾ</a:t>
            </a:r>
            <a:r>
              <a:rPr sz="1900" b="1" spc="-4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VÀ</a:t>
            </a:r>
            <a:r>
              <a:rPr sz="1900" b="1" spc="-3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PHÁT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TRIỂN</a:t>
            </a:r>
            <a:r>
              <a:rPr sz="1900" b="1" spc="-3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TRÒ</a:t>
            </a:r>
            <a:r>
              <a:rPr sz="1900" b="1" spc="-4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CHƠI”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</a:pPr>
            <a:r>
              <a:rPr sz="1400" b="1" i="1" dirty="0">
                <a:latin typeface="Times New Roman"/>
                <a:cs typeface="Times New Roman"/>
              </a:rPr>
              <a:t>Đề</a:t>
            </a:r>
            <a:r>
              <a:rPr sz="1400" b="1" i="1" spc="-3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tài:</a:t>
            </a:r>
            <a:r>
              <a:rPr sz="1400" b="1" i="1" spc="29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THIẾT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KẾ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VÀ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PHÁT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TRIỂN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TRÒ</a:t>
            </a:r>
            <a:endParaRPr sz="1750" dirty="0">
              <a:latin typeface="Times New Roman"/>
              <a:cs typeface="Times New Roman"/>
            </a:endParaRPr>
          </a:p>
          <a:p>
            <a:pPr marL="80010" algn="ctr">
              <a:lnSpc>
                <a:spcPct val="100000"/>
              </a:lnSpc>
              <a:spcBef>
                <a:spcPts val="1215"/>
              </a:spcBef>
            </a:pPr>
            <a:r>
              <a:rPr sz="1750" dirty="0">
                <a:latin typeface="Times New Roman"/>
                <a:cs typeface="Times New Roman"/>
              </a:rPr>
              <a:t>CHƠI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“Nhà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Thám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Hiểm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Vượt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Times New Roman"/>
                <a:cs typeface="Times New Roman"/>
              </a:rPr>
              <a:t>Ngục”</a:t>
            </a:r>
            <a:endParaRPr sz="1750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781473"/>
              </p:ext>
            </p:extLst>
          </p:nvPr>
        </p:nvGraphicFramePr>
        <p:xfrm>
          <a:off x="1531621" y="6184900"/>
          <a:ext cx="3721099" cy="827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9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635">
                <a:tc>
                  <a:txBody>
                    <a:bodyPr/>
                    <a:lstStyle/>
                    <a:p>
                      <a:pPr marL="31750">
                        <a:lnSpc>
                          <a:spcPts val="1520"/>
                        </a:lnSpc>
                      </a:pPr>
                      <a:r>
                        <a:rPr lang="en-US" sz="1400" b="1" spc="-3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inh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hiện: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Phạm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Hữu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Quyết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205106</a:t>
                      </a:r>
                      <a:r>
                        <a:rPr lang="en-US" sz="1400" spc="-10" dirty="0">
                          <a:latin typeface="Times New Roman"/>
                          <a:cs typeface="Times New Roman"/>
                        </a:rPr>
                        <a:t>9010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1098550">
                        <a:lnSpc>
                          <a:spcPts val="16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Lớp: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62TH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35735" y="7725282"/>
            <a:ext cx="4177029" cy="85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Giảng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viên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phụ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trách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môn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học: </a:t>
            </a:r>
            <a:r>
              <a:rPr sz="1400" dirty="0">
                <a:latin typeface="Times New Roman"/>
                <a:cs typeface="Times New Roman"/>
              </a:rPr>
              <a:t>ThS. Trương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Xuân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Nam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>
              <a:latin typeface="Times New Roman"/>
              <a:cs typeface="Times New Roman"/>
            </a:endParaRPr>
          </a:p>
          <a:p>
            <a:pPr marL="1091565">
              <a:lnSpc>
                <a:spcPct val="100000"/>
              </a:lnSpc>
            </a:pPr>
            <a:r>
              <a:rPr sz="1300" i="1" dirty="0">
                <a:latin typeface="Times New Roman"/>
                <a:cs typeface="Times New Roman"/>
              </a:rPr>
              <a:t>Hà</a:t>
            </a:r>
            <a:r>
              <a:rPr sz="1300" i="1" spc="-2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Nội,</a:t>
            </a:r>
            <a:r>
              <a:rPr sz="1300" i="1" spc="-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ngày 12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tháng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1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năm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spc="-20" dirty="0">
                <a:latin typeface="Times New Roman"/>
                <a:cs typeface="Times New Roman"/>
              </a:rPr>
              <a:t>2024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8135" y="800759"/>
            <a:ext cx="4989195" cy="2306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6910" marR="236220" indent="-228600">
              <a:lnSpc>
                <a:spcPct val="143100"/>
              </a:lnSpc>
              <a:spcBef>
                <a:spcPts val="100"/>
              </a:spcBef>
              <a:buChar char="-"/>
              <a:tabLst>
                <a:tab pos="676910" algn="l"/>
              </a:tabLst>
            </a:pPr>
            <a:r>
              <a:rPr sz="1300" dirty="0">
                <a:latin typeface="Times New Roman"/>
                <a:cs typeface="Times New Roman"/>
              </a:rPr>
              <a:t>Level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1: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Đá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nhọn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rơi,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được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ấn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giấu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trong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bụi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rậm, các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địa </a:t>
            </a:r>
            <a:r>
              <a:rPr sz="1300" dirty="0">
                <a:latin typeface="Times New Roman"/>
                <a:cs typeface="Times New Roman"/>
              </a:rPr>
              <a:t>hình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tự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chuyển,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cổng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dịch</a:t>
            </a:r>
            <a:r>
              <a:rPr sz="1300" spc="-10" dirty="0">
                <a:latin typeface="Times New Roman"/>
                <a:cs typeface="Times New Roman"/>
              </a:rPr>
              <a:t> chuyển</a:t>
            </a:r>
            <a:endParaRPr sz="1300">
              <a:latin typeface="Times New Roman"/>
              <a:cs typeface="Times New Roman"/>
            </a:endParaRPr>
          </a:p>
          <a:p>
            <a:pPr marL="676910" indent="-228600">
              <a:lnSpc>
                <a:spcPct val="100000"/>
              </a:lnSpc>
              <a:spcBef>
                <a:spcPts val="700"/>
              </a:spcBef>
              <a:buChar char="-"/>
              <a:tabLst>
                <a:tab pos="676910" algn="l"/>
              </a:tabLst>
            </a:pPr>
            <a:r>
              <a:rPr sz="1300" dirty="0">
                <a:latin typeface="Times New Roman"/>
                <a:cs typeface="Times New Roman"/>
              </a:rPr>
              <a:t>Level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2: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Cưa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máy,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bẫy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đinh</a:t>
            </a:r>
            <a:endParaRPr sz="1300">
              <a:latin typeface="Times New Roman"/>
              <a:cs typeface="Times New Roman"/>
            </a:endParaRPr>
          </a:p>
          <a:p>
            <a:pPr marL="676910" indent="-228600">
              <a:lnSpc>
                <a:spcPct val="100000"/>
              </a:lnSpc>
              <a:spcBef>
                <a:spcPts val="670"/>
              </a:spcBef>
              <a:buChar char="-"/>
              <a:tabLst>
                <a:tab pos="676910" algn="l"/>
              </a:tabLst>
            </a:pPr>
            <a:r>
              <a:rPr sz="1300" dirty="0">
                <a:latin typeface="Times New Roman"/>
                <a:cs typeface="Times New Roman"/>
              </a:rPr>
              <a:t>Level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3: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Bom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rơi</a:t>
            </a:r>
            <a:endParaRPr sz="1300">
              <a:latin typeface="Times New Roman"/>
              <a:cs typeface="Times New Roman"/>
            </a:endParaRPr>
          </a:p>
          <a:p>
            <a:pPr marL="676910" indent="-228600">
              <a:lnSpc>
                <a:spcPct val="100000"/>
              </a:lnSpc>
              <a:spcBef>
                <a:spcPts val="695"/>
              </a:spcBef>
              <a:buChar char="-"/>
              <a:tabLst>
                <a:tab pos="676910" algn="l"/>
              </a:tabLst>
            </a:pPr>
            <a:r>
              <a:rPr sz="1300" dirty="0">
                <a:latin typeface="Times New Roman"/>
                <a:cs typeface="Times New Roman"/>
              </a:rPr>
              <a:t>Level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4: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Cưa </a:t>
            </a:r>
            <a:r>
              <a:rPr sz="1300" spc="-25" dirty="0">
                <a:latin typeface="Times New Roman"/>
                <a:cs typeface="Times New Roman"/>
              </a:rPr>
              <a:t>máy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Times New Roman"/>
              <a:buAutoNum type="arabicPeriod" startAt="3"/>
              <a:tabLst>
                <a:tab pos="240665" algn="l"/>
              </a:tabLst>
            </a:pPr>
            <a:r>
              <a:rPr sz="1300" b="1" dirty="0">
                <a:latin typeface="Times New Roman"/>
                <a:cs typeface="Times New Roman"/>
              </a:rPr>
              <a:t>Game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mode</a:t>
            </a: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75"/>
              </a:spcBef>
            </a:pPr>
            <a:r>
              <a:rPr sz="1300" dirty="0">
                <a:latin typeface="Times New Roman"/>
                <a:cs typeface="Times New Roman"/>
              </a:rPr>
              <a:t>Trò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được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thiết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kế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offline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mọi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mọi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nơi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Times New Roman"/>
              <a:buAutoNum type="arabicPeriod" startAt="4"/>
              <a:tabLst>
                <a:tab pos="240665" algn="l"/>
              </a:tabLst>
            </a:pPr>
            <a:r>
              <a:rPr sz="1300" b="1" dirty="0">
                <a:latin typeface="Times New Roman"/>
                <a:cs typeface="Times New Roman"/>
              </a:rPr>
              <a:t>Game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flow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8135" y="7456195"/>
            <a:ext cx="4388485" cy="211137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44"/>
              </a:spcBef>
              <a:buFont typeface="Times New Roman"/>
              <a:buAutoNum type="arabicPeriod" startAt="5"/>
              <a:tabLst>
                <a:tab pos="240665" algn="l"/>
              </a:tabLst>
            </a:pPr>
            <a:r>
              <a:rPr sz="1300" b="1" dirty="0">
                <a:latin typeface="Times New Roman"/>
                <a:cs typeface="Times New Roman"/>
              </a:rPr>
              <a:t>Game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Control</a:t>
            </a:r>
            <a:endParaRPr sz="1300">
              <a:latin typeface="Times New Roman"/>
              <a:cs typeface="Times New Roman"/>
            </a:endParaRPr>
          </a:p>
          <a:p>
            <a:pPr marL="676910" lvl="1" indent="-228600">
              <a:lnSpc>
                <a:spcPct val="100000"/>
              </a:lnSpc>
              <a:spcBef>
                <a:spcPts val="745"/>
              </a:spcBef>
              <a:buFont typeface="Symbol"/>
              <a:buChar char=""/>
              <a:tabLst>
                <a:tab pos="676910" algn="l"/>
              </a:tabLst>
            </a:pPr>
            <a:r>
              <a:rPr sz="1300" dirty="0">
                <a:latin typeface="Times New Roman"/>
                <a:cs typeface="Times New Roman"/>
              </a:rPr>
              <a:t>Di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chuyển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sử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dụng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bàn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phím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máy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tính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chuyển</a:t>
            </a:r>
            <a:endParaRPr sz="1300">
              <a:latin typeface="Times New Roman"/>
              <a:cs typeface="Times New Roman"/>
            </a:endParaRPr>
          </a:p>
          <a:p>
            <a:pPr marL="698500" marR="5080">
              <a:lnSpc>
                <a:spcPct val="143100"/>
              </a:lnSpc>
              <a:spcBef>
                <a:spcPts val="25"/>
              </a:spcBef>
            </a:pPr>
            <a:r>
              <a:rPr sz="1300" dirty="0">
                <a:latin typeface="Times New Roman"/>
                <a:cs typeface="Times New Roman"/>
              </a:rPr>
              <a:t>Cụ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thể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sử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dụng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phím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mũi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tên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chuyển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hoặc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nút </a:t>
            </a:r>
            <a:r>
              <a:rPr sz="1300" spc="-10" dirty="0">
                <a:latin typeface="Times New Roman"/>
                <a:cs typeface="Times New Roman"/>
              </a:rPr>
              <a:t>“A”,”W”,”S”,”D”.</a:t>
            </a:r>
            <a:endParaRPr sz="13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670"/>
              </a:spcBef>
            </a:pPr>
            <a:r>
              <a:rPr sz="1300" dirty="0">
                <a:latin typeface="Times New Roman"/>
                <a:cs typeface="Times New Roman"/>
              </a:rPr>
              <a:t>Phím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cách(Space)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nhảy</a:t>
            </a:r>
            <a:endParaRPr sz="13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795"/>
              </a:spcBef>
              <a:buFont typeface="Symbol"/>
              <a:buChar char=""/>
              <a:tabLst>
                <a:tab pos="698500" algn="l"/>
              </a:tabLst>
            </a:pP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tương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tác</a:t>
            </a:r>
            <a:endParaRPr sz="13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80"/>
              </a:spcBef>
            </a:pPr>
            <a:r>
              <a:rPr sz="1300" dirty="0">
                <a:latin typeface="Times New Roman"/>
                <a:cs typeface="Times New Roman"/>
              </a:rPr>
              <a:t>Nhấn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phím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“X”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giúp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nhân vật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bắn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3192652"/>
            <a:ext cx="4332605" cy="42859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102" y="2493034"/>
            <a:ext cx="4928870" cy="59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">
              <a:lnSpc>
                <a:spcPct val="1446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Nhấn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phím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“E”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nhân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tương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thể(cụ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trong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này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cổng </a:t>
            </a:r>
            <a:r>
              <a:rPr sz="1300" dirty="0">
                <a:latin typeface="Times New Roman"/>
                <a:cs typeface="Times New Roman"/>
              </a:rPr>
              <a:t>dịch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chuyển)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102" y="5819901"/>
            <a:ext cx="24161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Sau khi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bấm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“E”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chuyển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3102" y="8593225"/>
            <a:ext cx="4468495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được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dịch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chuyển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đến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chỗ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mới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này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thể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dịch </a:t>
            </a:r>
            <a:r>
              <a:rPr sz="1300" dirty="0">
                <a:latin typeface="Times New Roman"/>
                <a:cs typeface="Times New Roman"/>
              </a:rPr>
              <a:t>chuyển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lại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9610" y="914399"/>
            <a:ext cx="3473450" cy="15938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3179190"/>
            <a:ext cx="4344670" cy="25652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0" y="6130543"/>
            <a:ext cx="4406646" cy="2479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5589" y="812952"/>
            <a:ext cx="4504690" cy="8794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300" marR="5080" indent="-228600" algn="just">
              <a:lnSpc>
                <a:spcPct val="143900"/>
              </a:lnSpc>
              <a:spcBef>
                <a:spcPts val="85"/>
              </a:spcBef>
              <a:buFont typeface="Symbol"/>
              <a:buChar char=""/>
              <a:tabLst>
                <a:tab pos="241300" algn="l"/>
              </a:tabLst>
            </a:pP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nút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Pause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dừng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game,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trong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Pause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Menu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sẽ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lựa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chọn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Resume(Tiếp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tục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chơi),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Home(Trở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về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hình </a:t>
            </a:r>
            <a:r>
              <a:rPr sz="1300" spc="-10" dirty="0">
                <a:latin typeface="Times New Roman"/>
                <a:cs typeface="Times New Roman"/>
              </a:rPr>
              <a:t>StartMenu)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8135" y="4175912"/>
            <a:ext cx="4941570" cy="144335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300" b="1" dirty="0">
                <a:latin typeface="Times New Roman"/>
                <a:cs typeface="Times New Roman"/>
              </a:rPr>
              <a:t>6.</a:t>
            </a:r>
            <a:r>
              <a:rPr sz="1300" b="1" spc="4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Winning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Losing</a:t>
            </a:r>
            <a:endParaRPr sz="1300">
              <a:latin typeface="Times New Roman"/>
              <a:cs typeface="Times New Roman"/>
            </a:endParaRPr>
          </a:p>
          <a:p>
            <a:pPr marL="241300" marR="62865">
              <a:lnSpc>
                <a:spcPts val="2260"/>
              </a:lnSpc>
              <a:spcBef>
                <a:spcPts val="140"/>
              </a:spcBef>
            </a:pP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đến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đích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đến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cuối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cùng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màn, </a:t>
            </a:r>
            <a:r>
              <a:rPr sz="1300" spc="-25" dirty="0">
                <a:latin typeface="Times New Roman"/>
                <a:cs typeface="Times New Roman"/>
              </a:rPr>
              <a:t>nếu </a:t>
            </a:r>
            <a:r>
              <a:rPr sz="1300" dirty="0">
                <a:latin typeface="Times New Roman"/>
                <a:cs typeface="Times New Roman"/>
              </a:rPr>
              <a:t>hết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vượt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4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giành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chiến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thắng</a:t>
            </a: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1300" dirty="0">
                <a:latin typeface="Times New Roman"/>
                <a:cs typeface="Times New Roman"/>
              </a:rPr>
              <a:t>Nếu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hết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máu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ở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nào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đó,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phải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lại</a:t>
            </a: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95"/>
              </a:spcBef>
            </a:pPr>
            <a:r>
              <a:rPr sz="1300" dirty="0">
                <a:latin typeface="Times New Roman"/>
                <a:cs typeface="Times New Roman"/>
              </a:rPr>
              <a:t>tại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chính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nằm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xuống.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735" y="6337452"/>
            <a:ext cx="3228340" cy="5924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300" dirty="0">
                <a:latin typeface="Times New Roman"/>
                <a:cs typeface="Times New Roman"/>
              </a:rPr>
              <a:t>Lúc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đầu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đầy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thanh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máu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300" dirty="0">
                <a:latin typeface="Times New Roman"/>
                <a:cs typeface="Times New Roman"/>
              </a:rPr>
              <a:t>Khi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máu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cạn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thì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thua.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780666"/>
            <a:ext cx="4306570" cy="24062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5705982"/>
            <a:ext cx="3136900" cy="6413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800" y="7019543"/>
            <a:ext cx="4226814" cy="23912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09" y="803807"/>
            <a:ext cx="5530215" cy="88519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70"/>
              </a:spcBef>
              <a:buFont typeface="Times New Roman"/>
              <a:buAutoNum type="romanUcPeriod" startAt="4"/>
              <a:tabLst>
                <a:tab pos="469265" algn="l"/>
              </a:tabLst>
            </a:pPr>
            <a:r>
              <a:rPr sz="1300" b="1" dirty="0">
                <a:latin typeface="Times New Roman"/>
                <a:cs typeface="Times New Roman"/>
              </a:rPr>
              <a:t>Phần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4:</a:t>
            </a:r>
            <a:r>
              <a:rPr sz="1300" b="1" spc="-10" dirty="0">
                <a:latin typeface="Times New Roman"/>
                <a:cs typeface="Times New Roman"/>
              </a:rPr>
              <a:t> STORY</a:t>
            </a:r>
            <a:endParaRPr sz="13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/>
              <a:tabLst>
                <a:tab pos="697865" algn="l"/>
              </a:tabLst>
            </a:pPr>
            <a:r>
              <a:rPr sz="1300" b="1" dirty="0">
                <a:latin typeface="Times New Roman"/>
                <a:cs typeface="Times New Roman"/>
              </a:rPr>
              <a:t>Thế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giới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trong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game</a:t>
            </a:r>
            <a:endParaRPr sz="1300">
              <a:latin typeface="Times New Roman"/>
              <a:cs typeface="Times New Roman"/>
            </a:endParaRPr>
          </a:p>
          <a:p>
            <a:pPr marL="698500" marR="168275">
              <a:lnSpc>
                <a:spcPct val="143100"/>
              </a:lnSpc>
            </a:pPr>
            <a:r>
              <a:rPr sz="1300" dirty="0">
                <a:latin typeface="Times New Roman"/>
                <a:cs typeface="Times New Roman"/>
              </a:rPr>
              <a:t>Năm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22xx,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công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nghệ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đã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tiến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bộ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vượt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mức,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điều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này </a:t>
            </a:r>
            <a:r>
              <a:rPr sz="1300" dirty="0">
                <a:latin typeface="Times New Roman"/>
                <a:cs typeface="Times New Roman"/>
              </a:rPr>
              <a:t>khiến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cho việc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mỗi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sở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hữu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thuyển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riêng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điểu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vô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cùng</a:t>
            </a:r>
            <a:endParaRPr sz="1300">
              <a:latin typeface="Times New Roman"/>
              <a:cs typeface="Times New Roman"/>
            </a:endParaRPr>
          </a:p>
          <a:p>
            <a:pPr marL="698500" marR="110489">
              <a:lnSpc>
                <a:spcPct val="143100"/>
              </a:lnSpc>
              <a:spcBef>
                <a:spcPts val="25"/>
              </a:spcBef>
            </a:pPr>
            <a:r>
              <a:rPr sz="1300" dirty="0">
                <a:latin typeface="Times New Roman"/>
                <a:cs typeface="Times New Roman"/>
              </a:rPr>
              <a:t>đơn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giản,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trên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Đất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cũng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đã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bắt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đầu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chuyền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khám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phá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vũ </a:t>
            </a:r>
            <a:r>
              <a:rPr sz="1300" dirty="0">
                <a:latin typeface="Times New Roman"/>
                <a:cs typeface="Times New Roman"/>
              </a:rPr>
              <a:t>trự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mình.</a:t>
            </a:r>
            <a:endParaRPr sz="13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720"/>
              </a:spcBef>
              <a:buFont typeface="Times New Roman"/>
              <a:buAutoNum type="arabicPeriod" startAt="2"/>
              <a:tabLst>
                <a:tab pos="697865" algn="l"/>
              </a:tabLst>
            </a:pPr>
            <a:r>
              <a:rPr sz="1300" b="1" dirty="0">
                <a:latin typeface="Times New Roman"/>
                <a:cs typeface="Times New Roman"/>
              </a:rPr>
              <a:t>Cốt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truyện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game</a:t>
            </a:r>
            <a:endParaRPr sz="1300">
              <a:latin typeface="Times New Roman"/>
              <a:cs typeface="Times New Roman"/>
            </a:endParaRPr>
          </a:p>
          <a:p>
            <a:pPr marL="698500" marR="40005">
              <a:lnSpc>
                <a:spcPts val="2230"/>
              </a:lnSpc>
              <a:spcBef>
                <a:spcPts val="165"/>
              </a:spcBef>
            </a:pPr>
            <a:r>
              <a:rPr sz="1300" dirty="0">
                <a:latin typeface="Times New Roman"/>
                <a:cs typeface="Times New Roman"/>
              </a:rPr>
              <a:t>James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Mascot,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chàng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trai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thám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hiểm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trẻ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tốt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nghiệp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khóa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đào </a:t>
            </a:r>
            <a:r>
              <a:rPr sz="1300" dirty="0">
                <a:latin typeface="Times New Roman"/>
                <a:cs typeface="Times New Roman"/>
              </a:rPr>
              <a:t>tạo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thuyền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mình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đồng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học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hỏi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kĩ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năng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sinh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tồn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đã</a:t>
            </a:r>
            <a:endParaRPr sz="1300">
              <a:latin typeface="Times New Roman"/>
              <a:cs typeface="Times New Roman"/>
            </a:endParaRPr>
          </a:p>
          <a:p>
            <a:pPr marL="698500" marR="52069">
              <a:lnSpc>
                <a:spcPts val="2230"/>
              </a:lnSpc>
              <a:spcBef>
                <a:spcPts val="30"/>
              </a:spcBef>
            </a:pPr>
            <a:r>
              <a:rPr sz="1300" dirty="0">
                <a:latin typeface="Times New Roman"/>
                <a:cs typeface="Times New Roman"/>
              </a:rPr>
              <a:t>quyết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định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thực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hiện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giấc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mơ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hồi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bé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mình trở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thành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thám </a:t>
            </a:r>
            <a:r>
              <a:rPr sz="1300" dirty="0">
                <a:latin typeface="Times New Roman"/>
                <a:cs typeface="Times New Roman"/>
              </a:rPr>
              <a:t>hiểm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vũ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trụ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cũng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biết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đến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Năm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22xx,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đã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bắt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đầu</a:t>
            </a:r>
            <a:endParaRPr sz="1300">
              <a:latin typeface="Times New Roman"/>
              <a:cs typeface="Times New Roman"/>
            </a:endParaRPr>
          </a:p>
          <a:p>
            <a:pPr marL="698500" marR="185420">
              <a:lnSpc>
                <a:spcPts val="2230"/>
              </a:lnSpc>
              <a:spcBef>
                <a:spcPts val="30"/>
              </a:spcBef>
            </a:pPr>
            <a:r>
              <a:rPr sz="1300" dirty="0">
                <a:latin typeface="Times New Roman"/>
                <a:cs typeface="Times New Roman"/>
              </a:rPr>
              <a:t>cuộc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thám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hiểm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mình,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anh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đặt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đến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tên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gọi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Javilos-</a:t>
            </a:r>
            <a:r>
              <a:rPr sz="1300" dirty="0">
                <a:latin typeface="Times New Roman"/>
                <a:cs typeface="Times New Roman"/>
              </a:rPr>
              <a:t>4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một </a:t>
            </a:r>
            <a:r>
              <a:rPr sz="1300" dirty="0">
                <a:latin typeface="Times New Roman"/>
                <a:cs typeface="Times New Roman"/>
              </a:rPr>
              <a:t>hành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xa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lạ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ít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đặt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chân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tới,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tin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đồn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rằng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mọi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thứ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đi</a:t>
            </a:r>
            <a:endParaRPr sz="1300">
              <a:latin typeface="Times New Roman"/>
              <a:cs typeface="Times New Roman"/>
            </a:endParaRPr>
          </a:p>
          <a:p>
            <a:pPr marL="698500" marR="70485">
              <a:lnSpc>
                <a:spcPts val="2230"/>
              </a:lnSpc>
              <a:spcBef>
                <a:spcPts val="30"/>
              </a:spcBef>
            </a:pPr>
            <a:r>
              <a:rPr sz="1300" dirty="0">
                <a:latin typeface="Times New Roman"/>
                <a:cs typeface="Times New Roman"/>
              </a:rPr>
              <a:t>vào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đây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đi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không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trở lại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sự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tồn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những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bị</a:t>
            </a:r>
            <a:r>
              <a:rPr sz="1300" dirty="0">
                <a:latin typeface="Times New Roman"/>
                <a:cs typeface="Times New Roman"/>
              </a:rPr>
              <a:t> biến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mất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hoàn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toàn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khỏi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thế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giới,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ở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đây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đã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vô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tình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vùng </a:t>
            </a:r>
            <a:r>
              <a:rPr sz="1300" dirty="0">
                <a:latin typeface="Times New Roman"/>
                <a:cs typeface="Times New Roman"/>
              </a:rPr>
              <a:t>không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gian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lạ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đầy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những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từ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đây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sinh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tồn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vượt</a:t>
            </a:r>
            <a:endParaRPr sz="1300">
              <a:latin typeface="Times New Roman"/>
              <a:cs typeface="Times New Roman"/>
            </a:endParaRPr>
          </a:p>
          <a:p>
            <a:pPr marL="698500" marR="130810">
              <a:lnSpc>
                <a:spcPts val="2230"/>
              </a:lnSpc>
              <a:spcBef>
                <a:spcPts val="30"/>
              </a:spcBef>
            </a:pPr>
            <a:r>
              <a:rPr sz="1300" dirty="0">
                <a:latin typeface="Times New Roman"/>
                <a:cs typeface="Times New Roman"/>
              </a:rPr>
              <a:t>qua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mọi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thử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thách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thể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trở lại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thế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giới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mình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tránh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khỏi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việc </a:t>
            </a:r>
            <a:r>
              <a:rPr sz="1300" dirty="0">
                <a:latin typeface="Times New Roman"/>
                <a:cs typeface="Times New Roman"/>
              </a:rPr>
              <a:t>sự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tồn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mình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hư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vô.</a:t>
            </a:r>
            <a:endParaRPr sz="13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 startAt="3"/>
              <a:tabLst>
                <a:tab pos="697865" algn="l"/>
              </a:tabLst>
            </a:pPr>
            <a:r>
              <a:rPr sz="1300" b="1" dirty="0">
                <a:latin typeface="Times New Roman"/>
                <a:cs typeface="Times New Roman"/>
              </a:rPr>
              <a:t>Lời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thoại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trong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game</a:t>
            </a:r>
            <a:endParaRPr sz="13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645"/>
              </a:spcBef>
            </a:pPr>
            <a:r>
              <a:rPr sz="1300" dirty="0">
                <a:latin typeface="Times New Roman"/>
                <a:cs typeface="Times New Roman"/>
              </a:rPr>
              <a:t>James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tỉnh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dậy,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nhìn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xung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rồi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nói:”Đây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đâu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vậy,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thuyền</a:t>
            </a:r>
            <a:endParaRPr sz="1300">
              <a:latin typeface="Times New Roman"/>
              <a:cs typeface="Times New Roman"/>
            </a:endParaRPr>
          </a:p>
          <a:p>
            <a:pPr marL="698500" marR="73660">
              <a:lnSpc>
                <a:spcPct val="143700"/>
              </a:lnSpc>
              <a:spcBef>
                <a:spcPts val="15"/>
              </a:spcBef>
            </a:pP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mình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mất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tích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rồi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?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Kì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lạ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hơn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đây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giống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như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một..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hang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động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hơn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là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hành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tình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!”.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tự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nghĩ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rằng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liệu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đây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hiện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tượng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đã </a:t>
            </a:r>
            <a:r>
              <a:rPr sz="1300" dirty="0">
                <a:latin typeface="Times New Roman"/>
                <a:cs typeface="Times New Roman"/>
              </a:rPr>
              <a:t>khiến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nhiều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đến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mất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tích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ư.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Ngày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đầu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tiên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trong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sự </a:t>
            </a:r>
            <a:r>
              <a:rPr sz="1300" dirty="0">
                <a:latin typeface="Times New Roman"/>
                <a:cs typeface="Times New Roman"/>
              </a:rPr>
              <a:t>nghiệm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đã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phải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gặp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nhiều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bất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chắc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như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thế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này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rồi.</a:t>
            </a:r>
            <a:endParaRPr sz="13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670"/>
              </a:spcBef>
            </a:pPr>
            <a:r>
              <a:rPr sz="1300" dirty="0">
                <a:latin typeface="Times New Roman"/>
                <a:cs typeface="Times New Roman"/>
              </a:rPr>
              <a:t>James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kiểm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hành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trang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mình,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may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mắn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khẩu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súng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lazer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tự</a:t>
            </a:r>
            <a:endParaRPr sz="1300">
              <a:latin typeface="Times New Roman"/>
              <a:cs typeface="Times New Roman"/>
            </a:endParaRPr>
          </a:p>
          <a:p>
            <a:pPr marL="698500" marR="27305">
              <a:lnSpc>
                <a:spcPct val="143600"/>
              </a:lnSpc>
              <a:spcBef>
                <a:spcPts val="20"/>
              </a:spcBef>
            </a:pPr>
            <a:r>
              <a:rPr sz="1300" dirty="0">
                <a:latin typeface="Times New Roman"/>
                <a:cs typeface="Times New Roman"/>
              </a:rPr>
              <a:t>vệ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mình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vẫn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còn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ở đây.A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còn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nhận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được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sư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kì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lạ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này,</a:t>
            </a:r>
            <a:r>
              <a:rPr sz="1300" spc="5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ở đây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không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hề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cảm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thấy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đói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hay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khát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gì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cả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mặc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dù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cũng</a:t>
            </a:r>
            <a:r>
              <a:rPr sz="1300" spc="-10" dirty="0">
                <a:latin typeface="Times New Roman"/>
                <a:cs typeface="Times New Roman"/>
              </a:rPr>
              <a:t> không </a:t>
            </a:r>
            <a:r>
              <a:rPr sz="1300" dirty="0">
                <a:latin typeface="Times New Roman"/>
                <a:cs typeface="Times New Roman"/>
              </a:rPr>
              <a:t>rõ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mình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đã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ngất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dược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lâu.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Chiếc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đồng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hồ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vẫn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chạy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nhưng </a:t>
            </a:r>
            <a:r>
              <a:rPr sz="1300" dirty="0">
                <a:latin typeface="Times New Roman"/>
                <a:cs typeface="Times New Roman"/>
              </a:rPr>
              <a:t>trên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đồng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hồ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chỉ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 màn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hình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toàn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số.</a:t>
            </a:r>
            <a:endParaRPr sz="1300">
              <a:latin typeface="Times New Roman"/>
              <a:cs typeface="Times New Roman"/>
            </a:endParaRPr>
          </a:p>
          <a:p>
            <a:pPr marL="698500" marR="12065">
              <a:lnSpc>
                <a:spcPts val="2260"/>
              </a:lnSpc>
              <a:spcBef>
                <a:spcPts val="70"/>
              </a:spcBef>
            </a:pPr>
            <a:r>
              <a:rPr sz="1300" dirty="0">
                <a:latin typeface="Times New Roman"/>
                <a:cs typeface="Times New Roman"/>
              </a:rPr>
              <a:t>Trên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hành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trình,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vô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tình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rơi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xuống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bẫy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thế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nhưng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sau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một </a:t>
            </a:r>
            <a:r>
              <a:rPr sz="1300" dirty="0">
                <a:latin typeface="Times New Roman"/>
                <a:cs typeface="Times New Roman"/>
              </a:rPr>
              <a:t>hồi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tình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dậy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nhưng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không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chuyện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gì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xảy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ra, mà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còn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vị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trí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8135" y="800759"/>
            <a:ext cx="501713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>
              <a:lnSpc>
                <a:spcPct val="1431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cũ. Cứ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sau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lần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như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anh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bắt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dầu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học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hỏi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sửa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hành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động </a:t>
            </a:r>
            <a:r>
              <a:rPr sz="1300" dirty="0">
                <a:latin typeface="Times New Roman"/>
                <a:cs typeface="Times New Roman"/>
              </a:rPr>
              <a:t>gây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cái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chết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riêng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mình.</a:t>
            </a:r>
            <a:endParaRPr sz="1300">
              <a:latin typeface="Times New Roman"/>
              <a:cs typeface="Times New Roman"/>
            </a:endParaRPr>
          </a:p>
          <a:p>
            <a:pPr marL="241300" marR="134620">
              <a:lnSpc>
                <a:spcPct val="143100"/>
              </a:lnSpc>
              <a:spcBef>
                <a:spcPts val="25"/>
              </a:spcBef>
            </a:pPr>
            <a:r>
              <a:rPr sz="1300" dirty="0">
                <a:latin typeface="Times New Roman"/>
                <a:cs typeface="Times New Roman"/>
              </a:rPr>
              <a:t>Từ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đây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hành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trình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vượt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vô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số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nguy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hiểm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tìm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thấy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đường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trở </a:t>
            </a:r>
            <a:r>
              <a:rPr sz="1300" dirty="0">
                <a:latin typeface="Times New Roman"/>
                <a:cs typeface="Times New Roman"/>
              </a:rPr>
              <a:t>về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bắt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đầu.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300" b="1" dirty="0">
                <a:latin typeface="Times New Roman"/>
                <a:cs typeface="Times New Roman"/>
              </a:rPr>
              <a:t>4.</a:t>
            </a:r>
            <a:r>
              <a:rPr sz="1300" b="1" spc="4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Các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hỉnh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ảnh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và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câu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chuyện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nhân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vật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trong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game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6735" y="3484016"/>
            <a:ext cx="4796790" cy="59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1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Câu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chuyện: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James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Scott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chàng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trai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trẻ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tuổi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đang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trên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hành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trình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trở </a:t>
            </a:r>
            <a:r>
              <a:rPr sz="1300" dirty="0">
                <a:latin typeface="Times New Roman"/>
                <a:cs typeface="Times New Roman"/>
              </a:rPr>
              <a:t>thành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hành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đồng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nhà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thám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hiểm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vũ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trụ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vĩ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đại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735" y="5157622"/>
            <a:ext cx="4568825" cy="8794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43900"/>
              </a:lnSpc>
              <a:spcBef>
                <a:spcPts val="85"/>
              </a:spcBef>
            </a:pPr>
            <a:r>
              <a:rPr sz="1300" dirty="0">
                <a:latin typeface="Times New Roman"/>
                <a:cs typeface="Times New Roman"/>
              </a:rPr>
              <a:t>Câu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chuyện: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Tàn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dư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những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hành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trước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đó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vô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tình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vào </a:t>
            </a:r>
            <a:r>
              <a:rPr sz="1300" dirty="0">
                <a:latin typeface="Times New Roman"/>
                <a:cs typeface="Times New Roman"/>
              </a:rPr>
              <a:t>chiều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không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gian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kì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lạ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này, sau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nhiều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lần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thất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họ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đã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từ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bỏ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biến </a:t>
            </a:r>
            <a:r>
              <a:rPr sz="1300" dirty="0">
                <a:latin typeface="Times New Roman"/>
                <a:cs typeface="Times New Roman"/>
              </a:rPr>
              <a:t>thành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bộ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xương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vô</a:t>
            </a:r>
            <a:r>
              <a:rPr sz="1300" spc="-20" dirty="0">
                <a:latin typeface="Times New Roman"/>
                <a:cs typeface="Times New Roman"/>
              </a:rPr>
              <a:t> hồn.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735" y="6849897"/>
            <a:ext cx="4711700" cy="878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43800"/>
              </a:lnSpc>
              <a:spcBef>
                <a:spcPts val="90"/>
              </a:spcBef>
            </a:pPr>
            <a:r>
              <a:rPr sz="1300" dirty="0">
                <a:latin typeface="Times New Roman"/>
                <a:cs typeface="Times New Roman"/>
              </a:rPr>
              <a:t>Câu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chuyện: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hóa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thành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bộ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xương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thì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phần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hồn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hành </a:t>
            </a:r>
            <a:r>
              <a:rPr sz="1300" dirty="0">
                <a:latin typeface="Times New Roman"/>
                <a:cs typeface="Times New Roman"/>
              </a:rPr>
              <a:t>gia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cũng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biến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đổi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thành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những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bóng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căm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phẫn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sẵn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sàng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tấn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công </a:t>
            </a:r>
            <a:r>
              <a:rPr sz="1300" dirty="0">
                <a:latin typeface="Times New Roman"/>
                <a:cs typeface="Times New Roman"/>
              </a:rPr>
              <a:t>như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kẻ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xấu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số.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735" y="8804299"/>
            <a:ext cx="4755515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1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Câu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chuyện: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Những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quái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sinh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từ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bóng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tối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chất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đã </a:t>
            </a:r>
            <a:r>
              <a:rPr sz="1300" dirty="0">
                <a:latin typeface="Times New Roman"/>
                <a:cs typeface="Times New Roman"/>
              </a:rPr>
              <a:t>sinh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sống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ở đây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từ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rất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lâu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rất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bạo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loạn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nguy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hiểm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săn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đuổi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mục </a:t>
            </a:r>
            <a:r>
              <a:rPr sz="1300" dirty="0">
                <a:latin typeface="Times New Roman"/>
                <a:cs typeface="Times New Roman"/>
              </a:rPr>
              <a:t>tiêu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cho tới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cùng.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835" y="2338323"/>
            <a:ext cx="939800" cy="11620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3814" y="4322595"/>
            <a:ext cx="475059" cy="8518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6513" y="6239771"/>
            <a:ext cx="424656" cy="4875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56156" y="8147621"/>
            <a:ext cx="672570" cy="42902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09595" y="7941246"/>
            <a:ext cx="452437" cy="7733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09" y="1083842"/>
            <a:ext cx="5453380" cy="86328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00"/>
              </a:spcBef>
              <a:buFont typeface="Times New Roman"/>
              <a:buAutoNum type="romanUcPeriod" startAt="5"/>
              <a:tabLst>
                <a:tab pos="469265" algn="l"/>
              </a:tabLst>
            </a:pPr>
            <a:r>
              <a:rPr sz="1300" b="1" dirty="0">
                <a:latin typeface="Times New Roman"/>
                <a:cs typeface="Times New Roman"/>
              </a:rPr>
              <a:t>Phần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5: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MÀN</a:t>
            </a:r>
            <a:r>
              <a:rPr sz="1300" b="1" spc="-20" dirty="0">
                <a:latin typeface="Times New Roman"/>
                <a:cs typeface="Times New Roman"/>
              </a:rPr>
              <a:t> CHƠI</a:t>
            </a:r>
            <a:endParaRPr sz="13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695"/>
              </a:spcBef>
              <a:buFont typeface="Times New Roman"/>
              <a:buAutoNum type="arabicPeriod"/>
              <a:tabLst>
                <a:tab pos="697865" algn="l"/>
              </a:tabLst>
            </a:pPr>
            <a:r>
              <a:rPr sz="1300" b="1" dirty="0">
                <a:latin typeface="Times New Roman"/>
                <a:cs typeface="Times New Roman"/>
              </a:rPr>
              <a:t>Giới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thiệu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các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màn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chơi</a:t>
            </a:r>
            <a:endParaRPr sz="13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650"/>
              </a:spcBef>
            </a:pPr>
            <a:r>
              <a:rPr sz="1300" dirty="0">
                <a:latin typeface="Times New Roman"/>
                <a:cs typeface="Times New Roman"/>
              </a:rPr>
              <a:t>Game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được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tạo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4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chơi.</a:t>
            </a:r>
            <a:endParaRPr sz="13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720"/>
              </a:spcBef>
              <a:buFont typeface="Times New Roman"/>
              <a:buAutoNum type="arabicPeriod" startAt="2"/>
              <a:tabLst>
                <a:tab pos="697865" algn="l"/>
              </a:tabLst>
            </a:pPr>
            <a:r>
              <a:rPr sz="1300" b="1" dirty="0">
                <a:latin typeface="Times New Roman"/>
                <a:cs typeface="Times New Roman"/>
              </a:rPr>
              <a:t>Chi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tiết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các màn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chơi</a:t>
            </a:r>
            <a:endParaRPr sz="1300">
              <a:latin typeface="Times New Roman"/>
              <a:cs typeface="Times New Roman"/>
            </a:endParaRPr>
          </a:p>
          <a:p>
            <a:pPr marL="925830" marR="179070" lvl="2" indent="-227965">
              <a:lnSpc>
                <a:spcPts val="2260"/>
              </a:lnSpc>
              <a:spcBef>
                <a:spcPts val="140"/>
              </a:spcBef>
              <a:buAutoNum type="alphaLcPeriod"/>
              <a:tabLst>
                <a:tab pos="927100" algn="l"/>
              </a:tabLst>
            </a:pP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điều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khiển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nhân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chạy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trường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trong 	</a:t>
            </a:r>
            <a:r>
              <a:rPr sz="1300" spc="-20" dirty="0">
                <a:latin typeface="Times New Roman"/>
                <a:cs typeface="Times New Roman"/>
              </a:rPr>
              <a:t>game</a:t>
            </a:r>
            <a:endParaRPr sz="13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480"/>
              </a:spcBef>
              <a:buAutoNum type="alphaLcPeriod"/>
              <a:tabLst>
                <a:tab pos="927100" algn="l"/>
              </a:tabLst>
            </a:pPr>
            <a:r>
              <a:rPr sz="1300" dirty="0">
                <a:latin typeface="Times New Roman"/>
                <a:cs typeface="Times New Roman"/>
              </a:rPr>
              <a:t>Tình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huống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xảy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ra</a:t>
            </a:r>
            <a:endParaRPr sz="1300">
              <a:latin typeface="Times New Roman"/>
              <a:cs typeface="Times New Roman"/>
            </a:endParaRPr>
          </a:p>
          <a:p>
            <a:pPr marL="1223010" marR="69850" lvl="3" indent="-228600">
              <a:lnSpc>
                <a:spcPts val="2260"/>
              </a:lnSpc>
              <a:spcBef>
                <a:spcPts val="160"/>
              </a:spcBef>
              <a:buChar char="-"/>
              <a:tabLst>
                <a:tab pos="1223010" algn="l"/>
              </a:tabLst>
            </a:pPr>
            <a:r>
              <a:rPr sz="1300" dirty="0">
                <a:latin typeface="Times New Roman"/>
                <a:cs typeface="Times New Roman"/>
              </a:rPr>
              <a:t>Nhân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tầm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tần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công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vật(chỉ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số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có)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thì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quái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chuyển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đến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chỗ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nhân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vật.</a:t>
            </a:r>
            <a:endParaRPr sz="1300">
              <a:latin typeface="Times New Roman"/>
              <a:cs typeface="Times New Roman"/>
            </a:endParaRPr>
          </a:p>
          <a:p>
            <a:pPr marL="1222375" lvl="3" indent="-227965">
              <a:lnSpc>
                <a:spcPct val="100000"/>
              </a:lnSpc>
              <a:spcBef>
                <a:spcPts val="480"/>
              </a:spcBef>
              <a:buChar char="-"/>
              <a:tabLst>
                <a:tab pos="1222375" algn="l"/>
              </a:tabLst>
            </a:pPr>
            <a:r>
              <a:rPr sz="1300" dirty="0">
                <a:latin typeface="Times New Roman"/>
                <a:cs typeface="Times New Roman"/>
              </a:rPr>
              <a:t>Nhân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chạm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thì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mất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máu</a:t>
            </a:r>
            <a:endParaRPr sz="1300">
              <a:latin typeface="Times New Roman"/>
              <a:cs typeface="Times New Roman"/>
            </a:endParaRPr>
          </a:p>
          <a:p>
            <a:pPr marL="1223010" marR="133350" lvl="3" indent="-228600">
              <a:lnSpc>
                <a:spcPct val="143100"/>
              </a:lnSpc>
              <a:spcBef>
                <a:spcPts val="25"/>
              </a:spcBef>
              <a:buChar char="-"/>
              <a:tabLst>
                <a:tab pos="1223010" algn="l"/>
              </a:tabLst>
            </a:pPr>
            <a:r>
              <a:rPr sz="1300" dirty="0">
                <a:latin typeface="Times New Roman"/>
                <a:cs typeface="Times New Roman"/>
              </a:rPr>
              <a:t>Quái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cũng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mất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máu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dính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đạn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từ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súng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nhân </a:t>
            </a:r>
            <a:r>
              <a:rPr sz="1300" dirty="0">
                <a:latin typeface="Times New Roman"/>
                <a:cs typeface="Times New Roman"/>
              </a:rPr>
              <a:t>vật,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sau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trúng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đạn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lần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thì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tiêu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diệt</a:t>
            </a:r>
            <a:endParaRPr sz="1300">
              <a:latin typeface="Times New Roman"/>
              <a:cs typeface="Times New Roman"/>
            </a:endParaRPr>
          </a:p>
          <a:p>
            <a:pPr marL="1223010" marR="5080" lvl="3" indent="-228600">
              <a:lnSpc>
                <a:spcPct val="143100"/>
              </a:lnSpc>
              <a:spcBef>
                <a:spcPts val="25"/>
              </a:spcBef>
              <a:buChar char="-"/>
              <a:tabLst>
                <a:tab pos="1223010" algn="l"/>
              </a:tabLst>
            </a:pPr>
            <a:r>
              <a:rPr sz="1300" dirty="0">
                <a:latin typeface="Times New Roman"/>
                <a:cs typeface="Times New Roman"/>
              </a:rPr>
              <a:t>Nhân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cũng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mất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máu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dính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bẫy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như,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đá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nhọn </a:t>
            </a:r>
            <a:r>
              <a:rPr sz="1300" dirty="0">
                <a:latin typeface="Times New Roman"/>
                <a:cs typeface="Times New Roman"/>
              </a:rPr>
              <a:t>rơi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từ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trên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xuống,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rơi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xuống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dung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nham,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dẫm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sắt </a:t>
            </a:r>
            <a:r>
              <a:rPr sz="1300" dirty="0">
                <a:latin typeface="Times New Roman"/>
                <a:cs typeface="Times New Roman"/>
              </a:rPr>
              <a:t>nhọn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dưới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sàn.</a:t>
            </a:r>
            <a:endParaRPr sz="1300">
              <a:latin typeface="Times New Roman"/>
              <a:cs typeface="Times New Roman"/>
            </a:endParaRPr>
          </a:p>
          <a:p>
            <a:pPr marL="926465" lvl="2" indent="-227965">
              <a:lnSpc>
                <a:spcPct val="100000"/>
              </a:lnSpc>
              <a:spcBef>
                <a:spcPts val="695"/>
              </a:spcBef>
              <a:buAutoNum type="alphaLcPeriod"/>
              <a:tabLst>
                <a:tab pos="926465" algn="l"/>
              </a:tabLst>
            </a:pPr>
            <a:r>
              <a:rPr sz="1300" dirty="0">
                <a:latin typeface="Times New Roman"/>
                <a:cs typeface="Times New Roman"/>
              </a:rPr>
              <a:t>Cách để qua </a:t>
            </a:r>
            <a:r>
              <a:rPr sz="1300" spc="-25" dirty="0">
                <a:latin typeface="Times New Roman"/>
                <a:cs typeface="Times New Roman"/>
              </a:rPr>
              <a:t>màn</a:t>
            </a:r>
            <a:endParaRPr sz="13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1300" dirty="0">
                <a:latin typeface="Times New Roman"/>
                <a:cs typeface="Times New Roman"/>
              </a:rPr>
              <a:t>Tiến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điến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đích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đến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cổng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dịch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chuyển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màn</a:t>
            </a:r>
            <a:endParaRPr sz="13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695"/>
              </a:spcBef>
              <a:buAutoNum type="alphaLcPeriod" startAt="4"/>
              <a:tabLst>
                <a:tab pos="927100" algn="l"/>
              </a:tabLst>
            </a:pPr>
            <a:r>
              <a:rPr sz="1300" dirty="0">
                <a:latin typeface="Times New Roman"/>
                <a:cs typeface="Times New Roman"/>
              </a:rPr>
              <a:t>Trải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nghiệm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chơi</a:t>
            </a:r>
            <a:endParaRPr sz="1300">
              <a:latin typeface="Times New Roman"/>
              <a:cs typeface="Times New Roman"/>
            </a:endParaRPr>
          </a:p>
          <a:p>
            <a:pPr marL="927100" marR="112395">
              <a:lnSpc>
                <a:spcPts val="2260"/>
              </a:lnSpc>
              <a:spcBef>
                <a:spcPts val="165"/>
              </a:spcBef>
            </a:pP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ghi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nhớ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cạm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bẫy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từ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tìm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ra </a:t>
            </a:r>
            <a:r>
              <a:rPr sz="1300" dirty="0">
                <a:latin typeface="Times New Roman"/>
                <a:cs typeface="Times New Roman"/>
              </a:rPr>
              <a:t>cách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phù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hợp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nhất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tiêu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diệt</a:t>
            </a:r>
            <a:endParaRPr sz="13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00"/>
              </a:spcBef>
              <a:buFont typeface="Times New Roman"/>
              <a:buAutoNum type="romanUcPeriod" startAt="6"/>
              <a:tabLst>
                <a:tab pos="469265" algn="l"/>
              </a:tabLst>
            </a:pPr>
            <a:r>
              <a:rPr sz="1300" b="1" dirty="0">
                <a:latin typeface="Times New Roman"/>
                <a:cs typeface="Times New Roman"/>
              </a:rPr>
              <a:t>Phần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6: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GIAO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DIỆN</a:t>
            </a:r>
            <a:endParaRPr sz="13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/>
              <a:tabLst>
                <a:tab pos="697865" algn="l"/>
              </a:tabLst>
            </a:pPr>
            <a:r>
              <a:rPr sz="1300" b="1" dirty="0">
                <a:latin typeface="Times New Roman"/>
                <a:cs typeface="Times New Roman"/>
              </a:rPr>
              <a:t>Hệ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thống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giao</a:t>
            </a:r>
            <a:r>
              <a:rPr sz="1300" b="1" spc="-20" dirty="0">
                <a:latin typeface="Times New Roman"/>
                <a:cs typeface="Times New Roman"/>
              </a:rPr>
              <a:t> diện</a:t>
            </a:r>
            <a:endParaRPr sz="1300">
              <a:latin typeface="Times New Roman"/>
              <a:cs typeface="Times New Roman"/>
            </a:endParaRPr>
          </a:p>
          <a:p>
            <a:pPr marL="1091565" lvl="2" indent="-228600">
              <a:lnSpc>
                <a:spcPct val="100000"/>
              </a:lnSpc>
              <a:spcBef>
                <a:spcPts val="765"/>
              </a:spcBef>
              <a:buFont typeface="Symbol"/>
              <a:buChar char=""/>
              <a:tabLst>
                <a:tab pos="1091565" algn="l"/>
              </a:tabLst>
            </a:pPr>
            <a:r>
              <a:rPr sz="1300" dirty="0">
                <a:latin typeface="Times New Roman"/>
                <a:cs typeface="Times New Roman"/>
              </a:rPr>
              <a:t>Đồ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họa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pixel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bắt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mắt</a:t>
            </a:r>
            <a:endParaRPr sz="1300">
              <a:latin typeface="Times New Roman"/>
              <a:cs typeface="Times New Roman"/>
            </a:endParaRPr>
          </a:p>
          <a:p>
            <a:pPr marL="1091565" lvl="2" indent="-22860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1091565" algn="l"/>
              </a:tabLst>
            </a:pPr>
            <a:r>
              <a:rPr sz="1300" dirty="0">
                <a:latin typeface="Times New Roman"/>
                <a:cs typeface="Times New Roman"/>
              </a:rPr>
              <a:t>Gam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tối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tạo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không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khí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bí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ẩn</a:t>
            </a:r>
            <a:endParaRPr sz="13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720"/>
              </a:spcBef>
              <a:buFont typeface="Times New Roman"/>
              <a:buAutoNum type="arabicPeriod"/>
              <a:tabLst>
                <a:tab pos="697865" algn="l"/>
              </a:tabLst>
            </a:pPr>
            <a:r>
              <a:rPr sz="1300" b="1" dirty="0">
                <a:latin typeface="Times New Roman"/>
                <a:cs typeface="Times New Roman"/>
              </a:rPr>
              <a:t>Hệ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thống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điều</a:t>
            </a:r>
            <a:r>
              <a:rPr sz="1300" b="1" spc="-20" dirty="0">
                <a:latin typeface="Times New Roman"/>
                <a:cs typeface="Times New Roman"/>
              </a:rPr>
              <a:t> khiển</a:t>
            </a:r>
            <a:endParaRPr sz="13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745"/>
              </a:spcBef>
              <a:buFont typeface="Symbol"/>
              <a:buChar char=""/>
              <a:tabLst>
                <a:tab pos="1155700" algn="l"/>
              </a:tabLst>
            </a:pP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sử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dụng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mũi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tên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chuyển, nút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0" dirty="0">
                <a:latin typeface="Times New Roman"/>
                <a:cs typeface="Times New Roman"/>
              </a:rPr>
              <a:t> nhảy.</a:t>
            </a:r>
            <a:endParaRPr sz="13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1155700" algn="l"/>
              </a:tabLst>
            </a:pPr>
            <a:r>
              <a:rPr sz="1300" dirty="0">
                <a:latin typeface="Times New Roman"/>
                <a:cs typeface="Times New Roman"/>
              </a:rPr>
              <a:t>Khi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thua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nút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lại.</a:t>
            </a:r>
            <a:endParaRPr sz="1300">
              <a:latin typeface="Times New Roman"/>
              <a:cs typeface="Times New Roman"/>
            </a:endParaRPr>
          </a:p>
          <a:p>
            <a:pPr marL="1155700" marR="29209" lvl="2" indent="-228600">
              <a:lnSpc>
                <a:spcPct val="143100"/>
              </a:lnSpc>
              <a:spcBef>
                <a:spcPts val="120"/>
              </a:spcBef>
              <a:buFont typeface="Symbol"/>
              <a:buChar char=""/>
              <a:tabLst>
                <a:tab pos="1155700" algn="l"/>
              </a:tabLst>
            </a:pPr>
            <a:r>
              <a:rPr sz="1300" dirty="0">
                <a:latin typeface="Times New Roman"/>
                <a:cs typeface="Times New Roman"/>
              </a:rPr>
              <a:t>Sử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dụng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nút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“X”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bắn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sử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dụng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nút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“C”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tương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vật </a:t>
            </a:r>
            <a:r>
              <a:rPr sz="1300" spc="-20" dirty="0">
                <a:latin typeface="Times New Roman"/>
                <a:cs typeface="Times New Roman"/>
              </a:rPr>
              <a:t>thể.</a:t>
            </a:r>
            <a:endParaRPr sz="13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695"/>
              </a:spcBef>
              <a:buFont typeface="Times New Roman"/>
              <a:buAutoNum type="arabicPeriod"/>
              <a:tabLst>
                <a:tab pos="697865" algn="l"/>
              </a:tabLst>
            </a:pPr>
            <a:r>
              <a:rPr sz="1300" b="1" dirty="0">
                <a:latin typeface="Times New Roman"/>
                <a:cs typeface="Times New Roman"/>
              </a:rPr>
              <a:t>Audio,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music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5589" y="800760"/>
            <a:ext cx="3215005" cy="15074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65"/>
              </a:spcBef>
              <a:buFont typeface="Symbol"/>
              <a:buChar char=""/>
              <a:tabLst>
                <a:tab pos="240665" algn="l"/>
              </a:tabLst>
            </a:pPr>
            <a:r>
              <a:rPr sz="1300" dirty="0">
                <a:latin typeface="Times New Roman"/>
                <a:cs typeface="Times New Roman"/>
              </a:rPr>
              <a:t>Âm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thành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nền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240665" algn="l"/>
              </a:tabLst>
            </a:pPr>
            <a:r>
              <a:rPr sz="1300" dirty="0">
                <a:latin typeface="Times New Roman"/>
                <a:cs typeface="Times New Roman"/>
              </a:rPr>
              <a:t>Âm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thanh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nhân vật(Khi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chuyển,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khi</a:t>
            </a:r>
            <a:r>
              <a:rPr sz="1300" spc="-20" dirty="0">
                <a:latin typeface="Times New Roman"/>
                <a:cs typeface="Times New Roman"/>
              </a:rPr>
              <a:t> nhảy)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Symbol"/>
              <a:buChar char=""/>
              <a:tabLst>
                <a:tab pos="240665" algn="l"/>
              </a:tabLst>
            </a:pPr>
            <a:r>
              <a:rPr sz="1300" dirty="0">
                <a:latin typeface="Times New Roman"/>
                <a:cs typeface="Times New Roman"/>
              </a:rPr>
              <a:t>Âm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thánh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súng(Khi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bắn,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nổ)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240665" algn="l"/>
              </a:tabLst>
            </a:pPr>
            <a:r>
              <a:rPr sz="1300" dirty="0">
                <a:latin typeface="Times New Roman"/>
                <a:cs typeface="Times New Roman"/>
              </a:rPr>
              <a:t>Âm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quái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bắn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chúng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65"/>
              </a:spcBef>
              <a:buFont typeface="Symbol"/>
              <a:buChar char=""/>
              <a:tabLst>
                <a:tab pos="240665" algn="l"/>
              </a:tabLst>
            </a:pPr>
            <a:r>
              <a:rPr sz="1300" dirty="0">
                <a:latin typeface="Times New Roman"/>
                <a:cs typeface="Times New Roman"/>
              </a:rPr>
              <a:t>Âm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thanh khi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màn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09" y="3661410"/>
            <a:ext cx="3136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20" dirty="0">
                <a:latin typeface="Times New Roman"/>
                <a:cs typeface="Times New Roman"/>
              </a:rPr>
              <a:t>VII.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8135" y="3661410"/>
            <a:ext cx="26041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Phần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7: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Một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số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hình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ảnh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trong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game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7465" y="6859651"/>
            <a:ext cx="15525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Hình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ảnh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bắt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đầu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game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0098" y="9469322"/>
            <a:ext cx="2107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Hình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ảnh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ở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trong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 màn</a:t>
            </a:r>
            <a:r>
              <a:rPr sz="1300" spc="-20" dirty="0">
                <a:latin typeface="Times New Roman"/>
                <a:cs typeface="Times New Roman"/>
              </a:rPr>
              <a:t> chơi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2461005"/>
            <a:ext cx="4381500" cy="10572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3971543"/>
            <a:ext cx="4998720" cy="28122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7435" y="7170165"/>
            <a:ext cx="4570730" cy="2219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746750" cy="6049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LỜI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NÓI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ĐẦU</a:t>
            </a:r>
            <a:endParaRPr sz="1800">
              <a:latin typeface="Times New Roman"/>
              <a:cs typeface="Times New Roman"/>
            </a:endParaRPr>
          </a:p>
          <a:p>
            <a:pPr marL="12700" marR="5715" indent="457200" algn="just">
              <a:lnSpc>
                <a:spcPct val="145900"/>
              </a:lnSpc>
              <a:spcBef>
                <a:spcPts val="1275"/>
              </a:spcBef>
            </a:pPr>
            <a:r>
              <a:rPr sz="1300" i="1" dirty="0">
                <a:latin typeface="Times New Roman"/>
                <a:cs typeface="Times New Roman"/>
              </a:rPr>
              <a:t>Ngành</a:t>
            </a:r>
            <a:r>
              <a:rPr sz="1300" i="1" spc="-2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game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là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một</a:t>
            </a:r>
            <a:r>
              <a:rPr sz="1300" i="1" spc="-2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ngành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công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nghiệp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rất</a:t>
            </a:r>
            <a:r>
              <a:rPr sz="1300" i="1" spc="-2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lớn</a:t>
            </a:r>
            <a:r>
              <a:rPr sz="1300" i="1" spc="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và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đang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phát</a:t>
            </a:r>
            <a:r>
              <a:rPr sz="1300" i="1" spc="-2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triển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nhanh</a:t>
            </a:r>
            <a:r>
              <a:rPr sz="1300" i="1" spc="-20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chóng </a:t>
            </a:r>
            <a:r>
              <a:rPr sz="1300" i="1" dirty="0">
                <a:latin typeface="Times New Roman"/>
                <a:cs typeface="Times New Roman"/>
              </a:rPr>
              <a:t>trên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toàn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thế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giới.</a:t>
            </a:r>
            <a:r>
              <a:rPr sz="1300" i="1" spc="7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Nó</a:t>
            </a:r>
            <a:r>
              <a:rPr sz="1300" i="1" spc="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bao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gồm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sản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xuất,</a:t>
            </a:r>
            <a:r>
              <a:rPr sz="1300" i="1" spc="7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phát</a:t>
            </a:r>
            <a:r>
              <a:rPr sz="1300" i="1" spc="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triển,</a:t>
            </a:r>
            <a:r>
              <a:rPr sz="1300" i="1" spc="7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phân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phối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và</a:t>
            </a:r>
            <a:r>
              <a:rPr sz="1300" i="1" spc="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bán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các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loại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spc="-20" dirty="0">
                <a:latin typeface="Times New Roman"/>
                <a:cs typeface="Times New Roman"/>
              </a:rPr>
              <a:t>game </a:t>
            </a:r>
            <a:r>
              <a:rPr sz="1300" i="1" dirty="0">
                <a:latin typeface="Times New Roman"/>
                <a:cs typeface="Times New Roman"/>
              </a:rPr>
              <a:t>trên</a:t>
            </a:r>
            <a:r>
              <a:rPr sz="1300" i="1" spc="-2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nhiều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nền</a:t>
            </a:r>
            <a:r>
              <a:rPr sz="1300" i="1" spc="-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tảng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khác</a:t>
            </a:r>
            <a:r>
              <a:rPr sz="1300" i="1" spc="-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nhau,</a:t>
            </a:r>
            <a:r>
              <a:rPr sz="1300" i="1" spc="-2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từ</a:t>
            </a:r>
            <a:r>
              <a:rPr sz="1300" i="1" spc="-2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máy</a:t>
            </a:r>
            <a:r>
              <a:rPr sz="1300" i="1" spc="-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tính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cá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nhân,</a:t>
            </a:r>
            <a:r>
              <a:rPr sz="1300" i="1" spc="-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điện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thoại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di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động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cho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đến</a:t>
            </a:r>
            <a:r>
              <a:rPr sz="1300" i="1" spc="-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các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spc="-25" dirty="0">
                <a:latin typeface="Times New Roman"/>
                <a:cs typeface="Times New Roman"/>
              </a:rPr>
              <a:t>hệ </a:t>
            </a:r>
            <a:r>
              <a:rPr sz="1300" i="1" dirty="0">
                <a:latin typeface="Times New Roman"/>
                <a:cs typeface="Times New Roman"/>
              </a:rPr>
              <a:t>máy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chơi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game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như</a:t>
            </a:r>
            <a:r>
              <a:rPr sz="1300" i="1" spc="-45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PlayStation,</a:t>
            </a:r>
            <a:r>
              <a:rPr sz="1300" i="1" spc="-3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Xbox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và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Nintendo.</a:t>
            </a:r>
            <a:r>
              <a:rPr sz="1300" i="1" spc="-2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Ngành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game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thu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hút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một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lượng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spc="-25" dirty="0">
                <a:latin typeface="Times New Roman"/>
                <a:cs typeface="Times New Roman"/>
              </a:rPr>
              <a:t>lớn </a:t>
            </a:r>
            <a:r>
              <a:rPr sz="1300" i="1" spc="-10" dirty="0">
                <a:latin typeface="Times New Roman"/>
                <a:cs typeface="Times New Roman"/>
              </a:rPr>
              <a:t>người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chơi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trên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toàn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thế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giới,</a:t>
            </a:r>
            <a:r>
              <a:rPr sz="1300" i="1" spc="-4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với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đa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dạng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các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thể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loại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game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như</a:t>
            </a:r>
            <a:r>
              <a:rPr sz="1300" i="1" spc="-7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game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nhập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vai</a:t>
            </a:r>
            <a:r>
              <a:rPr sz="1300" i="1" spc="-60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(RPG), </a:t>
            </a:r>
            <a:r>
              <a:rPr sz="1300" i="1" dirty="0">
                <a:latin typeface="Times New Roman"/>
                <a:cs typeface="Times New Roman"/>
              </a:rPr>
              <a:t>game</a:t>
            </a:r>
            <a:r>
              <a:rPr sz="1300" i="1" spc="19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hành</a:t>
            </a:r>
            <a:r>
              <a:rPr sz="1300" i="1" spc="19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động</a:t>
            </a:r>
            <a:r>
              <a:rPr sz="1300" i="1" spc="19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(action</a:t>
            </a:r>
            <a:r>
              <a:rPr sz="1300" i="1" spc="19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game),</a:t>
            </a:r>
            <a:r>
              <a:rPr sz="1300" i="1" spc="204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game</a:t>
            </a:r>
            <a:r>
              <a:rPr sz="1300" i="1" spc="19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chiến</a:t>
            </a:r>
            <a:r>
              <a:rPr sz="1300" i="1" spc="19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thuật</a:t>
            </a:r>
            <a:r>
              <a:rPr sz="1300" i="1" spc="19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(strategy</a:t>
            </a:r>
            <a:r>
              <a:rPr sz="1300" i="1" spc="19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game),</a:t>
            </a:r>
            <a:r>
              <a:rPr sz="1300" i="1" spc="204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game</a:t>
            </a:r>
            <a:r>
              <a:rPr sz="1300" i="1" spc="19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thể</a:t>
            </a:r>
            <a:r>
              <a:rPr sz="1300" i="1" spc="195" dirty="0">
                <a:latin typeface="Times New Roman"/>
                <a:cs typeface="Times New Roman"/>
              </a:rPr>
              <a:t> </a:t>
            </a:r>
            <a:r>
              <a:rPr sz="1300" i="1" spc="-20" dirty="0">
                <a:latin typeface="Times New Roman"/>
                <a:cs typeface="Times New Roman"/>
              </a:rPr>
              <a:t>thao </a:t>
            </a:r>
            <a:r>
              <a:rPr sz="1300" i="1" dirty="0">
                <a:latin typeface="Times New Roman"/>
                <a:cs typeface="Times New Roman"/>
              </a:rPr>
              <a:t>(sports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game)</a:t>
            </a:r>
            <a:r>
              <a:rPr sz="1300" i="1" spc="-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và</a:t>
            </a:r>
            <a:r>
              <a:rPr sz="1300" i="1" spc="-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nhiều</a:t>
            </a:r>
            <a:r>
              <a:rPr sz="1300" i="1" spc="-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thể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loại</a:t>
            </a:r>
            <a:r>
              <a:rPr sz="1300" i="1" spc="-10" dirty="0">
                <a:latin typeface="Times New Roman"/>
                <a:cs typeface="Times New Roman"/>
              </a:rPr>
              <a:t> khác.</a:t>
            </a:r>
            <a:endParaRPr sz="1300">
              <a:latin typeface="Times New Roman"/>
              <a:cs typeface="Times New Roman"/>
            </a:endParaRPr>
          </a:p>
          <a:p>
            <a:pPr marL="12700" marR="7620" indent="457200" algn="just">
              <a:lnSpc>
                <a:spcPct val="148200"/>
              </a:lnSpc>
              <a:spcBef>
                <a:spcPts val="905"/>
              </a:spcBef>
            </a:pPr>
            <a:r>
              <a:rPr sz="1300" i="1" dirty="0">
                <a:latin typeface="Times New Roman"/>
                <a:cs typeface="Times New Roman"/>
              </a:rPr>
              <a:t>Ngành</a:t>
            </a:r>
            <a:r>
              <a:rPr sz="1300" i="1" spc="5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game</a:t>
            </a:r>
            <a:r>
              <a:rPr sz="1300" i="1" spc="5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cũng</a:t>
            </a:r>
            <a:r>
              <a:rPr sz="1300" i="1" spc="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có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nhiều</a:t>
            </a:r>
            <a:r>
              <a:rPr sz="1300" i="1" spc="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lĩnh</a:t>
            </a:r>
            <a:r>
              <a:rPr sz="1300" i="1" spc="3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vực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liên</a:t>
            </a:r>
            <a:r>
              <a:rPr sz="1300" i="1" spc="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quan</a:t>
            </a:r>
            <a:r>
              <a:rPr sz="1300" i="1" spc="5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đến</a:t>
            </a:r>
            <a:r>
              <a:rPr sz="1300" i="1" spc="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nó</a:t>
            </a:r>
            <a:r>
              <a:rPr sz="1300" i="1" spc="5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như</a:t>
            </a:r>
            <a:r>
              <a:rPr sz="1300" i="1" spc="5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thiết</a:t>
            </a:r>
            <a:r>
              <a:rPr sz="1300" i="1" spc="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kế</a:t>
            </a:r>
            <a:r>
              <a:rPr sz="1300" i="1" spc="3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đồ</a:t>
            </a:r>
            <a:r>
              <a:rPr sz="1300" i="1" spc="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họa,</a:t>
            </a:r>
            <a:r>
              <a:rPr sz="1300" i="1" spc="50" dirty="0">
                <a:latin typeface="Times New Roman"/>
                <a:cs typeface="Times New Roman"/>
              </a:rPr>
              <a:t> </a:t>
            </a:r>
            <a:r>
              <a:rPr sz="1300" i="1" spc="-25" dirty="0">
                <a:latin typeface="Times New Roman"/>
                <a:cs typeface="Times New Roman"/>
              </a:rPr>
              <a:t>lập </a:t>
            </a:r>
            <a:r>
              <a:rPr sz="1300" i="1" dirty="0">
                <a:latin typeface="Times New Roman"/>
                <a:cs typeface="Times New Roman"/>
              </a:rPr>
              <a:t>trình,</a:t>
            </a:r>
            <a:r>
              <a:rPr sz="1300" i="1" spc="9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âm</a:t>
            </a:r>
            <a:r>
              <a:rPr sz="1300" i="1" spc="8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nhạc</a:t>
            </a:r>
            <a:r>
              <a:rPr sz="1300" i="1" spc="8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và</a:t>
            </a:r>
            <a:r>
              <a:rPr sz="1300" i="1" spc="8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thậm</a:t>
            </a:r>
            <a:r>
              <a:rPr sz="1300" i="1" spc="8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chí</a:t>
            </a:r>
            <a:r>
              <a:rPr sz="1300" i="1" spc="8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cả</a:t>
            </a:r>
            <a:r>
              <a:rPr sz="1300" i="1" spc="8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văn</a:t>
            </a:r>
            <a:r>
              <a:rPr sz="1300" i="1" spc="8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hóa</a:t>
            </a:r>
            <a:r>
              <a:rPr sz="1300" i="1" spc="8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và</a:t>
            </a:r>
            <a:r>
              <a:rPr sz="1300" i="1" spc="8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nghệ</a:t>
            </a:r>
            <a:r>
              <a:rPr sz="1300" i="1" spc="8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thuật.</a:t>
            </a:r>
            <a:r>
              <a:rPr sz="1300" i="1" spc="9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Vì</a:t>
            </a:r>
            <a:r>
              <a:rPr sz="1300" i="1" spc="8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vậy,</a:t>
            </a:r>
            <a:r>
              <a:rPr sz="1300" i="1" spc="9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ngành</a:t>
            </a:r>
            <a:r>
              <a:rPr sz="1300" i="1" spc="8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game</a:t>
            </a:r>
            <a:r>
              <a:rPr sz="1300" i="1" spc="8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đang</a:t>
            </a:r>
            <a:r>
              <a:rPr sz="1300" i="1" spc="85" dirty="0">
                <a:latin typeface="Times New Roman"/>
                <a:cs typeface="Times New Roman"/>
              </a:rPr>
              <a:t> </a:t>
            </a:r>
            <a:r>
              <a:rPr sz="1300" i="1" spc="-25" dirty="0">
                <a:latin typeface="Times New Roman"/>
                <a:cs typeface="Times New Roman"/>
              </a:rPr>
              <a:t>trở </a:t>
            </a:r>
            <a:r>
              <a:rPr sz="1300" i="1" dirty="0">
                <a:latin typeface="Times New Roman"/>
                <a:cs typeface="Times New Roman"/>
              </a:rPr>
              <a:t>thành</a:t>
            </a:r>
            <a:r>
              <a:rPr sz="1300" i="1" spc="5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một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lựa</a:t>
            </a:r>
            <a:r>
              <a:rPr sz="1300" i="1" spc="5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chọn</a:t>
            </a:r>
            <a:r>
              <a:rPr sz="1300" i="1" spc="8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nghề</a:t>
            </a:r>
            <a:r>
              <a:rPr sz="1300" i="1" spc="5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nghiệp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hấp</a:t>
            </a:r>
            <a:r>
              <a:rPr sz="1300" i="1" spc="5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dẫn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cho</a:t>
            </a:r>
            <a:r>
              <a:rPr sz="1300" i="1" spc="8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rất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nhiều</a:t>
            </a:r>
            <a:r>
              <a:rPr sz="1300" i="1" spc="5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người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trẻ,</a:t>
            </a:r>
            <a:r>
              <a:rPr sz="1300" i="1" spc="6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với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nhu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cầu</a:t>
            </a:r>
            <a:r>
              <a:rPr sz="1300" i="1" spc="55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tuyển </a:t>
            </a:r>
            <a:r>
              <a:rPr sz="1300" i="1" dirty="0">
                <a:latin typeface="Times New Roman"/>
                <a:cs typeface="Times New Roman"/>
              </a:rPr>
              <a:t>dụng</a:t>
            </a:r>
            <a:r>
              <a:rPr sz="1300" i="1" spc="-2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ngày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càng</a:t>
            </a:r>
            <a:r>
              <a:rPr sz="1300" i="1" spc="-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tăng</a:t>
            </a:r>
            <a:r>
              <a:rPr sz="1300" i="1" spc="-2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của</a:t>
            </a:r>
            <a:r>
              <a:rPr sz="1300" i="1" spc="-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các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công</a:t>
            </a:r>
            <a:r>
              <a:rPr sz="1300" i="1" spc="-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ty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game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trên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toàn</a:t>
            </a:r>
            <a:r>
              <a:rPr sz="1300" i="1" spc="-2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thế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giới.</a:t>
            </a:r>
            <a:endParaRPr sz="13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ct val="146500"/>
              </a:lnSpc>
              <a:spcBef>
                <a:spcPts val="955"/>
              </a:spcBef>
            </a:pPr>
            <a:r>
              <a:rPr sz="1300" i="1" dirty="0">
                <a:latin typeface="Times New Roman"/>
                <a:cs typeface="Times New Roman"/>
              </a:rPr>
              <a:t>Chính</a:t>
            </a:r>
            <a:r>
              <a:rPr sz="1300" i="1" spc="5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vì</a:t>
            </a:r>
            <a:r>
              <a:rPr sz="1300" i="1" spc="5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vậy</a:t>
            </a:r>
            <a:r>
              <a:rPr sz="1300" i="1" spc="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khi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chúng</a:t>
            </a:r>
            <a:r>
              <a:rPr sz="1300" i="1" spc="3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em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làm</a:t>
            </a:r>
            <a:r>
              <a:rPr sz="1300" i="1" spc="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đề</a:t>
            </a:r>
            <a:r>
              <a:rPr sz="1300" i="1" spc="5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tài</a:t>
            </a:r>
            <a:r>
              <a:rPr sz="1300" i="1" spc="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xây</a:t>
            </a:r>
            <a:r>
              <a:rPr sz="1300" i="1" spc="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dựng</a:t>
            </a:r>
            <a:r>
              <a:rPr sz="1300" i="1" spc="5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phần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mềm</a:t>
            </a:r>
            <a:r>
              <a:rPr sz="1300" i="1" spc="3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trò</a:t>
            </a:r>
            <a:r>
              <a:rPr sz="1300" i="1" spc="6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chơi</a:t>
            </a:r>
            <a:r>
              <a:rPr sz="1300" i="1" spc="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Nhà</a:t>
            </a:r>
            <a:r>
              <a:rPr sz="1300" i="1" spc="55" dirty="0">
                <a:latin typeface="Times New Roman"/>
                <a:cs typeface="Times New Roman"/>
              </a:rPr>
              <a:t> </a:t>
            </a:r>
            <a:r>
              <a:rPr sz="1300" i="1" spc="-20" dirty="0">
                <a:latin typeface="Times New Roman"/>
                <a:cs typeface="Times New Roman"/>
              </a:rPr>
              <a:t>Thàm </a:t>
            </a:r>
            <a:r>
              <a:rPr sz="1300" i="1" dirty="0">
                <a:latin typeface="Times New Roman"/>
                <a:cs typeface="Times New Roman"/>
              </a:rPr>
              <a:t>Hiểm</a:t>
            </a:r>
            <a:r>
              <a:rPr sz="1300" i="1" spc="-45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Vượt</a:t>
            </a:r>
            <a:r>
              <a:rPr sz="1300" i="1" spc="-4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Ngục,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với</a:t>
            </a:r>
            <a:r>
              <a:rPr sz="1300" i="1" spc="-4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những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kiến</a:t>
            </a:r>
            <a:r>
              <a:rPr sz="1300" i="1" spc="-4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thức</a:t>
            </a:r>
            <a:r>
              <a:rPr sz="1300" i="1" spc="-4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đã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được</a:t>
            </a:r>
            <a:r>
              <a:rPr sz="1300" i="1" spc="-4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học</a:t>
            </a:r>
            <a:r>
              <a:rPr sz="1300" i="1" spc="-4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và</a:t>
            </a:r>
            <a:r>
              <a:rPr sz="1300" i="1" spc="-4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quá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trình</a:t>
            </a:r>
            <a:r>
              <a:rPr sz="1300" i="1" spc="-4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tìm</a:t>
            </a:r>
            <a:r>
              <a:rPr sz="1300" i="1" spc="-4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hiểu,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đặc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biệt</a:t>
            </a:r>
            <a:r>
              <a:rPr sz="1300" i="1" spc="-7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là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spc="-25" dirty="0">
                <a:latin typeface="Times New Roman"/>
                <a:cs typeface="Times New Roman"/>
              </a:rPr>
              <a:t>sự </a:t>
            </a:r>
            <a:r>
              <a:rPr sz="1300" i="1" dirty="0">
                <a:latin typeface="Times New Roman"/>
                <a:cs typeface="Times New Roman"/>
              </a:rPr>
              <a:t>hướng</a:t>
            </a:r>
            <a:r>
              <a:rPr sz="1300" i="1" spc="10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dẫn</a:t>
            </a:r>
            <a:r>
              <a:rPr sz="1300" i="1" spc="10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rất</a:t>
            </a:r>
            <a:r>
              <a:rPr sz="1300" i="1" spc="1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đỗi</a:t>
            </a:r>
            <a:r>
              <a:rPr sz="1300" i="1" spc="10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nhiệt</a:t>
            </a:r>
            <a:r>
              <a:rPr sz="1300" i="1" spc="1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tình</a:t>
            </a:r>
            <a:r>
              <a:rPr sz="1300" i="1" spc="10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của</a:t>
            </a:r>
            <a:r>
              <a:rPr sz="1300" i="1" spc="10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Thầy</a:t>
            </a:r>
            <a:r>
              <a:rPr sz="1300" i="1" spc="10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Trương</a:t>
            </a:r>
            <a:r>
              <a:rPr sz="1300" i="1" spc="10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Xuân</a:t>
            </a:r>
            <a:r>
              <a:rPr sz="1300" i="1" spc="10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Nam</a:t>
            </a:r>
            <a:r>
              <a:rPr sz="1300" i="1" spc="10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chúng</a:t>
            </a:r>
            <a:r>
              <a:rPr sz="1300" i="1" spc="10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em</a:t>
            </a:r>
            <a:r>
              <a:rPr sz="1300" i="1" spc="11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đã</a:t>
            </a:r>
            <a:r>
              <a:rPr sz="1300" i="1" spc="10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hoàn</a:t>
            </a:r>
            <a:r>
              <a:rPr sz="1300" i="1" spc="105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thành </a:t>
            </a:r>
            <a:r>
              <a:rPr sz="1300" i="1" dirty="0">
                <a:latin typeface="Times New Roman"/>
                <a:cs typeface="Times New Roman"/>
              </a:rPr>
              <a:t>được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đề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tài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của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mình.</a:t>
            </a:r>
            <a:r>
              <a:rPr sz="1300" i="1" spc="-3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Trong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quá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trình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làm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bài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chắc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chắn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chúng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em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sẽ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mắc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phải</a:t>
            </a:r>
            <a:r>
              <a:rPr sz="1300" i="1" spc="-40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những </a:t>
            </a:r>
            <a:r>
              <a:rPr sz="1300" i="1" dirty="0">
                <a:latin typeface="Times New Roman"/>
                <a:cs typeface="Times New Roman"/>
              </a:rPr>
              <a:t>thiếu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sót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nên</a:t>
            </a:r>
            <a:r>
              <a:rPr sz="1300" i="1" spc="-3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rất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mong</a:t>
            </a:r>
            <a:r>
              <a:rPr sz="1300" i="1" spc="-3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nhận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được</a:t>
            </a:r>
            <a:r>
              <a:rPr sz="1300" i="1" spc="-3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sự</a:t>
            </a:r>
            <a:r>
              <a:rPr sz="1300" i="1" spc="-4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đóng</a:t>
            </a:r>
            <a:r>
              <a:rPr sz="1300" i="1" spc="-3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góp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ý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kiến</a:t>
            </a:r>
            <a:r>
              <a:rPr sz="1300" i="1" spc="-3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của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thầy</a:t>
            </a:r>
            <a:r>
              <a:rPr sz="1300" i="1" spc="-3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để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em</a:t>
            </a:r>
            <a:r>
              <a:rPr sz="1300" i="1" spc="-3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có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cơ</a:t>
            </a:r>
            <a:r>
              <a:rPr sz="1300" i="1" spc="-2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hội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sửa</a:t>
            </a:r>
            <a:r>
              <a:rPr sz="1300" i="1" spc="-35" dirty="0">
                <a:latin typeface="Times New Roman"/>
                <a:cs typeface="Times New Roman"/>
              </a:rPr>
              <a:t> </a:t>
            </a:r>
            <a:r>
              <a:rPr sz="1300" i="1" spc="-20" dirty="0">
                <a:latin typeface="Times New Roman"/>
                <a:cs typeface="Times New Roman"/>
              </a:rPr>
              <a:t>sai, </a:t>
            </a:r>
            <a:r>
              <a:rPr sz="1300" i="1" dirty="0">
                <a:latin typeface="Times New Roman"/>
                <a:cs typeface="Times New Roman"/>
              </a:rPr>
              <a:t>phát</a:t>
            </a:r>
            <a:r>
              <a:rPr sz="1300" i="1" spc="-2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triển</a:t>
            </a:r>
            <a:r>
              <a:rPr sz="1300" i="1" spc="-2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trong</a:t>
            </a:r>
            <a:r>
              <a:rPr sz="1300" i="1" spc="-2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thực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tế</a:t>
            </a:r>
            <a:r>
              <a:rPr sz="1300" i="1" spc="-2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và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từng</a:t>
            </a:r>
            <a:r>
              <a:rPr sz="1300" i="1" spc="-2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bước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hoàn</a:t>
            </a:r>
            <a:r>
              <a:rPr sz="1300" i="1" spc="-2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thiện</a:t>
            </a:r>
            <a:r>
              <a:rPr sz="1300" i="1" spc="-20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mình.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300">
              <a:latin typeface="Times New Roman"/>
              <a:cs typeface="Times New Roman"/>
            </a:endParaRPr>
          </a:p>
          <a:p>
            <a:pPr marL="3451860">
              <a:lnSpc>
                <a:spcPct val="100000"/>
              </a:lnSpc>
            </a:pPr>
            <a:r>
              <a:rPr sz="1300" i="1" dirty="0">
                <a:latin typeface="Times New Roman"/>
                <a:cs typeface="Times New Roman"/>
              </a:rPr>
              <a:t>Chúng</a:t>
            </a:r>
            <a:r>
              <a:rPr sz="1300" i="1" spc="-2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em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xin</a:t>
            </a:r>
            <a:r>
              <a:rPr sz="1300" i="1" spc="-2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chân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thành</a:t>
            </a:r>
            <a:r>
              <a:rPr sz="1300" i="1" spc="-2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cảm</a:t>
            </a:r>
            <a:r>
              <a:rPr sz="1300" i="1" spc="-15" dirty="0">
                <a:latin typeface="Times New Roman"/>
                <a:cs typeface="Times New Roman"/>
              </a:rPr>
              <a:t> </a:t>
            </a:r>
            <a:r>
              <a:rPr sz="1300" i="1" spc="-25" dirty="0">
                <a:latin typeface="Times New Roman"/>
                <a:cs typeface="Times New Roman"/>
              </a:rPr>
              <a:t>ơn!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760720" cy="3872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GIỚI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THIỆU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ĐỀ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TÀI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500"/>
              </a:lnSpc>
              <a:spcBef>
                <a:spcPts val="730"/>
              </a:spcBef>
            </a:pPr>
            <a:r>
              <a:rPr sz="1300" dirty="0">
                <a:latin typeface="Times New Roman"/>
                <a:cs typeface="Times New Roman"/>
              </a:rPr>
              <a:t>Đề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tài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thàm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hiểm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vũ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trụ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trong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nghành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công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nghiệp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game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chưa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giờ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hết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thời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cho </a:t>
            </a:r>
            <a:r>
              <a:rPr sz="1300" dirty="0">
                <a:latin typeface="Times New Roman"/>
                <a:cs typeface="Times New Roman"/>
              </a:rPr>
              <a:t>đến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ngày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nay,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tại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vì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nó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mang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đến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cảm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giác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như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sống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ở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trong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tương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lai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con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chũng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vẫn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luôn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mường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tượng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tới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thám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hiểu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vũ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trụ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vẫn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luôn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thứ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gì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đó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mà </a:t>
            </a:r>
            <a:r>
              <a:rPr sz="1300" dirty="0">
                <a:latin typeface="Times New Roman"/>
                <a:cs typeface="Times New Roman"/>
              </a:rPr>
              <a:t>con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chũng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muốn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hướng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tới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bởi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vì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ở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trong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thế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giời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ngoài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kia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người </a:t>
            </a:r>
            <a:r>
              <a:rPr sz="1300" dirty="0">
                <a:latin typeface="Times New Roman"/>
                <a:cs typeface="Times New Roman"/>
              </a:rPr>
              <a:t>cũng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chỉ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như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sinh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nguyên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thủy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vũ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trụ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la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rộng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lớn.</a:t>
            </a: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520"/>
              </a:spcBef>
            </a:pPr>
            <a:r>
              <a:rPr sz="1300" dirty="0">
                <a:latin typeface="Times New Roman"/>
                <a:cs typeface="Times New Roman"/>
              </a:rPr>
              <a:t>Cùng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đó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thì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đề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tài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thám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hiểm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vũ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trụ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thường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những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bí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ẩn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chưa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lần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giải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đáp, </a:t>
            </a:r>
            <a:r>
              <a:rPr sz="1300" dirty="0">
                <a:latin typeface="Times New Roman"/>
                <a:cs typeface="Times New Roman"/>
              </a:rPr>
              <a:t>tạo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ra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bầu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không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khí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bí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ẩn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phải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khám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thế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giới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game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tạo </a:t>
            </a:r>
            <a:r>
              <a:rPr sz="1300" dirty="0">
                <a:latin typeface="Times New Roman"/>
                <a:cs typeface="Times New Roman"/>
              </a:rPr>
              <a:t>ra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cho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chúng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ta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trải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nghiệm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vũ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trụ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thực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sự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lớn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bí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ẩn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đến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thế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nào.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giao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diện </a:t>
            </a:r>
            <a:r>
              <a:rPr sz="1300" dirty="0">
                <a:latin typeface="Times New Roman"/>
                <a:cs typeface="Times New Roman"/>
              </a:rPr>
              <a:t>thân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thiện,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đồ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họa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pixel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vô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cùng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bắt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mặt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chưa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bao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giờ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lãng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quên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bởi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nhà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làm </a:t>
            </a:r>
            <a:r>
              <a:rPr sz="1300" dirty="0">
                <a:latin typeface="Times New Roman"/>
                <a:cs typeface="Times New Roman"/>
              </a:rPr>
              <a:t>game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mặc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dù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chũng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đang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sống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trong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thời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kì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đồ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họa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3D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vô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cùng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thịnh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hành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phát </a:t>
            </a:r>
            <a:r>
              <a:rPr sz="1300" dirty="0">
                <a:latin typeface="Times New Roman"/>
                <a:cs typeface="Times New Roman"/>
              </a:rPr>
              <a:t>triển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nhưng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đồ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họa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pixel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vẫn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sự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lôi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cuỗn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vì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nó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không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gò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bó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vô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cùng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tự </a:t>
            </a:r>
            <a:r>
              <a:rPr sz="1300" dirty="0">
                <a:latin typeface="Times New Roman"/>
                <a:cs typeface="Times New Roman"/>
              </a:rPr>
              <a:t>do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trong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việc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tạo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nên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sự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hồn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cho các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tựa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game.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86251"/>
            <a:ext cx="5756275" cy="814578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600" spc="-10" dirty="0">
                <a:latin typeface="Carlito"/>
                <a:cs typeface="Carlito"/>
              </a:rPr>
              <a:t>MỤC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LỤC</a:t>
            </a:r>
            <a:endParaRPr sz="1600" dirty="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1000" b="1" dirty="0">
                <a:latin typeface="Times New Roman"/>
                <a:cs typeface="Times New Roman"/>
                <a:hlinkClick r:id="rId2" action="ppaction://hlinksldjump"/>
              </a:rPr>
              <a:t>BẢNG</a:t>
            </a:r>
            <a:r>
              <a:rPr sz="1000" b="1" spc="35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2" action="ppaction://hlinksldjump"/>
              </a:rPr>
              <a:t>PHÂN</a:t>
            </a:r>
            <a:r>
              <a:rPr sz="1000" b="1" spc="26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2" action="ppaction://hlinksldjump"/>
              </a:rPr>
              <a:t>CÔNG</a:t>
            </a:r>
            <a:r>
              <a:rPr sz="1000" b="1" spc="35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2" action="ppaction://hlinksldjump"/>
              </a:rPr>
              <a:t>CÔNG</a:t>
            </a:r>
            <a:r>
              <a:rPr sz="1000" b="1" spc="29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000" b="1" spc="-10" dirty="0">
                <a:latin typeface="Times New Roman"/>
                <a:cs typeface="Times New Roman"/>
                <a:hlinkClick r:id="rId2" action="ppaction://hlinksldjump"/>
              </a:rPr>
              <a:t>VIỆC</a:t>
            </a:r>
            <a:r>
              <a:rPr sz="1000" spc="-10" dirty="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...............................................................................................................5</a:t>
            </a:r>
            <a:endParaRPr sz="1000" dirty="0">
              <a:latin typeface="Times New Roman"/>
              <a:cs typeface="Times New Roman"/>
            </a:endParaRPr>
          </a:p>
          <a:p>
            <a:pPr marL="280035" marR="5080" indent="-280035" algn="r">
              <a:lnSpc>
                <a:spcPct val="100000"/>
              </a:lnSpc>
              <a:spcBef>
                <a:spcPts val="530"/>
              </a:spcBef>
              <a:buAutoNum type="romanUcPeriod"/>
              <a:tabLst>
                <a:tab pos="280035" algn="l"/>
              </a:tabLst>
            </a:pPr>
            <a:r>
              <a:rPr sz="1000" b="1" dirty="0">
                <a:latin typeface="Times New Roman"/>
                <a:cs typeface="Times New Roman"/>
                <a:hlinkClick r:id="rId2" action="ppaction://hlinksldjump"/>
              </a:rPr>
              <a:t>Phần</a:t>
            </a:r>
            <a:r>
              <a:rPr sz="1000" b="1" spc="40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2" action="ppaction://hlinksldjump"/>
              </a:rPr>
              <a:t>1:</a:t>
            </a:r>
            <a:r>
              <a:rPr sz="1000" b="1" spc="409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2" action="ppaction://hlinksldjump"/>
              </a:rPr>
              <a:t>GIỚI</a:t>
            </a:r>
            <a:r>
              <a:rPr sz="1000" b="1" spc="40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2" action="ppaction://hlinksldjump"/>
              </a:rPr>
              <a:t>THIỆU</a:t>
            </a:r>
            <a:r>
              <a:rPr sz="1000" b="1" spc="27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000" spc="-10" dirty="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............................................................................................................................6</a:t>
            </a:r>
            <a:endParaRPr sz="1000" dirty="0">
              <a:latin typeface="Times New Roman"/>
              <a:cs typeface="Times New Roman"/>
            </a:endParaRPr>
          </a:p>
          <a:p>
            <a:pPr marL="292735" marR="5080" lvl="1" indent="-292735" algn="r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2" action="ppaction://hlinksldjump"/>
              </a:rPr>
              <a:t>Hight</a:t>
            </a:r>
            <a:r>
              <a:rPr sz="1000" b="1" spc="445" dirty="0">
                <a:latin typeface="Times New Roman"/>
                <a:cs typeface="Times New Roman"/>
                <a:hlinkClick r:id="rId2" action="ppaction://hlinksldjump"/>
              </a:rPr>
              <a:t>  </a:t>
            </a:r>
            <a:r>
              <a:rPr sz="1000" b="1" spc="-10" dirty="0">
                <a:latin typeface="Times New Roman"/>
                <a:cs typeface="Times New Roman"/>
                <a:hlinkClick r:id="rId2" action="ppaction://hlinksldjump"/>
              </a:rPr>
              <a:t>concpet</a:t>
            </a:r>
            <a:r>
              <a:rPr sz="1000" b="1" spc="484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000" spc="-10" dirty="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.....................................................................................................................................6</a:t>
            </a:r>
            <a:endParaRPr sz="1000" dirty="0">
              <a:latin typeface="Times New Roman"/>
              <a:cs typeface="Times New Roman"/>
            </a:endParaRPr>
          </a:p>
          <a:p>
            <a:pPr marL="280035" marR="5080" indent="-280035" algn="r">
              <a:lnSpc>
                <a:spcPct val="100000"/>
              </a:lnSpc>
              <a:spcBef>
                <a:spcPts val="530"/>
              </a:spcBef>
              <a:buAutoNum type="romanUcPeriod"/>
              <a:tabLst>
                <a:tab pos="280035" algn="l"/>
              </a:tabLst>
            </a:pPr>
            <a:r>
              <a:rPr sz="1000" b="1">
                <a:latin typeface="Times New Roman"/>
                <a:cs typeface="Times New Roman"/>
                <a:hlinkClick r:id="rId2" action="ppaction://hlinksldjump"/>
              </a:rPr>
              <a:t>Phần</a:t>
            </a:r>
            <a:r>
              <a:rPr sz="1000" b="1" spc="22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2" action="ppaction://hlinksldjump"/>
              </a:rPr>
              <a:t>2:</a:t>
            </a:r>
            <a:r>
              <a:rPr sz="1000" b="1" spc="23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2" action="ppaction://hlinksldjump"/>
              </a:rPr>
              <a:t>TỔNG</a:t>
            </a:r>
            <a:r>
              <a:rPr sz="1000" b="1" spc="16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2" action="ppaction://hlinksldjump"/>
              </a:rPr>
              <a:t>QUAN</a:t>
            </a:r>
            <a:r>
              <a:rPr sz="1000" b="1" spc="18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2" action="ppaction://hlinksldjump"/>
              </a:rPr>
              <a:t>VỀ</a:t>
            </a:r>
            <a:r>
              <a:rPr sz="1000" b="1" spc="19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000" b="1" spc="-10" dirty="0">
                <a:latin typeface="Times New Roman"/>
                <a:cs typeface="Times New Roman"/>
                <a:hlinkClick r:id="rId2" action="ppaction://hlinksldjump"/>
              </a:rPr>
              <a:t>GAME</a:t>
            </a:r>
            <a:r>
              <a:rPr sz="1000" b="1" spc="7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000" spc="-10" dirty="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........................................................................................................6</a:t>
            </a:r>
            <a:endParaRPr sz="1000" dirty="0">
              <a:latin typeface="Times New Roman"/>
              <a:cs typeface="Times New Roman"/>
            </a:endParaRPr>
          </a:p>
          <a:p>
            <a:pPr marL="292735" marR="5080" lvl="1" indent="-292735" algn="r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2" action="ppaction://hlinksldjump"/>
              </a:rPr>
              <a:t>Thể</a:t>
            </a:r>
            <a:r>
              <a:rPr sz="1000" b="1" spc="204" dirty="0">
                <a:latin typeface="Times New Roman"/>
                <a:cs typeface="Times New Roman"/>
                <a:hlinkClick r:id="rId2" action="ppaction://hlinksldjump"/>
              </a:rPr>
              <a:t>  </a:t>
            </a:r>
            <a:r>
              <a:rPr sz="1000" b="1" dirty="0">
                <a:latin typeface="Times New Roman"/>
                <a:cs typeface="Times New Roman"/>
                <a:hlinkClick r:id="rId2" action="ppaction://hlinksldjump"/>
              </a:rPr>
              <a:t>loại</a:t>
            </a:r>
            <a:r>
              <a:rPr sz="1000" b="1" spc="254" dirty="0">
                <a:latin typeface="Times New Roman"/>
                <a:cs typeface="Times New Roman"/>
                <a:hlinkClick r:id="rId2" action="ppaction://hlinksldjump"/>
              </a:rPr>
              <a:t>  </a:t>
            </a:r>
            <a:r>
              <a:rPr sz="1000" b="1" spc="-10" dirty="0">
                <a:latin typeface="Times New Roman"/>
                <a:cs typeface="Times New Roman"/>
                <a:hlinkClick r:id="rId2" action="ppaction://hlinksldjump"/>
              </a:rPr>
              <a:t>game</a:t>
            </a:r>
            <a:r>
              <a:rPr sz="1000" b="1" spc="15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000" spc="-10" dirty="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.....................................................................................................................................6</a:t>
            </a:r>
            <a:endParaRPr sz="1000" dirty="0">
              <a:latin typeface="Times New Roman"/>
              <a:cs typeface="Times New Roman"/>
            </a:endParaRPr>
          </a:p>
          <a:p>
            <a:pPr marL="292735" marR="5080" lvl="1" indent="-292735" algn="r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2" action="ppaction://hlinksldjump"/>
              </a:rPr>
              <a:t>Yếu</a:t>
            </a:r>
            <a:r>
              <a:rPr sz="1000" b="1" spc="254" dirty="0">
                <a:latin typeface="Times New Roman"/>
                <a:cs typeface="Times New Roman"/>
                <a:hlinkClick r:id="rId2" action="ppaction://hlinksldjump"/>
              </a:rPr>
              <a:t>   </a:t>
            </a:r>
            <a:r>
              <a:rPr sz="1000" b="1" spc="-10" dirty="0">
                <a:latin typeface="Times New Roman"/>
                <a:cs typeface="Times New Roman"/>
                <a:hlinkClick r:id="rId2" action="ppaction://hlinksldjump"/>
              </a:rPr>
              <a:t>tố</a:t>
            </a:r>
            <a:r>
              <a:rPr sz="1000" b="1" spc="150" dirty="0">
                <a:latin typeface="Times New Roman"/>
                <a:cs typeface="Times New Roman"/>
                <a:hlinkClick r:id="rId2" action="ppaction://hlinksldjump"/>
              </a:rPr>
              <a:t>  </a:t>
            </a:r>
            <a:r>
              <a:rPr sz="1000" spc="-10" dirty="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.................................................................................................................................................6</a:t>
            </a:r>
            <a:endParaRPr sz="1000" dirty="0">
              <a:latin typeface="Times New Roman"/>
              <a:cs typeface="Times New Roman"/>
            </a:endParaRPr>
          </a:p>
          <a:p>
            <a:pPr marL="292735" marR="5080" lvl="1" indent="-292735" algn="r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3" action="ppaction://hlinksldjump"/>
              </a:rPr>
              <a:t>Nội</a:t>
            </a:r>
            <a:r>
              <a:rPr sz="1000" b="1" spc="260" dirty="0">
                <a:latin typeface="Times New Roman"/>
                <a:cs typeface="Times New Roman"/>
                <a:hlinkClick r:id="rId3" action="ppaction://hlinksldjump"/>
              </a:rPr>
              <a:t>   </a:t>
            </a:r>
            <a:r>
              <a:rPr sz="1000" b="1" spc="-10" dirty="0">
                <a:latin typeface="Times New Roman"/>
                <a:cs typeface="Times New Roman"/>
                <a:hlinkClick r:id="rId3" action="ppaction://hlinksldjump"/>
              </a:rPr>
              <a:t>dung</a:t>
            </a:r>
            <a:r>
              <a:rPr sz="1000" b="1" spc="44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000" spc="-10" dirty="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.............................................................................................................................................7</a:t>
            </a:r>
            <a:endParaRPr sz="1000" dirty="0">
              <a:latin typeface="Times New Roman"/>
              <a:cs typeface="Times New Roman"/>
            </a:endParaRPr>
          </a:p>
          <a:p>
            <a:pPr marL="292735" marR="5080" lvl="1" indent="-292735" algn="r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3" action="ppaction://hlinksldjump"/>
              </a:rPr>
              <a:t>Chủ</a:t>
            </a:r>
            <a:r>
              <a:rPr sz="1000" b="1" spc="445" dirty="0">
                <a:latin typeface="Times New Roman"/>
                <a:cs typeface="Times New Roman"/>
                <a:hlinkClick r:id="rId3" action="ppaction://hlinksldjump"/>
              </a:rPr>
              <a:t>  </a:t>
            </a:r>
            <a:r>
              <a:rPr sz="1000" b="1" spc="-10" dirty="0">
                <a:latin typeface="Times New Roman"/>
                <a:cs typeface="Times New Roman"/>
                <a:hlinkClick r:id="rId3" action="ppaction://hlinksldjump"/>
              </a:rPr>
              <a:t>đề</a:t>
            </a:r>
            <a:r>
              <a:rPr sz="1000" b="1" spc="204" dirty="0">
                <a:latin typeface="Times New Roman"/>
                <a:cs typeface="Times New Roman"/>
                <a:hlinkClick r:id="rId3" action="ppaction://hlinksldjump"/>
              </a:rPr>
              <a:t>  </a:t>
            </a:r>
            <a:r>
              <a:rPr sz="1000" spc="-10" dirty="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................................................................................................................................................7</a:t>
            </a:r>
            <a:endParaRPr sz="1000" dirty="0">
              <a:latin typeface="Times New Roman"/>
              <a:cs typeface="Times New Roman"/>
            </a:endParaRPr>
          </a:p>
          <a:p>
            <a:pPr marL="292735" marR="5080" lvl="1" indent="-292735" algn="r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3" action="ppaction://hlinksldjump"/>
              </a:rPr>
              <a:t>Phong</a:t>
            </a:r>
            <a:r>
              <a:rPr sz="1000" b="1" spc="490" dirty="0">
                <a:latin typeface="Times New Roman"/>
                <a:cs typeface="Times New Roman"/>
                <a:hlinkClick r:id="rId3" action="ppaction://hlinksldjump"/>
              </a:rPr>
              <a:t>  </a:t>
            </a:r>
            <a:r>
              <a:rPr sz="1000" b="1" dirty="0">
                <a:latin typeface="Times New Roman"/>
                <a:cs typeface="Times New Roman"/>
                <a:hlinkClick r:id="rId3" action="ppaction://hlinksldjump"/>
              </a:rPr>
              <a:t>cách</a:t>
            </a:r>
            <a:r>
              <a:rPr sz="1000" b="1" spc="41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000" spc="-10" dirty="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.........................................................................................................................................7</a:t>
            </a:r>
            <a:endParaRPr sz="1000" dirty="0">
              <a:latin typeface="Times New Roman"/>
              <a:cs typeface="Times New Roman"/>
            </a:endParaRPr>
          </a:p>
          <a:p>
            <a:pPr marL="292735" marR="5080" lvl="1" indent="-292735" algn="r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3" action="ppaction://hlinksldjump"/>
              </a:rPr>
              <a:t>Loại</a:t>
            </a:r>
            <a:r>
              <a:rPr sz="1000" b="1" spc="34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3" action="ppaction://hlinksldjump"/>
              </a:rPr>
              <a:t>người</a:t>
            </a:r>
            <a:r>
              <a:rPr sz="1000" b="1" spc="28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3" action="ppaction://hlinksldjump"/>
              </a:rPr>
              <a:t>chơi</a:t>
            </a:r>
            <a:r>
              <a:rPr sz="1000" b="1" spc="29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3" action="ppaction://hlinksldjump"/>
              </a:rPr>
              <a:t>nhắm</a:t>
            </a:r>
            <a:r>
              <a:rPr sz="1000" b="1" spc="26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3" action="ppaction://hlinksldjump"/>
              </a:rPr>
              <a:t>đến</a:t>
            </a:r>
            <a:r>
              <a:rPr sz="1000" b="1" spc="-1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000" spc="-10" dirty="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.................................................................................................................7</a:t>
            </a:r>
            <a:endParaRPr sz="1000" dirty="0">
              <a:latin typeface="Times New Roman"/>
              <a:cs typeface="Times New Roman"/>
            </a:endParaRPr>
          </a:p>
          <a:p>
            <a:pPr marL="292735" marR="5080" lvl="1" indent="-292735" algn="r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3" action="ppaction://hlinksldjump"/>
              </a:rPr>
              <a:t>Game</a:t>
            </a:r>
            <a:r>
              <a:rPr sz="1000" b="1" spc="445" dirty="0">
                <a:latin typeface="Times New Roman"/>
                <a:cs typeface="Times New Roman"/>
                <a:hlinkClick r:id="rId3" action="ppaction://hlinksldjump"/>
              </a:rPr>
              <a:t>  </a:t>
            </a:r>
            <a:r>
              <a:rPr sz="1000" b="1" spc="-20" dirty="0">
                <a:latin typeface="Times New Roman"/>
                <a:cs typeface="Times New Roman"/>
                <a:hlinkClick r:id="rId3" action="ppaction://hlinksldjump"/>
              </a:rPr>
              <a:t>flow</a:t>
            </a:r>
            <a:r>
              <a:rPr sz="1000" b="1" spc="180" dirty="0">
                <a:latin typeface="Times New Roman"/>
                <a:cs typeface="Times New Roman"/>
                <a:hlinkClick r:id="rId3" action="ppaction://hlinksldjump"/>
              </a:rPr>
              <a:t>  </a:t>
            </a:r>
            <a:r>
              <a:rPr sz="1000" spc="-10" dirty="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..........................................................................................................................................7</a:t>
            </a:r>
            <a:endParaRPr sz="1000" dirty="0">
              <a:latin typeface="Times New Roman"/>
              <a:cs typeface="Times New Roman"/>
            </a:endParaRPr>
          </a:p>
          <a:p>
            <a:pPr marL="292735" marR="5080" lvl="1" indent="-292735" algn="r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4" action="ppaction://hlinksldjump"/>
              </a:rPr>
              <a:t>Look</a:t>
            </a:r>
            <a:r>
              <a:rPr sz="1000" b="1" spc="335" dirty="0">
                <a:latin typeface="Times New Roman"/>
                <a:cs typeface="Times New Roman"/>
                <a:hlinkClick r:id="rId4" action="ppaction://hlinksldjump"/>
              </a:rPr>
              <a:t>  </a:t>
            </a:r>
            <a:r>
              <a:rPr sz="1000" b="1" dirty="0">
                <a:latin typeface="Times New Roman"/>
                <a:cs typeface="Times New Roman"/>
                <a:hlinkClick r:id="rId4" action="ppaction://hlinksldjump"/>
              </a:rPr>
              <a:t>&amp;</a:t>
            </a:r>
            <a:r>
              <a:rPr sz="1000" b="1" spc="310" dirty="0">
                <a:latin typeface="Times New Roman"/>
                <a:cs typeface="Times New Roman"/>
                <a:hlinkClick r:id="rId4" action="ppaction://hlinksldjump"/>
              </a:rPr>
              <a:t>  </a:t>
            </a:r>
            <a:r>
              <a:rPr sz="1000" b="1" spc="-10" dirty="0">
                <a:latin typeface="Times New Roman"/>
                <a:cs typeface="Times New Roman"/>
                <a:hlinkClick r:id="rId4" action="ppaction://hlinksldjump"/>
              </a:rPr>
              <a:t>feel</a:t>
            </a:r>
            <a:r>
              <a:rPr sz="1000" spc="-10" dirty="0">
                <a:latin typeface="Times New Roman"/>
                <a:cs typeface="Times New Roman"/>
                <a:hlinkClick r:id="rId4" action="ppaction://hlinksldjump"/>
              </a:rPr>
              <a:t>.........................................................................................................................................8</a:t>
            </a:r>
            <a:endParaRPr sz="1000" dirty="0">
              <a:latin typeface="Times New Roman"/>
              <a:cs typeface="Times New Roman"/>
            </a:endParaRPr>
          </a:p>
          <a:p>
            <a:pPr marL="292735" marR="5080" lvl="1" indent="-292735" algn="r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5" action="ppaction://hlinksldjump"/>
              </a:rPr>
              <a:t>Các</a:t>
            </a:r>
            <a:r>
              <a:rPr sz="1000" b="1" spc="12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5" action="ppaction://hlinksldjump"/>
              </a:rPr>
              <a:t>khía</a:t>
            </a:r>
            <a:r>
              <a:rPr sz="1000" b="1" spc="8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5" action="ppaction://hlinksldjump"/>
              </a:rPr>
              <a:t>cạch</a:t>
            </a:r>
            <a:r>
              <a:rPr sz="1000" b="1" spc="10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5" action="ppaction://hlinksldjump"/>
              </a:rPr>
              <a:t>tác</a:t>
            </a:r>
            <a:r>
              <a:rPr sz="1000" b="1" spc="12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5" action="ppaction://hlinksldjump"/>
              </a:rPr>
              <a:t>động</a:t>
            </a:r>
            <a:r>
              <a:rPr sz="1000" b="1" spc="14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5" action="ppaction://hlinksldjump"/>
              </a:rPr>
              <a:t>đến</a:t>
            </a:r>
            <a:r>
              <a:rPr sz="1000" b="1" spc="13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5" action="ppaction://hlinksldjump"/>
              </a:rPr>
              <a:t>người</a:t>
            </a:r>
            <a:r>
              <a:rPr sz="1000" b="1" spc="120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000" b="1" spc="-10" dirty="0">
                <a:latin typeface="Times New Roman"/>
                <a:cs typeface="Times New Roman"/>
                <a:hlinkClick r:id="rId5" action="ppaction://hlinksldjump"/>
              </a:rPr>
              <a:t>chơi </a:t>
            </a:r>
            <a:r>
              <a:rPr sz="1000" spc="-10" dirty="0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.............................................................................................9</a:t>
            </a:r>
            <a:endParaRPr sz="1000" dirty="0">
              <a:latin typeface="Times New Roman"/>
              <a:cs typeface="Times New Roman"/>
            </a:endParaRPr>
          </a:p>
          <a:p>
            <a:pPr marL="283210" marR="5080" lvl="1" indent="-283210" algn="r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83210" algn="l"/>
              </a:tabLst>
            </a:pPr>
            <a:r>
              <a:rPr sz="1000" b="1" dirty="0">
                <a:latin typeface="Times New Roman"/>
                <a:cs typeface="Times New Roman"/>
                <a:hlinkClick r:id="rId5" action="ppaction://hlinksldjump"/>
              </a:rPr>
              <a:t>Mục</a:t>
            </a:r>
            <a:r>
              <a:rPr sz="1000" b="1" spc="150" dirty="0">
                <a:latin typeface="Times New Roman"/>
                <a:cs typeface="Times New Roman"/>
                <a:hlinkClick r:id="rId5" action="ppaction://hlinksldjump"/>
              </a:rPr>
              <a:t>  </a:t>
            </a:r>
            <a:r>
              <a:rPr sz="1000" b="1" dirty="0">
                <a:latin typeface="Times New Roman"/>
                <a:cs typeface="Times New Roman"/>
                <a:hlinkClick r:id="rId5" action="ppaction://hlinksldjump"/>
              </a:rPr>
              <a:t>tiêu</a:t>
            </a:r>
            <a:r>
              <a:rPr sz="1000" b="1" spc="44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5" action="ppaction://hlinksldjump"/>
              </a:rPr>
              <a:t>trải</a:t>
            </a:r>
            <a:r>
              <a:rPr sz="1000" b="1" spc="155" dirty="0">
                <a:latin typeface="Times New Roman"/>
                <a:cs typeface="Times New Roman"/>
                <a:hlinkClick r:id="rId5" action="ppaction://hlinksldjump"/>
              </a:rPr>
              <a:t>  </a:t>
            </a:r>
            <a:r>
              <a:rPr sz="1000" b="1" spc="-10" dirty="0">
                <a:latin typeface="Times New Roman"/>
                <a:cs typeface="Times New Roman"/>
                <a:hlinkClick r:id="rId5" action="ppaction://hlinksldjump"/>
              </a:rPr>
              <a:t>nghiệm</a:t>
            </a:r>
            <a:r>
              <a:rPr sz="1000" spc="-10" dirty="0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..........................................................................................................................9</a:t>
            </a:r>
            <a:endParaRPr sz="1000" dirty="0">
              <a:latin typeface="Times New Roman"/>
              <a:cs typeface="Times New Roman"/>
            </a:endParaRPr>
          </a:p>
          <a:p>
            <a:pPr marL="283210" marR="5715" lvl="1" indent="-283210" algn="r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283210" algn="l"/>
              </a:tabLst>
            </a:pPr>
            <a:r>
              <a:rPr sz="1000" b="1" dirty="0">
                <a:latin typeface="Times New Roman"/>
                <a:cs typeface="Times New Roman"/>
                <a:hlinkClick r:id="rId6" action="ppaction://hlinksldjump"/>
              </a:rPr>
              <a:t>Trải</a:t>
            </a:r>
            <a:r>
              <a:rPr sz="1000" b="1" spc="26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6" action="ppaction://hlinksldjump"/>
              </a:rPr>
              <a:t>nghiệm</a:t>
            </a:r>
            <a:r>
              <a:rPr sz="1000" b="1" spc="20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6" action="ppaction://hlinksldjump"/>
              </a:rPr>
              <a:t>được</a:t>
            </a:r>
            <a:r>
              <a:rPr sz="1000" b="1" spc="21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6" action="ppaction://hlinksldjump"/>
              </a:rPr>
              <a:t>lồng</a:t>
            </a:r>
            <a:r>
              <a:rPr sz="1000" b="1" spc="24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6" action="ppaction://hlinksldjump"/>
              </a:rPr>
              <a:t>vào</a:t>
            </a:r>
            <a:r>
              <a:rPr sz="1000" b="1" spc="20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000" b="1" spc="-10" dirty="0">
                <a:latin typeface="Times New Roman"/>
                <a:cs typeface="Times New Roman"/>
                <a:hlinkClick r:id="rId6" action="ppaction://hlinksldjump"/>
              </a:rPr>
              <a:t>game</a:t>
            </a:r>
            <a:r>
              <a:rPr sz="1000" spc="-10" dirty="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.....................................................................................................10</a:t>
            </a:r>
            <a:endParaRPr sz="1000" dirty="0">
              <a:latin typeface="Times New Roman"/>
              <a:cs typeface="Times New Roman"/>
            </a:endParaRPr>
          </a:p>
          <a:p>
            <a:pPr marL="420370" marR="5715" indent="-420370" algn="r">
              <a:lnSpc>
                <a:spcPct val="100000"/>
              </a:lnSpc>
              <a:spcBef>
                <a:spcPts val="505"/>
              </a:spcBef>
              <a:buAutoNum type="romanUcPeriod"/>
              <a:tabLst>
                <a:tab pos="420370" algn="l"/>
              </a:tabLst>
            </a:pPr>
            <a:r>
              <a:rPr sz="1000" b="1" dirty="0">
                <a:latin typeface="Times New Roman"/>
                <a:cs typeface="Times New Roman"/>
                <a:hlinkClick r:id="rId6" action="ppaction://hlinksldjump"/>
              </a:rPr>
              <a:t>Phần</a:t>
            </a:r>
            <a:r>
              <a:rPr sz="1000" b="1" spc="229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6" action="ppaction://hlinksldjump"/>
              </a:rPr>
              <a:t>3:</a:t>
            </a:r>
            <a:r>
              <a:rPr sz="1000" b="1" spc="24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6" action="ppaction://hlinksldjump"/>
              </a:rPr>
              <a:t>GAMEPLAY</a:t>
            </a:r>
            <a:r>
              <a:rPr sz="1000" b="1" spc="23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6" action="ppaction://hlinksldjump"/>
              </a:rPr>
              <a:t>&amp;</a:t>
            </a:r>
            <a:r>
              <a:rPr sz="1000" b="1" spc="20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000" b="1" spc="-10" dirty="0">
                <a:latin typeface="Times New Roman"/>
                <a:cs typeface="Times New Roman"/>
                <a:hlinkClick r:id="rId6" action="ppaction://hlinksldjump"/>
              </a:rPr>
              <a:t>MECHANICS</a:t>
            </a:r>
            <a:r>
              <a:rPr sz="1000" spc="-10" dirty="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..........................................................................................10</a:t>
            </a:r>
            <a:endParaRPr sz="1000" dirty="0">
              <a:latin typeface="Times New Roman"/>
              <a:cs typeface="Times New Roman"/>
            </a:endParaRPr>
          </a:p>
          <a:p>
            <a:pPr marL="292735" marR="5715" lvl="1" indent="-292735" algn="r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92735" algn="l"/>
              </a:tabLst>
            </a:pPr>
            <a:r>
              <a:rPr sz="1000" b="1" spc="-10" dirty="0">
                <a:latin typeface="Times New Roman"/>
                <a:cs typeface="Times New Roman"/>
                <a:hlinkClick r:id="rId6" action="ppaction://hlinksldjump"/>
              </a:rPr>
              <a:t>Gameplay</a:t>
            </a:r>
            <a:r>
              <a:rPr sz="1000" b="1" spc="415" dirty="0">
                <a:latin typeface="Times New Roman"/>
                <a:cs typeface="Times New Roman"/>
                <a:hlinkClick r:id="rId6" action="ppaction://hlinksldjump"/>
              </a:rPr>
              <a:t>   </a:t>
            </a:r>
            <a:r>
              <a:rPr sz="1000" spc="-10" dirty="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.........................................................................................................................................10</a:t>
            </a:r>
            <a:endParaRPr sz="1000" dirty="0">
              <a:latin typeface="Times New Roman"/>
              <a:cs typeface="Times New Roman"/>
            </a:endParaRPr>
          </a:p>
          <a:p>
            <a:pPr marL="292735" marR="5715" lvl="1" indent="-292735" algn="r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6" action="ppaction://hlinksldjump"/>
              </a:rPr>
              <a:t>Level</a:t>
            </a:r>
            <a:r>
              <a:rPr sz="1000" b="1" spc="270" dirty="0">
                <a:latin typeface="Times New Roman"/>
                <a:cs typeface="Times New Roman"/>
                <a:hlinkClick r:id="rId6" action="ppaction://hlinksldjump"/>
              </a:rPr>
              <a:t>   </a:t>
            </a:r>
            <a:r>
              <a:rPr sz="1000" b="1" spc="-10" dirty="0">
                <a:latin typeface="Times New Roman"/>
                <a:cs typeface="Times New Roman"/>
                <a:hlinkClick r:id="rId6" action="ppaction://hlinksldjump"/>
              </a:rPr>
              <a:t>Desgin</a:t>
            </a:r>
            <a:r>
              <a:rPr sz="1000" b="1" spc="30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000" spc="-10" dirty="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.....................................................................................................................................10</a:t>
            </a:r>
            <a:endParaRPr sz="1000" dirty="0">
              <a:latin typeface="Times New Roman"/>
              <a:cs typeface="Times New Roman"/>
            </a:endParaRPr>
          </a:p>
          <a:p>
            <a:pPr marL="292735" marR="5715" lvl="1" indent="-292735" algn="r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7" action="ppaction://hlinksldjump"/>
              </a:rPr>
              <a:t>Game</a:t>
            </a:r>
            <a:r>
              <a:rPr sz="1000" b="1" spc="385" dirty="0">
                <a:latin typeface="Times New Roman"/>
                <a:cs typeface="Times New Roman"/>
                <a:hlinkClick r:id="rId7" action="ppaction://hlinksldjump"/>
              </a:rPr>
              <a:t>  </a:t>
            </a:r>
            <a:r>
              <a:rPr sz="1000" b="1" spc="-20" dirty="0">
                <a:latin typeface="Times New Roman"/>
                <a:cs typeface="Times New Roman"/>
                <a:hlinkClick r:id="rId7" action="ppaction://hlinksldjump"/>
              </a:rPr>
              <a:t>mode</a:t>
            </a:r>
            <a:r>
              <a:rPr sz="1000" b="1" spc="225" dirty="0">
                <a:latin typeface="Times New Roman"/>
                <a:cs typeface="Times New Roman"/>
                <a:hlinkClick r:id="rId7" action="ppaction://hlinksldjump"/>
              </a:rPr>
              <a:t>  </a:t>
            </a:r>
            <a:r>
              <a:rPr sz="1000" spc="-10" dirty="0">
                <a:latin typeface="Times New Roman"/>
                <a:cs typeface="Times New Roman"/>
                <a:hlinkClick r:id="rId7" action="ppaction://hlinksldjump"/>
              </a:rPr>
              <a:t>......................................................................................................................................11</a:t>
            </a:r>
            <a:endParaRPr sz="1000" dirty="0">
              <a:latin typeface="Times New Roman"/>
              <a:cs typeface="Times New Roman"/>
            </a:endParaRPr>
          </a:p>
          <a:p>
            <a:pPr marL="292735" marR="5715" lvl="1" indent="-292735" algn="r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7" action="ppaction://hlinksldjump"/>
              </a:rPr>
              <a:t>Game</a:t>
            </a:r>
            <a:r>
              <a:rPr sz="1000" b="1" spc="440" dirty="0">
                <a:latin typeface="Times New Roman"/>
                <a:cs typeface="Times New Roman"/>
                <a:hlinkClick r:id="rId7" action="ppaction://hlinksldjump"/>
              </a:rPr>
              <a:t>  </a:t>
            </a:r>
            <a:r>
              <a:rPr sz="1000" b="1" spc="-20" dirty="0">
                <a:latin typeface="Times New Roman"/>
                <a:cs typeface="Times New Roman"/>
                <a:hlinkClick r:id="rId7" action="ppaction://hlinksldjump"/>
              </a:rPr>
              <a:t>flow</a:t>
            </a:r>
            <a:r>
              <a:rPr sz="1000" b="1" spc="175" dirty="0">
                <a:latin typeface="Times New Roman"/>
                <a:cs typeface="Times New Roman"/>
                <a:hlinkClick r:id="rId7" action="ppaction://hlinksldjump"/>
              </a:rPr>
              <a:t>  </a:t>
            </a:r>
            <a:r>
              <a:rPr sz="1000" spc="-10" dirty="0">
                <a:latin typeface="Times New Roman"/>
                <a:cs typeface="Times New Roman"/>
                <a:hlinkClick r:id="rId7" action="ppaction://hlinksldjump"/>
              </a:rPr>
              <a:t>........................................................................................................................................11</a:t>
            </a:r>
            <a:endParaRPr sz="1000" dirty="0">
              <a:latin typeface="Times New Roman"/>
              <a:cs typeface="Times New Roman"/>
            </a:endParaRPr>
          </a:p>
          <a:p>
            <a:pPr marL="292735" marR="5715" lvl="1" indent="-292735" algn="r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7" action="ppaction://hlinksldjump"/>
              </a:rPr>
              <a:t>Game</a:t>
            </a:r>
            <a:r>
              <a:rPr sz="1000" b="1" spc="315" dirty="0">
                <a:latin typeface="Times New Roman"/>
                <a:cs typeface="Times New Roman"/>
                <a:hlinkClick r:id="rId7" action="ppaction://hlinksldjump"/>
              </a:rPr>
              <a:t>  </a:t>
            </a:r>
            <a:r>
              <a:rPr sz="1000" b="1" spc="-10" dirty="0">
                <a:latin typeface="Times New Roman"/>
                <a:cs typeface="Times New Roman"/>
                <a:hlinkClick r:id="rId7" action="ppaction://hlinksldjump"/>
              </a:rPr>
              <a:t>Control</a:t>
            </a:r>
            <a:r>
              <a:rPr sz="1000" b="1" spc="275" dirty="0">
                <a:latin typeface="Times New Roman"/>
                <a:cs typeface="Times New Roman"/>
                <a:hlinkClick r:id="rId7" action="ppaction://hlinksldjump"/>
              </a:rPr>
              <a:t>  </a:t>
            </a:r>
            <a:r>
              <a:rPr sz="1000" spc="-10" dirty="0">
                <a:latin typeface="Times New Roman"/>
                <a:cs typeface="Times New Roman"/>
                <a:hlinkClick r:id="rId7" action="ppaction://hlinksldjump"/>
              </a:rPr>
              <a:t>..................................................................................................................................11</a:t>
            </a:r>
            <a:endParaRPr sz="1000" dirty="0">
              <a:latin typeface="Times New Roman"/>
              <a:cs typeface="Times New Roman"/>
            </a:endParaRPr>
          </a:p>
          <a:p>
            <a:pPr marL="292735" marR="5715" lvl="1" indent="-292735" algn="r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8" action="ppaction://hlinksldjump"/>
              </a:rPr>
              <a:t>Winning</a:t>
            </a:r>
            <a:r>
              <a:rPr sz="1000" b="1" spc="250" dirty="0">
                <a:latin typeface="Times New Roman"/>
                <a:cs typeface="Times New Roman"/>
                <a:hlinkClick r:id="rId8" action="ppaction://hlinksldjump"/>
              </a:rPr>
              <a:t>  </a:t>
            </a:r>
            <a:r>
              <a:rPr sz="1000" b="1" dirty="0">
                <a:latin typeface="Times New Roman"/>
                <a:cs typeface="Times New Roman"/>
                <a:hlinkClick r:id="rId8" action="ppaction://hlinksldjump"/>
              </a:rPr>
              <a:t>and</a:t>
            </a:r>
            <a:r>
              <a:rPr sz="1000" b="1" spc="290" dirty="0">
                <a:latin typeface="Times New Roman"/>
                <a:cs typeface="Times New Roman"/>
                <a:hlinkClick r:id="rId8" action="ppaction://hlinksldjump"/>
              </a:rPr>
              <a:t>  </a:t>
            </a:r>
            <a:r>
              <a:rPr sz="1000" b="1" spc="-10" dirty="0">
                <a:latin typeface="Times New Roman"/>
                <a:cs typeface="Times New Roman"/>
                <a:hlinkClick r:id="rId8" action="ppaction://hlinksldjump"/>
              </a:rPr>
              <a:t>Losing</a:t>
            </a:r>
            <a:r>
              <a:rPr sz="1000" spc="-10" dirty="0">
                <a:latin typeface="Times New Roman"/>
                <a:cs typeface="Times New Roman"/>
                <a:hlinkClick r:id="rId8" action="ppaction://hlinksldjump"/>
              </a:rPr>
              <a:t>.........................................................................................................................13</a:t>
            </a:r>
            <a:endParaRPr sz="1000" dirty="0">
              <a:latin typeface="Times New Roman"/>
              <a:cs typeface="Times New Roman"/>
            </a:endParaRPr>
          </a:p>
          <a:p>
            <a:pPr marL="420370" marR="5715" indent="-420370" algn="r">
              <a:lnSpc>
                <a:spcPct val="100000"/>
              </a:lnSpc>
              <a:spcBef>
                <a:spcPts val="505"/>
              </a:spcBef>
              <a:buAutoNum type="romanUcPeriod"/>
              <a:tabLst>
                <a:tab pos="420370" algn="l"/>
              </a:tabLst>
            </a:pPr>
            <a:r>
              <a:rPr sz="1000" b="1" dirty="0">
                <a:latin typeface="Times New Roman"/>
                <a:cs typeface="Times New Roman"/>
                <a:hlinkClick r:id="rId9" action="ppaction://hlinksldjump"/>
              </a:rPr>
              <a:t>Phần</a:t>
            </a:r>
            <a:r>
              <a:rPr sz="1000" b="1" spc="180" dirty="0">
                <a:latin typeface="Times New Roman"/>
                <a:cs typeface="Times New Roman"/>
                <a:hlinkClick r:id="rId9" action="ppaction://hlinksldjump"/>
              </a:rPr>
              <a:t>  </a:t>
            </a:r>
            <a:r>
              <a:rPr sz="1000" b="1" dirty="0">
                <a:latin typeface="Times New Roman"/>
                <a:cs typeface="Times New Roman"/>
                <a:hlinkClick r:id="rId9" action="ppaction://hlinksldjump"/>
              </a:rPr>
              <a:t>4:</a:t>
            </a:r>
            <a:r>
              <a:rPr sz="1000" b="1" spc="195" dirty="0">
                <a:latin typeface="Times New Roman"/>
                <a:cs typeface="Times New Roman"/>
                <a:hlinkClick r:id="rId9" action="ppaction://hlinksldjump"/>
              </a:rPr>
              <a:t>  </a:t>
            </a:r>
            <a:r>
              <a:rPr sz="1000" b="1" spc="-10" dirty="0">
                <a:latin typeface="Times New Roman"/>
                <a:cs typeface="Times New Roman"/>
                <a:hlinkClick r:id="rId9" action="ppaction://hlinksldjump"/>
              </a:rPr>
              <a:t>STORY</a:t>
            </a:r>
            <a:r>
              <a:rPr sz="1000" b="1" spc="31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000" spc="-10" dirty="0">
                <a:latin typeface="Times New Roman"/>
                <a:cs typeface="Times New Roman"/>
                <a:hlinkClick r:id="rId9" action="ppaction://hlinksldjump"/>
              </a:rPr>
              <a:t>...............................................................................................................................14</a:t>
            </a:r>
            <a:endParaRPr sz="1000" dirty="0">
              <a:latin typeface="Times New Roman"/>
              <a:cs typeface="Times New Roman"/>
            </a:endParaRPr>
          </a:p>
          <a:p>
            <a:pPr marL="292735" marR="5715" lvl="1" indent="-292735" algn="r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9" action="ppaction://hlinksldjump"/>
              </a:rPr>
              <a:t>Thế</a:t>
            </a:r>
            <a:r>
              <a:rPr sz="1000" b="1" spc="47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9" action="ppaction://hlinksldjump"/>
              </a:rPr>
              <a:t>giới</a:t>
            </a:r>
            <a:r>
              <a:rPr sz="1000" b="1" spc="40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9" action="ppaction://hlinksldjump"/>
              </a:rPr>
              <a:t>trong</a:t>
            </a:r>
            <a:r>
              <a:rPr sz="1000" b="1" spc="44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000" b="1" spc="-10" dirty="0">
                <a:latin typeface="Times New Roman"/>
                <a:cs typeface="Times New Roman"/>
                <a:hlinkClick r:id="rId9" action="ppaction://hlinksldjump"/>
              </a:rPr>
              <a:t>game</a:t>
            </a:r>
            <a:r>
              <a:rPr sz="1000" b="1" spc="3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000" spc="-10" dirty="0">
                <a:latin typeface="Times New Roman"/>
                <a:cs typeface="Times New Roman"/>
                <a:hlinkClick r:id="rId9" action="ppaction://hlinksldjump"/>
              </a:rPr>
              <a:t>.........................................................................................................................14</a:t>
            </a:r>
            <a:endParaRPr sz="1000" dirty="0">
              <a:latin typeface="Times New Roman"/>
              <a:cs typeface="Times New Roman"/>
            </a:endParaRPr>
          </a:p>
          <a:p>
            <a:pPr marL="292735" marR="5715" lvl="1" indent="-292735" algn="r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9" action="ppaction://hlinksldjump"/>
              </a:rPr>
              <a:t>Cốt</a:t>
            </a:r>
            <a:r>
              <a:rPr sz="1000" b="1" spc="275" dirty="0">
                <a:latin typeface="Times New Roman"/>
                <a:cs typeface="Times New Roman"/>
                <a:hlinkClick r:id="rId9" action="ppaction://hlinksldjump"/>
              </a:rPr>
              <a:t>  </a:t>
            </a:r>
            <a:r>
              <a:rPr sz="1000" b="1" dirty="0">
                <a:latin typeface="Times New Roman"/>
                <a:cs typeface="Times New Roman"/>
                <a:hlinkClick r:id="rId9" action="ppaction://hlinksldjump"/>
              </a:rPr>
              <a:t>truyện</a:t>
            </a:r>
            <a:r>
              <a:rPr sz="1000" b="1" spc="270" dirty="0">
                <a:latin typeface="Times New Roman"/>
                <a:cs typeface="Times New Roman"/>
                <a:hlinkClick r:id="rId9" action="ppaction://hlinksldjump"/>
              </a:rPr>
              <a:t>  </a:t>
            </a:r>
            <a:r>
              <a:rPr sz="1000" b="1" spc="-10" dirty="0">
                <a:latin typeface="Times New Roman"/>
                <a:cs typeface="Times New Roman"/>
                <a:hlinkClick r:id="rId9" action="ppaction://hlinksldjump"/>
              </a:rPr>
              <a:t>game</a:t>
            </a:r>
            <a:r>
              <a:rPr sz="1000" spc="-10" dirty="0">
                <a:latin typeface="Times New Roman"/>
                <a:cs typeface="Times New Roman"/>
                <a:hlinkClick r:id="rId9" action="ppaction://hlinksldjump"/>
              </a:rPr>
              <a:t>...............................................................................................................................14</a:t>
            </a:r>
            <a:endParaRPr sz="1000" dirty="0">
              <a:latin typeface="Times New Roman"/>
              <a:cs typeface="Times New Roman"/>
            </a:endParaRPr>
          </a:p>
          <a:p>
            <a:pPr marL="292735" marR="5715" lvl="1" indent="-292735" algn="r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9" action="ppaction://hlinksldjump"/>
              </a:rPr>
              <a:t>Lời</a:t>
            </a:r>
            <a:r>
              <a:rPr sz="1000" b="1" spc="130" dirty="0">
                <a:latin typeface="Times New Roman"/>
                <a:cs typeface="Times New Roman"/>
                <a:hlinkClick r:id="rId9" action="ppaction://hlinksldjump"/>
              </a:rPr>
              <a:t>  </a:t>
            </a:r>
            <a:r>
              <a:rPr sz="1000" b="1" dirty="0">
                <a:latin typeface="Times New Roman"/>
                <a:cs typeface="Times New Roman"/>
                <a:hlinkClick r:id="rId9" action="ppaction://hlinksldjump"/>
              </a:rPr>
              <a:t>thoại</a:t>
            </a:r>
            <a:r>
              <a:rPr sz="1000" b="1" spc="455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9" action="ppaction://hlinksldjump"/>
              </a:rPr>
              <a:t>trong</a:t>
            </a:r>
            <a:r>
              <a:rPr sz="1000" b="1" spc="490" dirty="0"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1000" b="1" spc="-10" dirty="0">
                <a:latin typeface="Times New Roman"/>
                <a:cs typeface="Times New Roman"/>
                <a:hlinkClick r:id="rId9" action="ppaction://hlinksldjump"/>
              </a:rPr>
              <a:t>game</a:t>
            </a:r>
            <a:r>
              <a:rPr sz="1000" spc="-10" dirty="0">
                <a:latin typeface="Times New Roman"/>
                <a:cs typeface="Times New Roman"/>
                <a:hlinkClick r:id="rId9" action="ppaction://hlinksldjump"/>
              </a:rPr>
              <a:t>........................................................................................................................14</a:t>
            </a:r>
            <a:endParaRPr sz="1000" dirty="0">
              <a:latin typeface="Times New Roman"/>
              <a:cs typeface="Times New Roman"/>
            </a:endParaRPr>
          </a:p>
          <a:p>
            <a:pPr marL="292735" marR="5715" lvl="1" indent="-292735" algn="r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10" action="ppaction://hlinksldjump"/>
              </a:rPr>
              <a:t>Các</a:t>
            </a:r>
            <a:r>
              <a:rPr sz="1000" b="1" spc="90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0" action="ppaction://hlinksldjump"/>
              </a:rPr>
              <a:t>hỉnh</a:t>
            </a:r>
            <a:r>
              <a:rPr sz="1000" b="1" spc="40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0" action="ppaction://hlinksldjump"/>
              </a:rPr>
              <a:t>ảnh</a:t>
            </a:r>
            <a:r>
              <a:rPr sz="1000" b="1" spc="70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0" action="ppaction://hlinksldjump"/>
              </a:rPr>
              <a:t>và</a:t>
            </a:r>
            <a:r>
              <a:rPr sz="1000" b="1" spc="50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0" action="ppaction://hlinksldjump"/>
              </a:rPr>
              <a:t>câu</a:t>
            </a:r>
            <a:r>
              <a:rPr sz="1000" b="1" spc="40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0" action="ppaction://hlinksldjump"/>
              </a:rPr>
              <a:t>chuyện</a:t>
            </a:r>
            <a:r>
              <a:rPr sz="1000" b="1" spc="70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0" action="ppaction://hlinksldjump"/>
              </a:rPr>
              <a:t>nhân</a:t>
            </a:r>
            <a:r>
              <a:rPr sz="1000" b="1" spc="75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0" action="ppaction://hlinksldjump"/>
              </a:rPr>
              <a:t>vật</a:t>
            </a:r>
            <a:r>
              <a:rPr sz="1000" b="1" spc="75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0" action="ppaction://hlinksldjump"/>
              </a:rPr>
              <a:t>trong</a:t>
            </a:r>
            <a:r>
              <a:rPr sz="1000" b="1" spc="80" dirty="0"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sz="1000" b="1" spc="-10" dirty="0">
                <a:latin typeface="Times New Roman"/>
                <a:cs typeface="Times New Roman"/>
                <a:hlinkClick r:id="rId10" action="ppaction://hlinksldjump"/>
              </a:rPr>
              <a:t>game</a:t>
            </a:r>
            <a:r>
              <a:rPr sz="1000" spc="-10" dirty="0">
                <a:latin typeface="Times New Roman"/>
                <a:cs typeface="Times New Roman"/>
                <a:hlinkClick r:id="rId10" action="ppaction://hlinksldjump"/>
              </a:rPr>
              <a:t>..........................................................................15</a:t>
            </a:r>
            <a:endParaRPr sz="1000" dirty="0">
              <a:latin typeface="Times New Roman"/>
              <a:cs typeface="Times New Roman"/>
            </a:endParaRPr>
          </a:p>
          <a:p>
            <a:pPr marL="280035" marR="5715" indent="-280035" algn="r">
              <a:lnSpc>
                <a:spcPct val="100000"/>
              </a:lnSpc>
              <a:spcBef>
                <a:spcPts val="530"/>
              </a:spcBef>
              <a:buAutoNum type="romanUcPeriod"/>
              <a:tabLst>
                <a:tab pos="280035" algn="l"/>
              </a:tabLst>
            </a:pP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Phần</a:t>
            </a:r>
            <a:r>
              <a:rPr sz="1000" b="1" spc="425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5:</a:t>
            </a:r>
            <a:r>
              <a:rPr sz="1000" b="1" spc="385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MÀN</a:t>
            </a:r>
            <a:r>
              <a:rPr sz="1000" b="1" spc="425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b="1" spc="-10" dirty="0">
                <a:latin typeface="Times New Roman"/>
                <a:cs typeface="Times New Roman"/>
                <a:hlinkClick r:id="rId11" action="ppaction://hlinksldjump"/>
              </a:rPr>
              <a:t>CHƠI</a:t>
            </a:r>
            <a:r>
              <a:rPr sz="1000" b="1" spc="260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spc="-10" dirty="0">
                <a:latin typeface="Times New Roman"/>
                <a:cs typeface="Times New Roman"/>
                <a:hlinkClick r:id="rId11" action="ppaction://hlinksldjump"/>
              </a:rPr>
              <a:t>............................................................................................................................16</a:t>
            </a:r>
            <a:endParaRPr sz="1000" dirty="0">
              <a:latin typeface="Times New Roman"/>
              <a:cs typeface="Times New Roman"/>
            </a:endParaRPr>
          </a:p>
          <a:p>
            <a:pPr marL="292735" marR="5715" lvl="1" indent="-292735" algn="r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Giới</a:t>
            </a:r>
            <a:r>
              <a:rPr sz="1000" b="1" spc="290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thiệu</a:t>
            </a:r>
            <a:r>
              <a:rPr sz="1000" b="1" spc="254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các</a:t>
            </a:r>
            <a:r>
              <a:rPr sz="1000" b="1" spc="295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màn</a:t>
            </a:r>
            <a:r>
              <a:rPr sz="1000" b="1" spc="300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b="1" spc="-10" dirty="0">
                <a:latin typeface="Times New Roman"/>
                <a:cs typeface="Times New Roman"/>
                <a:hlinkClick r:id="rId11" action="ppaction://hlinksldjump"/>
              </a:rPr>
              <a:t>chơi</a:t>
            </a:r>
            <a:r>
              <a:rPr sz="1000" b="1" spc="150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spc="-10" dirty="0">
                <a:latin typeface="Times New Roman"/>
                <a:cs typeface="Times New Roman"/>
                <a:hlinkClick r:id="rId11" action="ppaction://hlinksldjump"/>
              </a:rPr>
              <a:t>...................................................................................................................16</a:t>
            </a:r>
            <a:endParaRPr sz="1000" dirty="0">
              <a:latin typeface="Times New Roman"/>
              <a:cs typeface="Times New Roman"/>
            </a:endParaRPr>
          </a:p>
          <a:p>
            <a:pPr marL="292735" marR="5715" lvl="1" indent="-292735" algn="r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Chi</a:t>
            </a:r>
            <a:r>
              <a:rPr sz="1000" b="1" spc="320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tiết</a:t>
            </a:r>
            <a:r>
              <a:rPr sz="1000" b="1" spc="250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các</a:t>
            </a:r>
            <a:r>
              <a:rPr sz="1000" b="1" spc="325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màn</a:t>
            </a:r>
            <a:r>
              <a:rPr sz="1000" b="1" spc="235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chơi</a:t>
            </a:r>
            <a:r>
              <a:rPr sz="1000" b="1" spc="240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spc="-10" dirty="0">
                <a:latin typeface="Times New Roman"/>
                <a:cs typeface="Times New Roman"/>
                <a:hlinkClick r:id="rId11" action="ppaction://hlinksldjump"/>
              </a:rPr>
              <a:t>.......................................................................................................................16</a:t>
            </a:r>
            <a:endParaRPr sz="1000" dirty="0">
              <a:latin typeface="Times New Roman"/>
              <a:cs typeface="Times New Roman"/>
            </a:endParaRPr>
          </a:p>
          <a:p>
            <a:pPr marL="420370" marR="5715" indent="-420370" algn="r">
              <a:lnSpc>
                <a:spcPct val="100000"/>
              </a:lnSpc>
              <a:spcBef>
                <a:spcPts val="525"/>
              </a:spcBef>
              <a:buAutoNum type="romanUcPeriod"/>
              <a:tabLst>
                <a:tab pos="420370" algn="l"/>
              </a:tabLst>
            </a:pP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Phần</a:t>
            </a:r>
            <a:r>
              <a:rPr sz="1000" b="1" spc="484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6:</a:t>
            </a:r>
            <a:r>
              <a:rPr sz="1000" b="1" spc="125" dirty="0">
                <a:latin typeface="Times New Roman"/>
                <a:cs typeface="Times New Roman"/>
                <a:hlinkClick r:id="rId11" action="ppaction://hlinksldjump"/>
              </a:rPr>
              <a:t>  </a:t>
            </a: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GIAO</a:t>
            </a:r>
            <a:r>
              <a:rPr sz="1000" b="1" spc="140" dirty="0">
                <a:latin typeface="Times New Roman"/>
                <a:cs typeface="Times New Roman"/>
                <a:hlinkClick r:id="rId11" action="ppaction://hlinksldjump"/>
              </a:rPr>
              <a:t>  </a:t>
            </a:r>
            <a:r>
              <a:rPr sz="1000" b="1" spc="-10" dirty="0">
                <a:latin typeface="Times New Roman"/>
                <a:cs typeface="Times New Roman"/>
                <a:hlinkClick r:id="rId11" action="ppaction://hlinksldjump"/>
              </a:rPr>
              <a:t>DIỆN</a:t>
            </a:r>
            <a:r>
              <a:rPr sz="1000" spc="-10" dirty="0">
                <a:latin typeface="Times New Roman"/>
                <a:cs typeface="Times New Roman"/>
                <a:hlinkClick r:id="rId11" action="ppaction://hlinksldjump"/>
              </a:rPr>
              <a:t>........................................................................................................................16</a:t>
            </a:r>
            <a:endParaRPr sz="1000" dirty="0">
              <a:latin typeface="Times New Roman"/>
              <a:cs typeface="Times New Roman"/>
            </a:endParaRPr>
          </a:p>
          <a:p>
            <a:pPr marL="292735" marR="5715" lvl="1" indent="-292735" algn="r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Hệ</a:t>
            </a:r>
            <a:r>
              <a:rPr sz="1000" b="1" spc="409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thống</a:t>
            </a:r>
            <a:r>
              <a:rPr sz="1000" b="1" spc="455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giao</a:t>
            </a:r>
            <a:r>
              <a:rPr sz="1000" b="1" spc="385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b="1" spc="-10" dirty="0">
                <a:latin typeface="Times New Roman"/>
                <a:cs typeface="Times New Roman"/>
                <a:hlinkClick r:id="rId11" action="ppaction://hlinksldjump"/>
              </a:rPr>
              <a:t>diện</a:t>
            </a:r>
            <a:r>
              <a:rPr sz="1000" b="1" spc="235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spc="-10" dirty="0">
                <a:latin typeface="Times New Roman"/>
                <a:cs typeface="Times New Roman"/>
                <a:hlinkClick r:id="rId11" action="ppaction://hlinksldjump"/>
              </a:rPr>
              <a:t>...........................................................................................................................16</a:t>
            </a:r>
            <a:endParaRPr sz="1000" dirty="0">
              <a:latin typeface="Times New Roman"/>
              <a:cs typeface="Times New Roman"/>
            </a:endParaRPr>
          </a:p>
          <a:p>
            <a:pPr marL="292735" marR="5715" lvl="1" indent="-292735" algn="r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Hệ</a:t>
            </a:r>
            <a:r>
              <a:rPr sz="1000" b="1" spc="459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thống</a:t>
            </a:r>
            <a:r>
              <a:rPr sz="1000" b="1" spc="125" dirty="0">
                <a:latin typeface="Times New Roman"/>
                <a:cs typeface="Times New Roman"/>
                <a:hlinkClick r:id="rId11" action="ppaction://hlinksldjump"/>
              </a:rPr>
              <a:t>  </a:t>
            </a: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điều</a:t>
            </a:r>
            <a:r>
              <a:rPr sz="1000" b="1" spc="420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b="1" spc="-10" dirty="0">
                <a:latin typeface="Times New Roman"/>
                <a:cs typeface="Times New Roman"/>
                <a:hlinkClick r:id="rId11" action="ppaction://hlinksldjump"/>
              </a:rPr>
              <a:t>khiển</a:t>
            </a:r>
            <a:r>
              <a:rPr sz="1000" b="1" spc="-5" dirty="0"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sz="1000" spc="-10" dirty="0">
                <a:latin typeface="Times New Roman"/>
                <a:cs typeface="Times New Roman"/>
                <a:hlinkClick r:id="rId11" action="ppaction://hlinksldjump"/>
              </a:rPr>
              <a:t>.........................................................................................................................16</a:t>
            </a:r>
            <a:endParaRPr sz="1000" dirty="0">
              <a:latin typeface="Times New Roman"/>
              <a:cs typeface="Times New Roman"/>
            </a:endParaRPr>
          </a:p>
          <a:p>
            <a:pPr marL="292735" marR="5715" lvl="1" indent="-292735" algn="r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292735" algn="l"/>
              </a:tabLst>
            </a:pP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Audio,</a:t>
            </a:r>
            <a:r>
              <a:rPr sz="1000" b="1" spc="310" dirty="0">
                <a:latin typeface="Times New Roman"/>
                <a:cs typeface="Times New Roman"/>
                <a:hlinkClick r:id="rId11" action="ppaction://hlinksldjump"/>
              </a:rPr>
              <a:t>  </a:t>
            </a:r>
            <a:r>
              <a:rPr sz="1000" b="1" dirty="0">
                <a:latin typeface="Times New Roman"/>
                <a:cs typeface="Times New Roman"/>
                <a:hlinkClick r:id="rId11" action="ppaction://hlinksldjump"/>
              </a:rPr>
              <a:t>music</a:t>
            </a:r>
            <a:r>
              <a:rPr sz="1000" b="1" spc="275" dirty="0">
                <a:latin typeface="Times New Roman"/>
                <a:cs typeface="Times New Roman"/>
                <a:hlinkClick r:id="rId11" action="ppaction://hlinksldjump"/>
              </a:rPr>
              <a:t>  </a:t>
            </a:r>
            <a:r>
              <a:rPr sz="1000" spc="-10" dirty="0">
                <a:latin typeface="Times New Roman"/>
                <a:cs typeface="Times New Roman"/>
                <a:hlinkClick r:id="rId11" action="ppaction://hlinksldjump"/>
              </a:rPr>
              <a:t>....................................................................................................................................16</a:t>
            </a:r>
            <a:endParaRPr sz="1000" dirty="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525"/>
              </a:spcBef>
              <a:tabLst>
                <a:tab pos="420370" algn="l"/>
              </a:tabLst>
            </a:pPr>
            <a:r>
              <a:rPr sz="1000" b="1" spc="-20" dirty="0">
                <a:latin typeface="Times New Roman"/>
                <a:cs typeface="Times New Roman"/>
                <a:hlinkClick r:id="rId12" action="ppaction://hlinksldjump"/>
              </a:rPr>
              <a:t>VII.</a:t>
            </a:r>
            <a:r>
              <a:rPr sz="1000" b="1" dirty="0">
                <a:latin typeface="Times New Roman"/>
                <a:cs typeface="Times New Roman"/>
                <a:hlinkClick r:id="rId12" action="ppaction://hlinksldjump"/>
              </a:rPr>
              <a:t>	Phần</a:t>
            </a:r>
            <a:r>
              <a:rPr sz="1000" b="1" spc="120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2" action="ppaction://hlinksldjump"/>
              </a:rPr>
              <a:t>7:</a:t>
            </a:r>
            <a:r>
              <a:rPr sz="1000" b="1" spc="90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2" action="ppaction://hlinksldjump"/>
              </a:rPr>
              <a:t>Một</a:t>
            </a:r>
            <a:r>
              <a:rPr sz="1000" b="1" spc="125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2" action="ppaction://hlinksldjump"/>
              </a:rPr>
              <a:t>số</a:t>
            </a:r>
            <a:r>
              <a:rPr sz="1000" b="1" spc="100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2" action="ppaction://hlinksldjump"/>
              </a:rPr>
              <a:t>hình</a:t>
            </a:r>
            <a:r>
              <a:rPr sz="1000" b="1" spc="120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2" action="ppaction://hlinksldjump"/>
              </a:rPr>
              <a:t>ảnh</a:t>
            </a:r>
            <a:r>
              <a:rPr sz="1000" b="1" spc="120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2" action="ppaction://hlinksldjump"/>
              </a:rPr>
              <a:t>trong</a:t>
            </a:r>
            <a:r>
              <a:rPr sz="1000" b="1" spc="125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000" b="1" dirty="0">
                <a:latin typeface="Times New Roman"/>
                <a:cs typeface="Times New Roman"/>
                <a:hlinkClick r:id="rId12" action="ppaction://hlinksldjump"/>
              </a:rPr>
              <a:t>game</a:t>
            </a:r>
            <a:r>
              <a:rPr sz="1000" b="1" spc="114" dirty="0">
                <a:latin typeface="Times New Roman"/>
                <a:cs typeface="Times New Roman"/>
                <a:hlinkClick r:id="rId12" action="ppaction://hlinksldjump"/>
              </a:rPr>
              <a:t> </a:t>
            </a:r>
            <a:r>
              <a:rPr sz="1000" spc="-10" dirty="0">
                <a:latin typeface="Times New Roman"/>
                <a:cs typeface="Times New Roman"/>
                <a:hlinkClick r:id="rId12" action="ppaction://hlinksldjump"/>
              </a:rPr>
              <a:t>..............................................................................................17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09" y="1237234"/>
            <a:ext cx="1308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25" dirty="0">
                <a:latin typeface="Times New Roman"/>
                <a:cs typeface="Times New Roman"/>
              </a:rPr>
              <a:t>I.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8135" y="1237234"/>
            <a:ext cx="15684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Phần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1: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GIỚI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THIỆU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8135" y="1441220"/>
            <a:ext cx="5046980" cy="11563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300" b="1" dirty="0">
                <a:latin typeface="Times New Roman"/>
                <a:cs typeface="Times New Roman"/>
              </a:rPr>
              <a:t>1.</a:t>
            </a:r>
            <a:r>
              <a:rPr sz="1300" b="1" spc="4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Hight</a:t>
            </a:r>
            <a:r>
              <a:rPr sz="1300" b="1" spc="-10" dirty="0">
                <a:latin typeface="Times New Roman"/>
                <a:cs typeface="Times New Roman"/>
              </a:rPr>
              <a:t> concpet</a:t>
            </a: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50"/>
              </a:spcBef>
            </a:pPr>
            <a:r>
              <a:rPr sz="1300" dirty="0">
                <a:latin typeface="Times New Roman"/>
                <a:cs typeface="Times New Roman"/>
              </a:rPr>
              <a:t>“Một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nhà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thám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hiểm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ngoài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vũ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trụ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vô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tình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rơi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mổ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chiều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khôn </a:t>
            </a:r>
            <a:r>
              <a:rPr sz="1300" spc="-20" dirty="0">
                <a:latin typeface="Times New Roman"/>
                <a:cs typeface="Times New Roman"/>
              </a:rPr>
              <a:t>gian</a:t>
            </a:r>
            <a:endParaRPr sz="1300">
              <a:latin typeface="Times New Roman"/>
              <a:cs typeface="Times New Roman"/>
            </a:endParaRPr>
          </a:p>
          <a:p>
            <a:pPr marL="241300" marR="5080">
              <a:lnSpc>
                <a:spcPct val="143100"/>
              </a:lnSpc>
              <a:spcBef>
                <a:spcPts val="25"/>
              </a:spcBef>
            </a:pPr>
            <a:r>
              <a:rPr sz="1300" dirty="0">
                <a:latin typeface="Times New Roman"/>
                <a:cs typeface="Times New Roman"/>
              </a:rPr>
              <a:t>lạ,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từ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đây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nhà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thám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hiểu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vượt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vô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số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cạm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bẫy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cùng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các </a:t>
            </a:r>
            <a:r>
              <a:rPr sz="1300" dirty="0">
                <a:latin typeface="Times New Roman"/>
                <a:cs typeface="Times New Roman"/>
              </a:rPr>
              <a:t>quái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đang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chờ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mình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ở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phía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trước”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909" y="5200294"/>
            <a:ext cx="5440680" cy="2025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09190">
              <a:lnSpc>
                <a:spcPct val="100000"/>
              </a:lnSpc>
              <a:spcBef>
                <a:spcPts val="795"/>
              </a:spcBef>
            </a:pPr>
            <a:r>
              <a:rPr sz="1300" dirty="0">
                <a:latin typeface="Times New Roman"/>
                <a:cs typeface="Times New Roman"/>
              </a:rPr>
              <a:t>Hình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ảnh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trong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game</a:t>
            </a:r>
            <a:endParaRPr sz="13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Times New Roman"/>
              <a:buAutoNum type="romanUcPeriod" startAt="2"/>
              <a:tabLst>
                <a:tab pos="469265" algn="l"/>
              </a:tabLst>
            </a:pPr>
            <a:r>
              <a:rPr sz="1300" b="1" dirty="0" err="1">
                <a:latin typeface="Times New Roman"/>
                <a:cs typeface="Times New Roman"/>
              </a:rPr>
              <a:t>Phần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2: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TỔNG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QUAN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VỀ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GAME</a:t>
            </a:r>
            <a:endParaRPr sz="1300" dirty="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695"/>
              </a:spcBef>
              <a:buFont typeface="Times New Roman"/>
              <a:buAutoNum type="arabicPeriod"/>
              <a:tabLst>
                <a:tab pos="697865" algn="l"/>
              </a:tabLst>
            </a:pPr>
            <a:r>
              <a:rPr sz="1300" b="1" dirty="0">
                <a:latin typeface="Times New Roman"/>
                <a:cs typeface="Times New Roman"/>
              </a:rPr>
              <a:t>Thể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loại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game</a:t>
            </a:r>
            <a:endParaRPr sz="1300" dirty="0">
              <a:latin typeface="Times New Roman"/>
              <a:cs typeface="Times New Roman"/>
            </a:endParaRPr>
          </a:p>
          <a:p>
            <a:pPr marL="698500" marR="5080">
              <a:lnSpc>
                <a:spcPts val="2230"/>
              </a:lnSpc>
              <a:spcBef>
                <a:spcPts val="165"/>
              </a:spcBef>
            </a:pPr>
            <a:r>
              <a:rPr sz="1300" dirty="0">
                <a:latin typeface="Times New Roman"/>
                <a:cs typeface="Times New Roman"/>
              </a:rPr>
              <a:t>“Nhà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thám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hiểm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vượt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ngục”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 một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dạng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game Platformer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lấy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đề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tài </a:t>
            </a:r>
            <a:r>
              <a:rPr sz="1300" dirty="0">
                <a:latin typeface="Times New Roman"/>
                <a:cs typeface="Times New Roman"/>
              </a:rPr>
              <a:t>thám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hiểm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vũ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trụ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chiểu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không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gian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khác.</a:t>
            </a:r>
            <a:endParaRPr sz="1300" dirty="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 startAt="2"/>
              <a:tabLst>
                <a:tab pos="697865" algn="l"/>
              </a:tabLst>
            </a:pPr>
            <a:r>
              <a:rPr sz="1300" b="1" dirty="0">
                <a:latin typeface="Times New Roman"/>
                <a:cs typeface="Times New Roman"/>
              </a:rPr>
              <a:t>Yếu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tố</a:t>
            </a:r>
            <a:endParaRPr sz="13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745"/>
              </a:spcBef>
              <a:buFont typeface="Symbol"/>
              <a:buChar char=""/>
              <a:tabLst>
                <a:tab pos="1155700" algn="l"/>
              </a:tabLst>
            </a:pPr>
            <a:r>
              <a:rPr sz="1300" dirty="0">
                <a:latin typeface="Times New Roman"/>
                <a:cs typeface="Times New Roman"/>
              </a:rPr>
              <a:t>Là một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trò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mang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yếu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tố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giải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trí</a:t>
            </a:r>
            <a:endParaRPr sz="13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260" y="2686557"/>
            <a:ext cx="4552950" cy="25259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8135" y="809904"/>
            <a:ext cx="5023485" cy="86328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795"/>
              </a:spcBef>
              <a:buFont typeface="Symbol"/>
              <a:buChar char=""/>
              <a:tabLst>
                <a:tab pos="698500" algn="l"/>
              </a:tabLst>
            </a:pPr>
            <a:r>
              <a:rPr sz="1300" dirty="0">
                <a:latin typeface="Times New Roman"/>
                <a:cs typeface="Times New Roman"/>
              </a:rPr>
              <a:t>Đối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tượng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nhắm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đến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tất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cả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mọt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từ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trẻ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đến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lớn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Times New Roman"/>
              <a:buAutoNum type="arabicPeriod" startAt="3"/>
              <a:tabLst>
                <a:tab pos="240665" algn="l"/>
              </a:tabLst>
            </a:pPr>
            <a:r>
              <a:rPr sz="1300" b="1" dirty="0">
                <a:latin typeface="Times New Roman"/>
                <a:cs typeface="Times New Roman"/>
              </a:rPr>
              <a:t>Nội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dung</a:t>
            </a:r>
            <a:endParaRPr sz="1300">
              <a:latin typeface="Times New Roman"/>
              <a:cs typeface="Times New Roman"/>
            </a:endParaRPr>
          </a:p>
          <a:p>
            <a:pPr marL="698500" marR="154940" lvl="1" indent="-228600">
              <a:lnSpc>
                <a:spcPct val="143100"/>
              </a:lnSpc>
              <a:spcBef>
                <a:spcPts val="100"/>
              </a:spcBef>
              <a:buFont typeface="Symbol"/>
              <a:buChar char=""/>
              <a:tabLst>
                <a:tab pos="698500" algn="l"/>
              </a:tabLst>
            </a:pPr>
            <a:r>
              <a:rPr sz="1300" dirty="0">
                <a:latin typeface="Times New Roman"/>
                <a:cs typeface="Times New Roman"/>
              </a:rPr>
              <a:t>Nhà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thám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hiểm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vượt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ngục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chò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khoa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học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viễn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tưởng.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Trò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này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đặt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thời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gian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xa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tiến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bộ</a:t>
            </a:r>
            <a:endParaRPr sz="1300">
              <a:latin typeface="Times New Roman"/>
              <a:cs typeface="Times New Roman"/>
            </a:endParaRPr>
          </a:p>
          <a:p>
            <a:pPr marL="698500" marR="19685">
              <a:lnSpc>
                <a:spcPts val="2260"/>
              </a:lnSpc>
              <a:spcBef>
                <a:spcPts val="165"/>
              </a:spcBef>
            </a:pPr>
            <a:r>
              <a:rPr sz="1300" dirty="0">
                <a:latin typeface="Times New Roman"/>
                <a:cs typeface="Times New Roman"/>
              </a:rPr>
              <a:t>trong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khoa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học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đã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giúp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tạo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thuyền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du </a:t>
            </a:r>
            <a:r>
              <a:rPr sz="1300" dirty="0">
                <a:latin typeface="Times New Roman"/>
                <a:cs typeface="Times New Roman"/>
              </a:rPr>
              <a:t>hành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cả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vụ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trụ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la.</a:t>
            </a:r>
            <a:endParaRPr sz="13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Symbol"/>
              <a:buChar char=""/>
              <a:tabLst>
                <a:tab pos="698500" algn="l"/>
              </a:tabLst>
            </a:pP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được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vai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hành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vũ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trụ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vô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tình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đã</a:t>
            </a:r>
            <a:endParaRPr sz="1300">
              <a:latin typeface="Times New Roman"/>
              <a:cs typeface="Times New Roman"/>
            </a:endParaRPr>
          </a:p>
          <a:p>
            <a:pPr marL="698500" marR="5080">
              <a:lnSpc>
                <a:spcPct val="143700"/>
              </a:lnSpc>
              <a:spcBef>
                <a:spcPts val="10"/>
              </a:spcBef>
            </a:pP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hiện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tượng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ngoài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không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gian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nuốt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lấy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vào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chiều không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gian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khác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tự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đây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nhâp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vào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thám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hiểm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này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vượt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chiều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không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gian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thể </a:t>
            </a:r>
            <a:r>
              <a:rPr sz="1300" dirty="0">
                <a:latin typeface="Times New Roman"/>
                <a:cs typeface="Times New Roman"/>
              </a:rPr>
              <a:t>quay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thế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giới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mình</a:t>
            </a:r>
            <a:endParaRPr sz="1300">
              <a:latin typeface="Times New Roman"/>
              <a:cs typeface="Times New Roman"/>
            </a:endParaRPr>
          </a:p>
          <a:p>
            <a:pPr marL="698500" marR="41275" lvl="1" indent="-228600">
              <a:lnSpc>
                <a:spcPct val="144600"/>
              </a:lnSpc>
              <a:spcBef>
                <a:spcPts val="75"/>
              </a:spcBef>
              <a:buFont typeface="Symbol"/>
              <a:buChar char=""/>
              <a:tabLst>
                <a:tab pos="698500" algn="l"/>
              </a:tabLst>
            </a:pP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4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chiều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không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gian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tương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ứng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4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chơi.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Vượt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cả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4 </a:t>
            </a:r>
            <a:r>
              <a:rPr sz="1300" dirty="0">
                <a:latin typeface="Times New Roman"/>
                <a:cs typeface="Times New Roman"/>
              </a:rPr>
              <a:t>màn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này,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dành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thắng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lợi</a:t>
            </a:r>
            <a:endParaRPr sz="13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698500" algn="l"/>
              </a:tabLst>
            </a:pP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đang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trang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súng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chiến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đấu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vật</a:t>
            </a:r>
            <a:endParaRPr sz="13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765"/>
              </a:spcBef>
              <a:buFont typeface="Symbol"/>
              <a:buChar char=""/>
              <a:tabLst>
                <a:tab pos="698500" algn="l"/>
              </a:tabLst>
            </a:pPr>
            <a:r>
              <a:rPr sz="1300" dirty="0">
                <a:latin typeface="Times New Roman"/>
                <a:cs typeface="Times New Roman"/>
              </a:rPr>
              <a:t>Đồ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họa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âm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thanh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sự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kì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bì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cùng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sự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hiện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đại.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Times New Roman"/>
              <a:buAutoNum type="arabicPeriod" startAt="3"/>
              <a:tabLst>
                <a:tab pos="240665" algn="l"/>
              </a:tabLst>
            </a:pPr>
            <a:r>
              <a:rPr sz="1300" b="1" dirty="0">
                <a:latin typeface="Times New Roman"/>
                <a:cs typeface="Times New Roman"/>
              </a:rPr>
              <a:t>Chủ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đề</a:t>
            </a:r>
            <a:endParaRPr sz="1300">
              <a:latin typeface="Times New Roman"/>
              <a:cs typeface="Times New Roman"/>
            </a:endParaRPr>
          </a:p>
          <a:p>
            <a:pPr marL="241300" marR="54610">
              <a:lnSpc>
                <a:spcPts val="2260"/>
              </a:lnSpc>
              <a:spcBef>
                <a:spcPts val="140"/>
              </a:spcBef>
            </a:pPr>
            <a:r>
              <a:rPr sz="1300" dirty="0">
                <a:latin typeface="Times New Roman"/>
                <a:cs typeface="Times New Roman"/>
              </a:rPr>
              <a:t>Game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cảnh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lấy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đề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tài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vũ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trụ,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tiến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đến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đích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tiến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đến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các </a:t>
            </a:r>
            <a:r>
              <a:rPr sz="1300" dirty="0">
                <a:latin typeface="Times New Roman"/>
                <a:cs typeface="Times New Roman"/>
              </a:rPr>
              <a:t>cấp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độ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tiếp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theo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Font typeface="Times New Roman"/>
              <a:buAutoNum type="arabicPeriod" startAt="5"/>
              <a:tabLst>
                <a:tab pos="240665" algn="l"/>
              </a:tabLst>
            </a:pPr>
            <a:r>
              <a:rPr sz="1300" b="1" dirty="0">
                <a:latin typeface="Times New Roman"/>
                <a:cs typeface="Times New Roman"/>
              </a:rPr>
              <a:t>Phong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cách</a:t>
            </a: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45"/>
              </a:spcBef>
            </a:pPr>
            <a:r>
              <a:rPr sz="1300" dirty="0">
                <a:latin typeface="Times New Roman"/>
                <a:cs typeface="Times New Roman"/>
              </a:rPr>
              <a:t>Phiêu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lưu,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khoa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học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viễn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tưởng,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kỳ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bí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Times New Roman"/>
              <a:buAutoNum type="arabicPeriod" startAt="6"/>
              <a:tabLst>
                <a:tab pos="240665" algn="l"/>
              </a:tabLst>
            </a:pPr>
            <a:r>
              <a:rPr sz="1300" b="1" dirty="0">
                <a:latin typeface="Times New Roman"/>
                <a:cs typeface="Times New Roman"/>
              </a:rPr>
              <a:t>Loại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người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chơi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nhắm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đến</a:t>
            </a:r>
            <a:endParaRPr sz="1300">
              <a:latin typeface="Times New Roman"/>
              <a:cs typeface="Times New Roman"/>
            </a:endParaRPr>
          </a:p>
          <a:p>
            <a:pPr marL="241300" marR="276225">
              <a:lnSpc>
                <a:spcPts val="2260"/>
              </a:lnSpc>
              <a:spcBef>
                <a:spcPts val="145"/>
              </a:spcBef>
            </a:pPr>
            <a:r>
              <a:rPr sz="1300" dirty="0">
                <a:latin typeface="Times New Roman"/>
                <a:cs typeface="Times New Roman"/>
              </a:rPr>
              <a:t>Game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được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thiết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kế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phục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vụ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số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nhiều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đối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tượng </a:t>
            </a:r>
            <a:r>
              <a:rPr sz="1300" dirty="0">
                <a:latin typeface="Times New Roman"/>
                <a:cs typeface="Times New Roman"/>
              </a:rPr>
              <a:t>khác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nhau.</a:t>
            </a: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75"/>
              </a:spcBef>
            </a:pPr>
            <a:r>
              <a:rPr sz="1300" dirty="0">
                <a:latin typeface="Times New Roman"/>
                <a:cs typeface="Times New Roman"/>
              </a:rPr>
              <a:t>Nhóm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ở đây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những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đã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gắn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bó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trò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chơi</a:t>
            </a: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95"/>
              </a:spcBef>
            </a:pPr>
            <a:r>
              <a:rPr sz="1300" dirty="0">
                <a:latin typeface="Times New Roman"/>
                <a:cs typeface="Times New Roman"/>
              </a:rPr>
              <a:t>Platformer2D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quen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thuộc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cùng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nền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đồ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họa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pixel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vô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cùng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bắt</a:t>
            </a:r>
            <a:r>
              <a:rPr sz="1300" spc="-20" dirty="0">
                <a:latin typeface="Times New Roman"/>
                <a:cs typeface="Times New Roman"/>
              </a:rPr>
              <a:t> mắt.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Times New Roman"/>
              <a:buAutoNum type="arabicPeriod" startAt="7"/>
              <a:tabLst>
                <a:tab pos="240665" algn="l"/>
              </a:tabLst>
            </a:pPr>
            <a:r>
              <a:rPr sz="1300" b="1" dirty="0">
                <a:latin typeface="Times New Roman"/>
                <a:cs typeface="Times New Roman"/>
              </a:rPr>
              <a:t>Game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flow</a:t>
            </a: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50"/>
              </a:spcBef>
            </a:pPr>
            <a:r>
              <a:rPr sz="1300" dirty="0">
                <a:latin typeface="Times New Roman"/>
                <a:cs typeface="Times New Roman"/>
              </a:rPr>
              <a:t>Tại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mục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Menu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chọn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Start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bắt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đầu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game</a:t>
            </a: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95"/>
              </a:spcBef>
            </a:pPr>
            <a:r>
              <a:rPr sz="1300" dirty="0">
                <a:latin typeface="Times New Roman"/>
                <a:cs typeface="Times New Roman"/>
              </a:rPr>
              <a:t>Khi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hoàn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thành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game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hiện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hình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Quit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game</a:t>
            </a:r>
            <a:endParaRPr sz="1300">
              <a:latin typeface="Times New Roman"/>
              <a:cs typeface="Times New Roman"/>
            </a:endParaRPr>
          </a:p>
          <a:p>
            <a:pPr marL="241300" marR="38100">
              <a:lnSpc>
                <a:spcPts val="2260"/>
              </a:lnSpc>
              <a:spcBef>
                <a:spcPts val="70"/>
              </a:spcBef>
            </a:pPr>
            <a:r>
              <a:rPr sz="1300" dirty="0">
                <a:latin typeface="Times New Roman"/>
                <a:cs typeface="Times New Roman"/>
              </a:rPr>
              <a:t>Khi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chết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Replay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game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bắt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đầu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lại </a:t>
            </a:r>
            <a:r>
              <a:rPr sz="1300" dirty="0">
                <a:latin typeface="Times New Roman"/>
                <a:cs typeface="Times New Roman"/>
              </a:rPr>
              <a:t>màn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chơi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8135" y="800759"/>
            <a:ext cx="4895215" cy="25990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300" marR="5080">
              <a:lnSpc>
                <a:spcPct val="143900"/>
              </a:lnSpc>
              <a:spcBef>
                <a:spcPts val="85"/>
              </a:spcBef>
            </a:pPr>
            <a:r>
              <a:rPr sz="1300" dirty="0">
                <a:latin typeface="Times New Roman"/>
                <a:cs typeface="Times New Roman"/>
              </a:rPr>
              <a:t>Trong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game,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máu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biết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mình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còn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bao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nhiêu </a:t>
            </a:r>
            <a:r>
              <a:rPr sz="1300" dirty="0">
                <a:latin typeface="Times New Roman"/>
                <a:cs typeface="Times New Roman"/>
              </a:rPr>
              <a:t>máu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thì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chết. Đồng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thời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được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cấp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súng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chiến </a:t>
            </a:r>
            <a:r>
              <a:rPr sz="1300" dirty="0">
                <a:latin typeface="Times New Roman"/>
                <a:cs typeface="Times New Roman"/>
              </a:rPr>
              <a:t>đấu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vật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Times New Roman"/>
              <a:buAutoNum type="arabicPeriod" startAt="8"/>
              <a:tabLst>
                <a:tab pos="240665" algn="l"/>
              </a:tabLst>
            </a:pPr>
            <a:r>
              <a:rPr sz="1300" b="1" dirty="0">
                <a:latin typeface="Times New Roman"/>
                <a:cs typeface="Times New Roman"/>
              </a:rPr>
              <a:t>Look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feel</a:t>
            </a:r>
            <a:endParaRPr sz="1300">
              <a:latin typeface="Times New Roman"/>
              <a:cs typeface="Times New Roman"/>
            </a:endParaRPr>
          </a:p>
          <a:p>
            <a:pPr marL="241300" marR="227329">
              <a:lnSpc>
                <a:spcPct val="143100"/>
              </a:lnSpc>
            </a:pPr>
            <a:r>
              <a:rPr sz="1300" dirty="0">
                <a:latin typeface="Times New Roman"/>
                <a:cs typeface="Times New Roman"/>
              </a:rPr>
              <a:t>Game “Nhà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thám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hiểm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vượt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ngục”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được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thiết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kế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 giao</a:t>
            </a:r>
            <a:r>
              <a:rPr sz="1300" spc="-20" dirty="0">
                <a:latin typeface="Times New Roman"/>
                <a:cs typeface="Times New Roman"/>
              </a:rPr>
              <a:t> diện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dùng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thân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thiện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bắt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mắt.</a:t>
            </a:r>
            <a:endParaRPr sz="13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795"/>
              </a:spcBef>
              <a:buFont typeface="Symbol"/>
              <a:buChar char=""/>
              <a:tabLst>
                <a:tab pos="698500" algn="l"/>
              </a:tabLst>
            </a:pPr>
            <a:r>
              <a:rPr sz="1300" dirty="0">
                <a:latin typeface="Times New Roman"/>
                <a:cs typeface="Times New Roman"/>
              </a:rPr>
              <a:t>Thiết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kế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đồ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họa</a:t>
            </a:r>
            <a:endParaRPr sz="1300">
              <a:latin typeface="Times New Roman"/>
              <a:cs typeface="Times New Roman"/>
            </a:endParaRPr>
          </a:p>
          <a:p>
            <a:pPr marL="698500" marR="5080">
              <a:lnSpc>
                <a:spcPct val="143100"/>
              </a:lnSpc>
            </a:pPr>
            <a:r>
              <a:rPr sz="1300" dirty="0">
                <a:latin typeface="Times New Roman"/>
                <a:cs typeface="Times New Roman"/>
              </a:rPr>
              <a:t>Đồ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hoạc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pixel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hay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16bit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thân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thuộc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giúp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tạo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nên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sự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bắt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mặt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cho </a:t>
            </a:r>
            <a:r>
              <a:rPr sz="1300" dirty="0">
                <a:latin typeface="Times New Roman"/>
                <a:cs typeface="Times New Roman"/>
              </a:rPr>
              <a:t>trò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tuy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cũ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nhưng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vẫn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tạo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nên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được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cái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hồn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trò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chơi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5589" y="4557166"/>
            <a:ext cx="4471035" cy="11747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240665" algn="l"/>
              </a:tabLst>
            </a:pPr>
            <a:r>
              <a:rPr sz="1300" dirty="0">
                <a:latin typeface="Times New Roman"/>
                <a:cs typeface="Times New Roman"/>
              </a:rPr>
              <a:t>Hiệu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ứng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âm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thanh</a:t>
            </a:r>
            <a:endParaRPr sz="1300">
              <a:latin typeface="Times New Roman"/>
              <a:cs typeface="Times New Roman"/>
            </a:endParaRPr>
          </a:p>
          <a:p>
            <a:pPr marL="241300" marR="5080">
              <a:lnSpc>
                <a:spcPts val="2260"/>
              </a:lnSpc>
              <a:spcBef>
                <a:spcPts val="165"/>
              </a:spcBef>
            </a:pPr>
            <a:r>
              <a:rPr sz="1300" dirty="0">
                <a:latin typeface="Times New Roman"/>
                <a:cs typeface="Times New Roman"/>
              </a:rPr>
              <a:t>Sử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dụng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hiệu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ứng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âm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phù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hợp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từng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tình</a:t>
            </a:r>
            <a:r>
              <a:rPr sz="1300" spc="-10" dirty="0">
                <a:latin typeface="Times New Roman"/>
                <a:cs typeface="Times New Roman"/>
              </a:rPr>
              <a:t> huống </a:t>
            </a:r>
            <a:r>
              <a:rPr sz="1300" dirty="0">
                <a:latin typeface="Times New Roman"/>
                <a:cs typeface="Times New Roman"/>
              </a:rPr>
              <a:t>giúp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tạo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nên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trải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nghiệm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vô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cùng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sinh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động.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70"/>
              </a:spcBef>
              <a:buFont typeface="Symbol"/>
              <a:buChar char=""/>
              <a:tabLst>
                <a:tab pos="240665" algn="l"/>
              </a:tabLst>
            </a:pPr>
            <a:r>
              <a:rPr sz="1300" dirty="0">
                <a:latin typeface="Times New Roman"/>
                <a:cs typeface="Times New Roman"/>
              </a:rPr>
              <a:t>Nhân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được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thiết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kế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thú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vị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5589" y="7514107"/>
            <a:ext cx="4492625" cy="11785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marR="5080">
              <a:lnSpc>
                <a:spcPct val="143900"/>
              </a:lnSpc>
              <a:spcBef>
                <a:spcPts val="110"/>
              </a:spcBef>
            </a:pPr>
            <a:r>
              <a:rPr sz="1300" dirty="0">
                <a:latin typeface="Times New Roman"/>
                <a:cs typeface="Times New Roman"/>
              </a:rPr>
              <a:t>Câu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chuyện: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hành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trẻ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tuổi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mới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bắt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đầu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hành</a:t>
            </a:r>
            <a:r>
              <a:rPr sz="1300" spc="-10" dirty="0">
                <a:latin typeface="Times New Roman"/>
                <a:cs typeface="Times New Roman"/>
              </a:rPr>
              <a:t> trình </a:t>
            </a:r>
            <a:r>
              <a:rPr sz="1300" dirty="0">
                <a:latin typeface="Times New Roman"/>
                <a:cs typeface="Times New Roman"/>
              </a:rPr>
              <a:t>phiêu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lưu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mình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trở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thành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nhà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thám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hiểm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vũ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trụ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được </a:t>
            </a:r>
            <a:r>
              <a:rPr sz="1300" dirty="0">
                <a:latin typeface="Times New Roman"/>
                <a:cs typeface="Times New Roman"/>
              </a:rPr>
              <a:t>cả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vũ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trụ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biết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đến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240665" algn="l"/>
              </a:tabLst>
            </a:pP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dạng: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3489959"/>
            <a:ext cx="4650105" cy="10722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5310" y="5820028"/>
            <a:ext cx="1155700" cy="17081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19337" y="8909354"/>
            <a:ext cx="412750" cy="7635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5217" y="9096361"/>
            <a:ext cx="438811" cy="37425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31717" y="9083463"/>
            <a:ext cx="392906" cy="4458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7531" y="9080089"/>
            <a:ext cx="350043" cy="5893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102" y="1080794"/>
            <a:ext cx="4794885" cy="116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8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Mặc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dù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mình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đồ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họa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pixel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nhưng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những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được </a:t>
            </a:r>
            <a:r>
              <a:rPr sz="1300" dirty="0">
                <a:latin typeface="Times New Roman"/>
                <a:cs typeface="Times New Roman"/>
              </a:rPr>
              <a:t>cái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hồn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cùng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việc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vẫn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cảm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đáng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sợ.</a:t>
            </a:r>
            <a:endParaRPr sz="1300">
              <a:latin typeface="Times New Roman"/>
              <a:cs typeface="Times New Roman"/>
            </a:endParaRPr>
          </a:p>
          <a:p>
            <a:pPr marL="12700" marR="506730">
              <a:lnSpc>
                <a:spcPts val="2260"/>
              </a:lnSpc>
              <a:spcBef>
                <a:spcPts val="65"/>
              </a:spcBef>
            </a:pPr>
            <a:r>
              <a:rPr sz="1300" dirty="0">
                <a:latin typeface="Times New Roman"/>
                <a:cs typeface="Times New Roman"/>
              </a:rPr>
              <a:t>Đồng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cũng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hệ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thống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AI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truy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đuổi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chơi. </a:t>
            </a:r>
            <a:r>
              <a:rPr sz="1300" dirty="0">
                <a:latin typeface="Times New Roman"/>
                <a:cs typeface="Times New Roman"/>
              </a:rPr>
              <a:t>Khi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chưa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tầm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quái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102" y="4813807"/>
            <a:ext cx="204088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Khi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tầm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tấn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công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quái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8135" y="7343673"/>
            <a:ext cx="4864735" cy="23094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Times New Roman"/>
              <a:buAutoNum type="arabicPeriod" startAt="9"/>
              <a:tabLst>
                <a:tab pos="240665" algn="l"/>
              </a:tabLst>
            </a:pPr>
            <a:r>
              <a:rPr sz="1300" b="1" dirty="0">
                <a:latin typeface="Times New Roman"/>
                <a:cs typeface="Times New Roman"/>
              </a:rPr>
              <a:t>Các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khía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cạch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tác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động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đến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người</a:t>
            </a:r>
            <a:r>
              <a:rPr sz="1300" b="1" spc="-20" dirty="0">
                <a:latin typeface="Times New Roman"/>
                <a:cs typeface="Times New Roman"/>
              </a:rPr>
              <a:t> chơi</a:t>
            </a: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50"/>
              </a:spcBef>
            </a:pPr>
            <a:r>
              <a:rPr sz="1300" dirty="0">
                <a:latin typeface="Times New Roman"/>
                <a:cs typeface="Times New Roman"/>
              </a:rPr>
              <a:t>Trong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game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nhiều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khía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cạch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tác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động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đến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chơi</a:t>
            </a:r>
            <a:endParaRPr sz="1300">
              <a:latin typeface="Times New Roman"/>
              <a:cs typeface="Times New Roman"/>
            </a:endParaRPr>
          </a:p>
          <a:p>
            <a:pPr marL="241300" marR="5080">
              <a:lnSpc>
                <a:spcPct val="143100"/>
              </a:lnSpc>
              <a:spcBef>
                <a:spcPts val="25"/>
              </a:spcBef>
            </a:pPr>
            <a:r>
              <a:rPr sz="1300" dirty="0">
                <a:latin typeface="Times New Roman"/>
                <a:cs typeface="Times New Roman"/>
              </a:rPr>
              <a:t>Như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về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việc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bẫy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tữ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bụi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cỏ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hay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lao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thằng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nhân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tạo </a:t>
            </a:r>
            <a:r>
              <a:rPr sz="1300" dirty="0">
                <a:latin typeface="Times New Roman"/>
                <a:cs typeface="Times New Roman"/>
              </a:rPr>
              <a:t>cảm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giác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giật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mình,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kết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hợp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tông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nhạc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huyền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bí</a:t>
            </a: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75"/>
              </a:spcBef>
            </a:pPr>
            <a:r>
              <a:rPr sz="1300" dirty="0">
                <a:latin typeface="Times New Roman"/>
                <a:cs typeface="Times New Roman"/>
              </a:rPr>
              <a:t>Game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đòi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hỏi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tập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trung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xạ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chính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xác</a:t>
            </a:r>
            <a:endParaRPr sz="1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Times New Roman"/>
              <a:buAutoNum type="arabicPeriod" startAt="10"/>
              <a:tabLst>
                <a:tab pos="241300" algn="l"/>
              </a:tabLst>
            </a:pPr>
            <a:r>
              <a:rPr sz="1300" b="1" dirty="0">
                <a:latin typeface="Times New Roman"/>
                <a:cs typeface="Times New Roman"/>
              </a:rPr>
              <a:t>Mục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tiêu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trải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nghiệm</a:t>
            </a:r>
            <a:endParaRPr sz="13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745"/>
              </a:spcBef>
              <a:buFont typeface="Symbol"/>
              <a:buChar char=""/>
              <a:tabLst>
                <a:tab pos="698500" algn="l"/>
              </a:tabLst>
            </a:pPr>
            <a:r>
              <a:rPr sz="1300" dirty="0">
                <a:latin typeface="Times New Roman"/>
                <a:cs typeface="Times New Roman"/>
              </a:rPr>
              <a:t>Sự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giải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trí</a:t>
            </a:r>
            <a:endParaRPr sz="13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695"/>
              </a:spcBef>
            </a:pPr>
            <a:r>
              <a:rPr sz="1300" dirty="0">
                <a:latin typeface="Times New Roman"/>
                <a:cs typeface="Times New Roman"/>
              </a:rPr>
              <a:t>Tạo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trải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nghiệm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sự giải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trí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cao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338323"/>
            <a:ext cx="4394200" cy="24065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5124576"/>
            <a:ext cx="4472305" cy="22287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8135" y="812952"/>
            <a:ext cx="5056505" cy="60528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698500" algn="l"/>
              </a:tabLst>
            </a:pPr>
            <a:r>
              <a:rPr sz="1300" dirty="0">
                <a:latin typeface="Times New Roman"/>
                <a:cs typeface="Times New Roman"/>
              </a:rPr>
              <a:t>Thúc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đẩy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sự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khám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phá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tập</a:t>
            </a:r>
            <a:r>
              <a:rPr sz="1300" spc="-10" dirty="0">
                <a:latin typeface="Times New Roman"/>
                <a:cs typeface="Times New Roman"/>
              </a:rPr>
              <a:t> trung</a:t>
            </a:r>
            <a:endParaRPr sz="1300">
              <a:latin typeface="Times New Roman"/>
              <a:cs typeface="Times New Roman"/>
            </a:endParaRPr>
          </a:p>
          <a:p>
            <a:pPr marL="698500" marR="80010">
              <a:lnSpc>
                <a:spcPts val="2260"/>
              </a:lnSpc>
              <a:spcBef>
                <a:spcPts val="165"/>
              </a:spcBef>
            </a:pP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tập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trung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chiến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đấu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đồng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thời </a:t>
            </a:r>
            <a:r>
              <a:rPr sz="1300" dirty="0">
                <a:latin typeface="Times New Roman"/>
                <a:cs typeface="Times New Roman"/>
              </a:rPr>
              <a:t>vượt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cạm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bẫy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vô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cùng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nguy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hiểm</a:t>
            </a:r>
            <a:endParaRPr sz="13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575"/>
              </a:spcBef>
              <a:buFont typeface="Symbol"/>
              <a:buChar char=""/>
              <a:tabLst>
                <a:tab pos="698500" algn="l"/>
              </a:tabLst>
            </a:pPr>
            <a:r>
              <a:rPr sz="1300" dirty="0">
                <a:latin typeface="Times New Roman"/>
                <a:cs typeface="Times New Roman"/>
              </a:rPr>
              <a:t>Học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hỏi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thích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ứng</a:t>
            </a:r>
            <a:endParaRPr sz="13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670"/>
              </a:spcBef>
            </a:pPr>
            <a:r>
              <a:rPr sz="1300" dirty="0">
                <a:latin typeface="Times New Roman"/>
                <a:cs typeface="Times New Roman"/>
              </a:rPr>
              <a:t>Sau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nhiều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lần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chết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thích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ứng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việc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di</a:t>
            </a:r>
            <a:endParaRPr sz="1300">
              <a:latin typeface="Times New Roman"/>
              <a:cs typeface="Times New Roman"/>
            </a:endParaRPr>
          </a:p>
          <a:p>
            <a:pPr marL="698500" marR="351790">
              <a:lnSpc>
                <a:spcPct val="143200"/>
              </a:lnSpc>
              <a:spcBef>
                <a:spcPts val="25"/>
              </a:spcBef>
            </a:pPr>
            <a:r>
              <a:rPr sz="1300" dirty="0">
                <a:latin typeface="Times New Roman"/>
                <a:cs typeface="Times New Roman"/>
              </a:rPr>
              <a:t>chuyển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như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thế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nào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hợp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lí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đồng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thời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tăng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cường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khả </a:t>
            </a:r>
            <a:r>
              <a:rPr sz="1300" dirty="0">
                <a:latin typeface="Times New Roman"/>
                <a:cs typeface="Times New Roman"/>
              </a:rPr>
              <a:t>năng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căn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thời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gian</a:t>
            </a:r>
            <a:endParaRPr sz="1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Times New Roman"/>
              <a:buAutoNum type="arabicPeriod" startAt="11"/>
              <a:tabLst>
                <a:tab pos="241300" algn="l"/>
              </a:tabLst>
            </a:pPr>
            <a:r>
              <a:rPr sz="1300" b="1" dirty="0">
                <a:latin typeface="Times New Roman"/>
                <a:cs typeface="Times New Roman"/>
              </a:rPr>
              <a:t>Trải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nghiệm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được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lồng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vào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game</a:t>
            </a:r>
            <a:endParaRPr sz="1300">
              <a:latin typeface="Times New Roman"/>
              <a:cs typeface="Times New Roman"/>
            </a:endParaRPr>
          </a:p>
          <a:p>
            <a:pPr marL="241300" marR="86360">
              <a:lnSpc>
                <a:spcPts val="2260"/>
              </a:lnSpc>
              <a:spcBef>
                <a:spcPts val="140"/>
              </a:spcBef>
            </a:pPr>
            <a:r>
              <a:rPr sz="1300" dirty="0">
                <a:latin typeface="Times New Roman"/>
                <a:cs typeface="Times New Roman"/>
              </a:rPr>
              <a:t>“Nhà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thám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hiểm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vượt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ngục”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đem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trải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nghiệm </a:t>
            </a:r>
            <a:r>
              <a:rPr sz="1300" dirty="0">
                <a:latin typeface="Times New Roman"/>
                <a:cs typeface="Times New Roman"/>
              </a:rPr>
              <a:t>đầy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thú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vị.</a:t>
            </a:r>
            <a:endParaRPr sz="13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Symbol"/>
              <a:buChar char=""/>
              <a:tabLst>
                <a:tab pos="698500" algn="l"/>
              </a:tabLst>
            </a:pP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được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thiết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kế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riêng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biệt</a:t>
            </a:r>
            <a:endParaRPr sz="1300">
              <a:latin typeface="Times New Roman"/>
              <a:cs typeface="Times New Roman"/>
            </a:endParaRPr>
          </a:p>
          <a:p>
            <a:pPr marL="698500" marR="43815">
              <a:lnSpc>
                <a:spcPts val="2260"/>
              </a:lnSpc>
              <a:spcBef>
                <a:spcPts val="165"/>
              </a:spcBef>
            </a:pP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được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thiết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kế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tế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không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nào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giống </a:t>
            </a:r>
            <a:r>
              <a:rPr sz="1300" dirty="0">
                <a:latin typeface="Times New Roman"/>
                <a:cs typeface="Times New Roman"/>
              </a:rPr>
              <a:t>cái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nào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giúp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trải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nghiệm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luôn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mới.</a:t>
            </a:r>
            <a:endParaRPr sz="13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570"/>
              </a:spcBef>
              <a:buFont typeface="Symbol"/>
              <a:buChar char=""/>
              <a:tabLst>
                <a:tab pos="698500" algn="l"/>
              </a:tabLst>
            </a:pPr>
            <a:r>
              <a:rPr sz="1300" dirty="0">
                <a:latin typeface="Times New Roman"/>
                <a:cs typeface="Times New Roman"/>
              </a:rPr>
              <a:t>Sinh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tồn:</a:t>
            </a:r>
            <a:endParaRPr sz="1300">
              <a:latin typeface="Times New Roman"/>
              <a:cs typeface="Times New Roman"/>
            </a:endParaRPr>
          </a:p>
          <a:p>
            <a:pPr marL="698500" marR="45085">
              <a:lnSpc>
                <a:spcPct val="143100"/>
              </a:lnSpc>
              <a:spcBef>
                <a:spcPts val="25"/>
              </a:spcBef>
            </a:pPr>
            <a:r>
              <a:rPr sz="1300" dirty="0">
                <a:latin typeface="Times New Roman"/>
                <a:cs typeface="Times New Roman"/>
              </a:rPr>
              <a:t>Tuy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được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cung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cấp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súng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thể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bắn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không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giới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hạn </a:t>
            </a:r>
            <a:r>
              <a:rPr sz="1300" dirty="0">
                <a:latin typeface="Times New Roman"/>
                <a:cs typeface="Times New Roman"/>
              </a:rPr>
              <a:t>đạn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nhưng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bị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giới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hạn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máu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bằng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việc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không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các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phẩm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hồi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máu. Do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đó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xạ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thật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tốt.</a:t>
            </a:r>
            <a:endParaRPr sz="13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700"/>
              </a:spcBef>
            </a:pPr>
            <a:r>
              <a:rPr sz="1300" dirty="0">
                <a:latin typeface="Times New Roman"/>
                <a:cs typeface="Times New Roman"/>
              </a:rPr>
              <a:t>Đồng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thời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cạm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bẫy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cũng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trở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nên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bất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ngờ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hơn</a:t>
            </a:r>
            <a:endParaRPr sz="13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765"/>
              </a:spcBef>
              <a:buFont typeface="Symbol"/>
              <a:buChar char=""/>
              <a:tabLst>
                <a:tab pos="698500" algn="l"/>
              </a:tabLst>
            </a:pPr>
            <a:r>
              <a:rPr sz="1300" dirty="0">
                <a:latin typeface="Times New Roman"/>
                <a:cs typeface="Times New Roman"/>
              </a:rPr>
              <a:t>Âm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hấp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dẫn:</a:t>
            </a:r>
            <a:endParaRPr sz="1300">
              <a:latin typeface="Times New Roman"/>
              <a:cs typeface="Times New Roman"/>
            </a:endParaRPr>
          </a:p>
          <a:p>
            <a:pPr marL="698500" marR="5080">
              <a:lnSpc>
                <a:spcPct val="143100"/>
              </a:lnSpc>
              <a:spcBef>
                <a:spcPts val="25"/>
              </a:spcBef>
            </a:pPr>
            <a:r>
              <a:rPr sz="1300" dirty="0">
                <a:latin typeface="Times New Roman"/>
                <a:cs typeface="Times New Roman"/>
              </a:rPr>
              <a:t>Sử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dụng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âm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thanh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sự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kì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bì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đồng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thời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kết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hợp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với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các </a:t>
            </a:r>
            <a:r>
              <a:rPr sz="1300" dirty="0">
                <a:latin typeface="Times New Roman"/>
                <a:cs typeface="Times New Roman"/>
              </a:rPr>
              <a:t>âm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thanh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sự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hiện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khoa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học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viễn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tưởng.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09" y="6929754"/>
            <a:ext cx="2590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20" dirty="0">
                <a:latin typeface="Times New Roman"/>
                <a:cs typeface="Times New Roman"/>
              </a:rPr>
              <a:t>III.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8135" y="6840752"/>
            <a:ext cx="5011420" cy="28733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300" b="1" dirty="0">
                <a:latin typeface="Times New Roman"/>
                <a:cs typeface="Times New Roman"/>
              </a:rPr>
              <a:t>Phần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3: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GAMEPLAY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MECHANICS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Times New Roman"/>
              <a:buAutoNum type="arabicPeriod"/>
              <a:tabLst>
                <a:tab pos="240665" algn="l"/>
              </a:tabLst>
            </a:pPr>
            <a:r>
              <a:rPr sz="1300" b="1" spc="-10" dirty="0">
                <a:latin typeface="Times New Roman"/>
                <a:cs typeface="Times New Roman"/>
              </a:rPr>
              <a:t>Gameplay</a:t>
            </a: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50"/>
              </a:spcBef>
            </a:pP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dụng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phản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xạ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của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mình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để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thể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vượt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các</a:t>
            </a:r>
            <a:endParaRPr sz="1300">
              <a:latin typeface="Times New Roman"/>
              <a:cs typeface="Times New Roman"/>
            </a:endParaRPr>
          </a:p>
          <a:p>
            <a:pPr marL="241300" marR="99060">
              <a:lnSpc>
                <a:spcPct val="143200"/>
              </a:lnSpc>
              <a:spcBef>
                <a:spcPts val="20"/>
              </a:spcBef>
            </a:pPr>
            <a:r>
              <a:rPr sz="1300" dirty="0">
                <a:latin typeface="Times New Roman"/>
                <a:cs typeface="Times New Roman"/>
              </a:rPr>
              <a:t>màn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được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thiết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kế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khác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nhau, nhưng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cùng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mục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tiêu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đó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đến </a:t>
            </a:r>
            <a:r>
              <a:rPr sz="1300" dirty="0">
                <a:latin typeface="Times New Roman"/>
                <a:cs typeface="Times New Roman"/>
              </a:rPr>
              <a:t>được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vạch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đích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trong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chơi.</a:t>
            </a:r>
            <a:endParaRPr sz="1300">
              <a:latin typeface="Times New Roman"/>
              <a:cs typeface="Times New Roman"/>
            </a:endParaRPr>
          </a:p>
          <a:p>
            <a:pPr marL="241300" marR="5080">
              <a:lnSpc>
                <a:spcPct val="143100"/>
              </a:lnSpc>
              <a:spcBef>
                <a:spcPts val="25"/>
              </a:spcBef>
            </a:pP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màn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chơi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điểm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chung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cạm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bẫy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vật, các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vật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không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đứng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yên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tại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chỗ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chúng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tìm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kiếm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tấn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công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người</a:t>
            </a:r>
            <a:r>
              <a:rPr sz="1300" spc="-10" dirty="0">
                <a:latin typeface="Times New Roman"/>
                <a:cs typeface="Times New Roman"/>
              </a:rPr>
              <a:t> chơi.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Times New Roman"/>
              <a:buAutoNum type="arabicPeriod" startAt="2"/>
              <a:tabLst>
                <a:tab pos="240665" algn="l"/>
              </a:tabLst>
            </a:pPr>
            <a:r>
              <a:rPr sz="1300" b="1" dirty="0">
                <a:latin typeface="Times New Roman"/>
                <a:cs typeface="Times New Roman"/>
              </a:rPr>
              <a:t>Level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Desgin</a:t>
            </a:r>
            <a:endParaRPr sz="1300">
              <a:latin typeface="Times New Roman"/>
              <a:cs typeface="Times New Roman"/>
            </a:endParaRPr>
          </a:p>
          <a:p>
            <a:pPr marL="241300" marR="79375">
              <a:lnSpc>
                <a:spcPct val="143100"/>
              </a:lnSpc>
            </a:pP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level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điểm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chung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về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một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số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như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quái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vật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thế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nhưng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các</a:t>
            </a:r>
            <a:r>
              <a:rPr sz="1300" spc="-10" dirty="0">
                <a:latin typeface="Times New Roman"/>
                <a:cs typeface="Times New Roman"/>
              </a:rPr>
              <a:t> level </a:t>
            </a:r>
            <a:r>
              <a:rPr sz="1300" dirty="0">
                <a:latin typeface="Times New Roman"/>
                <a:cs typeface="Times New Roman"/>
              </a:rPr>
              <a:t>vẫn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sẽ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những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điểm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riêng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biệt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và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cơ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chế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khác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nhau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3169</Words>
  <Application>Microsoft Office PowerPoint</Application>
  <PresentationFormat>Custom</PresentationFormat>
  <Paragraphs>210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Carlito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Pham Huu Quyet</cp:lastModifiedBy>
  <cp:revision>3</cp:revision>
  <dcterms:created xsi:type="dcterms:W3CDTF">2024-04-24T12:01:44Z</dcterms:created>
  <dcterms:modified xsi:type="dcterms:W3CDTF">2024-04-24T12:10:15Z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2024-04-24T00:00:00Z</vt:filetime>
  </property>
  <property fmtid="{D5CDD505-2E9C-101B-9397-08002B2CF9AE}" pid="5" name="Producer">
    <vt:lpwstr>3-Heights(TM) PDF Security Shell 4.8.25.2 (http://www.pdf-tools.com)</vt:lpwstr>
  </property>
</Properties>
</file>