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B8FD-CD46-4D22-9A77-8585916862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4DEEB951-563E-4917-8B31-AAA8BBCEF5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6DD051A2-654D-49CA-BCDD-3E5A482D96D5}"/>
              </a:ext>
            </a:extLst>
          </p:cNvPr>
          <p:cNvSpPr>
            <a:spLocks noGrp="1"/>
          </p:cNvSpPr>
          <p:nvPr>
            <p:ph type="dt" sz="half" idx="10"/>
          </p:nvPr>
        </p:nvSpPr>
        <p:spPr/>
        <p:txBody>
          <a:bodyPr/>
          <a:lstStyle/>
          <a:p>
            <a:fld id="{F98FB264-9F7B-4AB3-9558-170D2BA1C605}" type="datetimeFigureOut">
              <a:rPr lang="vi-VN" smtClean="0"/>
              <a:t>15/06/2019</a:t>
            </a:fld>
            <a:endParaRPr lang="vi-VN"/>
          </a:p>
        </p:txBody>
      </p:sp>
      <p:sp>
        <p:nvSpPr>
          <p:cNvPr id="5" name="Footer Placeholder 4">
            <a:extLst>
              <a:ext uri="{FF2B5EF4-FFF2-40B4-BE49-F238E27FC236}">
                <a16:creationId xmlns:a16="http://schemas.microsoft.com/office/drawing/2014/main" id="{FB259B63-523C-4259-907F-080682C7057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F351C06-D31F-4E8A-A202-58CF78B9D683}"/>
              </a:ext>
            </a:extLst>
          </p:cNvPr>
          <p:cNvSpPr>
            <a:spLocks noGrp="1"/>
          </p:cNvSpPr>
          <p:nvPr>
            <p:ph type="sldNum" sz="quarter" idx="12"/>
          </p:nvPr>
        </p:nvSpPr>
        <p:spPr/>
        <p:txBody>
          <a:bodyPr/>
          <a:lstStyle/>
          <a:p>
            <a:fld id="{AC8A4DB8-4FA3-4C48-8E85-098D60E4CF1E}" type="slidenum">
              <a:rPr lang="vi-VN" smtClean="0"/>
              <a:t>‹#›</a:t>
            </a:fld>
            <a:endParaRPr lang="vi-VN"/>
          </a:p>
        </p:txBody>
      </p:sp>
    </p:spTree>
    <p:extLst>
      <p:ext uri="{BB962C8B-B14F-4D97-AF65-F5344CB8AC3E}">
        <p14:creationId xmlns:p14="http://schemas.microsoft.com/office/powerpoint/2010/main" val="186164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4672-02A4-4DFC-BE2C-9744456DC074}"/>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AB70F5F-A1E8-4168-A469-10D6C924F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9E1EE2A-5536-4B88-8F07-3D9D12D75621}"/>
              </a:ext>
            </a:extLst>
          </p:cNvPr>
          <p:cNvSpPr>
            <a:spLocks noGrp="1"/>
          </p:cNvSpPr>
          <p:nvPr>
            <p:ph type="dt" sz="half" idx="10"/>
          </p:nvPr>
        </p:nvSpPr>
        <p:spPr/>
        <p:txBody>
          <a:bodyPr/>
          <a:lstStyle/>
          <a:p>
            <a:fld id="{F98FB264-9F7B-4AB3-9558-170D2BA1C605}" type="datetimeFigureOut">
              <a:rPr lang="vi-VN" smtClean="0"/>
              <a:t>15/06/2019</a:t>
            </a:fld>
            <a:endParaRPr lang="vi-VN"/>
          </a:p>
        </p:txBody>
      </p:sp>
      <p:sp>
        <p:nvSpPr>
          <p:cNvPr id="5" name="Footer Placeholder 4">
            <a:extLst>
              <a:ext uri="{FF2B5EF4-FFF2-40B4-BE49-F238E27FC236}">
                <a16:creationId xmlns:a16="http://schemas.microsoft.com/office/drawing/2014/main" id="{2F9E5A5B-40E7-4DE5-BADF-051624F7F413}"/>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58D19E5-E287-4CF1-903D-943EB78B9A33}"/>
              </a:ext>
            </a:extLst>
          </p:cNvPr>
          <p:cNvSpPr>
            <a:spLocks noGrp="1"/>
          </p:cNvSpPr>
          <p:nvPr>
            <p:ph type="sldNum" sz="quarter" idx="12"/>
          </p:nvPr>
        </p:nvSpPr>
        <p:spPr/>
        <p:txBody>
          <a:bodyPr/>
          <a:lstStyle/>
          <a:p>
            <a:fld id="{AC8A4DB8-4FA3-4C48-8E85-098D60E4CF1E}" type="slidenum">
              <a:rPr lang="vi-VN" smtClean="0"/>
              <a:t>‹#›</a:t>
            </a:fld>
            <a:endParaRPr lang="vi-VN"/>
          </a:p>
        </p:txBody>
      </p:sp>
    </p:spTree>
    <p:extLst>
      <p:ext uri="{BB962C8B-B14F-4D97-AF65-F5344CB8AC3E}">
        <p14:creationId xmlns:p14="http://schemas.microsoft.com/office/powerpoint/2010/main" val="425619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FAB76B-93BE-4F1B-8C2D-8E7A67F1F5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A0ADA64-C859-4947-8763-BBFC4DD70B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2AF4C89-B67A-466D-A691-58C4C2D922AA}"/>
              </a:ext>
            </a:extLst>
          </p:cNvPr>
          <p:cNvSpPr>
            <a:spLocks noGrp="1"/>
          </p:cNvSpPr>
          <p:nvPr>
            <p:ph type="dt" sz="half" idx="10"/>
          </p:nvPr>
        </p:nvSpPr>
        <p:spPr/>
        <p:txBody>
          <a:bodyPr/>
          <a:lstStyle/>
          <a:p>
            <a:fld id="{F98FB264-9F7B-4AB3-9558-170D2BA1C605}" type="datetimeFigureOut">
              <a:rPr lang="vi-VN" smtClean="0"/>
              <a:t>15/06/2019</a:t>
            </a:fld>
            <a:endParaRPr lang="vi-VN"/>
          </a:p>
        </p:txBody>
      </p:sp>
      <p:sp>
        <p:nvSpPr>
          <p:cNvPr id="5" name="Footer Placeholder 4">
            <a:extLst>
              <a:ext uri="{FF2B5EF4-FFF2-40B4-BE49-F238E27FC236}">
                <a16:creationId xmlns:a16="http://schemas.microsoft.com/office/drawing/2014/main" id="{FC8CA6EF-108C-4AE1-8E0F-B37FF9D8E3A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6AA1EEE-535E-493A-B66E-F1FEFF69A745}"/>
              </a:ext>
            </a:extLst>
          </p:cNvPr>
          <p:cNvSpPr>
            <a:spLocks noGrp="1"/>
          </p:cNvSpPr>
          <p:nvPr>
            <p:ph type="sldNum" sz="quarter" idx="12"/>
          </p:nvPr>
        </p:nvSpPr>
        <p:spPr/>
        <p:txBody>
          <a:bodyPr/>
          <a:lstStyle/>
          <a:p>
            <a:fld id="{AC8A4DB8-4FA3-4C48-8E85-098D60E4CF1E}" type="slidenum">
              <a:rPr lang="vi-VN" smtClean="0"/>
              <a:t>‹#›</a:t>
            </a:fld>
            <a:endParaRPr lang="vi-VN"/>
          </a:p>
        </p:txBody>
      </p:sp>
    </p:spTree>
    <p:extLst>
      <p:ext uri="{BB962C8B-B14F-4D97-AF65-F5344CB8AC3E}">
        <p14:creationId xmlns:p14="http://schemas.microsoft.com/office/powerpoint/2010/main" val="88290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893B-9923-4571-A1E0-3B2411B2E1F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8DB8BFDB-D7E5-4D38-BBE4-24FC3B599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FC5FA0A-2655-4CFB-A4CA-359B52713721}"/>
              </a:ext>
            </a:extLst>
          </p:cNvPr>
          <p:cNvSpPr>
            <a:spLocks noGrp="1"/>
          </p:cNvSpPr>
          <p:nvPr>
            <p:ph type="dt" sz="half" idx="10"/>
          </p:nvPr>
        </p:nvSpPr>
        <p:spPr/>
        <p:txBody>
          <a:bodyPr/>
          <a:lstStyle/>
          <a:p>
            <a:fld id="{F98FB264-9F7B-4AB3-9558-170D2BA1C605}" type="datetimeFigureOut">
              <a:rPr lang="vi-VN" smtClean="0"/>
              <a:t>15/06/2019</a:t>
            </a:fld>
            <a:endParaRPr lang="vi-VN"/>
          </a:p>
        </p:txBody>
      </p:sp>
      <p:sp>
        <p:nvSpPr>
          <p:cNvPr id="5" name="Footer Placeholder 4">
            <a:extLst>
              <a:ext uri="{FF2B5EF4-FFF2-40B4-BE49-F238E27FC236}">
                <a16:creationId xmlns:a16="http://schemas.microsoft.com/office/drawing/2014/main" id="{6223EFD7-F61F-4D70-A0F6-2C235D2C50E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46566040-91E0-493A-8390-1A716534228D}"/>
              </a:ext>
            </a:extLst>
          </p:cNvPr>
          <p:cNvSpPr>
            <a:spLocks noGrp="1"/>
          </p:cNvSpPr>
          <p:nvPr>
            <p:ph type="sldNum" sz="quarter" idx="12"/>
          </p:nvPr>
        </p:nvSpPr>
        <p:spPr/>
        <p:txBody>
          <a:bodyPr/>
          <a:lstStyle/>
          <a:p>
            <a:fld id="{AC8A4DB8-4FA3-4C48-8E85-098D60E4CF1E}" type="slidenum">
              <a:rPr lang="vi-VN" smtClean="0"/>
              <a:t>‹#›</a:t>
            </a:fld>
            <a:endParaRPr lang="vi-VN"/>
          </a:p>
        </p:txBody>
      </p:sp>
    </p:spTree>
    <p:extLst>
      <p:ext uri="{BB962C8B-B14F-4D97-AF65-F5344CB8AC3E}">
        <p14:creationId xmlns:p14="http://schemas.microsoft.com/office/powerpoint/2010/main" val="365392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D8B9-0004-47B2-B80D-76954308D1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EBDC4D60-1BB2-4DC7-9829-C93EAAA8C4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77A053-512C-4BA3-BA58-25CAC2909314}"/>
              </a:ext>
            </a:extLst>
          </p:cNvPr>
          <p:cNvSpPr>
            <a:spLocks noGrp="1"/>
          </p:cNvSpPr>
          <p:nvPr>
            <p:ph type="dt" sz="half" idx="10"/>
          </p:nvPr>
        </p:nvSpPr>
        <p:spPr/>
        <p:txBody>
          <a:bodyPr/>
          <a:lstStyle/>
          <a:p>
            <a:fld id="{F98FB264-9F7B-4AB3-9558-170D2BA1C605}" type="datetimeFigureOut">
              <a:rPr lang="vi-VN" smtClean="0"/>
              <a:t>15/06/2019</a:t>
            </a:fld>
            <a:endParaRPr lang="vi-VN"/>
          </a:p>
        </p:txBody>
      </p:sp>
      <p:sp>
        <p:nvSpPr>
          <p:cNvPr id="5" name="Footer Placeholder 4">
            <a:extLst>
              <a:ext uri="{FF2B5EF4-FFF2-40B4-BE49-F238E27FC236}">
                <a16:creationId xmlns:a16="http://schemas.microsoft.com/office/drawing/2014/main" id="{D35AE314-9EB9-4BF5-9E4B-F4E4244F81A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8181EC7-0929-4456-A488-484A391F1D0E}"/>
              </a:ext>
            </a:extLst>
          </p:cNvPr>
          <p:cNvSpPr>
            <a:spLocks noGrp="1"/>
          </p:cNvSpPr>
          <p:nvPr>
            <p:ph type="sldNum" sz="quarter" idx="12"/>
          </p:nvPr>
        </p:nvSpPr>
        <p:spPr/>
        <p:txBody>
          <a:bodyPr/>
          <a:lstStyle/>
          <a:p>
            <a:fld id="{AC8A4DB8-4FA3-4C48-8E85-098D60E4CF1E}" type="slidenum">
              <a:rPr lang="vi-VN" smtClean="0"/>
              <a:t>‹#›</a:t>
            </a:fld>
            <a:endParaRPr lang="vi-VN"/>
          </a:p>
        </p:txBody>
      </p:sp>
    </p:spTree>
    <p:extLst>
      <p:ext uri="{BB962C8B-B14F-4D97-AF65-F5344CB8AC3E}">
        <p14:creationId xmlns:p14="http://schemas.microsoft.com/office/powerpoint/2010/main" val="95619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3377-1131-49A9-BEA9-2EC4B20EC1E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9C62259-CA7B-4570-9E8A-E8F9073E9D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30C612EF-D0DF-496A-82A5-EA8B0EEDD5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3241D0D-B7C8-4916-A0DC-8C1C335B5101}"/>
              </a:ext>
            </a:extLst>
          </p:cNvPr>
          <p:cNvSpPr>
            <a:spLocks noGrp="1"/>
          </p:cNvSpPr>
          <p:nvPr>
            <p:ph type="dt" sz="half" idx="10"/>
          </p:nvPr>
        </p:nvSpPr>
        <p:spPr/>
        <p:txBody>
          <a:bodyPr/>
          <a:lstStyle/>
          <a:p>
            <a:fld id="{F98FB264-9F7B-4AB3-9558-170D2BA1C605}" type="datetimeFigureOut">
              <a:rPr lang="vi-VN" smtClean="0"/>
              <a:t>15/06/2019</a:t>
            </a:fld>
            <a:endParaRPr lang="vi-VN"/>
          </a:p>
        </p:txBody>
      </p:sp>
      <p:sp>
        <p:nvSpPr>
          <p:cNvPr id="6" name="Footer Placeholder 5">
            <a:extLst>
              <a:ext uri="{FF2B5EF4-FFF2-40B4-BE49-F238E27FC236}">
                <a16:creationId xmlns:a16="http://schemas.microsoft.com/office/drawing/2014/main" id="{0B1168C5-4390-47EB-8390-3043E304FDF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8B35391-CADA-4000-9949-DC04CAA6830E}"/>
              </a:ext>
            </a:extLst>
          </p:cNvPr>
          <p:cNvSpPr>
            <a:spLocks noGrp="1"/>
          </p:cNvSpPr>
          <p:nvPr>
            <p:ph type="sldNum" sz="quarter" idx="12"/>
          </p:nvPr>
        </p:nvSpPr>
        <p:spPr/>
        <p:txBody>
          <a:bodyPr/>
          <a:lstStyle/>
          <a:p>
            <a:fld id="{AC8A4DB8-4FA3-4C48-8E85-098D60E4CF1E}" type="slidenum">
              <a:rPr lang="vi-VN" smtClean="0"/>
              <a:t>‹#›</a:t>
            </a:fld>
            <a:endParaRPr lang="vi-VN"/>
          </a:p>
        </p:txBody>
      </p:sp>
    </p:spTree>
    <p:extLst>
      <p:ext uri="{BB962C8B-B14F-4D97-AF65-F5344CB8AC3E}">
        <p14:creationId xmlns:p14="http://schemas.microsoft.com/office/powerpoint/2010/main" val="180848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F704-642E-4CF8-8B6B-F289CB744594}"/>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F11122AE-D50C-46C9-A419-B8C3070149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0D5C62-328F-4AD1-8850-C51FC6CE2C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0A1B9C70-BF29-4ED6-A281-5ACC4A268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B08C8D-E636-47B6-8CA0-6DC9DD3B80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2A797A21-B041-4EC0-AEC8-6A5FFC84A943}"/>
              </a:ext>
            </a:extLst>
          </p:cNvPr>
          <p:cNvSpPr>
            <a:spLocks noGrp="1"/>
          </p:cNvSpPr>
          <p:nvPr>
            <p:ph type="dt" sz="half" idx="10"/>
          </p:nvPr>
        </p:nvSpPr>
        <p:spPr/>
        <p:txBody>
          <a:bodyPr/>
          <a:lstStyle/>
          <a:p>
            <a:fld id="{F98FB264-9F7B-4AB3-9558-170D2BA1C605}" type="datetimeFigureOut">
              <a:rPr lang="vi-VN" smtClean="0"/>
              <a:t>15/06/2019</a:t>
            </a:fld>
            <a:endParaRPr lang="vi-VN"/>
          </a:p>
        </p:txBody>
      </p:sp>
      <p:sp>
        <p:nvSpPr>
          <p:cNvPr id="8" name="Footer Placeholder 7">
            <a:extLst>
              <a:ext uri="{FF2B5EF4-FFF2-40B4-BE49-F238E27FC236}">
                <a16:creationId xmlns:a16="http://schemas.microsoft.com/office/drawing/2014/main" id="{77788C56-43AC-41C5-B2C1-38BE256D67BB}"/>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5D903627-E466-45B0-A345-33AE34AA1031}"/>
              </a:ext>
            </a:extLst>
          </p:cNvPr>
          <p:cNvSpPr>
            <a:spLocks noGrp="1"/>
          </p:cNvSpPr>
          <p:nvPr>
            <p:ph type="sldNum" sz="quarter" idx="12"/>
          </p:nvPr>
        </p:nvSpPr>
        <p:spPr/>
        <p:txBody>
          <a:bodyPr/>
          <a:lstStyle/>
          <a:p>
            <a:fld id="{AC8A4DB8-4FA3-4C48-8E85-098D60E4CF1E}" type="slidenum">
              <a:rPr lang="vi-VN" smtClean="0"/>
              <a:t>‹#›</a:t>
            </a:fld>
            <a:endParaRPr lang="vi-VN"/>
          </a:p>
        </p:txBody>
      </p:sp>
    </p:spTree>
    <p:extLst>
      <p:ext uri="{BB962C8B-B14F-4D97-AF65-F5344CB8AC3E}">
        <p14:creationId xmlns:p14="http://schemas.microsoft.com/office/powerpoint/2010/main" val="384465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CE93-D870-469D-A987-7DB71E2E590A}"/>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1B8535C5-E9A5-4AE8-8668-9E9D01213144}"/>
              </a:ext>
            </a:extLst>
          </p:cNvPr>
          <p:cNvSpPr>
            <a:spLocks noGrp="1"/>
          </p:cNvSpPr>
          <p:nvPr>
            <p:ph type="dt" sz="half" idx="10"/>
          </p:nvPr>
        </p:nvSpPr>
        <p:spPr/>
        <p:txBody>
          <a:bodyPr/>
          <a:lstStyle/>
          <a:p>
            <a:fld id="{F98FB264-9F7B-4AB3-9558-170D2BA1C605}" type="datetimeFigureOut">
              <a:rPr lang="vi-VN" smtClean="0"/>
              <a:t>15/06/2019</a:t>
            </a:fld>
            <a:endParaRPr lang="vi-VN"/>
          </a:p>
        </p:txBody>
      </p:sp>
      <p:sp>
        <p:nvSpPr>
          <p:cNvPr id="4" name="Footer Placeholder 3">
            <a:extLst>
              <a:ext uri="{FF2B5EF4-FFF2-40B4-BE49-F238E27FC236}">
                <a16:creationId xmlns:a16="http://schemas.microsoft.com/office/drawing/2014/main" id="{481D7237-FAF5-44D0-9D0A-F288C1968B00}"/>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3D0916A1-FB92-424E-AD93-A30902721BE0}"/>
              </a:ext>
            </a:extLst>
          </p:cNvPr>
          <p:cNvSpPr>
            <a:spLocks noGrp="1"/>
          </p:cNvSpPr>
          <p:nvPr>
            <p:ph type="sldNum" sz="quarter" idx="12"/>
          </p:nvPr>
        </p:nvSpPr>
        <p:spPr/>
        <p:txBody>
          <a:bodyPr/>
          <a:lstStyle/>
          <a:p>
            <a:fld id="{AC8A4DB8-4FA3-4C48-8E85-098D60E4CF1E}" type="slidenum">
              <a:rPr lang="vi-VN" smtClean="0"/>
              <a:t>‹#›</a:t>
            </a:fld>
            <a:endParaRPr lang="vi-VN"/>
          </a:p>
        </p:txBody>
      </p:sp>
    </p:spTree>
    <p:extLst>
      <p:ext uri="{BB962C8B-B14F-4D97-AF65-F5344CB8AC3E}">
        <p14:creationId xmlns:p14="http://schemas.microsoft.com/office/powerpoint/2010/main" val="1999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C0EEE4-2213-44DB-A180-1748667CB485}"/>
              </a:ext>
            </a:extLst>
          </p:cNvPr>
          <p:cNvSpPr>
            <a:spLocks noGrp="1"/>
          </p:cNvSpPr>
          <p:nvPr>
            <p:ph type="dt" sz="half" idx="10"/>
          </p:nvPr>
        </p:nvSpPr>
        <p:spPr/>
        <p:txBody>
          <a:bodyPr/>
          <a:lstStyle/>
          <a:p>
            <a:fld id="{F98FB264-9F7B-4AB3-9558-170D2BA1C605}" type="datetimeFigureOut">
              <a:rPr lang="vi-VN" smtClean="0"/>
              <a:t>15/06/2019</a:t>
            </a:fld>
            <a:endParaRPr lang="vi-VN"/>
          </a:p>
        </p:txBody>
      </p:sp>
      <p:sp>
        <p:nvSpPr>
          <p:cNvPr id="3" name="Footer Placeholder 2">
            <a:extLst>
              <a:ext uri="{FF2B5EF4-FFF2-40B4-BE49-F238E27FC236}">
                <a16:creationId xmlns:a16="http://schemas.microsoft.com/office/drawing/2014/main" id="{8810C1BE-4754-4025-8B3A-DA28713D87F4}"/>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5BBD7E90-05AC-41E5-A4FB-22E0F0042483}"/>
              </a:ext>
            </a:extLst>
          </p:cNvPr>
          <p:cNvSpPr>
            <a:spLocks noGrp="1"/>
          </p:cNvSpPr>
          <p:nvPr>
            <p:ph type="sldNum" sz="quarter" idx="12"/>
          </p:nvPr>
        </p:nvSpPr>
        <p:spPr/>
        <p:txBody>
          <a:bodyPr/>
          <a:lstStyle/>
          <a:p>
            <a:fld id="{AC8A4DB8-4FA3-4C48-8E85-098D60E4CF1E}" type="slidenum">
              <a:rPr lang="vi-VN" smtClean="0"/>
              <a:t>‹#›</a:t>
            </a:fld>
            <a:endParaRPr lang="vi-VN"/>
          </a:p>
        </p:txBody>
      </p:sp>
    </p:spTree>
    <p:extLst>
      <p:ext uri="{BB962C8B-B14F-4D97-AF65-F5344CB8AC3E}">
        <p14:creationId xmlns:p14="http://schemas.microsoft.com/office/powerpoint/2010/main" val="2236122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C8C5-292A-4152-8E2C-98022DF27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7905DBE3-CFF1-46D4-958D-4AB5061BA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E21D1447-EB64-4AAB-A6F5-44BAA64CB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55747-8D99-4E51-878F-A87317DFDC61}"/>
              </a:ext>
            </a:extLst>
          </p:cNvPr>
          <p:cNvSpPr>
            <a:spLocks noGrp="1"/>
          </p:cNvSpPr>
          <p:nvPr>
            <p:ph type="dt" sz="half" idx="10"/>
          </p:nvPr>
        </p:nvSpPr>
        <p:spPr/>
        <p:txBody>
          <a:bodyPr/>
          <a:lstStyle/>
          <a:p>
            <a:fld id="{F98FB264-9F7B-4AB3-9558-170D2BA1C605}" type="datetimeFigureOut">
              <a:rPr lang="vi-VN" smtClean="0"/>
              <a:t>15/06/2019</a:t>
            </a:fld>
            <a:endParaRPr lang="vi-VN"/>
          </a:p>
        </p:txBody>
      </p:sp>
      <p:sp>
        <p:nvSpPr>
          <p:cNvPr id="6" name="Footer Placeholder 5">
            <a:extLst>
              <a:ext uri="{FF2B5EF4-FFF2-40B4-BE49-F238E27FC236}">
                <a16:creationId xmlns:a16="http://schemas.microsoft.com/office/drawing/2014/main" id="{D4DCD416-B136-4B16-A919-14121C24154C}"/>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97BD36D-A4F6-4FF9-9431-1D2301D3C5BD}"/>
              </a:ext>
            </a:extLst>
          </p:cNvPr>
          <p:cNvSpPr>
            <a:spLocks noGrp="1"/>
          </p:cNvSpPr>
          <p:nvPr>
            <p:ph type="sldNum" sz="quarter" idx="12"/>
          </p:nvPr>
        </p:nvSpPr>
        <p:spPr/>
        <p:txBody>
          <a:bodyPr/>
          <a:lstStyle/>
          <a:p>
            <a:fld id="{AC8A4DB8-4FA3-4C48-8E85-098D60E4CF1E}" type="slidenum">
              <a:rPr lang="vi-VN" smtClean="0"/>
              <a:t>‹#›</a:t>
            </a:fld>
            <a:endParaRPr lang="vi-VN"/>
          </a:p>
        </p:txBody>
      </p:sp>
    </p:spTree>
    <p:extLst>
      <p:ext uri="{BB962C8B-B14F-4D97-AF65-F5344CB8AC3E}">
        <p14:creationId xmlns:p14="http://schemas.microsoft.com/office/powerpoint/2010/main" val="195594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8355-C81D-47E5-BFFD-53859FDF7A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EACAEB57-616A-4464-9BA9-4D4098E81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7376FA3A-1B73-4F97-A83B-E443165F8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BBBC7-6B95-4CFF-998E-FC0398AD81EB}"/>
              </a:ext>
            </a:extLst>
          </p:cNvPr>
          <p:cNvSpPr>
            <a:spLocks noGrp="1"/>
          </p:cNvSpPr>
          <p:nvPr>
            <p:ph type="dt" sz="half" idx="10"/>
          </p:nvPr>
        </p:nvSpPr>
        <p:spPr/>
        <p:txBody>
          <a:bodyPr/>
          <a:lstStyle/>
          <a:p>
            <a:fld id="{F98FB264-9F7B-4AB3-9558-170D2BA1C605}" type="datetimeFigureOut">
              <a:rPr lang="vi-VN" smtClean="0"/>
              <a:t>15/06/2019</a:t>
            </a:fld>
            <a:endParaRPr lang="vi-VN"/>
          </a:p>
        </p:txBody>
      </p:sp>
      <p:sp>
        <p:nvSpPr>
          <p:cNvPr id="6" name="Footer Placeholder 5">
            <a:extLst>
              <a:ext uri="{FF2B5EF4-FFF2-40B4-BE49-F238E27FC236}">
                <a16:creationId xmlns:a16="http://schemas.microsoft.com/office/drawing/2014/main" id="{6427A1FE-97AD-4AAA-A619-C1AE4895DCD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D076633-C129-4AE2-A1A5-633EBE651E59}"/>
              </a:ext>
            </a:extLst>
          </p:cNvPr>
          <p:cNvSpPr>
            <a:spLocks noGrp="1"/>
          </p:cNvSpPr>
          <p:nvPr>
            <p:ph type="sldNum" sz="quarter" idx="12"/>
          </p:nvPr>
        </p:nvSpPr>
        <p:spPr/>
        <p:txBody>
          <a:bodyPr/>
          <a:lstStyle/>
          <a:p>
            <a:fld id="{AC8A4DB8-4FA3-4C48-8E85-098D60E4CF1E}" type="slidenum">
              <a:rPr lang="vi-VN" smtClean="0"/>
              <a:t>‹#›</a:t>
            </a:fld>
            <a:endParaRPr lang="vi-VN"/>
          </a:p>
        </p:txBody>
      </p:sp>
    </p:spTree>
    <p:extLst>
      <p:ext uri="{BB962C8B-B14F-4D97-AF65-F5344CB8AC3E}">
        <p14:creationId xmlns:p14="http://schemas.microsoft.com/office/powerpoint/2010/main" val="45014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02F3F-401A-4168-B696-492EC60872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6DAFD7B6-A688-48F7-9521-51C428F14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9D38CBB-4361-4E0E-A3B5-7D5A4E4A4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FB264-9F7B-4AB3-9558-170D2BA1C605}" type="datetimeFigureOut">
              <a:rPr lang="vi-VN" smtClean="0"/>
              <a:t>15/06/2019</a:t>
            </a:fld>
            <a:endParaRPr lang="vi-VN"/>
          </a:p>
        </p:txBody>
      </p:sp>
      <p:sp>
        <p:nvSpPr>
          <p:cNvPr id="5" name="Footer Placeholder 4">
            <a:extLst>
              <a:ext uri="{FF2B5EF4-FFF2-40B4-BE49-F238E27FC236}">
                <a16:creationId xmlns:a16="http://schemas.microsoft.com/office/drawing/2014/main" id="{C6379C82-316C-4AD9-AC46-C7389562D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C61DDF9F-DBCF-46DD-ABE8-2C622C62EB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A4DB8-4FA3-4C48-8E85-098D60E4CF1E}" type="slidenum">
              <a:rPr lang="vi-VN" smtClean="0"/>
              <a:t>‹#›</a:t>
            </a:fld>
            <a:endParaRPr lang="vi-VN"/>
          </a:p>
        </p:txBody>
      </p:sp>
    </p:spTree>
    <p:extLst>
      <p:ext uri="{BB962C8B-B14F-4D97-AF65-F5344CB8AC3E}">
        <p14:creationId xmlns:p14="http://schemas.microsoft.com/office/powerpoint/2010/main" val="32338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43A0-C6D6-458E-9F4F-E854A32B7905}"/>
              </a:ext>
            </a:extLst>
          </p:cNvPr>
          <p:cNvSpPr>
            <a:spLocks noGrp="1"/>
          </p:cNvSpPr>
          <p:nvPr>
            <p:ph type="ctrTitle"/>
          </p:nvPr>
        </p:nvSpPr>
        <p:spPr/>
        <p:txBody>
          <a:bodyPr/>
          <a:lstStyle/>
          <a:p>
            <a:r>
              <a:rPr lang="en-IN" dirty="0"/>
              <a:t>Week 5- Capstone Project	</a:t>
            </a:r>
            <a:endParaRPr lang="vi-VN" dirty="0"/>
          </a:p>
        </p:txBody>
      </p:sp>
      <p:sp>
        <p:nvSpPr>
          <p:cNvPr id="3" name="Subtitle 2">
            <a:extLst>
              <a:ext uri="{FF2B5EF4-FFF2-40B4-BE49-F238E27FC236}">
                <a16:creationId xmlns:a16="http://schemas.microsoft.com/office/drawing/2014/main" id="{0ADD13C2-FD52-4728-9511-76017FADFB25}"/>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3578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9C28-F711-4DA5-AFEB-663339910264}"/>
              </a:ext>
            </a:extLst>
          </p:cNvPr>
          <p:cNvSpPr>
            <a:spLocks noGrp="1"/>
          </p:cNvSpPr>
          <p:nvPr>
            <p:ph type="title"/>
          </p:nvPr>
        </p:nvSpPr>
        <p:spPr/>
        <p:txBody>
          <a:bodyPr/>
          <a:lstStyle/>
          <a:p>
            <a:r>
              <a:rPr lang="vi-VN" b="1" dirty="0"/>
              <a:t>Introduction/Business Problem</a:t>
            </a:r>
            <a:endParaRPr lang="vi-VN" dirty="0"/>
          </a:p>
        </p:txBody>
      </p:sp>
      <p:sp>
        <p:nvSpPr>
          <p:cNvPr id="3" name="Content Placeholder 2">
            <a:extLst>
              <a:ext uri="{FF2B5EF4-FFF2-40B4-BE49-F238E27FC236}">
                <a16:creationId xmlns:a16="http://schemas.microsoft.com/office/drawing/2014/main" id="{7175373A-B3CA-457E-8609-7643789C5B15}"/>
              </a:ext>
            </a:extLst>
          </p:cNvPr>
          <p:cNvSpPr>
            <a:spLocks noGrp="1"/>
          </p:cNvSpPr>
          <p:nvPr>
            <p:ph idx="1"/>
          </p:nvPr>
        </p:nvSpPr>
        <p:spPr/>
        <p:txBody>
          <a:bodyPr>
            <a:normAutofit/>
          </a:bodyPr>
          <a:lstStyle/>
          <a:p>
            <a:pPr marL="0" indent="0">
              <a:buNone/>
            </a:pPr>
            <a:endParaRPr lang="vi-VN" dirty="0"/>
          </a:p>
          <a:p>
            <a:pPr marL="0" indent="0">
              <a:buNone/>
            </a:pPr>
            <a:r>
              <a:rPr lang="vi-VN" b="1" i="1" dirty="0"/>
              <a:t>The idea of this study is to help people planning to open a new restaurant in Toronto to chose the right location by providing data about the income and population of each neighborhood as well as the competitors already present on the same regions.</a:t>
            </a:r>
            <a:endParaRPr lang="vi-VN" dirty="0"/>
          </a:p>
          <a:p>
            <a:endParaRPr lang="vi-VN" dirty="0"/>
          </a:p>
        </p:txBody>
      </p:sp>
    </p:spTree>
    <p:extLst>
      <p:ext uri="{BB962C8B-B14F-4D97-AF65-F5344CB8AC3E}">
        <p14:creationId xmlns:p14="http://schemas.microsoft.com/office/powerpoint/2010/main" val="236249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59F8-5FF1-4158-9D05-16EC1A254343}"/>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04155508-0DAD-4656-9451-C63A757417A5}"/>
              </a:ext>
            </a:extLst>
          </p:cNvPr>
          <p:cNvSpPr>
            <a:spLocks noGrp="1"/>
          </p:cNvSpPr>
          <p:nvPr>
            <p:ph idx="1"/>
          </p:nvPr>
        </p:nvSpPr>
        <p:spPr/>
        <p:txBody>
          <a:bodyPr>
            <a:normAutofit/>
          </a:bodyPr>
          <a:lstStyle/>
          <a:p>
            <a:r>
              <a:rPr lang="vi-VN" sz="2400" b="1" dirty="0"/>
              <a:t>4) Results</a:t>
            </a:r>
            <a:endParaRPr lang="vi-VN" sz="2400" dirty="0"/>
          </a:p>
          <a:p>
            <a:pPr marL="0" indent="0">
              <a:buNone/>
            </a:pPr>
            <a:r>
              <a:rPr lang="vi-VN" sz="2400" b="1" i="1" dirty="0"/>
              <a:t>Comparing the maps we can notice the majority of the restaurants grouped on main streets and on the south of the city, although some of the welthiest neighborhoods are up to the north. Also, the areas with a dense population don't reflect on the number of restaurants.</a:t>
            </a:r>
            <a:endParaRPr lang="vi-VN" sz="2400" dirty="0"/>
          </a:p>
          <a:p>
            <a:r>
              <a:rPr lang="vi-VN" sz="2400" b="1" dirty="0"/>
              <a:t>5) Discussion</a:t>
            </a:r>
            <a:endParaRPr lang="vi-VN" sz="2400" dirty="0"/>
          </a:p>
          <a:p>
            <a:pPr marL="0" indent="0">
              <a:buNone/>
            </a:pPr>
            <a:r>
              <a:rPr lang="vi-VN" sz="2400" b="1" i="1" dirty="0"/>
              <a:t>When I first decided to create this study I was expecting to find clusters of restaurants in certain regions and the final result didn't meet that expectation</a:t>
            </a:r>
            <a:endParaRPr lang="vi-VN" sz="2400" dirty="0"/>
          </a:p>
        </p:txBody>
      </p:sp>
    </p:spTree>
    <p:extLst>
      <p:ext uri="{BB962C8B-B14F-4D97-AF65-F5344CB8AC3E}">
        <p14:creationId xmlns:p14="http://schemas.microsoft.com/office/powerpoint/2010/main" val="344733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7B42-1E38-4D0C-832B-623DA799EE4A}"/>
              </a:ext>
            </a:extLst>
          </p:cNvPr>
          <p:cNvSpPr>
            <a:spLocks noGrp="1"/>
          </p:cNvSpPr>
          <p:nvPr>
            <p:ph type="title"/>
          </p:nvPr>
        </p:nvSpPr>
        <p:spPr/>
        <p:txBody>
          <a:bodyPr/>
          <a:lstStyle/>
          <a:p>
            <a:r>
              <a:rPr lang="vi-VN"/>
              <a:t>Conclusion</a:t>
            </a:r>
          </a:p>
        </p:txBody>
      </p:sp>
      <p:sp>
        <p:nvSpPr>
          <p:cNvPr id="3" name="Content Placeholder 2">
            <a:extLst>
              <a:ext uri="{FF2B5EF4-FFF2-40B4-BE49-F238E27FC236}">
                <a16:creationId xmlns:a16="http://schemas.microsoft.com/office/drawing/2014/main" id="{06E45DC1-8192-4DAF-A2EC-03170B273C34}"/>
              </a:ext>
            </a:extLst>
          </p:cNvPr>
          <p:cNvSpPr>
            <a:spLocks noGrp="1"/>
          </p:cNvSpPr>
          <p:nvPr>
            <p:ph idx="1"/>
          </p:nvPr>
        </p:nvSpPr>
        <p:spPr/>
        <p:txBody>
          <a:bodyPr/>
          <a:lstStyle/>
          <a:p>
            <a:pPr marL="0" indent="0">
              <a:buNone/>
            </a:pPr>
            <a:r>
              <a:rPr lang="vi-VN" b="1" i="1" dirty="0"/>
              <a:t>This report may be helpful for someone planning on opening a restaurant in Toronto, by comparing the current offers and neighborhoods profiles, however it may not cover all variables such as access to public transportation or even the restaurants profiles, so it shall not be used as a single decidion making tool.</a:t>
            </a:r>
            <a:endParaRPr lang="vi-VN" dirty="0"/>
          </a:p>
          <a:p>
            <a:pPr marL="0" indent="0">
              <a:buNone/>
            </a:pPr>
            <a:endParaRPr lang="vi-VN" dirty="0"/>
          </a:p>
        </p:txBody>
      </p:sp>
    </p:spTree>
    <p:extLst>
      <p:ext uri="{BB962C8B-B14F-4D97-AF65-F5344CB8AC3E}">
        <p14:creationId xmlns:p14="http://schemas.microsoft.com/office/powerpoint/2010/main" val="3613562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194</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Week 5- Capstone Project </vt:lpstr>
      <vt:lpstr>Introduction/Business Problem</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Capstone Project </dc:title>
  <dc:creator>Huyen Pham Thi</dc:creator>
  <cp:lastModifiedBy>Huyen Pham Thi</cp:lastModifiedBy>
  <cp:revision>5</cp:revision>
  <dcterms:created xsi:type="dcterms:W3CDTF">2019-06-15T15:37:13Z</dcterms:created>
  <dcterms:modified xsi:type="dcterms:W3CDTF">2019-06-15T15:46:07Z</dcterms:modified>
</cp:coreProperties>
</file>