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78" r:id="rId6"/>
    <p:sldId id="26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6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291" autoAdjust="0"/>
  </p:normalViewPr>
  <p:slideViewPr>
    <p:cSldViewPr snapToGrid="0">
      <p:cViewPr>
        <p:scale>
          <a:sx n="81" d="100"/>
          <a:sy n="81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="" xmlns:a16="http://schemas.microsoft.com/office/drawing/2014/main" id="{395A9BF9-1102-47B8-93D8-00D11B0825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9CA2067E-5C18-4A36-84E7-A95CCE35C2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10A6-B6EA-44D4-B821-D106884537CA}" type="datetimeFigureOut">
              <a:rPr lang="vi-VN" smtClean="0"/>
              <a:t>19/05/2019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7E2D1423-6226-42DC-99DE-C3C77FBC7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EDAC2F13-58EA-46E2-96BB-712127D80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7C355-7877-49D5-B87F-AD73F19A52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29694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BBB8A-9F45-4D92-AA9E-E00469EDD439}" type="datetimeFigureOut">
              <a:rPr lang="vi-VN" smtClean="0"/>
              <a:t>19/05/2019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2FE9F-BC4E-44BB-B19D-4C60267504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9865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CA0-30B7-4BA9-9B0B-6CA63429BF66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50BC-870C-4617-A272-42558068586C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A6C2-B727-4564-9C53-0B571CD7EA48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A0B-0B71-482E-B3ED-1CE1AA8EA30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09BA-FFA1-4F2F-BE9D-0C56FB2C56D5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ACED-C36D-4F93-9990-4B9745CE1FFE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5E14-FB95-4764-AF53-1814BE12F1EE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762B-18E2-40E1-B37B-C4C66AB7F1A1}" type="datetime1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CB44-1664-48EC-8315-1FC35C2E4B58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80F8-8D66-4BC7-9D94-D5C466E28763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6415-E4B2-4062-BF88-0E0CCB564EDF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C225-1872-4BA1-861B-667FE209A00E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s.net.vn/forums/p/571/1485.aspx" TargetMode="External"/><Relationship Id="rId2" Type="http://schemas.openxmlformats.org/officeDocument/2006/relationships/hyperlink" Target="http://travisaltman.com/honeypot-honeyd-tutorial-part-1-getting-start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orpham.github.io/blog/2018/04/24/word2vec/" TargetMode="External"/><Relationship Id="rId4" Type="http://schemas.openxmlformats.org/officeDocument/2006/relationships/hyperlink" Target="https://gist.github.com/aparrish/2f562e3737544cf29aaf1af30362f469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574" y="1074648"/>
            <a:ext cx="8560904" cy="873422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3840" y="4883151"/>
            <a:ext cx="5938038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/>
              <a:t>Nguyễn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Văn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Lâm</a:t>
            </a:r>
            <a:r>
              <a:rPr lang="en-US" sz="2400" b="1" dirty="0" smtClean="0"/>
              <a:t>– 20151362</a:t>
            </a:r>
            <a:endParaRPr lang="vi-VN" sz="2400" dirty="0"/>
          </a:p>
          <a:p>
            <a:r>
              <a:rPr lang="en-US" sz="2400" b="1" dirty="0"/>
              <a:t>		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Đặng</a:t>
            </a:r>
            <a:r>
              <a:rPr lang="en-US" sz="2400" b="1" dirty="0" smtClean="0"/>
              <a:t> </a:t>
            </a:r>
            <a:r>
              <a:rPr lang="en-US" sz="2400" b="1" dirty="0"/>
              <a:t>Văn Hà – 20151137</a:t>
            </a:r>
            <a:endParaRPr lang="vi-VN" sz="2400" dirty="0"/>
          </a:p>
          <a:p>
            <a:r>
              <a:rPr lang="en-US" sz="2400" b="1" dirty="0"/>
              <a:t>		         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Phạm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Huy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Hoàng</a:t>
            </a:r>
            <a:r>
              <a:rPr lang="en-US" sz="2400" b="1" dirty="0" smtClean="0"/>
              <a:t> </a:t>
            </a:r>
            <a:r>
              <a:rPr lang="en-US" sz="2400" b="1" dirty="0"/>
              <a:t>– </a:t>
            </a:r>
            <a:r>
              <a:rPr lang="en-US" sz="2400" b="1" dirty="0" smtClean="0"/>
              <a:t>20151556</a:t>
            </a:r>
            <a:endParaRPr lang="vi-VN" sz="2400" dirty="0"/>
          </a:p>
          <a:p>
            <a:r>
              <a:rPr lang="en-US" b="1" dirty="0"/>
              <a:t>	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127AAA42-0B03-4ED9-A096-FB7FF006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="" xmlns:a16="http://schemas.microsoft.com/office/drawing/2014/main" id="{0DBDABD3-2549-4E64-B89C-30484E681A4D}"/>
              </a:ext>
            </a:extLst>
          </p:cNvPr>
          <p:cNvSpPr txBox="1"/>
          <p:nvPr/>
        </p:nvSpPr>
        <p:spPr>
          <a:xfrm>
            <a:off x="3379303" y="4462088"/>
            <a:ext cx="453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GVHD: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PGS TS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endParaRPr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="" xmlns:a16="http://schemas.microsoft.com/office/drawing/2014/main" id="{A388C595-A0E3-4414-A376-3A1C68F2234C}"/>
              </a:ext>
            </a:extLst>
          </p:cNvPr>
          <p:cNvSpPr txBox="1"/>
          <p:nvPr/>
        </p:nvSpPr>
        <p:spPr>
          <a:xfrm>
            <a:off x="0" y="2496633"/>
            <a:ext cx="9462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9" name="Hộp Văn bản 8">
            <a:extLst>
              <a:ext uri="{FF2B5EF4-FFF2-40B4-BE49-F238E27FC236}">
                <a16:creationId xmlns="" xmlns:a16="http://schemas.microsoft.com/office/drawing/2014/main" id="{84719FF5-2C73-4AB9-B799-C5ECA0CFB506}"/>
              </a:ext>
            </a:extLst>
          </p:cNvPr>
          <p:cNvSpPr txBox="1"/>
          <p:nvPr/>
        </p:nvSpPr>
        <p:spPr>
          <a:xfrm>
            <a:off x="4699000" y="6538912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Hà </a:t>
            </a:r>
            <a:r>
              <a:rPr lang="en-US" dirty="0" err="1">
                <a:solidFill>
                  <a:schemeClr val="bg1"/>
                </a:solidFill>
              </a:rPr>
              <a:t>Nội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20/05/2019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038E196A-0619-46FB-83D3-A2433990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C487B307-12BA-4E38-8385-8F200606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7138"/>
            <a:ext cx="9144000" cy="5720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Hierarchical clustering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hierarchical clustering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D36446A6-D546-4B01-8025-3AC6BED9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10" y="1137138"/>
            <a:ext cx="4708844" cy="572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7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038E196A-0619-46FB-83D3-A2433990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Demo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C487B307-12BA-4E38-8385-8F200606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7138"/>
            <a:ext cx="9144000" cy="5720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Nltk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ViTokenizer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việt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Gensim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load model work2vec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việt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K-means, hierarchical clustering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cụm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D36446A6-D546-4B01-8025-3AC6BED9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038E196A-0619-46FB-83D3-A2433990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Demo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C487B307-12BA-4E38-8385-8F200606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7138"/>
            <a:ext cx="9144000" cy="5720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hierarchical clustering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D36446A6-D546-4B01-8025-3AC6BED9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26" y="2121877"/>
            <a:ext cx="7219951" cy="4583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81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038E196A-0619-46FB-83D3-A2433990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Demo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C487B307-12BA-4E38-8385-8F200606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7138"/>
            <a:ext cx="9144000" cy="5720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k-means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hierarchical clustering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D36446A6-D546-4B01-8025-3AC6BED9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https://lh4.googleusercontent.com/6vTSbiJmTey5p91zmpWoDVa8BIGcqr9zQ8khvBoj-bVERYpTaxoRnbwtltA5dFFFwqRxhgB9q9VGgCT_4l2SDqopcP5ilHH_0Y-4MBPWWe1DFPqpWaniOVqlHuM-ZBoWIEzwC9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5" y="2177562"/>
            <a:ext cx="8932984" cy="45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49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4A6E01A-FF5A-405B-BEEC-098BFBEE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Tài Liệu Tham Khảo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1CBAE9C2-C63D-41AC-919A-B0942B48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4370"/>
            <a:ext cx="9015046" cy="5205046"/>
          </a:xfrm>
        </p:spPr>
        <p:txBody>
          <a:bodyPr/>
          <a:lstStyle/>
          <a:p>
            <a:pPr marL="0" indent="0">
              <a:buNone/>
            </a:pPr>
            <a:endParaRPr lang="vi-VN" dirty="0"/>
          </a:p>
          <a:p>
            <a:pPr lvl="0">
              <a:lnSpc>
                <a:spcPct val="150000"/>
              </a:lnSpc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2"/>
              </a:rPr>
              <a:t>http://travisaltman.com/honeypot-honeyd-tutorial-part-1-getting-started/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3"/>
              </a:rPr>
              <a:t>http://bis.net.vn/forums/p/571/1485.aspx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4"/>
              </a:rPr>
              <a:t>https://gist.github.com/aparrish/2f562e3737544cf29aaf1af30362f469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5"/>
              </a:rPr>
              <a:t>https://thorpham.github.io/blog/2018/04/24/word2vec/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3BE020E6-AC1B-4684-B4DC-7321A555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7306" y="2767815"/>
            <a:ext cx="7404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các bạn đã lắng nghe!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ED4F1722-4F7A-48B4-9EC7-82263FFB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A64D8813-E813-485E-AA5E-6DAB5484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EF47A016-6502-41FB-8A7A-E97C0B49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993899"/>
            <a:ext cx="8026400" cy="34417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2378D044-6626-4D55-BB96-6BAD037D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FA56E3D8-07FC-4324-87D1-027D514D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1: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7D2E7D0A-39BF-4851-B11D-2201796F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56" y="1285021"/>
            <a:ext cx="8445989" cy="53267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Text summarization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vọng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internet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cũ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7DB6FD34-E234-4E72-8F63-6B9FEB95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2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2F085D6E-267F-4548-A337-C72C3E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1: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7D6A40E7-2DD7-4D5E-B351-2A1A635F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184031"/>
            <a:ext cx="8874369" cy="55801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vector: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sang vector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work2vec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Vitokenizer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ghép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- ở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Hierarchical clustering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Kmean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topic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Hierarchical clustering 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Kmean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đề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D7D0D43C-F33E-4F96-8DB2-4FC45A9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2F085D6E-267F-4548-A337-C72C3E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1: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7D6A40E7-2DD7-4D5E-B351-2A1A635F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184031"/>
            <a:ext cx="8874369" cy="5580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D7D0D43C-F33E-4F96-8DB2-4FC45A9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5" y="2087804"/>
            <a:ext cx="7953254" cy="3386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697905" y="5474675"/>
            <a:ext cx="4006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bước</a:t>
            </a:r>
            <a:r>
              <a:rPr lang="en-US" i="1" dirty="0"/>
              <a:t> </a:t>
            </a:r>
            <a:r>
              <a:rPr lang="en-US" i="1" dirty="0" err="1"/>
              <a:t>chính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xử</a:t>
            </a:r>
            <a:r>
              <a:rPr lang="en-US" i="1" dirty="0"/>
              <a:t> </a:t>
            </a:r>
            <a:r>
              <a:rPr lang="en-US" i="1" dirty="0" err="1"/>
              <a:t>lí</a:t>
            </a:r>
            <a:r>
              <a:rPr lang="en-US" i="1" dirty="0"/>
              <a:t> </a:t>
            </a:r>
            <a:r>
              <a:rPr lang="en-US" i="1" dirty="0" err="1"/>
              <a:t>bài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7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038E196A-0619-46FB-83D3-A2433990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C487B307-12BA-4E38-8385-8F200606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32" y="1206266"/>
            <a:ext cx="4244731" cy="547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Work2vec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vector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-&gt; himself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she -&gt; herself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 vector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-&gt;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D36446A6-D546-4B01-8025-3AC6BED9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https://images.viblo.asia/cbc83866-49b3-4b4f-acf9-93ea041cfd8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815" y="1872296"/>
            <a:ext cx="4700954" cy="4141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861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038E196A-0619-46FB-83D3-A2433990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C487B307-12BA-4E38-8385-8F200606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32" y="1206266"/>
            <a:ext cx="8803545" cy="552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K-means clustering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K-means clustering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ngừng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D36446A6-D546-4B01-8025-3AC6BED9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83" y="5553441"/>
            <a:ext cx="4163526" cy="859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39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038E196A-0619-46FB-83D3-A2433990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C487B307-12BA-4E38-8385-8F200606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32" y="1206266"/>
            <a:ext cx="8803545" cy="552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K-means clustering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k-means clustering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D36446A6-D546-4B01-8025-3AC6BED9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https://machinelearningcoban.com/assets/kmeans/figure_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57" y="2182691"/>
            <a:ext cx="5905500" cy="442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229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038E196A-0619-46FB-83D3-A2433990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C487B307-12BA-4E38-8385-8F200606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7138"/>
            <a:ext cx="9144000" cy="5720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Hierarchical clustering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Hierarchical clustering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Agglomerative: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hơn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Divisive: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cụm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D36446A6-D546-4B01-8025-3AC6BED9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674</TotalTime>
  <Words>852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Xử lý ngôn ngữ tự nhiên</vt:lpstr>
      <vt:lpstr>NỘI DUNG</vt:lpstr>
      <vt:lpstr>Phần 1: Bài toán</vt:lpstr>
      <vt:lpstr>Phần 1: Bài toán</vt:lpstr>
      <vt:lpstr>Phần 1: Bài toán</vt:lpstr>
      <vt:lpstr>Phần 2: Các kĩ thuật sử dụng</vt:lpstr>
      <vt:lpstr>Phần 2: Các kĩ thuật sử dụng</vt:lpstr>
      <vt:lpstr>Phần 2: Các kĩ thuật sử dụng</vt:lpstr>
      <vt:lpstr>Phần 2: Các kĩ thuật sử dụng</vt:lpstr>
      <vt:lpstr>Phần 2: Các kĩ thuật sử dụng</vt:lpstr>
      <vt:lpstr>Phần 3: Demo</vt:lpstr>
      <vt:lpstr>Phần 3: Demo</vt:lpstr>
      <vt:lpstr>Phần 3: Demo</vt:lpstr>
      <vt:lpstr>Tài Liệu Tham Khảo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Windows User</cp:lastModifiedBy>
  <cp:revision>79</cp:revision>
  <dcterms:created xsi:type="dcterms:W3CDTF">2016-07-25T07:53:11Z</dcterms:created>
  <dcterms:modified xsi:type="dcterms:W3CDTF">2019-05-19T16:47:13Z</dcterms:modified>
</cp:coreProperties>
</file>