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2" r:id="rId6"/>
    <p:sldId id="273" r:id="rId7"/>
    <p:sldId id="303" r:id="rId8"/>
    <p:sldId id="304" r:id="rId9"/>
    <p:sldId id="277" r:id="rId10"/>
    <p:sldId id="283" r:id="rId11"/>
    <p:sldId id="272" r:id="rId12"/>
    <p:sldId id="300" r:id="rId13"/>
    <p:sldId id="301" r:id="rId14"/>
    <p:sldId id="269" r:id="rId15"/>
    <p:sldId id="267" r:id="rId16"/>
    <p:sldId id="264" r:id="rId17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Signik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318">
          <p15:clr>
            <a:srgbClr val="9AA0A6"/>
          </p15:clr>
        </p15:guide>
        <p15:guide id="3" orient="horz" pos="678">
          <p15:clr>
            <a:srgbClr val="9AA0A6"/>
          </p15:clr>
        </p15:guide>
        <p15:guide id="4" orient="horz" pos="3096">
          <p15:clr>
            <a:srgbClr val="9AA0A6"/>
          </p15:clr>
        </p15:guide>
        <p15:guide id="5" orient="horz" pos="1201">
          <p15:clr>
            <a:srgbClr val="9AA0A6"/>
          </p15:clr>
        </p15:guide>
        <p15:guide id="6" pos="1512">
          <p15:clr>
            <a:srgbClr val="9AA0A6"/>
          </p15:clr>
        </p15:guide>
        <p15:guide id="7" pos="2592">
          <p15:clr>
            <a:srgbClr val="9AA0A6"/>
          </p15:clr>
        </p15:guide>
        <p15:guide id="8" pos="3672">
          <p15:clr>
            <a:srgbClr val="9AA0A6"/>
          </p15:clr>
        </p15:guide>
        <p15:guide id="9" orient="horz" pos="59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V34" initials="D" lastIdx="1" clrIdx="0">
    <p:extLst>
      <p:ext uri="{19B8F6BF-5375-455C-9EA6-DF929625EA0E}">
        <p15:presenceInfo xmlns:p15="http://schemas.microsoft.com/office/powerpoint/2012/main" userId="DTV3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661AB-0CEC-4B35-8E23-EA7D05AB6DBA}">
  <a:tblStyle styleId="{799661AB-0CEC-4B35-8E23-EA7D05AB6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4" autoAdjust="0"/>
    <p:restoredTop sz="86387" autoAdjust="0"/>
  </p:normalViewPr>
  <p:slideViewPr>
    <p:cSldViewPr snapToGrid="0">
      <p:cViewPr varScale="1">
        <p:scale>
          <a:sx n="58" d="100"/>
          <a:sy n="58" d="100"/>
        </p:scale>
        <p:origin x="42" y="456"/>
      </p:cViewPr>
      <p:guideLst>
        <p:guide pos="2880"/>
        <p:guide orient="horz" pos="318"/>
        <p:guide orient="horz" pos="678"/>
        <p:guide orient="horz" pos="3096"/>
        <p:guide orient="horz" pos="1201"/>
        <p:guide pos="1512"/>
        <p:guide pos="2592"/>
        <p:guide pos="3672"/>
        <p:guide orient="horz" pos="5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4F636-8904-45E2-A54A-C9FFFD98CE6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AEC19-1CD8-4EAA-A7A5-247E34437DA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Hạn chế sai sót</a:t>
          </a:r>
        </a:p>
      </dgm:t>
    </dgm:pt>
    <dgm:pt modelId="{A24A5BAC-71FE-4E3B-A0BC-13FA78FC0264}" type="parTrans" cxnId="{7978A530-799E-4748-B484-E48175748D5C}">
      <dgm:prSet/>
      <dgm:spPr/>
      <dgm:t>
        <a:bodyPr/>
        <a:lstStyle/>
        <a:p>
          <a:endParaRPr lang="en-US"/>
        </a:p>
      </dgm:t>
    </dgm:pt>
    <dgm:pt modelId="{F9C6C223-A359-4058-9851-57D088DA4094}" type="sibTrans" cxnId="{7978A530-799E-4748-B484-E48175748D5C}">
      <dgm:prSet/>
      <dgm:spPr/>
      <dgm:t>
        <a:bodyPr/>
        <a:lstStyle/>
        <a:p>
          <a:endParaRPr lang="en-US"/>
        </a:p>
      </dgm:t>
    </dgm:pt>
    <dgm:pt modelId="{2486CEB7-D878-42A7-A85A-F8D2C655BF7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Tìm kiếm, thống kê</a:t>
          </a:r>
        </a:p>
      </dgm:t>
    </dgm:pt>
    <dgm:pt modelId="{679253B4-7AED-4F64-904A-DD626062E2BE}" type="parTrans" cxnId="{4F024503-D6B6-4608-B444-16A1A998856F}">
      <dgm:prSet/>
      <dgm:spPr/>
      <dgm:t>
        <a:bodyPr/>
        <a:lstStyle/>
        <a:p>
          <a:endParaRPr lang="en-US"/>
        </a:p>
      </dgm:t>
    </dgm:pt>
    <dgm:pt modelId="{CCD45B1D-A10C-4FEA-8C66-24D79B9F3368}" type="sibTrans" cxnId="{4F024503-D6B6-4608-B444-16A1A998856F}">
      <dgm:prSet/>
      <dgm:spPr/>
      <dgm:t>
        <a:bodyPr/>
        <a:lstStyle/>
        <a:p>
          <a:endParaRPr lang="en-US"/>
        </a:p>
      </dgm:t>
    </dgm:pt>
    <dgm:pt modelId="{11213E99-3EB3-4BE1-9223-86F17E0A23FA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Tiết kiệm</a:t>
          </a:r>
        </a:p>
      </dgm:t>
    </dgm:pt>
    <dgm:pt modelId="{A411DCD6-BFDC-4387-A7FC-D8B94563A48F}" type="parTrans" cxnId="{6D52B1CA-3DC0-4F56-98C9-9EEE9586ADAC}">
      <dgm:prSet/>
      <dgm:spPr/>
      <dgm:t>
        <a:bodyPr/>
        <a:lstStyle/>
        <a:p>
          <a:endParaRPr lang="en-US"/>
        </a:p>
      </dgm:t>
    </dgm:pt>
    <dgm:pt modelId="{70783E3D-7388-4F8E-B5A0-01531A115FA5}" type="sibTrans" cxnId="{6D52B1CA-3DC0-4F56-98C9-9EEE9586ADAC}">
      <dgm:prSet/>
      <dgm:spPr/>
      <dgm:t>
        <a:bodyPr/>
        <a:lstStyle/>
        <a:p>
          <a:endParaRPr lang="en-US"/>
        </a:p>
      </dgm:t>
    </dgm:pt>
    <dgm:pt modelId="{13ED2316-4DAD-4A38-8850-9B85BD473F96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Dễ dàng lưu trữ, cập nhật</a:t>
          </a:r>
        </a:p>
      </dgm:t>
    </dgm:pt>
    <dgm:pt modelId="{7AE110C7-0112-47D8-AEC9-3EED09F9AB73}" type="parTrans" cxnId="{526CCF46-574D-457D-A1F5-7194FAA7A953}">
      <dgm:prSet/>
      <dgm:spPr/>
      <dgm:t>
        <a:bodyPr/>
        <a:lstStyle/>
        <a:p>
          <a:endParaRPr lang="en-US"/>
        </a:p>
      </dgm:t>
    </dgm:pt>
    <dgm:pt modelId="{66249513-F3ED-4B51-839C-697073BF2788}" type="sibTrans" cxnId="{526CCF46-574D-457D-A1F5-7194FAA7A953}">
      <dgm:prSet/>
      <dgm:spPr/>
      <dgm:t>
        <a:bodyPr/>
        <a:lstStyle/>
        <a:p>
          <a:endParaRPr lang="en-US"/>
        </a:p>
      </dgm:t>
    </dgm:pt>
    <dgm:pt modelId="{D971F1BC-0602-48B3-BE3E-9C4B666A410F}" type="pres">
      <dgm:prSet presAssocID="{9604F636-8904-45E2-A54A-C9FFFD98CE68}" presName="Name0" presStyleCnt="0">
        <dgm:presLayoutVars>
          <dgm:chMax val="7"/>
          <dgm:chPref val="7"/>
          <dgm:dir/>
        </dgm:presLayoutVars>
      </dgm:prSet>
      <dgm:spPr/>
    </dgm:pt>
    <dgm:pt modelId="{66305933-56AB-486F-B6E7-7FEAD093B9E0}" type="pres">
      <dgm:prSet presAssocID="{9604F636-8904-45E2-A54A-C9FFFD98CE68}" presName="Name1" presStyleCnt="0"/>
      <dgm:spPr/>
    </dgm:pt>
    <dgm:pt modelId="{AA0B2EA4-72FC-4E3F-9FA1-93A8A2D97755}" type="pres">
      <dgm:prSet presAssocID="{9604F636-8904-45E2-A54A-C9FFFD98CE68}" presName="cycle" presStyleCnt="0"/>
      <dgm:spPr/>
    </dgm:pt>
    <dgm:pt modelId="{93F9089D-9827-4E2B-BCF0-1F4B74150EA4}" type="pres">
      <dgm:prSet presAssocID="{9604F636-8904-45E2-A54A-C9FFFD98CE68}" presName="srcNode" presStyleLbl="node1" presStyleIdx="0" presStyleCnt="4"/>
      <dgm:spPr/>
    </dgm:pt>
    <dgm:pt modelId="{9CDE900C-5FBE-4FC4-A557-D1BCCC64E0DF}" type="pres">
      <dgm:prSet presAssocID="{9604F636-8904-45E2-A54A-C9FFFD98CE68}" presName="conn" presStyleLbl="parChTrans1D2" presStyleIdx="0" presStyleCnt="1"/>
      <dgm:spPr/>
    </dgm:pt>
    <dgm:pt modelId="{3E263B9E-73AA-48E8-A19A-55507113457D}" type="pres">
      <dgm:prSet presAssocID="{9604F636-8904-45E2-A54A-C9FFFD98CE68}" presName="extraNode" presStyleLbl="node1" presStyleIdx="0" presStyleCnt="4"/>
      <dgm:spPr/>
    </dgm:pt>
    <dgm:pt modelId="{25444121-B356-493F-86F8-EA71F2ED7C57}" type="pres">
      <dgm:prSet presAssocID="{9604F636-8904-45E2-A54A-C9FFFD98CE68}" presName="dstNode" presStyleLbl="node1" presStyleIdx="0" presStyleCnt="4"/>
      <dgm:spPr/>
    </dgm:pt>
    <dgm:pt modelId="{A18C71D4-F846-4D40-A3AD-4BD8895F6935}" type="pres">
      <dgm:prSet presAssocID="{082AEC19-1CD8-4EAA-A7A5-247E34437DA4}" presName="text_1" presStyleLbl="node1" presStyleIdx="0" presStyleCnt="4">
        <dgm:presLayoutVars>
          <dgm:bulletEnabled val="1"/>
        </dgm:presLayoutVars>
      </dgm:prSet>
      <dgm:spPr/>
    </dgm:pt>
    <dgm:pt modelId="{48DBF790-0296-498F-BAFF-65573E0F3132}" type="pres">
      <dgm:prSet presAssocID="{082AEC19-1CD8-4EAA-A7A5-247E34437DA4}" presName="accent_1" presStyleCnt="0"/>
      <dgm:spPr/>
    </dgm:pt>
    <dgm:pt modelId="{E9FD5772-468A-4F59-AFD1-C5B180B20892}" type="pres">
      <dgm:prSet presAssocID="{082AEC19-1CD8-4EAA-A7A5-247E34437DA4}" presName="accentRepeatNode" presStyleLbl="solidFgAcc1" presStyleIdx="0" presStyleCnt="4"/>
      <dgm:spPr/>
    </dgm:pt>
    <dgm:pt modelId="{9245D36B-18C6-4F6E-9435-65F121CB831A}" type="pres">
      <dgm:prSet presAssocID="{13ED2316-4DAD-4A38-8850-9B85BD473F96}" presName="text_2" presStyleLbl="node1" presStyleIdx="1" presStyleCnt="4">
        <dgm:presLayoutVars>
          <dgm:bulletEnabled val="1"/>
        </dgm:presLayoutVars>
      </dgm:prSet>
      <dgm:spPr/>
    </dgm:pt>
    <dgm:pt modelId="{7B347894-888C-47B3-AE07-CF08EEFC052C}" type="pres">
      <dgm:prSet presAssocID="{13ED2316-4DAD-4A38-8850-9B85BD473F96}" presName="accent_2" presStyleCnt="0"/>
      <dgm:spPr/>
    </dgm:pt>
    <dgm:pt modelId="{BDF47B50-167D-405A-9BF2-1FB09D8A2694}" type="pres">
      <dgm:prSet presAssocID="{13ED2316-4DAD-4A38-8850-9B85BD473F96}" presName="accentRepeatNode" presStyleLbl="solidFgAcc1" presStyleIdx="1" presStyleCnt="4"/>
      <dgm:spPr/>
    </dgm:pt>
    <dgm:pt modelId="{FA43371B-CB53-4051-8E43-20A1DBCC8C3A}" type="pres">
      <dgm:prSet presAssocID="{2486CEB7-D878-42A7-A85A-F8D2C655BF75}" presName="text_3" presStyleLbl="node1" presStyleIdx="2" presStyleCnt="4">
        <dgm:presLayoutVars>
          <dgm:bulletEnabled val="1"/>
        </dgm:presLayoutVars>
      </dgm:prSet>
      <dgm:spPr/>
    </dgm:pt>
    <dgm:pt modelId="{5A792D28-734B-4E31-8EBD-30D1421E2E36}" type="pres">
      <dgm:prSet presAssocID="{2486CEB7-D878-42A7-A85A-F8D2C655BF75}" presName="accent_3" presStyleCnt="0"/>
      <dgm:spPr/>
    </dgm:pt>
    <dgm:pt modelId="{4E62BC4D-805A-431A-8B21-C584698A69CD}" type="pres">
      <dgm:prSet presAssocID="{2486CEB7-D878-42A7-A85A-F8D2C655BF75}" presName="accentRepeatNode" presStyleLbl="solidFgAcc1" presStyleIdx="2" presStyleCnt="4"/>
      <dgm:spPr/>
    </dgm:pt>
    <dgm:pt modelId="{99D535BC-F70F-44B4-966C-DE4359F5DBB6}" type="pres">
      <dgm:prSet presAssocID="{11213E99-3EB3-4BE1-9223-86F17E0A23FA}" presName="text_4" presStyleLbl="node1" presStyleIdx="3" presStyleCnt="4">
        <dgm:presLayoutVars>
          <dgm:bulletEnabled val="1"/>
        </dgm:presLayoutVars>
      </dgm:prSet>
      <dgm:spPr/>
    </dgm:pt>
    <dgm:pt modelId="{7B7EB353-E045-4DDA-900F-50253AAE7E26}" type="pres">
      <dgm:prSet presAssocID="{11213E99-3EB3-4BE1-9223-86F17E0A23FA}" presName="accent_4" presStyleCnt="0"/>
      <dgm:spPr/>
    </dgm:pt>
    <dgm:pt modelId="{FC285302-886C-4C8D-8BCC-AEE57967F3D2}" type="pres">
      <dgm:prSet presAssocID="{11213E99-3EB3-4BE1-9223-86F17E0A23FA}" presName="accentRepeatNode" presStyleLbl="solidFgAcc1" presStyleIdx="3" presStyleCnt="4"/>
      <dgm:spPr/>
    </dgm:pt>
  </dgm:ptLst>
  <dgm:cxnLst>
    <dgm:cxn modelId="{4F024503-D6B6-4608-B444-16A1A998856F}" srcId="{9604F636-8904-45E2-A54A-C9FFFD98CE68}" destId="{2486CEB7-D878-42A7-A85A-F8D2C655BF75}" srcOrd="2" destOrd="0" parTransId="{679253B4-7AED-4F64-904A-DD626062E2BE}" sibTransId="{CCD45B1D-A10C-4FEA-8C66-24D79B9F3368}"/>
    <dgm:cxn modelId="{5440C707-F8BC-48C0-8D7B-C9A6CD963E2C}" type="presOf" srcId="{F9C6C223-A359-4058-9851-57D088DA4094}" destId="{9CDE900C-5FBE-4FC4-A557-D1BCCC64E0DF}" srcOrd="0" destOrd="0" presId="urn:microsoft.com/office/officeart/2008/layout/VerticalCurvedList"/>
    <dgm:cxn modelId="{E125BB1A-D9E5-48B1-BFCA-225E2AA1DA72}" type="presOf" srcId="{11213E99-3EB3-4BE1-9223-86F17E0A23FA}" destId="{99D535BC-F70F-44B4-966C-DE4359F5DBB6}" srcOrd="0" destOrd="0" presId="urn:microsoft.com/office/officeart/2008/layout/VerticalCurvedList"/>
    <dgm:cxn modelId="{C8AAC61D-E9BB-4A50-B19E-8CEE3E31F894}" type="presOf" srcId="{13ED2316-4DAD-4A38-8850-9B85BD473F96}" destId="{9245D36B-18C6-4F6E-9435-65F121CB831A}" srcOrd="0" destOrd="0" presId="urn:microsoft.com/office/officeart/2008/layout/VerticalCurvedList"/>
    <dgm:cxn modelId="{7978A530-799E-4748-B484-E48175748D5C}" srcId="{9604F636-8904-45E2-A54A-C9FFFD98CE68}" destId="{082AEC19-1CD8-4EAA-A7A5-247E34437DA4}" srcOrd="0" destOrd="0" parTransId="{A24A5BAC-71FE-4E3B-A0BC-13FA78FC0264}" sibTransId="{F9C6C223-A359-4058-9851-57D088DA4094}"/>
    <dgm:cxn modelId="{D7D3F135-113E-4CC4-9002-69A495661B62}" type="presOf" srcId="{9604F636-8904-45E2-A54A-C9FFFD98CE68}" destId="{D971F1BC-0602-48B3-BE3E-9C4B666A410F}" srcOrd="0" destOrd="0" presId="urn:microsoft.com/office/officeart/2008/layout/VerticalCurvedList"/>
    <dgm:cxn modelId="{526CCF46-574D-457D-A1F5-7194FAA7A953}" srcId="{9604F636-8904-45E2-A54A-C9FFFD98CE68}" destId="{13ED2316-4DAD-4A38-8850-9B85BD473F96}" srcOrd="1" destOrd="0" parTransId="{7AE110C7-0112-47D8-AEC9-3EED09F9AB73}" sibTransId="{66249513-F3ED-4B51-839C-697073BF2788}"/>
    <dgm:cxn modelId="{4C868356-C480-4A80-A7EB-616CDB34879E}" type="presOf" srcId="{082AEC19-1CD8-4EAA-A7A5-247E34437DA4}" destId="{A18C71D4-F846-4D40-A3AD-4BD8895F6935}" srcOrd="0" destOrd="0" presId="urn:microsoft.com/office/officeart/2008/layout/VerticalCurvedList"/>
    <dgm:cxn modelId="{F0319CB3-9CB2-40B3-B0B1-2ACECEF2AC56}" type="presOf" srcId="{2486CEB7-D878-42A7-A85A-F8D2C655BF75}" destId="{FA43371B-CB53-4051-8E43-20A1DBCC8C3A}" srcOrd="0" destOrd="0" presId="urn:microsoft.com/office/officeart/2008/layout/VerticalCurvedList"/>
    <dgm:cxn modelId="{6D52B1CA-3DC0-4F56-98C9-9EEE9586ADAC}" srcId="{9604F636-8904-45E2-A54A-C9FFFD98CE68}" destId="{11213E99-3EB3-4BE1-9223-86F17E0A23FA}" srcOrd="3" destOrd="0" parTransId="{A411DCD6-BFDC-4387-A7FC-D8B94563A48F}" sibTransId="{70783E3D-7388-4F8E-B5A0-01531A115FA5}"/>
    <dgm:cxn modelId="{DCF939E1-C448-45A5-8CDA-5CA327990F2E}" type="presParOf" srcId="{D971F1BC-0602-48B3-BE3E-9C4B666A410F}" destId="{66305933-56AB-486F-B6E7-7FEAD093B9E0}" srcOrd="0" destOrd="0" presId="urn:microsoft.com/office/officeart/2008/layout/VerticalCurvedList"/>
    <dgm:cxn modelId="{B0F770E8-BD59-4302-9C00-554F9841F137}" type="presParOf" srcId="{66305933-56AB-486F-B6E7-7FEAD093B9E0}" destId="{AA0B2EA4-72FC-4E3F-9FA1-93A8A2D97755}" srcOrd="0" destOrd="0" presId="urn:microsoft.com/office/officeart/2008/layout/VerticalCurvedList"/>
    <dgm:cxn modelId="{FC99B0DE-66F4-4223-807B-ED275879EF73}" type="presParOf" srcId="{AA0B2EA4-72FC-4E3F-9FA1-93A8A2D97755}" destId="{93F9089D-9827-4E2B-BCF0-1F4B74150EA4}" srcOrd="0" destOrd="0" presId="urn:microsoft.com/office/officeart/2008/layout/VerticalCurvedList"/>
    <dgm:cxn modelId="{F2E5E82C-A92D-484D-B1CD-7CA5A2D5EAD8}" type="presParOf" srcId="{AA0B2EA4-72FC-4E3F-9FA1-93A8A2D97755}" destId="{9CDE900C-5FBE-4FC4-A557-D1BCCC64E0DF}" srcOrd="1" destOrd="0" presId="urn:microsoft.com/office/officeart/2008/layout/VerticalCurvedList"/>
    <dgm:cxn modelId="{B1236EFC-87DE-4840-A642-8889679AC0DC}" type="presParOf" srcId="{AA0B2EA4-72FC-4E3F-9FA1-93A8A2D97755}" destId="{3E263B9E-73AA-48E8-A19A-55507113457D}" srcOrd="2" destOrd="0" presId="urn:microsoft.com/office/officeart/2008/layout/VerticalCurvedList"/>
    <dgm:cxn modelId="{5A71DD3F-DD06-4CD2-B0D7-0C13DE9E9B89}" type="presParOf" srcId="{AA0B2EA4-72FC-4E3F-9FA1-93A8A2D97755}" destId="{25444121-B356-493F-86F8-EA71F2ED7C57}" srcOrd="3" destOrd="0" presId="urn:microsoft.com/office/officeart/2008/layout/VerticalCurvedList"/>
    <dgm:cxn modelId="{3D18C5A7-B88B-466E-87F3-AE57649C69A2}" type="presParOf" srcId="{66305933-56AB-486F-B6E7-7FEAD093B9E0}" destId="{A18C71D4-F846-4D40-A3AD-4BD8895F6935}" srcOrd="1" destOrd="0" presId="urn:microsoft.com/office/officeart/2008/layout/VerticalCurvedList"/>
    <dgm:cxn modelId="{585435AE-50D2-4825-B0EC-86F422D341C2}" type="presParOf" srcId="{66305933-56AB-486F-B6E7-7FEAD093B9E0}" destId="{48DBF790-0296-498F-BAFF-65573E0F3132}" srcOrd="2" destOrd="0" presId="urn:microsoft.com/office/officeart/2008/layout/VerticalCurvedList"/>
    <dgm:cxn modelId="{1B5B3681-75C3-4F58-9A91-BC4EDF996C44}" type="presParOf" srcId="{48DBF790-0296-498F-BAFF-65573E0F3132}" destId="{E9FD5772-468A-4F59-AFD1-C5B180B20892}" srcOrd="0" destOrd="0" presId="urn:microsoft.com/office/officeart/2008/layout/VerticalCurvedList"/>
    <dgm:cxn modelId="{3A7D2A72-D0E7-4FE2-B827-E5B575CE49E9}" type="presParOf" srcId="{66305933-56AB-486F-B6E7-7FEAD093B9E0}" destId="{9245D36B-18C6-4F6E-9435-65F121CB831A}" srcOrd="3" destOrd="0" presId="urn:microsoft.com/office/officeart/2008/layout/VerticalCurvedList"/>
    <dgm:cxn modelId="{E4B3B18E-3C72-465E-B976-69A3ADE89574}" type="presParOf" srcId="{66305933-56AB-486F-B6E7-7FEAD093B9E0}" destId="{7B347894-888C-47B3-AE07-CF08EEFC052C}" srcOrd="4" destOrd="0" presId="urn:microsoft.com/office/officeart/2008/layout/VerticalCurvedList"/>
    <dgm:cxn modelId="{6FED009E-79AB-4E78-BCB7-D2F57CC59173}" type="presParOf" srcId="{7B347894-888C-47B3-AE07-CF08EEFC052C}" destId="{BDF47B50-167D-405A-9BF2-1FB09D8A2694}" srcOrd="0" destOrd="0" presId="urn:microsoft.com/office/officeart/2008/layout/VerticalCurvedList"/>
    <dgm:cxn modelId="{DD1BD658-E821-473D-8EC4-BD0BF0BBDD11}" type="presParOf" srcId="{66305933-56AB-486F-B6E7-7FEAD093B9E0}" destId="{FA43371B-CB53-4051-8E43-20A1DBCC8C3A}" srcOrd="5" destOrd="0" presId="urn:microsoft.com/office/officeart/2008/layout/VerticalCurvedList"/>
    <dgm:cxn modelId="{9E009090-F361-445F-B107-07191B729688}" type="presParOf" srcId="{66305933-56AB-486F-B6E7-7FEAD093B9E0}" destId="{5A792D28-734B-4E31-8EBD-30D1421E2E36}" srcOrd="6" destOrd="0" presId="urn:microsoft.com/office/officeart/2008/layout/VerticalCurvedList"/>
    <dgm:cxn modelId="{9C18AE2D-97F7-4CEB-9583-1296019EA405}" type="presParOf" srcId="{5A792D28-734B-4E31-8EBD-30D1421E2E36}" destId="{4E62BC4D-805A-431A-8B21-C584698A69CD}" srcOrd="0" destOrd="0" presId="urn:microsoft.com/office/officeart/2008/layout/VerticalCurvedList"/>
    <dgm:cxn modelId="{B8731038-FCED-411B-95C0-B3F92A149CC5}" type="presParOf" srcId="{66305933-56AB-486F-B6E7-7FEAD093B9E0}" destId="{99D535BC-F70F-44B4-966C-DE4359F5DBB6}" srcOrd="7" destOrd="0" presId="urn:microsoft.com/office/officeart/2008/layout/VerticalCurvedList"/>
    <dgm:cxn modelId="{4A84EE3B-8E6E-4CBF-B3CA-E057FE431260}" type="presParOf" srcId="{66305933-56AB-486F-B6E7-7FEAD093B9E0}" destId="{7B7EB353-E045-4DDA-900F-50253AAE7E26}" srcOrd="8" destOrd="0" presId="urn:microsoft.com/office/officeart/2008/layout/VerticalCurvedList"/>
    <dgm:cxn modelId="{10755384-7ABE-4F8D-8F1E-C8E8E68BA550}" type="presParOf" srcId="{7B7EB353-E045-4DDA-900F-50253AAE7E26}" destId="{FC285302-886C-4C8D-8BCC-AEE57967F3D2}" srcOrd="0" destOrd="0" presId="urn:microsoft.com/office/officeart/2008/layout/VerticalCurvedList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E900C-5FBE-4FC4-A557-D1BCCC64E0DF}">
      <dsp:nvSpPr>
        <dsp:cNvPr id="0" name=""/>
        <dsp:cNvSpPr/>
      </dsp:nvSpPr>
      <dsp:spPr>
        <a:xfrm>
          <a:off x="-4694628" y="-719655"/>
          <a:ext cx="5591956" cy="5591956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C71D4-F846-4D40-A3AD-4BD8895F6935}">
      <dsp:nvSpPr>
        <dsp:cNvPr id="0" name=""/>
        <dsp:cNvSpPr/>
      </dsp:nvSpPr>
      <dsp:spPr>
        <a:xfrm>
          <a:off x="469968" y="319255"/>
          <a:ext cx="7788388" cy="6388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08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Hạn chế sai sót</a:t>
          </a:r>
        </a:p>
      </dsp:txBody>
      <dsp:txXfrm>
        <a:off x="469968" y="319255"/>
        <a:ext cx="7788388" cy="638843"/>
      </dsp:txXfrm>
    </dsp:sp>
    <dsp:sp modelId="{E9FD5772-468A-4F59-AFD1-C5B180B20892}">
      <dsp:nvSpPr>
        <dsp:cNvPr id="0" name=""/>
        <dsp:cNvSpPr/>
      </dsp:nvSpPr>
      <dsp:spPr>
        <a:xfrm>
          <a:off x="70691" y="239400"/>
          <a:ext cx="798553" cy="798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D36B-18C6-4F6E-9435-65F121CB831A}">
      <dsp:nvSpPr>
        <dsp:cNvPr id="0" name=""/>
        <dsp:cNvSpPr/>
      </dsp:nvSpPr>
      <dsp:spPr>
        <a:xfrm>
          <a:off x="836232" y="1277686"/>
          <a:ext cx="7422125" cy="63884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08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Dễ dàng lưu trữ, cập nhật</a:t>
          </a:r>
        </a:p>
      </dsp:txBody>
      <dsp:txXfrm>
        <a:off x="836232" y="1277686"/>
        <a:ext cx="7422125" cy="638843"/>
      </dsp:txXfrm>
    </dsp:sp>
    <dsp:sp modelId="{BDF47B50-167D-405A-9BF2-1FB09D8A2694}">
      <dsp:nvSpPr>
        <dsp:cNvPr id="0" name=""/>
        <dsp:cNvSpPr/>
      </dsp:nvSpPr>
      <dsp:spPr>
        <a:xfrm>
          <a:off x="436955" y="1197830"/>
          <a:ext cx="798553" cy="798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3371B-CB53-4051-8E43-20A1DBCC8C3A}">
      <dsp:nvSpPr>
        <dsp:cNvPr id="0" name=""/>
        <dsp:cNvSpPr/>
      </dsp:nvSpPr>
      <dsp:spPr>
        <a:xfrm>
          <a:off x="836232" y="2236116"/>
          <a:ext cx="7422125" cy="63884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08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Tìm kiếm, thống kê</a:t>
          </a:r>
        </a:p>
      </dsp:txBody>
      <dsp:txXfrm>
        <a:off x="836232" y="2236116"/>
        <a:ext cx="7422125" cy="638843"/>
      </dsp:txXfrm>
    </dsp:sp>
    <dsp:sp modelId="{4E62BC4D-805A-431A-8B21-C584698A69CD}">
      <dsp:nvSpPr>
        <dsp:cNvPr id="0" name=""/>
        <dsp:cNvSpPr/>
      </dsp:nvSpPr>
      <dsp:spPr>
        <a:xfrm>
          <a:off x="436955" y="2156261"/>
          <a:ext cx="798553" cy="798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535BC-F70F-44B4-966C-DE4359F5DBB6}">
      <dsp:nvSpPr>
        <dsp:cNvPr id="0" name=""/>
        <dsp:cNvSpPr/>
      </dsp:nvSpPr>
      <dsp:spPr>
        <a:xfrm>
          <a:off x="469968" y="3194547"/>
          <a:ext cx="7788388" cy="63884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08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Tiết kiệm</a:t>
          </a:r>
        </a:p>
      </dsp:txBody>
      <dsp:txXfrm>
        <a:off x="469968" y="3194547"/>
        <a:ext cx="7788388" cy="638843"/>
      </dsp:txXfrm>
    </dsp:sp>
    <dsp:sp modelId="{FC285302-886C-4C8D-8BCC-AEE57967F3D2}">
      <dsp:nvSpPr>
        <dsp:cNvPr id="0" name=""/>
        <dsp:cNvSpPr/>
      </dsp:nvSpPr>
      <dsp:spPr>
        <a:xfrm>
          <a:off x="70691" y="3114692"/>
          <a:ext cx="798553" cy="798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D773-CCFA-407A-A6FE-A869C5C74F19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2C2B6-02A5-46B7-B872-32B95AEAD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02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51982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6175f4621e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6175f4621e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61702a63a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61702a63a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61702a63a9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61702a63a9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61702a63a9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61702a63a9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61702a63a9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61702a63a9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14f443fcc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14f443fcc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614f443fcc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614f443fcc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6152cbe9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6152cbe9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61702a63a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61702a63a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61702a63a9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61702a63a9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6175f462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6175f462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6175f4621e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6175f4621e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61702a63a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61702a63a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05079" y="744575"/>
            <a:ext cx="4027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50300" y="2834125"/>
            <a:ext cx="378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775" y="4439450"/>
            <a:ext cx="37053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86525" y="4762475"/>
            <a:ext cx="247500" cy="38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991395" y="4762484"/>
            <a:ext cx="1021375" cy="336206"/>
            <a:chOff x="2235050" y="548425"/>
            <a:chExt cx="307875" cy="101325"/>
          </a:xfrm>
        </p:grpSpPr>
        <p:sp>
          <p:nvSpPr>
            <p:cNvPr id="14" name="Google Shape;14;p2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8122600" y="4115459"/>
            <a:ext cx="1021388" cy="1028005"/>
          </a:xfrm>
          <a:custGeom>
            <a:avLst/>
            <a:gdLst/>
            <a:ahLst/>
            <a:cxnLst/>
            <a:rect l="l" t="t" r="r" b="b"/>
            <a:pathLst>
              <a:path w="25162" h="25325" extrusionOk="0">
                <a:moveTo>
                  <a:pt x="24829" y="0"/>
                </a:moveTo>
                <a:cubicBezTo>
                  <a:pt x="11116" y="0"/>
                  <a:pt x="1" y="11116"/>
                  <a:pt x="1" y="24828"/>
                </a:cubicBezTo>
                <a:cubicBezTo>
                  <a:pt x="1" y="24995"/>
                  <a:pt x="10" y="25159"/>
                  <a:pt x="14" y="25325"/>
                </a:cubicBezTo>
                <a:lnTo>
                  <a:pt x="25162" y="25325"/>
                </a:lnTo>
                <a:lnTo>
                  <a:pt x="25162" y="8"/>
                </a:lnTo>
                <a:cubicBezTo>
                  <a:pt x="25050" y="6"/>
                  <a:pt x="24940" y="0"/>
                  <a:pt x="24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329825" y="3391663"/>
            <a:ext cx="2475709" cy="2475596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641550" y="3626725"/>
            <a:ext cx="1317236" cy="1028024"/>
          </a:xfrm>
          <a:custGeom>
            <a:avLst/>
            <a:gdLst/>
            <a:ahLst/>
            <a:cxnLst/>
            <a:rect l="l" t="t" r="r" b="b"/>
            <a:pathLst>
              <a:path w="20450" h="15960" extrusionOk="0">
                <a:moveTo>
                  <a:pt x="16685" y="1"/>
                </a:moveTo>
                <a:lnTo>
                  <a:pt x="0" y="7041"/>
                </a:lnTo>
                <a:lnTo>
                  <a:pt x="269" y="7681"/>
                </a:lnTo>
                <a:lnTo>
                  <a:pt x="16955" y="640"/>
                </a:lnTo>
                <a:lnTo>
                  <a:pt x="16685" y="1"/>
                </a:lnTo>
                <a:close/>
                <a:moveTo>
                  <a:pt x="17270" y="1385"/>
                </a:moveTo>
                <a:lnTo>
                  <a:pt x="584" y="8425"/>
                </a:lnTo>
                <a:lnTo>
                  <a:pt x="854" y="9065"/>
                </a:lnTo>
                <a:lnTo>
                  <a:pt x="17540" y="2025"/>
                </a:lnTo>
                <a:lnTo>
                  <a:pt x="17270" y="1385"/>
                </a:lnTo>
                <a:close/>
                <a:moveTo>
                  <a:pt x="17854" y="2770"/>
                </a:moveTo>
                <a:lnTo>
                  <a:pt x="1169" y="9810"/>
                </a:lnTo>
                <a:lnTo>
                  <a:pt x="1438" y="10448"/>
                </a:lnTo>
                <a:lnTo>
                  <a:pt x="18123" y="3408"/>
                </a:lnTo>
                <a:lnTo>
                  <a:pt x="17854" y="2770"/>
                </a:lnTo>
                <a:close/>
                <a:moveTo>
                  <a:pt x="18438" y="4153"/>
                </a:moveTo>
                <a:lnTo>
                  <a:pt x="1753" y="11195"/>
                </a:lnTo>
                <a:lnTo>
                  <a:pt x="2022" y="11834"/>
                </a:lnTo>
                <a:lnTo>
                  <a:pt x="18707" y="4794"/>
                </a:lnTo>
                <a:lnTo>
                  <a:pt x="18438" y="4153"/>
                </a:lnTo>
                <a:close/>
                <a:moveTo>
                  <a:pt x="19018" y="5529"/>
                </a:moveTo>
                <a:lnTo>
                  <a:pt x="2333" y="12569"/>
                </a:lnTo>
                <a:lnTo>
                  <a:pt x="2603" y="13208"/>
                </a:lnTo>
                <a:lnTo>
                  <a:pt x="19288" y="6170"/>
                </a:lnTo>
                <a:lnTo>
                  <a:pt x="19018" y="5529"/>
                </a:lnTo>
                <a:close/>
                <a:moveTo>
                  <a:pt x="19599" y="6904"/>
                </a:moveTo>
                <a:lnTo>
                  <a:pt x="2914" y="13946"/>
                </a:lnTo>
                <a:lnTo>
                  <a:pt x="3183" y="14586"/>
                </a:lnTo>
                <a:lnTo>
                  <a:pt x="19869" y="7544"/>
                </a:lnTo>
                <a:lnTo>
                  <a:pt x="19599" y="6904"/>
                </a:lnTo>
                <a:close/>
                <a:moveTo>
                  <a:pt x="20179" y="8281"/>
                </a:moveTo>
                <a:lnTo>
                  <a:pt x="3494" y="15321"/>
                </a:lnTo>
                <a:lnTo>
                  <a:pt x="3764" y="15960"/>
                </a:lnTo>
                <a:lnTo>
                  <a:pt x="20450" y="8919"/>
                </a:lnTo>
                <a:lnTo>
                  <a:pt x="20179" y="82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 ">
  <p:cSld name="SECTION_HEADER_2_5_2"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8"/>
          <p:cNvSpPr/>
          <p:nvPr/>
        </p:nvSpPr>
        <p:spPr>
          <a:xfrm rot="10800000" flipH="1">
            <a:off x="0" y="-22050"/>
            <a:ext cx="9144000" cy="5165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18"/>
          <p:cNvGrpSpPr/>
          <p:nvPr/>
        </p:nvGrpSpPr>
        <p:grpSpPr>
          <a:xfrm>
            <a:off x="7361036" y="4818238"/>
            <a:ext cx="1739278" cy="572537"/>
            <a:chOff x="2235050" y="548425"/>
            <a:chExt cx="307875" cy="101325"/>
          </a:xfrm>
        </p:grpSpPr>
        <p:sp>
          <p:nvSpPr>
            <p:cNvPr id="1414" name="Google Shape;1414;p18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18"/>
          <p:cNvSpPr/>
          <p:nvPr/>
        </p:nvSpPr>
        <p:spPr>
          <a:xfrm>
            <a:off x="127199" y="4408730"/>
            <a:ext cx="468642" cy="463636"/>
          </a:xfrm>
          <a:custGeom>
            <a:avLst/>
            <a:gdLst/>
            <a:ahLst/>
            <a:cxnLst/>
            <a:rect l="l" t="t" r="r" b="b"/>
            <a:pathLst>
              <a:path w="4587" h="4538" extrusionOk="0">
                <a:moveTo>
                  <a:pt x="1313" y="0"/>
                </a:moveTo>
                <a:lnTo>
                  <a:pt x="1" y="4537"/>
                </a:lnTo>
                <a:lnTo>
                  <a:pt x="1" y="4537"/>
                </a:lnTo>
                <a:lnTo>
                  <a:pt x="4587" y="3405"/>
                </a:lnTo>
                <a:lnTo>
                  <a:pt x="13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127199" y="4408730"/>
            <a:ext cx="286478" cy="463636"/>
          </a:xfrm>
          <a:custGeom>
            <a:avLst/>
            <a:gdLst/>
            <a:ahLst/>
            <a:cxnLst/>
            <a:rect l="l" t="t" r="r" b="b"/>
            <a:pathLst>
              <a:path w="2804" h="4538" extrusionOk="0">
                <a:moveTo>
                  <a:pt x="1313" y="0"/>
                </a:moveTo>
                <a:lnTo>
                  <a:pt x="1" y="4537"/>
                </a:lnTo>
                <a:lnTo>
                  <a:pt x="2804" y="3846"/>
                </a:lnTo>
                <a:lnTo>
                  <a:pt x="13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8"/>
          <p:cNvSpPr/>
          <p:nvPr/>
        </p:nvSpPr>
        <p:spPr>
          <a:xfrm rot="10800000">
            <a:off x="7987110" y="3487124"/>
            <a:ext cx="1780698" cy="1047080"/>
          </a:xfrm>
          <a:custGeom>
            <a:avLst/>
            <a:gdLst/>
            <a:ahLst/>
            <a:cxnLst/>
            <a:rect l="l" t="t" r="r" b="b"/>
            <a:pathLst>
              <a:path w="27972" h="16448" extrusionOk="0">
                <a:moveTo>
                  <a:pt x="1" y="0"/>
                </a:moveTo>
                <a:lnTo>
                  <a:pt x="1" y="16448"/>
                </a:lnTo>
                <a:lnTo>
                  <a:pt x="279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"/>
          <p:cNvSpPr/>
          <p:nvPr/>
        </p:nvSpPr>
        <p:spPr>
          <a:xfrm rot="10800000">
            <a:off x="9496653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8"/>
          <p:cNvSpPr/>
          <p:nvPr/>
        </p:nvSpPr>
        <p:spPr>
          <a:xfrm rot="10800000">
            <a:off x="9374171" y="1091617"/>
            <a:ext cx="39342" cy="39342"/>
          </a:xfrm>
          <a:custGeom>
            <a:avLst/>
            <a:gdLst/>
            <a:ahLst/>
            <a:cxnLst/>
            <a:rect l="l" t="t" r="r" b="b"/>
            <a:pathLst>
              <a:path w="618" h="618" extrusionOk="0">
                <a:moveTo>
                  <a:pt x="309" y="1"/>
                </a:moveTo>
                <a:cubicBezTo>
                  <a:pt x="140" y="1"/>
                  <a:pt x="1" y="140"/>
                  <a:pt x="1" y="310"/>
                </a:cubicBezTo>
                <a:cubicBezTo>
                  <a:pt x="1" y="479"/>
                  <a:pt x="140" y="617"/>
                  <a:pt x="309" y="617"/>
                </a:cubicBezTo>
                <a:cubicBezTo>
                  <a:pt x="479" y="617"/>
                  <a:pt x="617" y="479"/>
                  <a:pt x="617" y="310"/>
                </a:cubicBezTo>
                <a:cubicBezTo>
                  <a:pt x="617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8"/>
          <p:cNvSpPr/>
          <p:nvPr/>
        </p:nvSpPr>
        <p:spPr>
          <a:xfrm rot="10800000">
            <a:off x="9251753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8459940" y="3710534"/>
            <a:ext cx="673750" cy="648122"/>
          </a:xfrm>
          <a:custGeom>
            <a:avLst/>
            <a:gdLst/>
            <a:ahLst/>
            <a:cxnLst/>
            <a:rect l="l" t="t" r="r" b="b"/>
            <a:pathLst>
              <a:path w="3653" h="3514" extrusionOk="0">
                <a:moveTo>
                  <a:pt x="1896" y="336"/>
                </a:moveTo>
                <a:cubicBezTo>
                  <a:pt x="2680" y="336"/>
                  <a:pt x="3316" y="972"/>
                  <a:pt x="3318" y="1758"/>
                </a:cubicBezTo>
                <a:cubicBezTo>
                  <a:pt x="3318" y="2332"/>
                  <a:pt x="2971" y="2851"/>
                  <a:pt x="2440" y="3071"/>
                </a:cubicBezTo>
                <a:cubicBezTo>
                  <a:pt x="2264" y="3143"/>
                  <a:pt x="2080" y="3179"/>
                  <a:pt x="1897" y="3179"/>
                </a:cubicBezTo>
                <a:cubicBezTo>
                  <a:pt x="1526" y="3179"/>
                  <a:pt x="1162" y="3034"/>
                  <a:pt x="890" y="2762"/>
                </a:cubicBezTo>
                <a:cubicBezTo>
                  <a:pt x="483" y="2355"/>
                  <a:pt x="362" y="1744"/>
                  <a:pt x="582" y="1213"/>
                </a:cubicBezTo>
                <a:cubicBezTo>
                  <a:pt x="803" y="682"/>
                  <a:pt x="1320" y="336"/>
                  <a:pt x="1896" y="336"/>
                </a:cubicBezTo>
                <a:close/>
                <a:moveTo>
                  <a:pt x="1896" y="1"/>
                </a:moveTo>
                <a:cubicBezTo>
                  <a:pt x="1439" y="1"/>
                  <a:pt x="990" y="179"/>
                  <a:pt x="654" y="515"/>
                </a:cubicBezTo>
                <a:cubicBezTo>
                  <a:pt x="151" y="1018"/>
                  <a:pt x="1" y="1773"/>
                  <a:pt x="274" y="2429"/>
                </a:cubicBezTo>
                <a:cubicBezTo>
                  <a:pt x="545" y="3085"/>
                  <a:pt x="1185" y="3514"/>
                  <a:pt x="1896" y="3514"/>
                </a:cubicBezTo>
                <a:cubicBezTo>
                  <a:pt x="2865" y="3513"/>
                  <a:pt x="3651" y="2726"/>
                  <a:pt x="3652" y="1756"/>
                </a:cubicBezTo>
                <a:cubicBezTo>
                  <a:pt x="3652" y="1047"/>
                  <a:pt x="3224" y="406"/>
                  <a:pt x="2567" y="134"/>
                </a:cubicBezTo>
                <a:cubicBezTo>
                  <a:pt x="2350" y="44"/>
                  <a:pt x="2122" y="1"/>
                  <a:pt x="18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8"/>
          <p:cNvSpPr/>
          <p:nvPr/>
        </p:nvSpPr>
        <p:spPr>
          <a:xfrm rot="10800000">
            <a:off x="9129335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8"/>
          <p:cNvSpPr/>
          <p:nvPr/>
        </p:nvSpPr>
        <p:spPr>
          <a:xfrm rot="10800000">
            <a:off x="9006853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8"/>
          <p:cNvSpPr/>
          <p:nvPr/>
        </p:nvSpPr>
        <p:spPr>
          <a:xfrm rot="10800000">
            <a:off x="8884435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8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8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"/>
          <p:cNvSpPr/>
          <p:nvPr/>
        </p:nvSpPr>
        <p:spPr>
          <a:xfrm rot="10800000">
            <a:off x="8761953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8"/>
          <p:cNvSpPr/>
          <p:nvPr/>
        </p:nvSpPr>
        <p:spPr>
          <a:xfrm rot="10800000">
            <a:off x="9496653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8"/>
          <p:cNvSpPr/>
          <p:nvPr/>
        </p:nvSpPr>
        <p:spPr>
          <a:xfrm rot="10800000">
            <a:off x="9374171" y="1199457"/>
            <a:ext cx="39342" cy="39215"/>
          </a:xfrm>
          <a:custGeom>
            <a:avLst/>
            <a:gdLst/>
            <a:ahLst/>
            <a:cxnLst/>
            <a:rect l="l" t="t" r="r" b="b"/>
            <a:pathLst>
              <a:path w="618" h="616" extrusionOk="0">
                <a:moveTo>
                  <a:pt x="309" y="1"/>
                </a:moveTo>
                <a:cubicBezTo>
                  <a:pt x="140" y="1"/>
                  <a:pt x="1" y="138"/>
                  <a:pt x="1" y="308"/>
                </a:cubicBezTo>
                <a:cubicBezTo>
                  <a:pt x="1" y="478"/>
                  <a:pt x="140" y="616"/>
                  <a:pt x="309" y="616"/>
                </a:cubicBezTo>
                <a:cubicBezTo>
                  <a:pt x="479" y="616"/>
                  <a:pt x="617" y="478"/>
                  <a:pt x="617" y="308"/>
                </a:cubicBezTo>
                <a:cubicBezTo>
                  <a:pt x="617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8"/>
          <p:cNvSpPr/>
          <p:nvPr/>
        </p:nvSpPr>
        <p:spPr>
          <a:xfrm rot="10800000">
            <a:off x="9251753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8"/>
          <p:cNvSpPr/>
          <p:nvPr/>
        </p:nvSpPr>
        <p:spPr>
          <a:xfrm rot="10800000">
            <a:off x="9129335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18"/>
          <p:cNvSpPr/>
          <p:nvPr/>
        </p:nvSpPr>
        <p:spPr>
          <a:xfrm rot="10800000">
            <a:off x="9006853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18"/>
          <p:cNvSpPr/>
          <p:nvPr/>
        </p:nvSpPr>
        <p:spPr>
          <a:xfrm rot="10800000">
            <a:off x="8884435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8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8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761953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10800000">
            <a:off x="9496653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18"/>
          <p:cNvSpPr/>
          <p:nvPr/>
        </p:nvSpPr>
        <p:spPr>
          <a:xfrm rot="10800000">
            <a:off x="9374171" y="1307169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0"/>
                </a:moveTo>
                <a:cubicBezTo>
                  <a:pt x="140" y="0"/>
                  <a:pt x="1" y="139"/>
                  <a:pt x="1" y="309"/>
                </a:cubicBezTo>
                <a:cubicBezTo>
                  <a:pt x="1" y="478"/>
                  <a:pt x="140" y="617"/>
                  <a:pt x="309" y="617"/>
                </a:cubicBezTo>
                <a:cubicBezTo>
                  <a:pt x="479" y="617"/>
                  <a:pt x="617" y="478"/>
                  <a:pt x="617" y="309"/>
                </a:cubicBezTo>
                <a:cubicBezTo>
                  <a:pt x="617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8"/>
          <p:cNvSpPr/>
          <p:nvPr/>
        </p:nvSpPr>
        <p:spPr>
          <a:xfrm rot="10800000">
            <a:off x="9251753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8"/>
          <p:cNvSpPr/>
          <p:nvPr/>
        </p:nvSpPr>
        <p:spPr>
          <a:xfrm rot="10800000">
            <a:off x="9129335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8"/>
          <p:cNvSpPr/>
          <p:nvPr/>
        </p:nvSpPr>
        <p:spPr>
          <a:xfrm rot="10800000">
            <a:off x="9006853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18"/>
          <p:cNvSpPr/>
          <p:nvPr/>
        </p:nvSpPr>
        <p:spPr>
          <a:xfrm rot="10800000">
            <a:off x="8884435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8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18"/>
          <p:cNvSpPr/>
          <p:nvPr/>
        </p:nvSpPr>
        <p:spPr>
          <a:xfrm rot="10800000">
            <a:off x="8761953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8"/>
          <p:cNvSpPr/>
          <p:nvPr/>
        </p:nvSpPr>
        <p:spPr>
          <a:xfrm rot="10800000">
            <a:off x="9496653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18"/>
          <p:cNvSpPr/>
          <p:nvPr/>
        </p:nvSpPr>
        <p:spPr>
          <a:xfrm rot="10800000">
            <a:off x="9374171" y="771343"/>
            <a:ext cx="39342" cy="39342"/>
          </a:xfrm>
          <a:custGeom>
            <a:avLst/>
            <a:gdLst/>
            <a:ahLst/>
            <a:cxnLst/>
            <a:rect l="l" t="t" r="r" b="b"/>
            <a:pathLst>
              <a:path w="618" h="618" extrusionOk="0">
                <a:moveTo>
                  <a:pt x="309" y="1"/>
                </a:moveTo>
                <a:cubicBezTo>
                  <a:pt x="140" y="1"/>
                  <a:pt x="1" y="140"/>
                  <a:pt x="1" y="309"/>
                </a:cubicBezTo>
                <a:cubicBezTo>
                  <a:pt x="1" y="479"/>
                  <a:pt x="140" y="617"/>
                  <a:pt x="309" y="617"/>
                </a:cubicBezTo>
                <a:cubicBezTo>
                  <a:pt x="479" y="617"/>
                  <a:pt x="617" y="479"/>
                  <a:pt x="617" y="309"/>
                </a:cubicBezTo>
                <a:cubicBezTo>
                  <a:pt x="617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8"/>
          <p:cNvSpPr/>
          <p:nvPr/>
        </p:nvSpPr>
        <p:spPr>
          <a:xfrm rot="10800000">
            <a:off x="9251753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18"/>
          <p:cNvSpPr/>
          <p:nvPr/>
        </p:nvSpPr>
        <p:spPr>
          <a:xfrm rot="10800000">
            <a:off x="9129335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8"/>
          <p:cNvSpPr/>
          <p:nvPr/>
        </p:nvSpPr>
        <p:spPr>
          <a:xfrm rot="10800000">
            <a:off x="9006853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8"/>
          <p:cNvSpPr/>
          <p:nvPr/>
        </p:nvSpPr>
        <p:spPr>
          <a:xfrm rot="10800000">
            <a:off x="8884435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8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8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18"/>
          <p:cNvSpPr/>
          <p:nvPr/>
        </p:nvSpPr>
        <p:spPr>
          <a:xfrm rot="10800000">
            <a:off x="8761953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18"/>
          <p:cNvSpPr/>
          <p:nvPr/>
        </p:nvSpPr>
        <p:spPr>
          <a:xfrm rot="10800000">
            <a:off x="9496653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18"/>
          <p:cNvSpPr/>
          <p:nvPr/>
        </p:nvSpPr>
        <p:spPr>
          <a:xfrm rot="10800000">
            <a:off x="9374171" y="879120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1"/>
                </a:moveTo>
                <a:cubicBezTo>
                  <a:pt x="140" y="1"/>
                  <a:pt x="1" y="138"/>
                  <a:pt x="1" y="308"/>
                </a:cubicBezTo>
                <a:cubicBezTo>
                  <a:pt x="1" y="479"/>
                  <a:pt x="140" y="616"/>
                  <a:pt x="309" y="616"/>
                </a:cubicBezTo>
                <a:cubicBezTo>
                  <a:pt x="479" y="616"/>
                  <a:pt x="617" y="479"/>
                  <a:pt x="617" y="308"/>
                </a:cubicBezTo>
                <a:cubicBezTo>
                  <a:pt x="617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8"/>
          <p:cNvSpPr/>
          <p:nvPr/>
        </p:nvSpPr>
        <p:spPr>
          <a:xfrm rot="10800000">
            <a:off x="9251753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8"/>
          <p:cNvSpPr/>
          <p:nvPr/>
        </p:nvSpPr>
        <p:spPr>
          <a:xfrm rot="10800000">
            <a:off x="9129335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18"/>
          <p:cNvSpPr/>
          <p:nvPr/>
        </p:nvSpPr>
        <p:spPr>
          <a:xfrm rot="10800000">
            <a:off x="9006853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8"/>
          <p:cNvSpPr/>
          <p:nvPr/>
        </p:nvSpPr>
        <p:spPr>
          <a:xfrm rot="10800000">
            <a:off x="8884435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8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18"/>
          <p:cNvSpPr/>
          <p:nvPr/>
        </p:nvSpPr>
        <p:spPr>
          <a:xfrm rot="10800000">
            <a:off x="8761953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18"/>
          <p:cNvSpPr/>
          <p:nvPr/>
        </p:nvSpPr>
        <p:spPr>
          <a:xfrm rot="10800000">
            <a:off x="9496653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18"/>
          <p:cNvSpPr/>
          <p:nvPr/>
        </p:nvSpPr>
        <p:spPr>
          <a:xfrm rot="10800000">
            <a:off x="9374171" y="986896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0"/>
                </a:moveTo>
                <a:cubicBezTo>
                  <a:pt x="140" y="0"/>
                  <a:pt x="1" y="139"/>
                  <a:pt x="1" y="309"/>
                </a:cubicBezTo>
                <a:cubicBezTo>
                  <a:pt x="1" y="478"/>
                  <a:pt x="140" y="617"/>
                  <a:pt x="309" y="617"/>
                </a:cubicBezTo>
                <a:cubicBezTo>
                  <a:pt x="479" y="617"/>
                  <a:pt x="617" y="478"/>
                  <a:pt x="617" y="309"/>
                </a:cubicBezTo>
                <a:cubicBezTo>
                  <a:pt x="617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18"/>
          <p:cNvSpPr/>
          <p:nvPr/>
        </p:nvSpPr>
        <p:spPr>
          <a:xfrm rot="10800000">
            <a:off x="9251753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18"/>
          <p:cNvSpPr/>
          <p:nvPr/>
        </p:nvSpPr>
        <p:spPr>
          <a:xfrm rot="10800000">
            <a:off x="9129335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8"/>
          <p:cNvSpPr/>
          <p:nvPr/>
        </p:nvSpPr>
        <p:spPr>
          <a:xfrm rot="10800000">
            <a:off x="9006853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8"/>
          <p:cNvSpPr/>
          <p:nvPr/>
        </p:nvSpPr>
        <p:spPr>
          <a:xfrm rot="10800000">
            <a:off x="8884435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8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8"/>
          <p:cNvSpPr/>
          <p:nvPr/>
        </p:nvSpPr>
        <p:spPr>
          <a:xfrm rot="10800000">
            <a:off x="8761953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8"/>
          <p:cNvSpPr/>
          <p:nvPr/>
        </p:nvSpPr>
        <p:spPr>
          <a:xfrm rot="10800000">
            <a:off x="9496653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8"/>
          <p:cNvSpPr/>
          <p:nvPr/>
        </p:nvSpPr>
        <p:spPr>
          <a:xfrm rot="10800000">
            <a:off x="9374171" y="451133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1"/>
                </a:moveTo>
                <a:cubicBezTo>
                  <a:pt x="140" y="1"/>
                  <a:pt x="1" y="138"/>
                  <a:pt x="1" y="309"/>
                </a:cubicBezTo>
                <a:cubicBezTo>
                  <a:pt x="1" y="479"/>
                  <a:pt x="140" y="616"/>
                  <a:pt x="309" y="616"/>
                </a:cubicBezTo>
                <a:cubicBezTo>
                  <a:pt x="479" y="616"/>
                  <a:pt x="617" y="479"/>
                  <a:pt x="617" y="309"/>
                </a:cubicBezTo>
                <a:cubicBezTo>
                  <a:pt x="617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8"/>
          <p:cNvSpPr/>
          <p:nvPr/>
        </p:nvSpPr>
        <p:spPr>
          <a:xfrm rot="10800000">
            <a:off x="9251753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8"/>
          <p:cNvSpPr/>
          <p:nvPr/>
        </p:nvSpPr>
        <p:spPr>
          <a:xfrm rot="10800000">
            <a:off x="9129335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18"/>
          <p:cNvSpPr/>
          <p:nvPr/>
        </p:nvSpPr>
        <p:spPr>
          <a:xfrm rot="10800000">
            <a:off x="9006853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8"/>
          <p:cNvSpPr/>
          <p:nvPr/>
        </p:nvSpPr>
        <p:spPr>
          <a:xfrm rot="10800000">
            <a:off x="8884435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8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8"/>
          <p:cNvSpPr/>
          <p:nvPr/>
        </p:nvSpPr>
        <p:spPr>
          <a:xfrm rot="10800000">
            <a:off x="8761953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18"/>
          <p:cNvSpPr/>
          <p:nvPr/>
        </p:nvSpPr>
        <p:spPr>
          <a:xfrm rot="10800000">
            <a:off x="9496653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8"/>
          <p:cNvSpPr/>
          <p:nvPr/>
        </p:nvSpPr>
        <p:spPr>
          <a:xfrm rot="10800000">
            <a:off x="9374171" y="558846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1"/>
                </a:moveTo>
                <a:cubicBezTo>
                  <a:pt x="140" y="1"/>
                  <a:pt x="1" y="138"/>
                  <a:pt x="1" y="308"/>
                </a:cubicBezTo>
                <a:cubicBezTo>
                  <a:pt x="1" y="479"/>
                  <a:pt x="140" y="616"/>
                  <a:pt x="309" y="616"/>
                </a:cubicBezTo>
                <a:cubicBezTo>
                  <a:pt x="479" y="616"/>
                  <a:pt x="617" y="479"/>
                  <a:pt x="617" y="308"/>
                </a:cubicBezTo>
                <a:cubicBezTo>
                  <a:pt x="617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8"/>
          <p:cNvSpPr/>
          <p:nvPr/>
        </p:nvSpPr>
        <p:spPr>
          <a:xfrm rot="10800000">
            <a:off x="9251753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8"/>
          <p:cNvSpPr/>
          <p:nvPr/>
        </p:nvSpPr>
        <p:spPr>
          <a:xfrm rot="10800000">
            <a:off x="9129335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8"/>
          <p:cNvSpPr/>
          <p:nvPr/>
        </p:nvSpPr>
        <p:spPr>
          <a:xfrm rot="10800000">
            <a:off x="9006853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8"/>
          <p:cNvSpPr/>
          <p:nvPr/>
        </p:nvSpPr>
        <p:spPr>
          <a:xfrm rot="10800000">
            <a:off x="8884435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8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18"/>
          <p:cNvSpPr/>
          <p:nvPr/>
        </p:nvSpPr>
        <p:spPr>
          <a:xfrm rot="10800000">
            <a:off x="8761953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8"/>
          <p:cNvSpPr/>
          <p:nvPr/>
        </p:nvSpPr>
        <p:spPr>
          <a:xfrm rot="10800000">
            <a:off x="9496653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8"/>
          <p:cNvSpPr/>
          <p:nvPr/>
        </p:nvSpPr>
        <p:spPr>
          <a:xfrm rot="10800000">
            <a:off x="9374171" y="666622"/>
            <a:ext cx="39342" cy="39278"/>
          </a:xfrm>
          <a:custGeom>
            <a:avLst/>
            <a:gdLst/>
            <a:ahLst/>
            <a:cxnLst/>
            <a:rect l="l" t="t" r="r" b="b"/>
            <a:pathLst>
              <a:path w="618" h="617" extrusionOk="0">
                <a:moveTo>
                  <a:pt x="309" y="0"/>
                </a:moveTo>
                <a:cubicBezTo>
                  <a:pt x="140" y="0"/>
                  <a:pt x="1" y="139"/>
                  <a:pt x="1" y="308"/>
                </a:cubicBezTo>
                <a:cubicBezTo>
                  <a:pt x="1" y="478"/>
                  <a:pt x="140" y="617"/>
                  <a:pt x="309" y="617"/>
                </a:cubicBezTo>
                <a:cubicBezTo>
                  <a:pt x="479" y="617"/>
                  <a:pt x="617" y="478"/>
                  <a:pt x="617" y="308"/>
                </a:cubicBezTo>
                <a:cubicBezTo>
                  <a:pt x="617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8"/>
          <p:cNvSpPr/>
          <p:nvPr/>
        </p:nvSpPr>
        <p:spPr>
          <a:xfrm rot="10800000">
            <a:off x="9251753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8"/>
          <p:cNvSpPr/>
          <p:nvPr/>
        </p:nvSpPr>
        <p:spPr>
          <a:xfrm rot="10800000">
            <a:off x="9129335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8"/>
          <p:cNvSpPr/>
          <p:nvPr/>
        </p:nvSpPr>
        <p:spPr>
          <a:xfrm rot="10800000">
            <a:off x="9006853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8"/>
          <p:cNvSpPr/>
          <p:nvPr/>
        </p:nvSpPr>
        <p:spPr>
          <a:xfrm rot="10800000">
            <a:off x="8884435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8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8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8"/>
          <p:cNvSpPr/>
          <p:nvPr/>
        </p:nvSpPr>
        <p:spPr>
          <a:xfrm rot="10800000">
            <a:off x="8761953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 rot="10800000">
            <a:off x="8667290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8"/>
          <p:cNvSpPr/>
          <p:nvPr/>
        </p:nvSpPr>
        <p:spPr>
          <a:xfrm rot="10800000">
            <a:off x="8544808" y="1091617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10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10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8"/>
          <p:cNvSpPr/>
          <p:nvPr/>
        </p:nvSpPr>
        <p:spPr>
          <a:xfrm rot="10800000">
            <a:off x="8422390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8"/>
          <p:cNvSpPr/>
          <p:nvPr/>
        </p:nvSpPr>
        <p:spPr>
          <a:xfrm rot="10800000">
            <a:off x="8299908" y="1091617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10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10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8"/>
          <p:cNvSpPr/>
          <p:nvPr/>
        </p:nvSpPr>
        <p:spPr>
          <a:xfrm rot="10800000">
            <a:off x="8177490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8"/>
          <p:cNvSpPr/>
          <p:nvPr/>
        </p:nvSpPr>
        <p:spPr>
          <a:xfrm rot="10800000">
            <a:off x="8055008" y="1091617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10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10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8"/>
          <p:cNvSpPr/>
          <p:nvPr/>
        </p:nvSpPr>
        <p:spPr>
          <a:xfrm rot="10800000">
            <a:off x="7932590" y="1091617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10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10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8"/>
          <p:cNvSpPr/>
          <p:nvPr/>
        </p:nvSpPr>
        <p:spPr>
          <a:xfrm rot="10800000">
            <a:off x="8667290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8"/>
          <p:cNvSpPr/>
          <p:nvPr/>
        </p:nvSpPr>
        <p:spPr>
          <a:xfrm rot="10800000">
            <a:off x="8544808" y="1199457"/>
            <a:ext cx="39215" cy="39215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5" y="478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8"/>
          <p:cNvSpPr/>
          <p:nvPr/>
        </p:nvSpPr>
        <p:spPr>
          <a:xfrm rot="10800000">
            <a:off x="8422390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8"/>
          <p:cNvSpPr/>
          <p:nvPr/>
        </p:nvSpPr>
        <p:spPr>
          <a:xfrm rot="10800000">
            <a:off x="8299908" y="1199457"/>
            <a:ext cx="39215" cy="39215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5" y="478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8"/>
          <p:cNvSpPr/>
          <p:nvPr/>
        </p:nvSpPr>
        <p:spPr>
          <a:xfrm rot="10800000">
            <a:off x="8177490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8"/>
          <p:cNvSpPr/>
          <p:nvPr/>
        </p:nvSpPr>
        <p:spPr>
          <a:xfrm rot="10800000">
            <a:off x="8055008" y="1199457"/>
            <a:ext cx="39215" cy="39215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5" y="478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8"/>
          <p:cNvSpPr/>
          <p:nvPr/>
        </p:nvSpPr>
        <p:spPr>
          <a:xfrm rot="10800000">
            <a:off x="7932590" y="1199457"/>
            <a:ext cx="39278" cy="39215"/>
          </a:xfrm>
          <a:custGeom>
            <a:avLst/>
            <a:gdLst/>
            <a:ahLst/>
            <a:cxnLst/>
            <a:rect l="l" t="t" r="r" b="b"/>
            <a:pathLst>
              <a:path w="617" h="616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8"/>
                  <a:pt x="138" y="616"/>
                  <a:pt x="309" y="616"/>
                </a:cubicBezTo>
                <a:cubicBezTo>
                  <a:pt x="479" y="616"/>
                  <a:pt x="616" y="478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8"/>
          <p:cNvSpPr/>
          <p:nvPr/>
        </p:nvSpPr>
        <p:spPr>
          <a:xfrm rot="10800000">
            <a:off x="8667290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8"/>
          <p:cNvSpPr/>
          <p:nvPr/>
        </p:nvSpPr>
        <p:spPr>
          <a:xfrm rot="10800000">
            <a:off x="8544808" y="1307169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8"/>
          <p:cNvSpPr/>
          <p:nvPr/>
        </p:nvSpPr>
        <p:spPr>
          <a:xfrm rot="10800000">
            <a:off x="8422390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8"/>
          <p:cNvSpPr/>
          <p:nvPr/>
        </p:nvSpPr>
        <p:spPr>
          <a:xfrm rot="10800000">
            <a:off x="8299908" y="1307169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8"/>
          <p:cNvSpPr/>
          <p:nvPr/>
        </p:nvSpPr>
        <p:spPr>
          <a:xfrm rot="10800000">
            <a:off x="8177490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8"/>
          <p:cNvSpPr/>
          <p:nvPr/>
        </p:nvSpPr>
        <p:spPr>
          <a:xfrm rot="10800000">
            <a:off x="8055008" y="1307169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8"/>
          <p:cNvSpPr/>
          <p:nvPr/>
        </p:nvSpPr>
        <p:spPr>
          <a:xfrm rot="10800000">
            <a:off x="7932590" y="1307169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8"/>
          <p:cNvSpPr/>
          <p:nvPr/>
        </p:nvSpPr>
        <p:spPr>
          <a:xfrm rot="10800000">
            <a:off x="8667290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8"/>
          <p:cNvSpPr/>
          <p:nvPr/>
        </p:nvSpPr>
        <p:spPr>
          <a:xfrm rot="10800000">
            <a:off x="8544808" y="771343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09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09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8"/>
          <p:cNvSpPr/>
          <p:nvPr/>
        </p:nvSpPr>
        <p:spPr>
          <a:xfrm rot="10800000">
            <a:off x="8422390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8"/>
          <p:cNvSpPr/>
          <p:nvPr/>
        </p:nvSpPr>
        <p:spPr>
          <a:xfrm rot="10800000">
            <a:off x="8299908" y="771343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09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09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8"/>
          <p:cNvSpPr/>
          <p:nvPr/>
        </p:nvSpPr>
        <p:spPr>
          <a:xfrm rot="10800000">
            <a:off x="8177490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8"/>
          <p:cNvSpPr/>
          <p:nvPr/>
        </p:nvSpPr>
        <p:spPr>
          <a:xfrm rot="10800000">
            <a:off x="8055008" y="771343"/>
            <a:ext cx="39215" cy="39342"/>
          </a:xfrm>
          <a:custGeom>
            <a:avLst/>
            <a:gdLst/>
            <a:ahLst/>
            <a:cxnLst/>
            <a:rect l="l" t="t" r="r" b="b"/>
            <a:pathLst>
              <a:path w="616" h="618" extrusionOk="0">
                <a:moveTo>
                  <a:pt x="308" y="1"/>
                </a:moveTo>
                <a:cubicBezTo>
                  <a:pt x="138" y="1"/>
                  <a:pt x="0" y="140"/>
                  <a:pt x="0" y="309"/>
                </a:cubicBezTo>
                <a:cubicBezTo>
                  <a:pt x="0" y="479"/>
                  <a:pt x="138" y="617"/>
                  <a:pt x="308" y="617"/>
                </a:cubicBezTo>
                <a:cubicBezTo>
                  <a:pt x="478" y="617"/>
                  <a:pt x="615" y="479"/>
                  <a:pt x="615" y="309"/>
                </a:cubicBezTo>
                <a:cubicBezTo>
                  <a:pt x="615" y="140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8"/>
          <p:cNvSpPr/>
          <p:nvPr/>
        </p:nvSpPr>
        <p:spPr>
          <a:xfrm rot="10800000">
            <a:off x="7932590" y="771343"/>
            <a:ext cx="39278" cy="39342"/>
          </a:xfrm>
          <a:custGeom>
            <a:avLst/>
            <a:gdLst/>
            <a:ahLst/>
            <a:cxnLst/>
            <a:rect l="l" t="t" r="r" b="b"/>
            <a:pathLst>
              <a:path w="617" h="618" extrusionOk="0">
                <a:moveTo>
                  <a:pt x="309" y="1"/>
                </a:moveTo>
                <a:cubicBezTo>
                  <a:pt x="138" y="1"/>
                  <a:pt x="1" y="140"/>
                  <a:pt x="1" y="309"/>
                </a:cubicBezTo>
                <a:cubicBezTo>
                  <a:pt x="1" y="479"/>
                  <a:pt x="138" y="617"/>
                  <a:pt x="309" y="617"/>
                </a:cubicBezTo>
                <a:cubicBezTo>
                  <a:pt x="479" y="617"/>
                  <a:pt x="616" y="479"/>
                  <a:pt x="616" y="309"/>
                </a:cubicBezTo>
                <a:cubicBezTo>
                  <a:pt x="616" y="140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8"/>
          <p:cNvSpPr/>
          <p:nvPr/>
        </p:nvSpPr>
        <p:spPr>
          <a:xfrm rot="10800000">
            <a:off x="8667290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8"/>
          <p:cNvSpPr/>
          <p:nvPr/>
        </p:nvSpPr>
        <p:spPr>
          <a:xfrm rot="10800000">
            <a:off x="8544808" y="879120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8"/>
          <p:cNvSpPr/>
          <p:nvPr/>
        </p:nvSpPr>
        <p:spPr>
          <a:xfrm rot="10800000">
            <a:off x="8422390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 rot="10800000">
            <a:off x="8299908" y="879120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 rot="10800000">
            <a:off x="8177490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8"/>
          <p:cNvSpPr/>
          <p:nvPr/>
        </p:nvSpPr>
        <p:spPr>
          <a:xfrm rot="10800000">
            <a:off x="8055008" y="879120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 rot="10800000">
            <a:off x="7932590" y="879120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 rot="10800000">
            <a:off x="8667290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 rot="10800000">
            <a:off x="8544808" y="98689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 rot="10800000">
            <a:off x="8422390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 rot="10800000">
            <a:off x="8299908" y="98689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/>
          <p:nvPr/>
        </p:nvSpPr>
        <p:spPr>
          <a:xfrm rot="10800000">
            <a:off x="8177490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8"/>
          <p:cNvSpPr/>
          <p:nvPr/>
        </p:nvSpPr>
        <p:spPr>
          <a:xfrm rot="10800000">
            <a:off x="8055008" y="98689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9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9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8"/>
          <p:cNvSpPr/>
          <p:nvPr/>
        </p:nvSpPr>
        <p:spPr>
          <a:xfrm rot="10800000">
            <a:off x="7932590" y="98689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9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9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8"/>
          <p:cNvSpPr/>
          <p:nvPr/>
        </p:nvSpPr>
        <p:spPr>
          <a:xfrm rot="10800000">
            <a:off x="8667290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18"/>
          <p:cNvSpPr/>
          <p:nvPr/>
        </p:nvSpPr>
        <p:spPr>
          <a:xfrm rot="10800000">
            <a:off x="8544808" y="451133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9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8"/>
          <p:cNvSpPr/>
          <p:nvPr/>
        </p:nvSpPr>
        <p:spPr>
          <a:xfrm rot="10800000">
            <a:off x="8422390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8"/>
          <p:cNvSpPr/>
          <p:nvPr/>
        </p:nvSpPr>
        <p:spPr>
          <a:xfrm rot="10800000">
            <a:off x="8299908" y="451133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9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8"/>
          <p:cNvSpPr/>
          <p:nvPr/>
        </p:nvSpPr>
        <p:spPr>
          <a:xfrm rot="10800000">
            <a:off x="8177490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8"/>
          <p:cNvSpPr/>
          <p:nvPr/>
        </p:nvSpPr>
        <p:spPr>
          <a:xfrm rot="10800000">
            <a:off x="8055008" y="451133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9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18"/>
          <p:cNvSpPr/>
          <p:nvPr/>
        </p:nvSpPr>
        <p:spPr>
          <a:xfrm rot="10800000">
            <a:off x="7932590" y="451133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9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9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8"/>
          <p:cNvSpPr/>
          <p:nvPr/>
        </p:nvSpPr>
        <p:spPr>
          <a:xfrm rot="10800000">
            <a:off x="8667290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8"/>
          <p:cNvSpPr/>
          <p:nvPr/>
        </p:nvSpPr>
        <p:spPr>
          <a:xfrm rot="10800000">
            <a:off x="8544808" y="55884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8"/>
          <p:cNvSpPr/>
          <p:nvPr/>
        </p:nvSpPr>
        <p:spPr>
          <a:xfrm rot="10800000">
            <a:off x="8422390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8"/>
          <p:cNvSpPr/>
          <p:nvPr/>
        </p:nvSpPr>
        <p:spPr>
          <a:xfrm rot="10800000">
            <a:off x="8299908" y="55884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8"/>
          <p:cNvSpPr/>
          <p:nvPr/>
        </p:nvSpPr>
        <p:spPr>
          <a:xfrm rot="10800000">
            <a:off x="8177490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8"/>
          <p:cNvSpPr/>
          <p:nvPr/>
        </p:nvSpPr>
        <p:spPr>
          <a:xfrm rot="10800000">
            <a:off x="8055008" y="558846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8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5" y="479"/>
                  <a:pt x="615" y="308"/>
                </a:cubicBezTo>
                <a:cubicBezTo>
                  <a:pt x="615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8"/>
          <p:cNvSpPr/>
          <p:nvPr/>
        </p:nvSpPr>
        <p:spPr>
          <a:xfrm rot="10800000">
            <a:off x="7932590" y="558846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1"/>
                </a:moveTo>
                <a:cubicBezTo>
                  <a:pt x="138" y="1"/>
                  <a:pt x="1" y="138"/>
                  <a:pt x="1" y="308"/>
                </a:cubicBezTo>
                <a:cubicBezTo>
                  <a:pt x="1" y="479"/>
                  <a:pt x="138" y="616"/>
                  <a:pt x="309" y="616"/>
                </a:cubicBezTo>
                <a:cubicBezTo>
                  <a:pt x="479" y="616"/>
                  <a:pt x="616" y="479"/>
                  <a:pt x="616" y="308"/>
                </a:cubicBezTo>
                <a:cubicBezTo>
                  <a:pt x="616" y="138"/>
                  <a:pt x="479" y="1"/>
                  <a:pt x="3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8"/>
          <p:cNvSpPr/>
          <p:nvPr/>
        </p:nvSpPr>
        <p:spPr>
          <a:xfrm rot="10800000">
            <a:off x="8667290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8"/>
          <p:cNvSpPr/>
          <p:nvPr/>
        </p:nvSpPr>
        <p:spPr>
          <a:xfrm rot="10800000">
            <a:off x="8544808" y="666622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8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8"/>
          <p:cNvSpPr/>
          <p:nvPr/>
        </p:nvSpPr>
        <p:spPr>
          <a:xfrm rot="10800000">
            <a:off x="8422390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18"/>
          <p:cNvSpPr/>
          <p:nvPr/>
        </p:nvSpPr>
        <p:spPr>
          <a:xfrm rot="10800000">
            <a:off x="8299908" y="666622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8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8"/>
          <p:cNvSpPr/>
          <p:nvPr/>
        </p:nvSpPr>
        <p:spPr>
          <a:xfrm rot="10800000">
            <a:off x="8177490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8"/>
          <p:cNvSpPr/>
          <p:nvPr/>
        </p:nvSpPr>
        <p:spPr>
          <a:xfrm rot="10800000">
            <a:off x="8055008" y="666622"/>
            <a:ext cx="39215" cy="39278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5" y="478"/>
                  <a:pt x="615" y="308"/>
                </a:cubicBezTo>
                <a:cubicBezTo>
                  <a:pt x="615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8"/>
          <p:cNvSpPr/>
          <p:nvPr/>
        </p:nvSpPr>
        <p:spPr>
          <a:xfrm rot="10800000">
            <a:off x="7932590" y="666622"/>
            <a:ext cx="39278" cy="3927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309" y="0"/>
                </a:moveTo>
                <a:cubicBezTo>
                  <a:pt x="138" y="0"/>
                  <a:pt x="1" y="139"/>
                  <a:pt x="1" y="308"/>
                </a:cubicBezTo>
                <a:cubicBezTo>
                  <a:pt x="1" y="478"/>
                  <a:pt x="138" y="617"/>
                  <a:pt x="309" y="617"/>
                </a:cubicBezTo>
                <a:cubicBezTo>
                  <a:pt x="479" y="617"/>
                  <a:pt x="616" y="478"/>
                  <a:pt x="616" y="308"/>
                </a:cubicBezTo>
                <a:cubicBezTo>
                  <a:pt x="616" y="139"/>
                  <a:pt x="479" y="0"/>
                  <a:pt x="3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8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6" name="Google Shape;1566;p18"/>
          <p:cNvSpPr txBox="1">
            <a:spLocks noGrp="1"/>
          </p:cNvSpPr>
          <p:nvPr>
            <p:ph type="subTitle" idx="1"/>
          </p:nvPr>
        </p:nvSpPr>
        <p:spPr>
          <a:xfrm>
            <a:off x="5098250" y="2175450"/>
            <a:ext cx="2550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7" name="Google Shape;1567;p18"/>
          <p:cNvSpPr txBox="1">
            <a:spLocks noGrp="1"/>
          </p:cNvSpPr>
          <p:nvPr>
            <p:ph type="subTitle" idx="2"/>
          </p:nvPr>
        </p:nvSpPr>
        <p:spPr>
          <a:xfrm>
            <a:off x="5098250" y="3547150"/>
            <a:ext cx="2550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SECTION_HEADER_2_3_2_1_1"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9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0" name="Google Shape;1570;p19"/>
          <p:cNvSpPr/>
          <p:nvPr/>
        </p:nvSpPr>
        <p:spPr>
          <a:xfrm rot="5400000">
            <a:off x="-1181725" y="-541775"/>
            <a:ext cx="2271300" cy="2317200"/>
          </a:xfrm>
          <a:prstGeom prst="blockArc">
            <a:avLst>
              <a:gd name="adj1" fmla="val 10800000"/>
              <a:gd name="adj2" fmla="val 21565564"/>
              <a:gd name="adj3" fmla="val 7364"/>
            </a:avLst>
          </a:prstGeom>
          <a:solidFill>
            <a:srgbClr val="FF9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19"/>
          <p:cNvSpPr/>
          <p:nvPr/>
        </p:nvSpPr>
        <p:spPr>
          <a:xfrm rot="-5782668">
            <a:off x="8173393" y="-541749"/>
            <a:ext cx="2271257" cy="2317141"/>
          </a:xfrm>
          <a:prstGeom prst="blockArc">
            <a:avLst>
              <a:gd name="adj1" fmla="val 10800000"/>
              <a:gd name="adj2" fmla="val 21565564"/>
              <a:gd name="adj3" fmla="val 73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8">
  <p:cSld name="SECTION_HEADER_2_3_2_1_1_1_1_1"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2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4" name="Google Shape;1644;p22"/>
          <p:cNvSpPr/>
          <p:nvPr/>
        </p:nvSpPr>
        <p:spPr>
          <a:xfrm>
            <a:off x="91082" y="3992186"/>
            <a:ext cx="960687" cy="960639"/>
          </a:xfrm>
          <a:custGeom>
            <a:avLst/>
            <a:gdLst/>
            <a:ahLst/>
            <a:cxnLst/>
            <a:rect l="l" t="t" r="r" b="b"/>
            <a:pathLst>
              <a:path w="19953" h="19952" extrusionOk="0">
                <a:moveTo>
                  <a:pt x="9976" y="1"/>
                </a:moveTo>
                <a:cubicBezTo>
                  <a:pt x="7331" y="1"/>
                  <a:pt x="4794" y="1052"/>
                  <a:pt x="2923" y="2923"/>
                </a:cubicBezTo>
                <a:cubicBezTo>
                  <a:pt x="1052" y="4793"/>
                  <a:pt x="1" y="7330"/>
                  <a:pt x="1" y="9976"/>
                </a:cubicBezTo>
                <a:cubicBezTo>
                  <a:pt x="1" y="12621"/>
                  <a:pt x="1052" y="15159"/>
                  <a:pt x="2923" y="17030"/>
                </a:cubicBezTo>
                <a:cubicBezTo>
                  <a:pt x="4794" y="18900"/>
                  <a:pt x="7331" y="19951"/>
                  <a:pt x="9976" y="19951"/>
                </a:cubicBezTo>
                <a:cubicBezTo>
                  <a:pt x="12622" y="19951"/>
                  <a:pt x="15159" y="18900"/>
                  <a:pt x="17029" y="17030"/>
                </a:cubicBezTo>
                <a:cubicBezTo>
                  <a:pt x="18901" y="15159"/>
                  <a:pt x="19952" y="12621"/>
                  <a:pt x="19952" y="9976"/>
                </a:cubicBezTo>
                <a:cubicBezTo>
                  <a:pt x="19952" y="7330"/>
                  <a:pt x="18901" y="4793"/>
                  <a:pt x="17029" y="2923"/>
                </a:cubicBezTo>
                <a:cubicBezTo>
                  <a:pt x="15159" y="1052"/>
                  <a:pt x="12622" y="1"/>
                  <a:pt x="9976" y="1"/>
                </a:cubicBezTo>
                <a:close/>
              </a:path>
            </a:pathLst>
          </a:custGeom>
          <a:solidFill>
            <a:srgbClr val="F8CE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22"/>
          <p:cNvSpPr/>
          <p:nvPr/>
        </p:nvSpPr>
        <p:spPr>
          <a:xfrm>
            <a:off x="-76518" y="3889634"/>
            <a:ext cx="1463443" cy="1321408"/>
          </a:xfrm>
          <a:custGeom>
            <a:avLst/>
            <a:gdLst/>
            <a:ahLst/>
            <a:cxnLst/>
            <a:rect l="l" t="t" r="r" b="b"/>
            <a:pathLst>
              <a:path w="30395" h="27445" extrusionOk="0">
                <a:moveTo>
                  <a:pt x="6796" y="1"/>
                </a:moveTo>
                <a:cubicBezTo>
                  <a:pt x="4493" y="1"/>
                  <a:pt x="2204" y="338"/>
                  <a:pt x="0" y="1002"/>
                </a:cubicBezTo>
                <a:lnTo>
                  <a:pt x="0" y="27445"/>
                </a:lnTo>
                <a:lnTo>
                  <a:pt x="30076" y="27445"/>
                </a:lnTo>
                <a:cubicBezTo>
                  <a:pt x="30287" y="26170"/>
                  <a:pt x="30393" y="24880"/>
                  <a:pt x="30394" y="23588"/>
                </a:cubicBezTo>
                <a:cubicBezTo>
                  <a:pt x="30394" y="10561"/>
                  <a:pt x="19834" y="1"/>
                  <a:pt x="6808" y="1"/>
                </a:cubicBezTo>
                <a:cubicBezTo>
                  <a:pt x="6804" y="1"/>
                  <a:pt x="6800" y="1"/>
                  <a:pt x="67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22"/>
          <p:cNvSpPr/>
          <p:nvPr/>
        </p:nvSpPr>
        <p:spPr>
          <a:xfrm>
            <a:off x="364556" y="5128018"/>
            <a:ext cx="380510" cy="312959"/>
          </a:xfrm>
          <a:custGeom>
            <a:avLst/>
            <a:gdLst/>
            <a:ahLst/>
            <a:cxnLst/>
            <a:rect l="l" t="t" r="r" b="b"/>
            <a:pathLst>
              <a:path w="7903" h="6500" extrusionOk="0">
                <a:moveTo>
                  <a:pt x="5395" y="0"/>
                </a:moveTo>
                <a:lnTo>
                  <a:pt x="1" y="5505"/>
                </a:lnTo>
                <a:lnTo>
                  <a:pt x="2508" y="6499"/>
                </a:lnTo>
                <a:lnTo>
                  <a:pt x="7902" y="994"/>
                </a:lnTo>
                <a:lnTo>
                  <a:pt x="53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22"/>
          <p:cNvSpPr/>
          <p:nvPr/>
        </p:nvSpPr>
        <p:spPr>
          <a:xfrm>
            <a:off x="437403" y="4859792"/>
            <a:ext cx="307663" cy="316136"/>
          </a:xfrm>
          <a:custGeom>
            <a:avLst/>
            <a:gdLst/>
            <a:ahLst/>
            <a:cxnLst/>
            <a:rect l="l" t="t" r="r" b="b"/>
            <a:pathLst>
              <a:path w="6390" h="6566" extrusionOk="0">
                <a:moveTo>
                  <a:pt x="0" y="0"/>
                </a:moveTo>
                <a:lnTo>
                  <a:pt x="3882" y="5571"/>
                </a:lnTo>
                <a:lnTo>
                  <a:pt x="6389" y="6565"/>
                </a:lnTo>
                <a:lnTo>
                  <a:pt x="2508" y="996"/>
                </a:lnTo>
                <a:lnTo>
                  <a:pt x="0" y="0"/>
                </a:lnTo>
                <a:close/>
              </a:path>
            </a:pathLst>
          </a:custGeom>
          <a:solidFill>
            <a:srgbClr val="9051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22"/>
          <p:cNvSpPr/>
          <p:nvPr/>
        </p:nvSpPr>
        <p:spPr>
          <a:xfrm>
            <a:off x="177650" y="4859792"/>
            <a:ext cx="446713" cy="533330"/>
          </a:xfrm>
          <a:custGeom>
            <a:avLst/>
            <a:gdLst/>
            <a:ahLst/>
            <a:cxnLst/>
            <a:rect l="l" t="t" r="r" b="b"/>
            <a:pathLst>
              <a:path w="9278" h="11077" extrusionOk="0">
                <a:moveTo>
                  <a:pt x="5395" y="0"/>
                </a:moveTo>
                <a:lnTo>
                  <a:pt x="1" y="5506"/>
                </a:lnTo>
                <a:lnTo>
                  <a:pt x="3883" y="11076"/>
                </a:lnTo>
                <a:lnTo>
                  <a:pt x="9277" y="5571"/>
                </a:lnTo>
                <a:lnTo>
                  <a:pt x="53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22"/>
          <p:cNvSpPr/>
          <p:nvPr/>
        </p:nvSpPr>
        <p:spPr>
          <a:xfrm>
            <a:off x="173702" y="3700128"/>
            <a:ext cx="225138" cy="195046"/>
          </a:xfrm>
          <a:custGeom>
            <a:avLst/>
            <a:gdLst/>
            <a:ahLst/>
            <a:cxnLst/>
            <a:rect l="l" t="t" r="r" b="b"/>
            <a:pathLst>
              <a:path w="4676" h="4051" extrusionOk="0">
                <a:moveTo>
                  <a:pt x="2338" y="1"/>
                </a:moveTo>
                <a:lnTo>
                  <a:pt x="0" y="4051"/>
                </a:lnTo>
                <a:lnTo>
                  <a:pt x="4676" y="4051"/>
                </a:lnTo>
                <a:lnTo>
                  <a:pt x="2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22"/>
          <p:cNvSpPr/>
          <p:nvPr/>
        </p:nvSpPr>
        <p:spPr>
          <a:xfrm>
            <a:off x="173702" y="3901622"/>
            <a:ext cx="225138" cy="195046"/>
          </a:xfrm>
          <a:custGeom>
            <a:avLst/>
            <a:gdLst/>
            <a:ahLst/>
            <a:cxnLst/>
            <a:rect l="l" t="t" r="r" b="b"/>
            <a:pathLst>
              <a:path w="4676" h="4051" extrusionOk="0">
                <a:moveTo>
                  <a:pt x="2338" y="1"/>
                </a:moveTo>
                <a:lnTo>
                  <a:pt x="0" y="4051"/>
                </a:lnTo>
                <a:lnTo>
                  <a:pt x="4676" y="4051"/>
                </a:lnTo>
                <a:lnTo>
                  <a:pt x="2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2"/>
          <p:cNvSpPr/>
          <p:nvPr/>
        </p:nvSpPr>
        <p:spPr>
          <a:xfrm>
            <a:off x="902839" y="4895180"/>
            <a:ext cx="30044" cy="30092"/>
          </a:xfrm>
          <a:custGeom>
            <a:avLst/>
            <a:gdLst/>
            <a:ahLst/>
            <a:cxnLst/>
            <a:rect l="l" t="t" r="r" b="b"/>
            <a:pathLst>
              <a:path w="624" h="625" extrusionOk="0">
                <a:moveTo>
                  <a:pt x="312" y="1"/>
                </a:moveTo>
                <a:cubicBezTo>
                  <a:pt x="140" y="1"/>
                  <a:pt x="0" y="141"/>
                  <a:pt x="0" y="313"/>
                </a:cubicBezTo>
                <a:cubicBezTo>
                  <a:pt x="0" y="486"/>
                  <a:pt x="140" y="624"/>
                  <a:pt x="312" y="624"/>
                </a:cubicBezTo>
                <a:cubicBezTo>
                  <a:pt x="484" y="624"/>
                  <a:pt x="624" y="486"/>
                  <a:pt x="624" y="313"/>
                </a:cubicBezTo>
                <a:cubicBezTo>
                  <a:pt x="624" y="141"/>
                  <a:pt x="484" y="1"/>
                  <a:pt x="3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2"/>
          <p:cNvSpPr/>
          <p:nvPr/>
        </p:nvSpPr>
        <p:spPr>
          <a:xfrm>
            <a:off x="996629" y="4895180"/>
            <a:ext cx="30092" cy="30092"/>
          </a:xfrm>
          <a:custGeom>
            <a:avLst/>
            <a:gdLst/>
            <a:ahLst/>
            <a:cxnLst/>
            <a:rect l="l" t="t" r="r" b="b"/>
            <a:pathLst>
              <a:path w="625" h="625" extrusionOk="0">
                <a:moveTo>
                  <a:pt x="312" y="1"/>
                </a:moveTo>
                <a:cubicBezTo>
                  <a:pt x="140" y="1"/>
                  <a:pt x="1" y="141"/>
                  <a:pt x="1" y="313"/>
                </a:cubicBezTo>
                <a:cubicBezTo>
                  <a:pt x="1" y="486"/>
                  <a:pt x="140" y="624"/>
                  <a:pt x="312" y="624"/>
                </a:cubicBezTo>
                <a:cubicBezTo>
                  <a:pt x="485" y="624"/>
                  <a:pt x="624" y="486"/>
                  <a:pt x="624" y="313"/>
                </a:cubicBezTo>
                <a:cubicBezTo>
                  <a:pt x="624" y="141"/>
                  <a:pt x="485" y="1"/>
                  <a:pt x="3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22"/>
          <p:cNvSpPr/>
          <p:nvPr/>
        </p:nvSpPr>
        <p:spPr>
          <a:xfrm>
            <a:off x="1090420" y="4895180"/>
            <a:ext cx="30044" cy="30092"/>
          </a:xfrm>
          <a:custGeom>
            <a:avLst/>
            <a:gdLst/>
            <a:ahLst/>
            <a:cxnLst/>
            <a:rect l="l" t="t" r="r" b="b"/>
            <a:pathLst>
              <a:path w="624" h="625" extrusionOk="0">
                <a:moveTo>
                  <a:pt x="313" y="1"/>
                </a:moveTo>
                <a:cubicBezTo>
                  <a:pt x="140" y="1"/>
                  <a:pt x="0" y="141"/>
                  <a:pt x="0" y="313"/>
                </a:cubicBezTo>
                <a:cubicBezTo>
                  <a:pt x="0" y="486"/>
                  <a:pt x="140" y="624"/>
                  <a:pt x="313" y="624"/>
                </a:cubicBezTo>
                <a:cubicBezTo>
                  <a:pt x="485" y="624"/>
                  <a:pt x="624" y="486"/>
                  <a:pt x="624" y="313"/>
                </a:cubicBezTo>
                <a:cubicBezTo>
                  <a:pt x="624" y="141"/>
                  <a:pt x="485" y="1"/>
                  <a:pt x="3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22"/>
          <p:cNvSpPr/>
          <p:nvPr/>
        </p:nvSpPr>
        <p:spPr>
          <a:xfrm>
            <a:off x="1184210" y="4895180"/>
            <a:ext cx="30092" cy="30092"/>
          </a:xfrm>
          <a:custGeom>
            <a:avLst/>
            <a:gdLst/>
            <a:ahLst/>
            <a:cxnLst/>
            <a:rect l="l" t="t" r="r" b="b"/>
            <a:pathLst>
              <a:path w="625" h="625" extrusionOk="0">
                <a:moveTo>
                  <a:pt x="313" y="1"/>
                </a:moveTo>
                <a:cubicBezTo>
                  <a:pt x="141" y="1"/>
                  <a:pt x="1" y="141"/>
                  <a:pt x="1" y="313"/>
                </a:cubicBezTo>
                <a:cubicBezTo>
                  <a:pt x="1" y="486"/>
                  <a:pt x="141" y="624"/>
                  <a:pt x="313" y="624"/>
                </a:cubicBezTo>
                <a:cubicBezTo>
                  <a:pt x="485" y="624"/>
                  <a:pt x="624" y="486"/>
                  <a:pt x="624" y="313"/>
                </a:cubicBezTo>
                <a:cubicBezTo>
                  <a:pt x="624" y="141"/>
                  <a:pt x="485" y="1"/>
                  <a:pt x="3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22"/>
          <p:cNvSpPr/>
          <p:nvPr/>
        </p:nvSpPr>
        <p:spPr>
          <a:xfrm>
            <a:off x="1278048" y="4895180"/>
            <a:ext cx="30044" cy="30092"/>
          </a:xfrm>
          <a:custGeom>
            <a:avLst/>
            <a:gdLst/>
            <a:ahLst/>
            <a:cxnLst/>
            <a:rect l="l" t="t" r="r" b="b"/>
            <a:pathLst>
              <a:path w="624" h="625" extrusionOk="0">
                <a:moveTo>
                  <a:pt x="312" y="1"/>
                </a:moveTo>
                <a:cubicBezTo>
                  <a:pt x="140" y="1"/>
                  <a:pt x="0" y="141"/>
                  <a:pt x="0" y="313"/>
                </a:cubicBezTo>
                <a:cubicBezTo>
                  <a:pt x="0" y="486"/>
                  <a:pt x="140" y="624"/>
                  <a:pt x="312" y="624"/>
                </a:cubicBezTo>
                <a:cubicBezTo>
                  <a:pt x="484" y="624"/>
                  <a:pt x="624" y="486"/>
                  <a:pt x="624" y="313"/>
                </a:cubicBezTo>
                <a:cubicBezTo>
                  <a:pt x="624" y="141"/>
                  <a:pt x="484" y="1"/>
                  <a:pt x="3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2"/>
          <p:cNvSpPr/>
          <p:nvPr/>
        </p:nvSpPr>
        <p:spPr>
          <a:xfrm>
            <a:off x="1371887" y="4895180"/>
            <a:ext cx="30044" cy="30092"/>
          </a:xfrm>
          <a:custGeom>
            <a:avLst/>
            <a:gdLst/>
            <a:ahLst/>
            <a:cxnLst/>
            <a:rect l="l" t="t" r="r" b="b"/>
            <a:pathLst>
              <a:path w="624" h="625" extrusionOk="0">
                <a:moveTo>
                  <a:pt x="311" y="1"/>
                </a:moveTo>
                <a:cubicBezTo>
                  <a:pt x="140" y="1"/>
                  <a:pt x="0" y="141"/>
                  <a:pt x="0" y="313"/>
                </a:cubicBezTo>
                <a:cubicBezTo>
                  <a:pt x="0" y="486"/>
                  <a:pt x="140" y="624"/>
                  <a:pt x="311" y="624"/>
                </a:cubicBezTo>
                <a:cubicBezTo>
                  <a:pt x="484" y="624"/>
                  <a:pt x="624" y="486"/>
                  <a:pt x="624" y="313"/>
                </a:cubicBezTo>
                <a:cubicBezTo>
                  <a:pt x="624" y="141"/>
                  <a:pt x="484" y="1"/>
                  <a:pt x="3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22"/>
          <p:cNvSpPr/>
          <p:nvPr/>
        </p:nvSpPr>
        <p:spPr>
          <a:xfrm>
            <a:off x="1465629" y="4895180"/>
            <a:ext cx="30044" cy="30092"/>
          </a:xfrm>
          <a:custGeom>
            <a:avLst/>
            <a:gdLst/>
            <a:ahLst/>
            <a:cxnLst/>
            <a:rect l="l" t="t" r="r" b="b"/>
            <a:pathLst>
              <a:path w="624" h="625" extrusionOk="0">
                <a:moveTo>
                  <a:pt x="313" y="1"/>
                </a:moveTo>
                <a:cubicBezTo>
                  <a:pt x="140" y="1"/>
                  <a:pt x="0" y="141"/>
                  <a:pt x="0" y="313"/>
                </a:cubicBezTo>
                <a:cubicBezTo>
                  <a:pt x="0" y="486"/>
                  <a:pt x="140" y="624"/>
                  <a:pt x="313" y="624"/>
                </a:cubicBezTo>
                <a:cubicBezTo>
                  <a:pt x="485" y="624"/>
                  <a:pt x="624" y="486"/>
                  <a:pt x="624" y="313"/>
                </a:cubicBezTo>
                <a:cubicBezTo>
                  <a:pt x="624" y="141"/>
                  <a:pt x="485" y="1"/>
                  <a:pt x="3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2"/>
          <p:cNvSpPr/>
          <p:nvPr/>
        </p:nvSpPr>
        <p:spPr>
          <a:xfrm>
            <a:off x="70379" y="4532345"/>
            <a:ext cx="99184" cy="95428"/>
          </a:xfrm>
          <a:custGeom>
            <a:avLst/>
            <a:gdLst/>
            <a:ahLst/>
            <a:cxnLst/>
            <a:rect l="l" t="t" r="r" b="b"/>
            <a:pathLst>
              <a:path w="2060" h="1982" extrusionOk="0">
                <a:moveTo>
                  <a:pt x="991" y="0"/>
                </a:moveTo>
                <a:cubicBezTo>
                  <a:pt x="443" y="0"/>
                  <a:pt x="1" y="443"/>
                  <a:pt x="1" y="991"/>
                </a:cubicBezTo>
                <a:cubicBezTo>
                  <a:pt x="1" y="1392"/>
                  <a:pt x="242" y="1753"/>
                  <a:pt x="612" y="1906"/>
                </a:cubicBezTo>
                <a:cubicBezTo>
                  <a:pt x="735" y="1956"/>
                  <a:pt x="863" y="1981"/>
                  <a:pt x="991" y="1981"/>
                </a:cubicBezTo>
                <a:cubicBezTo>
                  <a:pt x="1249" y="1981"/>
                  <a:pt x="1502" y="1880"/>
                  <a:pt x="1692" y="1691"/>
                </a:cubicBezTo>
                <a:cubicBezTo>
                  <a:pt x="1975" y="1408"/>
                  <a:pt x="2060" y="981"/>
                  <a:pt x="1906" y="612"/>
                </a:cubicBezTo>
                <a:cubicBezTo>
                  <a:pt x="1753" y="241"/>
                  <a:pt x="1392" y="0"/>
                  <a:pt x="9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2"/>
          <p:cNvSpPr/>
          <p:nvPr/>
        </p:nvSpPr>
        <p:spPr>
          <a:xfrm>
            <a:off x="368601" y="4532345"/>
            <a:ext cx="99184" cy="95428"/>
          </a:xfrm>
          <a:custGeom>
            <a:avLst/>
            <a:gdLst/>
            <a:ahLst/>
            <a:cxnLst/>
            <a:rect l="l" t="t" r="r" b="b"/>
            <a:pathLst>
              <a:path w="2060" h="1982" extrusionOk="0">
                <a:moveTo>
                  <a:pt x="991" y="0"/>
                </a:moveTo>
                <a:cubicBezTo>
                  <a:pt x="445" y="0"/>
                  <a:pt x="1" y="443"/>
                  <a:pt x="1" y="991"/>
                </a:cubicBezTo>
                <a:cubicBezTo>
                  <a:pt x="1" y="1392"/>
                  <a:pt x="242" y="1753"/>
                  <a:pt x="612" y="1906"/>
                </a:cubicBezTo>
                <a:cubicBezTo>
                  <a:pt x="735" y="1956"/>
                  <a:pt x="864" y="1981"/>
                  <a:pt x="991" y="1981"/>
                </a:cubicBezTo>
                <a:cubicBezTo>
                  <a:pt x="1249" y="1981"/>
                  <a:pt x="1502" y="1880"/>
                  <a:pt x="1692" y="1691"/>
                </a:cubicBezTo>
                <a:cubicBezTo>
                  <a:pt x="1975" y="1408"/>
                  <a:pt x="2060" y="981"/>
                  <a:pt x="1906" y="612"/>
                </a:cubicBezTo>
                <a:cubicBezTo>
                  <a:pt x="1753" y="241"/>
                  <a:pt x="1392" y="0"/>
                  <a:pt x="9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2"/>
          <p:cNvSpPr/>
          <p:nvPr/>
        </p:nvSpPr>
        <p:spPr>
          <a:xfrm>
            <a:off x="666823" y="4532345"/>
            <a:ext cx="99232" cy="95428"/>
          </a:xfrm>
          <a:custGeom>
            <a:avLst/>
            <a:gdLst/>
            <a:ahLst/>
            <a:cxnLst/>
            <a:rect l="l" t="t" r="r" b="b"/>
            <a:pathLst>
              <a:path w="2061" h="1982" extrusionOk="0">
                <a:moveTo>
                  <a:pt x="991" y="0"/>
                </a:moveTo>
                <a:cubicBezTo>
                  <a:pt x="445" y="0"/>
                  <a:pt x="1" y="443"/>
                  <a:pt x="1" y="991"/>
                </a:cubicBezTo>
                <a:cubicBezTo>
                  <a:pt x="1" y="1392"/>
                  <a:pt x="242" y="1753"/>
                  <a:pt x="613" y="1906"/>
                </a:cubicBezTo>
                <a:cubicBezTo>
                  <a:pt x="735" y="1956"/>
                  <a:pt x="864" y="1981"/>
                  <a:pt x="991" y="1981"/>
                </a:cubicBezTo>
                <a:cubicBezTo>
                  <a:pt x="1249" y="1981"/>
                  <a:pt x="1502" y="1880"/>
                  <a:pt x="1692" y="1691"/>
                </a:cubicBezTo>
                <a:cubicBezTo>
                  <a:pt x="1975" y="1408"/>
                  <a:pt x="2060" y="981"/>
                  <a:pt x="1906" y="612"/>
                </a:cubicBezTo>
                <a:cubicBezTo>
                  <a:pt x="1754" y="241"/>
                  <a:pt x="1392" y="0"/>
                  <a:pt x="9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2"/>
          <p:cNvSpPr/>
          <p:nvPr/>
        </p:nvSpPr>
        <p:spPr>
          <a:xfrm>
            <a:off x="965045" y="4532345"/>
            <a:ext cx="99232" cy="95428"/>
          </a:xfrm>
          <a:custGeom>
            <a:avLst/>
            <a:gdLst/>
            <a:ahLst/>
            <a:cxnLst/>
            <a:rect l="l" t="t" r="r" b="b"/>
            <a:pathLst>
              <a:path w="2061" h="1982" extrusionOk="0">
                <a:moveTo>
                  <a:pt x="991" y="0"/>
                </a:moveTo>
                <a:cubicBezTo>
                  <a:pt x="445" y="0"/>
                  <a:pt x="1" y="443"/>
                  <a:pt x="1" y="991"/>
                </a:cubicBezTo>
                <a:cubicBezTo>
                  <a:pt x="1" y="1392"/>
                  <a:pt x="242" y="1753"/>
                  <a:pt x="613" y="1906"/>
                </a:cubicBezTo>
                <a:cubicBezTo>
                  <a:pt x="735" y="1956"/>
                  <a:pt x="864" y="1981"/>
                  <a:pt x="992" y="1981"/>
                </a:cubicBezTo>
                <a:cubicBezTo>
                  <a:pt x="1250" y="1981"/>
                  <a:pt x="1502" y="1880"/>
                  <a:pt x="1692" y="1691"/>
                </a:cubicBezTo>
                <a:cubicBezTo>
                  <a:pt x="1975" y="1408"/>
                  <a:pt x="2060" y="981"/>
                  <a:pt x="1907" y="612"/>
                </a:cubicBezTo>
                <a:cubicBezTo>
                  <a:pt x="1754" y="241"/>
                  <a:pt x="1392" y="0"/>
                  <a:pt x="9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2"/>
          <p:cNvSpPr/>
          <p:nvPr/>
        </p:nvSpPr>
        <p:spPr>
          <a:xfrm>
            <a:off x="-262386" y="288906"/>
            <a:ext cx="1615851" cy="179314"/>
          </a:xfrm>
          <a:custGeom>
            <a:avLst/>
            <a:gdLst/>
            <a:ahLst/>
            <a:cxnLst/>
            <a:rect l="l" t="t" r="r" b="b"/>
            <a:pathLst>
              <a:path w="22851" h="2536" extrusionOk="0">
                <a:moveTo>
                  <a:pt x="5104" y="0"/>
                </a:moveTo>
                <a:lnTo>
                  <a:pt x="2576" y="2347"/>
                </a:lnTo>
                <a:lnTo>
                  <a:pt x="95" y="43"/>
                </a:lnTo>
                <a:lnTo>
                  <a:pt x="1" y="145"/>
                </a:lnTo>
                <a:lnTo>
                  <a:pt x="2576" y="2536"/>
                </a:lnTo>
                <a:lnTo>
                  <a:pt x="5104" y="189"/>
                </a:lnTo>
                <a:lnTo>
                  <a:pt x="7632" y="2536"/>
                </a:lnTo>
                <a:lnTo>
                  <a:pt x="10159" y="189"/>
                </a:lnTo>
                <a:lnTo>
                  <a:pt x="12687" y="2536"/>
                </a:lnTo>
                <a:lnTo>
                  <a:pt x="15216" y="189"/>
                </a:lnTo>
                <a:lnTo>
                  <a:pt x="17744" y="2536"/>
                </a:lnTo>
                <a:lnTo>
                  <a:pt x="20274" y="189"/>
                </a:lnTo>
                <a:lnTo>
                  <a:pt x="22757" y="2492"/>
                </a:lnTo>
                <a:lnTo>
                  <a:pt x="22851" y="2390"/>
                </a:lnTo>
                <a:lnTo>
                  <a:pt x="20274" y="0"/>
                </a:lnTo>
                <a:lnTo>
                  <a:pt x="17744" y="2347"/>
                </a:lnTo>
                <a:lnTo>
                  <a:pt x="15216" y="0"/>
                </a:lnTo>
                <a:lnTo>
                  <a:pt x="12687" y="2347"/>
                </a:lnTo>
                <a:lnTo>
                  <a:pt x="10159" y="0"/>
                </a:lnTo>
                <a:lnTo>
                  <a:pt x="7632" y="2347"/>
                </a:lnTo>
                <a:lnTo>
                  <a:pt x="5104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2"/>
          <p:cNvSpPr/>
          <p:nvPr/>
        </p:nvSpPr>
        <p:spPr>
          <a:xfrm>
            <a:off x="-266982" y="445522"/>
            <a:ext cx="1625044" cy="197981"/>
          </a:xfrm>
          <a:custGeom>
            <a:avLst/>
            <a:gdLst/>
            <a:ahLst/>
            <a:cxnLst/>
            <a:rect l="l" t="t" r="r" b="b"/>
            <a:pathLst>
              <a:path w="22981" h="2800" extrusionOk="0">
                <a:moveTo>
                  <a:pt x="5169" y="0"/>
                </a:moveTo>
                <a:lnTo>
                  <a:pt x="2641" y="2348"/>
                </a:lnTo>
                <a:lnTo>
                  <a:pt x="225" y="105"/>
                </a:lnTo>
                <a:lnTo>
                  <a:pt x="0" y="348"/>
                </a:lnTo>
                <a:lnTo>
                  <a:pt x="2641" y="2800"/>
                </a:lnTo>
                <a:lnTo>
                  <a:pt x="5169" y="451"/>
                </a:lnTo>
                <a:lnTo>
                  <a:pt x="7697" y="2800"/>
                </a:lnTo>
                <a:lnTo>
                  <a:pt x="10224" y="451"/>
                </a:lnTo>
                <a:lnTo>
                  <a:pt x="12752" y="2800"/>
                </a:lnTo>
                <a:lnTo>
                  <a:pt x="15281" y="451"/>
                </a:lnTo>
                <a:lnTo>
                  <a:pt x="17809" y="2800"/>
                </a:lnTo>
                <a:lnTo>
                  <a:pt x="20339" y="451"/>
                </a:lnTo>
                <a:lnTo>
                  <a:pt x="22756" y="2695"/>
                </a:lnTo>
                <a:lnTo>
                  <a:pt x="22981" y="2452"/>
                </a:lnTo>
                <a:lnTo>
                  <a:pt x="20339" y="0"/>
                </a:lnTo>
                <a:lnTo>
                  <a:pt x="17809" y="2348"/>
                </a:lnTo>
                <a:lnTo>
                  <a:pt x="15281" y="0"/>
                </a:lnTo>
                <a:lnTo>
                  <a:pt x="12752" y="2348"/>
                </a:lnTo>
                <a:lnTo>
                  <a:pt x="10224" y="0"/>
                </a:lnTo>
                <a:lnTo>
                  <a:pt x="7697" y="2348"/>
                </a:lnTo>
                <a:lnTo>
                  <a:pt x="5169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2"/>
          <p:cNvSpPr/>
          <p:nvPr/>
        </p:nvSpPr>
        <p:spPr>
          <a:xfrm>
            <a:off x="2501700" y="1610475"/>
            <a:ext cx="6642300" cy="28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2"/>
          <p:cNvSpPr/>
          <p:nvPr/>
        </p:nvSpPr>
        <p:spPr>
          <a:xfrm>
            <a:off x="8502973" y="-107654"/>
            <a:ext cx="545420" cy="472499"/>
          </a:xfrm>
          <a:custGeom>
            <a:avLst/>
            <a:gdLst/>
            <a:ahLst/>
            <a:cxnLst/>
            <a:rect l="l" t="t" r="r" b="b"/>
            <a:pathLst>
              <a:path w="4676" h="4051" extrusionOk="0">
                <a:moveTo>
                  <a:pt x="2338" y="1"/>
                </a:moveTo>
                <a:lnTo>
                  <a:pt x="0" y="4051"/>
                </a:lnTo>
                <a:lnTo>
                  <a:pt x="4676" y="4051"/>
                </a:lnTo>
                <a:lnTo>
                  <a:pt x="2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2"/>
          <p:cNvSpPr/>
          <p:nvPr/>
        </p:nvSpPr>
        <p:spPr>
          <a:xfrm>
            <a:off x="8502973" y="380470"/>
            <a:ext cx="545420" cy="472499"/>
          </a:xfrm>
          <a:custGeom>
            <a:avLst/>
            <a:gdLst/>
            <a:ahLst/>
            <a:cxnLst/>
            <a:rect l="l" t="t" r="r" b="b"/>
            <a:pathLst>
              <a:path w="4676" h="4051" extrusionOk="0">
                <a:moveTo>
                  <a:pt x="2338" y="1"/>
                </a:moveTo>
                <a:lnTo>
                  <a:pt x="0" y="4051"/>
                </a:lnTo>
                <a:lnTo>
                  <a:pt x="4676" y="4051"/>
                </a:lnTo>
                <a:lnTo>
                  <a:pt x="2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2"/>
          <p:cNvSpPr/>
          <p:nvPr/>
        </p:nvSpPr>
        <p:spPr>
          <a:xfrm rot="-5782668">
            <a:off x="8307093" y="3210351"/>
            <a:ext cx="2271257" cy="2317141"/>
          </a:xfrm>
          <a:prstGeom prst="blockArc">
            <a:avLst>
              <a:gd name="adj1" fmla="val 10800000"/>
              <a:gd name="adj2" fmla="val 21565564"/>
              <a:gd name="adj3" fmla="val 73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9">
  <p:cSld name="SECTION_HEADER_2_3_2_1_1_1_1_1_1">
    <p:bg>
      <p:bgPr>
        <a:solidFill>
          <a:schemeClr val="accent1"/>
        </a:solidFill>
        <a:effectLst/>
      </p:bgPr>
    </p:bg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oogle Shape;1669;p23"/>
          <p:cNvGrpSpPr/>
          <p:nvPr/>
        </p:nvGrpSpPr>
        <p:grpSpPr>
          <a:xfrm flipH="1">
            <a:off x="7266845" y="-1378925"/>
            <a:ext cx="2268165" cy="4401821"/>
            <a:chOff x="-443430" y="-1657350"/>
            <a:chExt cx="2268165" cy="4401821"/>
          </a:xfrm>
        </p:grpSpPr>
        <p:sp>
          <p:nvSpPr>
            <p:cNvPr id="1670" name="Google Shape;1670;p23"/>
            <p:cNvSpPr/>
            <p:nvPr/>
          </p:nvSpPr>
          <p:spPr>
            <a:xfrm>
              <a:off x="349748" y="2175903"/>
              <a:ext cx="38904" cy="23690"/>
            </a:xfrm>
            <a:custGeom>
              <a:avLst/>
              <a:gdLst/>
              <a:ahLst/>
              <a:cxnLst/>
              <a:rect l="l" t="t" r="r" b="b"/>
              <a:pathLst>
                <a:path w="358" h="218" extrusionOk="0">
                  <a:moveTo>
                    <a:pt x="358" y="1"/>
                  </a:moveTo>
                  <a:lnTo>
                    <a:pt x="0" y="218"/>
                  </a:lnTo>
                  <a:lnTo>
                    <a:pt x="358" y="21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C0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348770" y="2175360"/>
              <a:ext cx="39882" cy="24233"/>
            </a:xfrm>
            <a:custGeom>
              <a:avLst/>
              <a:gdLst/>
              <a:ahLst/>
              <a:cxnLst/>
              <a:rect l="l" t="t" r="r" b="b"/>
              <a:pathLst>
                <a:path w="367" h="223" extrusionOk="0">
                  <a:moveTo>
                    <a:pt x="367" y="0"/>
                  </a:moveTo>
                  <a:lnTo>
                    <a:pt x="1" y="223"/>
                  </a:lnTo>
                  <a:lnTo>
                    <a:pt x="9" y="223"/>
                  </a:lnTo>
                  <a:lnTo>
                    <a:pt x="367" y="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5C0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347792" y="2174817"/>
              <a:ext cx="40860" cy="24777"/>
            </a:xfrm>
            <a:custGeom>
              <a:avLst/>
              <a:gdLst/>
              <a:ahLst/>
              <a:cxnLst/>
              <a:rect l="l" t="t" r="r" b="b"/>
              <a:pathLst>
                <a:path w="376" h="228" extrusionOk="0">
                  <a:moveTo>
                    <a:pt x="376" y="0"/>
                  </a:moveTo>
                  <a:lnTo>
                    <a:pt x="1" y="228"/>
                  </a:lnTo>
                  <a:lnTo>
                    <a:pt x="10" y="228"/>
                  </a:lnTo>
                  <a:lnTo>
                    <a:pt x="376" y="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5D0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346923" y="2174273"/>
              <a:ext cx="41729" cy="25320"/>
            </a:xfrm>
            <a:custGeom>
              <a:avLst/>
              <a:gdLst/>
              <a:ahLst/>
              <a:cxnLst/>
              <a:rect l="l" t="t" r="r" b="b"/>
              <a:pathLst>
                <a:path w="384" h="233" extrusionOk="0">
                  <a:moveTo>
                    <a:pt x="384" y="1"/>
                  </a:moveTo>
                  <a:lnTo>
                    <a:pt x="1" y="233"/>
                  </a:lnTo>
                  <a:lnTo>
                    <a:pt x="9" y="233"/>
                  </a:lnTo>
                  <a:lnTo>
                    <a:pt x="384" y="5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5E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346053" y="2173621"/>
              <a:ext cx="42599" cy="25972"/>
            </a:xfrm>
            <a:custGeom>
              <a:avLst/>
              <a:gdLst/>
              <a:ahLst/>
              <a:cxnLst/>
              <a:rect l="l" t="t" r="r" b="b"/>
              <a:pathLst>
                <a:path w="392" h="239" extrusionOk="0">
                  <a:moveTo>
                    <a:pt x="392" y="1"/>
                  </a:moveTo>
                  <a:lnTo>
                    <a:pt x="0" y="239"/>
                  </a:lnTo>
                  <a:lnTo>
                    <a:pt x="9" y="239"/>
                  </a:lnTo>
                  <a:lnTo>
                    <a:pt x="392" y="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5F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345184" y="2173187"/>
              <a:ext cx="43468" cy="26407"/>
            </a:xfrm>
            <a:custGeom>
              <a:avLst/>
              <a:gdLst/>
              <a:ahLst/>
              <a:cxnLst/>
              <a:rect l="l" t="t" r="r" b="b"/>
              <a:pathLst>
                <a:path w="400" h="243" extrusionOk="0">
                  <a:moveTo>
                    <a:pt x="400" y="0"/>
                  </a:moveTo>
                  <a:lnTo>
                    <a:pt x="0" y="243"/>
                  </a:lnTo>
                  <a:lnTo>
                    <a:pt x="8" y="243"/>
                  </a:lnTo>
                  <a:lnTo>
                    <a:pt x="400" y="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0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344315" y="2172535"/>
              <a:ext cx="44337" cy="27059"/>
            </a:xfrm>
            <a:custGeom>
              <a:avLst/>
              <a:gdLst/>
              <a:ahLst/>
              <a:cxnLst/>
              <a:rect l="l" t="t" r="r" b="b"/>
              <a:pathLst>
                <a:path w="408" h="249" extrusionOk="0">
                  <a:moveTo>
                    <a:pt x="408" y="0"/>
                  </a:moveTo>
                  <a:lnTo>
                    <a:pt x="0" y="249"/>
                  </a:lnTo>
                  <a:lnTo>
                    <a:pt x="8" y="249"/>
                  </a:lnTo>
                  <a:lnTo>
                    <a:pt x="408" y="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61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343228" y="2171991"/>
              <a:ext cx="45424" cy="27602"/>
            </a:xfrm>
            <a:custGeom>
              <a:avLst/>
              <a:gdLst/>
              <a:ahLst/>
              <a:cxnLst/>
              <a:rect l="l" t="t" r="r" b="b"/>
              <a:pathLst>
                <a:path w="418" h="254" extrusionOk="0">
                  <a:moveTo>
                    <a:pt x="418" y="1"/>
                  </a:moveTo>
                  <a:lnTo>
                    <a:pt x="1" y="254"/>
                  </a:lnTo>
                  <a:lnTo>
                    <a:pt x="10" y="254"/>
                  </a:lnTo>
                  <a:lnTo>
                    <a:pt x="418" y="5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200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342358" y="2171557"/>
              <a:ext cx="46293" cy="28037"/>
            </a:xfrm>
            <a:custGeom>
              <a:avLst/>
              <a:gdLst/>
              <a:ahLst/>
              <a:cxnLst/>
              <a:rect l="l" t="t" r="r" b="b"/>
              <a:pathLst>
                <a:path w="426" h="258" extrusionOk="0">
                  <a:moveTo>
                    <a:pt x="426" y="0"/>
                  </a:moveTo>
                  <a:lnTo>
                    <a:pt x="1" y="258"/>
                  </a:lnTo>
                  <a:lnTo>
                    <a:pt x="9" y="258"/>
                  </a:lnTo>
                  <a:lnTo>
                    <a:pt x="426" y="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6300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341489" y="2170905"/>
              <a:ext cx="47163" cy="28689"/>
            </a:xfrm>
            <a:custGeom>
              <a:avLst/>
              <a:gdLst/>
              <a:ahLst/>
              <a:cxnLst/>
              <a:rect l="l" t="t" r="r" b="b"/>
              <a:pathLst>
                <a:path w="434" h="264" extrusionOk="0">
                  <a:moveTo>
                    <a:pt x="434" y="0"/>
                  </a:moveTo>
                  <a:lnTo>
                    <a:pt x="0" y="264"/>
                  </a:lnTo>
                  <a:lnTo>
                    <a:pt x="9" y="264"/>
                  </a:lnTo>
                  <a:lnTo>
                    <a:pt x="434" y="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6400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340620" y="2170361"/>
              <a:ext cx="48032" cy="29232"/>
            </a:xfrm>
            <a:custGeom>
              <a:avLst/>
              <a:gdLst/>
              <a:ahLst/>
              <a:cxnLst/>
              <a:rect l="l" t="t" r="r" b="b"/>
              <a:pathLst>
                <a:path w="442" h="269" extrusionOk="0">
                  <a:moveTo>
                    <a:pt x="442" y="1"/>
                  </a:moveTo>
                  <a:lnTo>
                    <a:pt x="0" y="269"/>
                  </a:lnTo>
                  <a:lnTo>
                    <a:pt x="8" y="269"/>
                  </a:lnTo>
                  <a:lnTo>
                    <a:pt x="442" y="5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6500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39750" y="2169818"/>
              <a:ext cx="48901" cy="29776"/>
            </a:xfrm>
            <a:custGeom>
              <a:avLst/>
              <a:gdLst/>
              <a:ahLst/>
              <a:cxnLst/>
              <a:rect l="l" t="t" r="r" b="b"/>
              <a:pathLst>
                <a:path w="450" h="274" extrusionOk="0">
                  <a:moveTo>
                    <a:pt x="450" y="1"/>
                  </a:moveTo>
                  <a:lnTo>
                    <a:pt x="0" y="274"/>
                  </a:lnTo>
                  <a:lnTo>
                    <a:pt x="8" y="274"/>
                  </a:lnTo>
                  <a:lnTo>
                    <a:pt x="450" y="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660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38664" y="2169275"/>
              <a:ext cx="49988" cy="30319"/>
            </a:xfrm>
            <a:custGeom>
              <a:avLst/>
              <a:gdLst/>
              <a:ahLst/>
              <a:cxnLst/>
              <a:rect l="l" t="t" r="r" b="b"/>
              <a:pathLst>
                <a:path w="460" h="279" extrusionOk="0">
                  <a:moveTo>
                    <a:pt x="460" y="0"/>
                  </a:moveTo>
                  <a:lnTo>
                    <a:pt x="1" y="279"/>
                  </a:lnTo>
                  <a:lnTo>
                    <a:pt x="10" y="279"/>
                  </a:lnTo>
                  <a:lnTo>
                    <a:pt x="460" y="6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670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37794" y="2168731"/>
              <a:ext cx="50858" cy="30862"/>
            </a:xfrm>
            <a:custGeom>
              <a:avLst/>
              <a:gdLst/>
              <a:ahLst/>
              <a:cxnLst/>
              <a:rect l="l" t="t" r="r" b="b"/>
              <a:pathLst>
                <a:path w="468" h="284" extrusionOk="0">
                  <a:moveTo>
                    <a:pt x="468" y="0"/>
                  </a:moveTo>
                  <a:lnTo>
                    <a:pt x="1" y="284"/>
                  </a:lnTo>
                  <a:lnTo>
                    <a:pt x="9" y="284"/>
                  </a:lnTo>
                  <a:lnTo>
                    <a:pt x="468" y="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80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336925" y="2168188"/>
              <a:ext cx="51727" cy="31406"/>
            </a:xfrm>
            <a:custGeom>
              <a:avLst/>
              <a:gdLst/>
              <a:ahLst/>
              <a:cxnLst/>
              <a:rect l="l" t="t" r="r" b="b"/>
              <a:pathLst>
                <a:path w="476" h="289" extrusionOk="0">
                  <a:moveTo>
                    <a:pt x="476" y="1"/>
                  </a:moveTo>
                  <a:lnTo>
                    <a:pt x="0" y="289"/>
                  </a:lnTo>
                  <a:lnTo>
                    <a:pt x="9" y="289"/>
                  </a:lnTo>
                  <a:lnTo>
                    <a:pt x="476" y="5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690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336056" y="2167536"/>
              <a:ext cx="52596" cy="32058"/>
            </a:xfrm>
            <a:custGeom>
              <a:avLst/>
              <a:gdLst/>
              <a:ahLst/>
              <a:cxnLst/>
              <a:rect l="l" t="t" r="r" b="b"/>
              <a:pathLst>
                <a:path w="484" h="295" extrusionOk="0">
                  <a:moveTo>
                    <a:pt x="484" y="1"/>
                  </a:moveTo>
                  <a:lnTo>
                    <a:pt x="0" y="295"/>
                  </a:lnTo>
                  <a:lnTo>
                    <a:pt x="8" y="295"/>
                  </a:lnTo>
                  <a:lnTo>
                    <a:pt x="484" y="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6A0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335186" y="2167101"/>
              <a:ext cx="53466" cy="32492"/>
            </a:xfrm>
            <a:custGeom>
              <a:avLst/>
              <a:gdLst/>
              <a:ahLst/>
              <a:cxnLst/>
              <a:rect l="l" t="t" r="r" b="b"/>
              <a:pathLst>
                <a:path w="492" h="299" extrusionOk="0">
                  <a:moveTo>
                    <a:pt x="492" y="0"/>
                  </a:moveTo>
                  <a:lnTo>
                    <a:pt x="0" y="299"/>
                  </a:lnTo>
                  <a:lnTo>
                    <a:pt x="8" y="299"/>
                  </a:lnTo>
                  <a:lnTo>
                    <a:pt x="492" y="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6B0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334100" y="2166449"/>
              <a:ext cx="54552" cy="33144"/>
            </a:xfrm>
            <a:custGeom>
              <a:avLst/>
              <a:gdLst/>
              <a:ahLst/>
              <a:cxnLst/>
              <a:rect l="l" t="t" r="r" b="b"/>
              <a:pathLst>
                <a:path w="502" h="305" extrusionOk="0">
                  <a:moveTo>
                    <a:pt x="502" y="0"/>
                  </a:moveTo>
                  <a:lnTo>
                    <a:pt x="1" y="305"/>
                  </a:lnTo>
                  <a:lnTo>
                    <a:pt x="10" y="305"/>
                  </a:lnTo>
                  <a:lnTo>
                    <a:pt x="502" y="6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6C0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333230" y="2165906"/>
              <a:ext cx="55422" cy="33688"/>
            </a:xfrm>
            <a:custGeom>
              <a:avLst/>
              <a:gdLst/>
              <a:ahLst/>
              <a:cxnLst/>
              <a:rect l="l" t="t" r="r" b="b"/>
              <a:pathLst>
                <a:path w="510" h="310" extrusionOk="0">
                  <a:moveTo>
                    <a:pt x="510" y="1"/>
                  </a:moveTo>
                  <a:lnTo>
                    <a:pt x="1" y="310"/>
                  </a:lnTo>
                  <a:lnTo>
                    <a:pt x="9" y="310"/>
                  </a:lnTo>
                  <a:lnTo>
                    <a:pt x="510" y="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6D0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332361" y="2165471"/>
              <a:ext cx="56291" cy="34122"/>
            </a:xfrm>
            <a:custGeom>
              <a:avLst/>
              <a:gdLst/>
              <a:ahLst/>
              <a:cxnLst/>
              <a:rect l="l" t="t" r="r" b="b"/>
              <a:pathLst>
                <a:path w="518" h="314" extrusionOk="0">
                  <a:moveTo>
                    <a:pt x="518" y="0"/>
                  </a:moveTo>
                  <a:lnTo>
                    <a:pt x="0" y="314"/>
                  </a:lnTo>
                  <a:lnTo>
                    <a:pt x="9" y="314"/>
                  </a:lnTo>
                  <a:lnTo>
                    <a:pt x="518" y="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6E0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331492" y="2164819"/>
              <a:ext cx="57160" cy="34774"/>
            </a:xfrm>
            <a:custGeom>
              <a:avLst/>
              <a:gdLst/>
              <a:ahLst/>
              <a:cxnLst/>
              <a:rect l="l" t="t" r="r" b="b"/>
              <a:pathLst>
                <a:path w="526" h="320" extrusionOk="0">
                  <a:moveTo>
                    <a:pt x="526" y="0"/>
                  </a:moveTo>
                  <a:lnTo>
                    <a:pt x="0" y="320"/>
                  </a:lnTo>
                  <a:lnTo>
                    <a:pt x="8" y="320"/>
                  </a:lnTo>
                  <a:lnTo>
                    <a:pt x="526" y="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F0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330622" y="2164276"/>
              <a:ext cx="58030" cy="35318"/>
            </a:xfrm>
            <a:custGeom>
              <a:avLst/>
              <a:gdLst/>
              <a:ahLst/>
              <a:cxnLst/>
              <a:rect l="l" t="t" r="r" b="b"/>
              <a:pathLst>
                <a:path w="534" h="325" extrusionOk="0">
                  <a:moveTo>
                    <a:pt x="534" y="1"/>
                  </a:moveTo>
                  <a:lnTo>
                    <a:pt x="0" y="325"/>
                  </a:lnTo>
                  <a:lnTo>
                    <a:pt x="8" y="325"/>
                  </a:lnTo>
                  <a:lnTo>
                    <a:pt x="534" y="5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700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329536" y="2163841"/>
              <a:ext cx="59116" cy="35752"/>
            </a:xfrm>
            <a:custGeom>
              <a:avLst/>
              <a:gdLst/>
              <a:ahLst/>
              <a:cxnLst/>
              <a:rect l="l" t="t" r="r" b="b"/>
              <a:pathLst>
                <a:path w="544" h="329" extrusionOk="0">
                  <a:moveTo>
                    <a:pt x="544" y="0"/>
                  </a:moveTo>
                  <a:lnTo>
                    <a:pt x="1" y="329"/>
                  </a:lnTo>
                  <a:lnTo>
                    <a:pt x="10" y="329"/>
                  </a:lnTo>
                  <a:lnTo>
                    <a:pt x="544" y="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710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328666" y="2163189"/>
              <a:ext cx="59986" cy="36404"/>
            </a:xfrm>
            <a:custGeom>
              <a:avLst/>
              <a:gdLst/>
              <a:ahLst/>
              <a:cxnLst/>
              <a:rect l="l" t="t" r="r" b="b"/>
              <a:pathLst>
                <a:path w="552" h="335" extrusionOk="0">
                  <a:moveTo>
                    <a:pt x="552" y="0"/>
                  </a:moveTo>
                  <a:lnTo>
                    <a:pt x="1" y="335"/>
                  </a:lnTo>
                  <a:lnTo>
                    <a:pt x="9" y="335"/>
                  </a:lnTo>
                  <a:lnTo>
                    <a:pt x="552" y="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720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327797" y="2162646"/>
              <a:ext cx="60855" cy="36948"/>
            </a:xfrm>
            <a:custGeom>
              <a:avLst/>
              <a:gdLst/>
              <a:ahLst/>
              <a:cxnLst/>
              <a:rect l="l" t="t" r="r" b="b"/>
              <a:pathLst>
                <a:path w="560" h="340" extrusionOk="0">
                  <a:moveTo>
                    <a:pt x="560" y="1"/>
                  </a:moveTo>
                  <a:lnTo>
                    <a:pt x="1" y="340"/>
                  </a:lnTo>
                  <a:lnTo>
                    <a:pt x="9" y="340"/>
                  </a:lnTo>
                  <a:lnTo>
                    <a:pt x="560" y="5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730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326928" y="2162103"/>
              <a:ext cx="61725" cy="37491"/>
            </a:xfrm>
            <a:custGeom>
              <a:avLst/>
              <a:gdLst/>
              <a:ahLst/>
              <a:cxnLst/>
              <a:rect l="l" t="t" r="r" b="b"/>
              <a:pathLst>
                <a:path w="568" h="345" extrusionOk="0">
                  <a:moveTo>
                    <a:pt x="568" y="1"/>
                  </a:moveTo>
                  <a:lnTo>
                    <a:pt x="0" y="345"/>
                  </a:lnTo>
                  <a:lnTo>
                    <a:pt x="9" y="345"/>
                  </a:lnTo>
                  <a:lnTo>
                    <a:pt x="568" y="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40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325950" y="2161559"/>
              <a:ext cx="62703" cy="38035"/>
            </a:xfrm>
            <a:custGeom>
              <a:avLst/>
              <a:gdLst/>
              <a:ahLst/>
              <a:cxnLst/>
              <a:rect l="l" t="t" r="r" b="b"/>
              <a:pathLst>
                <a:path w="577" h="350" extrusionOk="0">
                  <a:moveTo>
                    <a:pt x="577" y="0"/>
                  </a:moveTo>
                  <a:lnTo>
                    <a:pt x="0" y="350"/>
                  </a:lnTo>
                  <a:lnTo>
                    <a:pt x="9" y="350"/>
                  </a:lnTo>
                  <a:lnTo>
                    <a:pt x="577" y="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50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324972" y="2161016"/>
              <a:ext cx="63681" cy="38578"/>
            </a:xfrm>
            <a:custGeom>
              <a:avLst/>
              <a:gdLst/>
              <a:ahLst/>
              <a:cxnLst/>
              <a:rect l="l" t="t" r="r" b="b"/>
              <a:pathLst>
                <a:path w="586" h="355" extrusionOk="0">
                  <a:moveTo>
                    <a:pt x="586" y="0"/>
                  </a:moveTo>
                  <a:lnTo>
                    <a:pt x="1" y="355"/>
                  </a:lnTo>
                  <a:lnTo>
                    <a:pt x="9" y="355"/>
                  </a:lnTo>
                  <a:lnTo>
                    <a:pt x="586" y="5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760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324102" y="2160473"/>
              <a:ext cx="64550" cy="39121"/>
            </a:xfrm>
            <a:custGeom>
              <a:avLst/>
              <a:gdLst/>
              <a:ahLst/>
              <a:cxnLst/>
              <a:rect l="l" t="t" r="r" b="b"/>
              <a:pathLst>
                <a:path w="594" h="360" extrusionOk="0">
                  <a:moveTo>
                    <a:pt x="594" y="1"/>
                  </a:moveTo>
                  <a:lnTo>
                    <a:pt x="1" y="360"/>
                  </a:lnTo>
                  <a:lnTo>
                    <a:pt x="9" y="360"/>
                  </a:lnTo>
                  <a:lnTo>
                    <a:pt x="594" y="5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770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323233" y="2159821"/>
              <a:ext cx="65419" cy="39773"/>
            </a:xfrm>
            <a:custGeom>
              <a:avLst/>
              <a:gdLst/>
              <a:ahLst/>
              <a:cxnLst/>
              <a:rect l="l" t="t" r="r" b="b"/>
              <a:pathLst>
                <a:path w="602" h="366" extrusionOk="0">
                  <a:moveTo>
                    <a:pt x="602" y="1"/>
                  </a:moveTo>
                  <a:lnTo>
                    <a:pt x="1" y="366"/>
                  </a:lnTo>
                  <a:lnTo>
                    <a:pt x="9" y="366"/>
                  </a:lnTo>
                  <a:lnTo>
                    <a:pt x="602" y="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780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322364" y="2159386"/>
              <a:ext cx="66289" cy="40208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610" y="0"/>
                  </a:moveTo>
                  <a:lnTo>
                    <a:pt x="0" y="370"/>
                  </a:lnTo>
                  <a:lnTo>
                    <a:pt x="9" y="370"/>
                  </a:lnTo>
                  <a:lnTo>
                    <a:pt x="610" y="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790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321386" y="2158734"/>
              <a:ext cx="67267" cy="40860"/>
            </a:xfrm>
            <a:custGeom>
              <a:avLst/>
              <a:gdLst/>
              <a:ahLst/>
              <a:cxnLst/>
              <a:rect l="l" t="t" r="r" b="b"/>
              <a:pathLst>
                <a:path w="619" h="376" extrusionOk="0">
                  <a:moveTo>
                    <a:pt x="619" y="0"/>
                  </a:moveTo>
                  <a:lnTo>
                    <a:pt x="0" y="376"/>
                  </a:lnTo>
                  <a:lnTo>
                    <a:pt x="9" y="376"/>
                  </a:lnTo>
                  <a:lnTo>
                    <a:pt x="619" y="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A0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320407" y="2158191"/>
              <a:ext cx="68245" cy="41403"/>
            </a:xfrm>
            <a:custGeom>
              <a:avLst/>
              <a:gdLst/>
              <a:ahLst/>
              <a:cxnLst/>
              <a:rect l="l" t="t" r="r" b="b"/>
              <a:pathLst>
                <a:path w="628" h="381" extrusionOk="0">
                  <a:moveTo>
                    <a:pt x="628" y="1"/>
                  </a:moveTo>
                  <a:lnTo>
                    <a:pt x="1" y="381"/>
                  </a:lnTo>
                  <a:lnTo>
                    <a:pt x="9" y="381"/>
                  </a:lnTo>
                  <a:lnTo>
                    <a:pt x="628" y="5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7B0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319538" y="2157756"/>
              <a:ext cx="69114" cy="41838"/>
            </a:xfrm>
            <a:custGeom>
              <a:avLst/>
              <a:gdLst/>
              <a:ahLst/>
              <a:cxnLst/>
              <a:rect l="l" t="t" r="r" b="b"/>
              <a:pathLst>
                <a:path w="636" h="385" extrusionOk="0">
                  <a:moveTo>
                    <a:pt x="636" y="0"/>
                  </a:moveTo>
                  <a:lnTo>
                    <a:pt x="1" y="385"/>
                  </a:lnTo>
                  <a:lnTo>
                    <a:pt x="9" y="385"/>
                  </a:lnTo>
                  <a:lnTo>
                    <a:pt x="636" y="5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7C0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18669" y="2157104"/>
              <a:ext cx="69983" cy="42490"/>
            </a:xfrm>
            <a:custGeom>
              <a:avLst/>
              <a:gdLst/>
              <a:ahLst/>
              <a:cxnLst/>
              <a:rect l="l" t="t" r="r" b="b"/>
              <a:pathLst>
                <a:path w="644" h="391" extrusionOk="0">
                  <a:moveTo>
                    <a:pt x="644" y="0"/>
                  </a:moveTo>
                  <a:lnTo>
                    <a:pt x="1" y="391"/>
                  </a:lnTo>
                  <a:lnTo>
                    <a:pt x="9" y="391"/>
                  </a:lnTo>
                  <a:lnTo>
                    <a:pt x="644" y="6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7D0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17799" y="2156561"/>
              <a:ext cx="70853" cy="43033"/>
            </a:xfrm>
            <a:custGeom>
              <a:avLst/>
              <a:gdLst/>
              <a:ahLst/>
              <a:cxnLst/>
              <a:rect l="l" t="t" r="r" b="b"/>
              <a:pathLst>
                <a:path w="652" h="396" extrusionOk="0">
                  <a:moveTo>
                    <a:pt x="652" y="1"/>
                  </a:moveTo>
                  <a:lnTo>
                    <a:pt x="0" y="396"/>
                  </a:lnTo>
                  <a:lnTo>
                    <a:pt x="9" y="396"/>
                  </a:lnTo>
                  <a:lnTo>
                    <a:pt x="652" y="5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E0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16821" y="2156017"/>
              <a:ext cx="71831" cy="43577"/>
            </a:xfrm>
            <a:custGeom>
              <a:avLst/>
              <a:gdLst/>
              <a:ahLst/>
              <a:cxnLst/>
              <a:rect l="l" t="t" r="r" b="b"/>
              <a:pathLst>
                <a:path w="661" h="401" extrusionOk="0">
                  <a:moveTo>
                    <a:pt x="661" y="1"/>
                  </a:moveTo>
                  <a:lnTo>
                    <a:pt x="0" y="401"/>
                  </a:lnTo>
                  <a:lnTo>
                    <a:pt x="9" y="401"/>
                  </a:lnTo>
                  <a:lnTo>
                    <a:pt x="661" y="6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7F0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15843" y="2155474"/>
              <a:ext cx="72809" cy="44120"/>
            </a:xfrm>
            <a:custGeom>
              <a:avLst/>
              <a:gdLst/>
              <a:ahLst/>
              <a:cxnLst/>
              <a:rect l="l" t="t" r="r" b="b"/>
              <a:pathLst>
                <a:path w="670" h="406" extrusionOk="0">
                  <a:moveTo>
                    <a:pt x="670" y="0"/>
                  </a:moveTo>
                  <a:lnTo>
                    <a:pt x="1" y="406"/>
                  </a:lnTo>
                  <a:lnTo>
                    <a:pt x="9" y="406"/>
                  </a:lnTo>
                  <a:lnTo>
                    <a:pt x="670" y="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800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314974" y="2154931"/>
              <a:ext cx="73678" cy="44663"/>
            </a:xfrm>
            <a:custGeom>
              <a:avLst/>
              <a:gdLst/>
              <a:ahLst/>
              <a:cxnLst/>
              <a:rect l="l" t="t" r="r" b="b"/>
              <a:pathLst>
                <a:path w="678" h="411" extrusionOk="0">
                  <a:moveTo>
                    <a:pt x="678" y="0"/>
                  </a:moveTo>
                  <a:lnTo>
                    <a:pt x="1" y="411"/>
                  </a:lnTo>
                  <a:lnTo>
                    <a:pt x="9" y="411"/>
                  </a:lnTo>
                  <a:lnTo>
                    <a:pt x="678" y="5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810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314105" y="2154387"/>
              <a:ext cx="74548" cy="45207"/>
            </a:xfrm>
            <a:custGeom>
              <a:avLst/>
              <a:gdLst/>
              <a:ahLst/>
              <a:cxnLst/>
              <a:rect l="l" t="t" r="r" b="b"/>
              <a:pathLst>
                <a:path w="686" h="416" extrusionOk="0">
                  <a:moveTo>
                    <a:pt x="686" y="1"/>
                  </a:moveTo>
                  <a:lnTo>
                    <a:pt x="1" y="416"/>
                  </a:lnTo>
                  <a:lnTo>
                    <a:pt x="9" y="416"/>
                  </a:lnTo>
                  <a:lnTo>
                    <a:pt x="686" y="5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820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313235" y="2153735"/>
              <a:ext cx="75417" cy="45859"/>
            </a:xfrm>
            <a:custGeom>
              <a:avLst/>
              <a:gdLst/>
              <a:ahLst/>
              <a:cxnLst/>
              <a:rect l="l" t="t" r="r" b="b"/>
              <a:pathLst>
                <a:path w="694" h="422" extrusionOk="0">
                  <a:moveTo>
                    <a:pt x="694" y="1"/>
                  </a:moveTo>
                  <a:lnTo>
                    <a:pt x="1" y="422"/>
                  </a:lnTo>
                  <a:lnTo>
                    <a:pt x="9" y="422"/>
                  </a:lnTo>
                  <a:lnTo>
                    <a:pt x="694" y="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830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12257" y="2153301"/>
              <a:ext cx="76395" cy="46293"/>
            </a:xfrm>
            <a:custGeom>
              <a:avLst/>
              <a:gdLst/>
              <a:ahLst/>
              <a:cxnLst/>
              <a:rect l="l" t="t" r="r" b="b"/>
              <a:pathLst>
                <a:path w="703" h="426" extrusionOk="0">
                  <a:moveTo>
                    <a:pt x="703" y="0"/>
                  </a:moveTo>
                  <a:lnTo>
                    <a:pt x="0" y="426"/>
                  </a:lnTo>
                  <a:lnTo>
                    <a:pt x="10" y="426"/>
                  </a:lnTo>
                  <a:lnTo>
                    <a:pt x="703" y="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840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311388" y="2152757"/>
              <a:ext cx="77264" cy="46837"/>
            </a:xfrm>
            <a:custGeom>
              <a:avLst/>
              <a:gdLst/>
              <a:ahLst/>
              <a:cxnLst/>
              <a:rect l="l" t="t" r="r" b="b"/>
              <a:pathLst>
                <a:path w="711" h="431" extrusionOk="0">
                  <a:moveTo>
                    <a:pt x="711" y="1"/>
                  </a:moveTo>
                  <a:lnTo>
                    <a:pt x="0" y="431"/>
                  </a:lnTo>
                  <a:lnTo>
                    <a:pt x="8" y="431"/>
                  </a:lnTo>
                  <a:lnTo>
                    <a:pt x="711" y="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850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310410" y="2152105"/>
              <a:ext cx="78242" cy="47489"/>
            </a:xfrm>
            <a:custGeom>
              <a:avLst/>
              <a:gdLst/>
              <a:ahLst/>
              <a:cxnLst/>
              <a:rect l="l" t="t" r="r" b="b"/>
              <a:pathLst>
                <a:path w="720" h="437" extrusionOk="0">
                  <a:moveTo>
                    <a:pt x="720" y="1"/>
                  </a:moveTo>
                  <a:lnTo>
                    <a:pt x="1" y="437"/>
                  </a:lnTo>
                  <a:lnTo>
                    <a:pt x="9" y="437"/>
                  </a:lnTo>
                  <a:lnTo>
                    <a:pt x="720" y="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60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309541" y="2151670"/>
              <a:ext cx="79112" cy="47923"/>
            </a:xfrm>
            <a:custGeom>
              <a:avLst/>
              <a:gdLst/>
              <a:ahLst/>
              <a:cxnLst/>
              <a:rect l="l" t="t" r="r" b="b"/>
              <a:pathLst>
                <a:path w="728" h="441" extrusionOk="0">
                  <a:moveTo>
                    <a:pt x="728" y="0"/>
                  </a:moveTo>
                  <a:lnTo>
                    <a:pt x="1" y="441"/>
                  </a:lnTo>
                  <a:lnTo>
                    <a:pt x="9" y="441"/>
                  </a:lnTo>
                  <a:lnTo>
                    <a:pt x="728" y="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8700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308671" y="2151018"/>
              <a:ext cx="79981" cy="48575"/>
            </a:xfrm>
            <a:custGeom>
              <a:avLst/>
              <a:gdLst/>
              <a:ahLst/>
              <a:cxnLst/>
              <a:rect l="l" t="t" r="r" b="b"/>
              <a:pathLst>
                <a:path w="736" h="447" extrusionOk="0">
                  <a:moveTo>
                    <a:pt x="736" y="0"/>
                  </a:moveTo>
                  <a:lnTo>
                    <a:pt x="1" y="447"/>
                  </a:lnTo>
                  <a:lnTo>
                    <a:pt x="9" y="447"/>
                  </a:lnTo>
                  <a:lnTo>
                    <a:pt x="736" y="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8800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307693" y="2150475"/>
              <a:ext cx="80959" cy="49119"/>
            </a:xfrm>
            <a:custGeom>
              <a:avLst/>
              <a:gdLst/>
              <a:ahLst/>
              <a:cxnLst/>
              <a:rect l="l" t="t" r="r" b="b"/>
              <a:pathLst>
                <a:path w="745" h="452" extrusionOk="0">
                  <a:moveTo>
                    <a:pt x="745" y="1"/>
                  </a:moveTo>
                  <a:lnTo>
                    <a:pt x="0" y="452"/>
                  </a:lnTo>
                  <a:lnTo>
                    <a:pt x="10" y="452"/>
                  </a:lnTo>
                  <a:lnTo>
                    <a:pt x="745" y="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8900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306824" y="2149932"/>
              <a:ext cx="81829" cy="49662"/>
            </a:xfrm>
            <a:custGeom>
              <a:avLst/>
              <a:gdLst/>
              <a:ahLst/>
              <a:cxnLst/>
              <a:rect l="l" t="t" r="r" b="b"/>
              <a:pathLst>
                <a:path w="753" h="457" extrusionOk="0">
                  <a:moveTo>
                    <a:pt x="753" y="1"/>
                  </a:moveTo>
                  <a:lnTo>
                    <a:pt x="0" y="457"/>
                  </a:lnTo>
                  <a:lnTo>
                    <a:pt x="8" y="457"/>
                  </a:lnTo>
                  <a:lnTo>
                    <a:pt x="753" y="6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8A00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305846" y="2149388"/>
              <a:ext cx="82807" cy="50206"/>
            </a:xfrm>
            <a:custGeom>
              <a:avLst/>
              <a:gdLst/>
              <a:ahLst/>
              <a:cxnLst/>
              <a:rect l="l" t="t" r="r" b="b"/>
              <a:pathLst>
                <a:path w="762" h="462" extrusionOk="0">
                  <a:moveTo>
                    <a:pt x="762" y="0"/>
                  </a:moveTo>
                  <a:lnTo>
                    <a:pt x="1" y="462"/>
                  </a:lnTo>
                  <a:lnTo>
                    <a:pt x="9" y="462"/>
                  </a:lnTo>
                  <a:lnTo>
                    <a:pt x="762" y="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8B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304977" y="2148845"/>
              <a:ext cx="83676" cy="50749"/>
            </a:xfrm>
            <a:custGeom>
              <a:avLst/>
              <a:gdLst/>
              <a:ahLst/>
              <a:cxnLst/>
              <a:rect l="l" t="t" r="r" b="b"/>
              <a:pathLst>
                <a:path w="770" h="467" extrusionOk="0">
                  <a:moveTo>
                    <a:pt x="770" y="0"/>
                  </a:moveTo>
                  <a:lnTo>
                    <a:pt x="1" y="467"/>
                  </a:lnTo>
                  <a:lnTo>
                    <a:pt x="9" y="467"/>
                  </a:lnTo>
                  <a:lnTo>
                    <a:pt x="770" y="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8C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304107" y="2148302"/>
              <a:ext cx="84545" cy="51292"/>
            </a:xfrm>
            <a:custGeom>
              <a:avLst/>
              <a:gdLst/>
              <a:ahLst/>
              <a:cxnLst/>
              <a:rect l="l" t="t" r="r" b="b"/>
              <a:pathLst>
                <a:path w="778" h="472" extrusionOk="0">
                  <a:moveTo>
                    <a:pt x="778" y="1"/>
                  </a:moveTo>
                  <a:lnTo>
                    <a:pt x="1" y="472"/>
                  </a:lnTo>
                  <a:lnTo>
                    <a:pt x="9" y="472"/>
                  </a:lnTo>
                  <a:lnTo>
                    <a:pt x="778" y="5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8D0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303129" y="2147758"/>
              <a:ext cx="85523" cy="51836"/>
            </a:xfrm>
            <a:custGeom>
              <a:avLst/>
              <a:gdLst/>
              <a:ahLst/>
              <a:cxnLst/>
              <a:rect l="l" t="t" r="r" b="b"/>
              <a:pathLst>
                <a:path w="787" h="477" extrusionOk="0">
                  <a:moveTo>
                    <a:pt x="787" y="0"/>
                  </a:moveTo>
                  <a:lnTo>
                    <a:pt x="0" y="477"/>
                  </a:lnTo>
                  <a:lnTo>
                    <a:pt x="10" y="477"/>
                  </a:lnTo>
                  <a:lnTo>
                    <a:pt x="787" y="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E0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302260" y="2147215"/>
              <a:ext cx="86393" cy="52379"/>
            </a:xfrm>
            <a:custGeom>
              <a:avLst/>
              <a:gdLst/>
              <a:ahLst/>
              <a:cxnLst/>
              <a:rect l="l" t="t" r="r" b="b"/>
              <a:pathLst>
                <a:path w="795" h="482" extrusionOk="0">
                  <a:moveTo>
                    <a:pt x="795" y="0"/>
                  </a:moveTo>
                  <a:lnTo>
                    <a:pt x="0" y="482"/>
                  </a:lnTo>
                  <a:lnTo>
                    <a:pt x="8" y="482"/>
                  </a:lnTo>
                  <a:lnTo>
                    <a:pt x="795" y="5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8F0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301282" y="2146672"/>
              <a:ext cx="87371" cy="52922"/>
            </a:xfrm>
            <a:custGeom>
              <a:avLst/>
              <a:gdLst/>
              <a:ahLst/>
              <a:cxnLst/>
              <a:rect l="l" t="t" r="r" b="b"/>
              <a:pathLst>
                <a:path w="804" h="487" extrusionOk="0">
                  <a:moveTo>
                    <a:pt x="804" y="1"/>
                  </a:moveTo>
                  <a:lnTo>
                    <a:pt x="1" y="487"/>
                  </a:lnTo>
                  <a:lnTo>
                    <a:pt x="9" y="487"/>
                  </a:lnTo>
                  <a:lnTo>
                    <a:pt x="804" y="5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900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300413" y="2146020"/>
              <a:ext cx="88240" cy="53574"/>
            </a:xfrm>
            <a:custGeom>
              <a:avLst/>
              <a:gdLst/>
              <a:ahLst/>
              <a:cxnLst/>
              <a:rect l="l" t="t" r="r" b="b"/>
              <a:pathLst>
                <a:path w="812" h="493" extrusionOk="0">
                  <a:moveTo>
                    <a:pt x="812" y="1"/>
                  </a:moveTo>
                  <a:lnTo>
                    <a:pt x="1" y="493"/>
                  </a:lnTo>
                  <a:lnTo>
                    <a:pt x="9" y="493"/>
                  </a:lnTo>
                  <a:lnTo>
                    <a:pt x="812" y="7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910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299543" y="2145585"/>
              <a:ext cx="89109" cy="54009"/>
            </a:xfrm>
            <a:custGeom>
              <a:avLst/>
              <a:gdLst/>
              <a:ahLst/>
              <a:cxnLst/>
              <a:rect l="l" t="t" r="r" b="b"/>
              <a:pathLst>
                <a:path w="820" h="497" extrusionOk="0">
                  <a:moveTo>
                    <a:pt x="820" y="0"/>
                  </a:moveTo>
                  <a:lnTo>
                    <a:pt x="1" y="497"/>
                  </a:lnTo>
                  <a:lnTo>
                    <a:pt x="9" y="497"/>
                  </a:lnTo>
                  <a:lnTo>
                    <a:pt x="820" y="5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92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298565" y="2145042"/>
              <a:ext cx="90087" cy="54552"/>
            </a:xfrm>
            <a:custGeom>
              <a:avLst/>
              <a:gdLst/>
              <a:ahLst/>
              <a:cxnLst/>
              <a:rect l="l" t="t" r="r" b="b"/>
              <a:pathLst>
                <a:path w="829" h="502" extrusionOk="0">
                  <a:moveTo>
                    <a:pt x="829" y="1"/>
                  </a:moveTo>
                  <a:lnTo>
                    <a:pt x="0" y="502"/>
                  </a:lnTo>
                  <a:lnTo>
                    <a:pt x="10" y="502"/>
                  </a:lnTo>
                  <a:lnTo>
                    <a:pt x="829" y="5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93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297696" y="2144390"/>
              <a:ext cx="90957" cy="55204"/>
            </a:xfrm>
            <a:custGeom>
              <a:avLst/>
              <a:gdLst/>
              <a:ahLst/>
              <a:cxnLst/>
              <a:rect l="l" t="t" r="r" b="b"/>
              <a:pathLst>
                <a:path w="837" h="508" extrusionOk="0">
                  <a:moveTo>
                    <a:pt x="837" y="1"/>
                  </a:moveTo>
                  <a:lnTo>
                    <a:pt x="0" y="508"/>
                  </a:lnTo>
                  <a:lnTo>
                    <a:pt x="8" y="508"/>
                  </a:lnTo>
                  <a:lnTo>
                    <a:pt x="837" y="7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94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296826" y="2143955"/>
              <a:ext cx="91826" cy="55639"/>
            </a:xfrm>
            <a:custGeom>
              <a:avLst/>
              <a:gdLst/>
              <a:ahLst/>
              <a:cxnLst/>
              <a:rect l="l" t="t" r="r" b="b"/>
              <a:pathLst>
                <a:path w="845" h="512" extrusionOk="0">
                  <a:moveTo>
                    <a:pt x="845" y="0"/>
                  </a:moveTo>
                  <a:lnTo>
                    <a:pt x="0" y="512"/>
                  </a:lnTo>
                  <a:lnTo>
                    <a:pt x="8" y="512"/>
                  </a:lnTo>
                  <a:lnTo>
                    <a:pt x="845" y="5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950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295848" y="2143303"/>
              <a:ext cx="92804" cy="56291"/>
            </a:xfrm>
            <a:custGeom>
              <a:avLst/>
              <a:gdLst/>
              <a:ahLst/>
              <a:cxnLst/>
              <a:rect l="l" t="t" r="r" b="b"/>
              <a:pathLst>
                <a:path w="854" h="518" extrusionOk="0">
                  <a:moveTo>
                    <a:pt x="854" y="0"/>
                  </a:moveTo>
                  <a:lnTo>
                    <a:pt x="1" y="518"/>
                  </a:lnTo>
                  <a:lnTo>
                    <a:pt x="9" y="518"/>
                  </a:lnTo>
                  <a:lnTo>
                    <a:pt x="854" y="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9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294979" y="2142760"/>
              <a:ext cx="93674" cy="56834"/>
            </a:xfrm>
            <a:custGeom>
              <a:avLst/>
              <a:gdLst/>
              <a:ahLst/>
              <a:cxnLst/>
              <a:rect l="l" t="t" r="r" b="b"/>
              <a:pathLst>
                <a:path w="862" h="523" extrusionOk="0">
                  <a:moveTo>
                    <a:pt x="862" y="1"/>
                  </a:moveTo>
                  <a:lnTo>
                    <a:pt x="1" y="523"/>
                  </a:lnTo>
                  <a:lnTo>
                    <a:pt x="9" y="523"/>
                  </a:lnTo>
                  <a:lnTo>
                    <a:pt x="862" y="5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97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294001" y="2142216"/>
              <a:ext cx="94652" cy="57378"/>
            </a:xfrm>
            <a:custGeom>
              <a:avLst/>
              <a:gdLst/>
              <a:ahLst/>
              <a:cxnLst/>
              <a:rect l="l" t="t" r="r" b="b"/>
              <a:pathLst>
                <a:path w="871" h="528" extrusionOk="0">
                  <a:moveTo>
                    <a:pt x="871" y="1"/>
                  </a:moveTo>
                  <a:lnTo>
                    <a:pt x="0" y="528"/>
                  </a:lnTo>
                  <a:lnTo>
                    <a:pt x="10" y="528"/>
                  </a:lnTo>
                  <a:lnTo>
                    <a:pt x="871" y="6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8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293132" y="2141673"/>
              <a:ext cx="95521" cy="57921"/>
            </a:xfrm>
            <a:custGeom>
              <a:avLst/>
              <a:gdLst/>
              <a:ahLst/>
              <a:cxnLst/>
              <a:rect l="l" t="t" r="r" b="b"/>
              <a:pathLst>
                <a:path w="879" h="533" extrusionOk="0">
                  <a:moveTo>
                    <a:pt x="879" y="0"/>
                  </a:moveTo>
                  <a:lnTo>
                    <a:pt x="0" y="533"/>
                  </a:lnTo>
                  <a:lnTo>
                    <a:pt x="8" y="533"/>
                  </a:lnTo>
                  <a:lnTo>
                    <a:pt x="879" y="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990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292262" y="2141130"/>
              <a:ext cx="96390" cy="58464"/>
            </a:xfrm>
            <a:custGeom>
              <a:avLst/>
              <a:gdLst/>
              <a:ahLst/>
              <a:cxnLst/>
              <a:rect l="l" t="t" r="r" b="b"/>
              <a:pathLst>
                <a:path w="887" h="538" extrusionOk="0">
                  <a:moveTo>
                    <a:pt x="887" y="0"/>
                  </a:moveTo>
                  <a:lnTo>
                    <a:pt x="0" y="538"/>
                  </a:lnTo>
                  <a:lnTo>
                    <a:pt x="8" y="538"/>
                  </a:lnTo>
                  <a:lnTo>
                    <a:pt x="887" y="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9A0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291284" y="2140586"/>
              <a:ext cx="97368" cy="59008"/>
            </a:xfrm>
            <a:custGeom>
              <a:avLst/>
              <a:gdLst/>
              <a:ahLst/>
              <a:cxnLst/>
              <a:rect l="l" t="t" r="r" b="b"/>
              <a:pathLst>
                <a:path w="896" h="543" extrusionOk="0">
                  <a:moveTo>
                    <a:pt x="896" y="1"/>
                  </a:moveTo>
                  <a:lnTo>
                    <a:pt x="1" y="543"/>
                  </a:lnTo>
                  <a:lnTo>
                    <a:pt x="9" y="543"/>
                  </a:lnTo>
                  <a:lnTo>
                    <a:pt x="896" y="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9B0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290415" y="2139934"/>
              <a:ext cx="98238" cy="59660"/>
            </a:xfrm>
            <a:custGeom>
              <a:avLst/>
              <a:gdLst/>
              <a:ahLst/>
              <a:cxnLst/>
              <a:rect l="l" t="t" r="r" b="b"/>
              <a:pathLst>
                <a:path w="904" h="549" extrusionOk="0">
                  <a:moveTo>
                    <a:pt x="904" y="1"/>
                  </a:moveTo>
                  <a:lnTo>
                    <a:pt x="1" y="549"/>
                  </a:lnTo>
                  <a:lnTo>
                    <a:pt x="9" y="549"/>
                  </a:lnTo>
                  <a:lnTo>
                    <a:pt x="904" y="7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9C0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289437" y="2139500"/>
              <a:ext cx="99216" cy="60095"/>
            </a:xfrm>
            <a:custGeom>
              <a:avLst/>
              <a:gdLst/>
              <a:ahLst/>
              <a:cxnLst/>
              <a:rect l="l" t="t" r="r" b="b"/>
              <a:pathLst>
                <a:path w="913" h="553" extrusionOk="0">
                  <a:moveTo>
                    <a:pt x="913" y="0"/>
                  </a:moveTo>
                  <a:lnTo>
                    <a:pt x="0" y="553"/>
                  </a:lnTo>
                  <a:lnTo>
                    <a:pt x="10" y="553"/>
                  </a:lnTo>
                  <a:lnTo>
                    <a:pt x="913" y="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9D0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288568" y="2138956"/>
              <a:ext cx="100085" cy="60638"/>
            </a:xfrm>
            <a:custGeom>
              <a:avLst/>
              <a:gdLst/>
              <a:ahLst/>
              <a:cxnLst/>
              <a:rect l="l" t="t" r="r" b="b"/>
              <a:pathLst>
                <a:path w="921" h="558" extrusionOk="0">
                  <a:moveTo>
                    <a:pt x="921" y="1"/>
                  </a:moveTo>
                  <a:lnTo>
                    <a:pt x="0" y="558"/>
                  </a:lnTo>
                  <a:lnTo>
                    <a:pt x="8" y="558"/>
                  </a:lnTo>
                  <a:lnTo>
                    <a:pt x="921" y="5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9E0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287916" y="2138304"/>
              <a:ext cx="100737" cy="61290"/>
            </a:xfrm>
            <a:custGeom>
              <a:avLst/>
              <a:gdLst/>
              <a:ahLst/>
              <a:cxnLst/>
              <a:rect l="l" t="t" r="r" b="b"/>
              <a:pathLst>
                <a:path w="927" h="564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4"/>
                  </a:lnTo>
                  <a:lnTo>
                    <a:pt x="6" y="564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F0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287916" y="2137870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5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00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287916" y="2137218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7"/>
                  </a:lnTo>
                  <a:lnTo>
                    <a:pt x="927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10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287916" y="2136674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20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287916" y="2136131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2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30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287916" y="2135588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7"/>
                  </a:lnTo>
                  <a:lnTo>
                    <a:pt x="927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40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287916" y="2135044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50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287916" y="2134501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60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287916" y="2133849"/>
              <a:ext cx="100737" cy="61725"/>
            </a:xfrm>
            <a:custGeom>
              <a:avLst/>
              <a:gdLst/>
              <a:ahLst/>
              <a:cxnLst/>
              <a:rect l="l" t="t" r="r" b="b"/>
              <a:pathLst>
                <a:path w="927" h="568" extrusionOk="0">
                  <a:moveTo>
                    <a:pt x="927" y="1"/>
                  </a:moveTo>
                  <a:lnTo>
                    <a:pt x="0" y="562"/>
                  </a:lnTo>
                  <a:lnTo>
                    <a:pt x="0" y="567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70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287916" y="2133414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8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87916" y="2132871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0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9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287916" y="2132219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A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287916" y="2131784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5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B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287916" y="2131241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0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C0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287916" y="2130589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AE0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87916" y="2130154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5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AF0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87916" y="2129502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7"/>
                  </a:lnTo>
                  <a:lnTo>
                    <a:pt x="927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00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87916" y="2128959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10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87916" y="2128416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20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287916" y="2127872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30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287916" y="2127329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40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287916" y="2126786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0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50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287916" y="2126134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60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287916" y="2125699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5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70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287916" y="2125155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0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80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287916" y="2124503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90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287916" y="2124069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5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A0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287916" y="2123525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0"/>
                  </a:moveTo>
                  <a:lnTo>
                    <a:pt x="0" y="560"/>
                  </a:lnTo>
                  <a:lnTo>
                    <a:pt x="0" y="566"/>
                  </a:lnTo>
                  <a:lnTo>
                    <a:pt x="927" y="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B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287916" y="2122873"/>
              <a:ext cx="100737" cy="61507"/>
            </a:xfrm>
            <a:custGeom>
              <a:avLst/>
              <a:gdLst/>
              <a:ahLst/>
              <a:cxnLst/>
              <a:rect l="l" t="t" r="r" b="b"/>
              <a:pathLst>
                <a:path w="927" h="566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C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287916" y="2122330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1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D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287916" y="2121787"/>
              <a:ext cx="100737" cy="61616"/>
            </a:xfrm>
            <a:custGeom>
              <a:avLst/>
              <a:gdLst/>
              <a:ahLst/>
              <a:cxnLst/>
              <a:rect l="l" t="t" r="r" b="b"/>
              <a:pathLst>
                <a:path w="927" h="567" extrusionOk="0">
                  <a:moveTo>
                    <a:pt x="927" y="0"/>
                  </a:moveTo>
                  <a:lnTo>
                    <a:pt x="0" y="561"/>
                  </a:lnTo>
                  <a:lnTo>
                    <a:pt x="0" y="566"/>
                  </a:lnTo>
                  <a:lnTo>
                    <a:pt x="927" y="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BE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287916" y="2121352"/>
              <a:ext cx="100737" cy="61399"/>
            </a:xfrm>
            <a:custGeom>
              <a:avLst/>
              <a:gdLst/>
              <a:ahLst/>
              <a:cxnLst/>
              <a:rect l="l" t="t" r="r" b="b"/>
              <a:pathLst>
                <a:path w="927" h="565" extrusionOk="0">
                  <a:moveTo>
                    <a:pt x="925" y="1"/>
                  </a:moveTo>
                  <a:lnTo>
                    <a:pt x="0" y="560"/>
                  </a:lnTo>
                  <a:lnTo>
                    <a:pt x="0" y="565"/>
                  </a:lnTo>
                  <a:lnTo>
                    <a:pt x="927" y="4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BF0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287916" y="2121352"/>
              <a:ext cx="100520" cy="60855"/>
            </a:xfrm>
            <a:custGeom>
              <a:avLst/>
              <a:gdLst/>
              <a:ahLst/>
              <a:cxnLst/>
              <a:rect l="l" t="t" r="r" b="b"/>
              <a:pathLst>
                <a:path w="925" h="560" extrusionOk="0">
                  <a:moveTo>
                    <a:pt x="916" y="1"/>
                  </a:moveTo>
                  <a:lnTo>
                    <a:pt x="0" y="555"/>
                  </a:lnTo>
                  <a:lnTo>
                    <a:pt x="0" y="560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C00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287916" y="2121352"/>
              <a:ext cx="99650" cy="60421"/>
            </a:xfrm>
            <a:custGeom>
              <a:avLst/>
              <a:gdLst/>
              <a:ahLst/>
              <a:cxnLst/>
              <a:rect l="l" t="t" r="r" b="b"/>
              <a:pathLst>
                <a:path w="917" h="556" extrusionOk="0">
                  <a:moveTo>
                    <a:pt x="908" y="1"/>
                  </a:moveTo>
                  <a:lnTo>
                    <a:pt x="0" y="550"/>
                  </a:lnTo>
                  <a:lnTo>
                    <a:pt x="0" y="555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C10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287916" y="2121352"/>
              <a:ext cx="98781" cy="59769"/>
            </a:xfrm>
            <a:custGeom>
              <a:avLst/>
              <a:gdLst/>
              <a:ahLst/>
              <a:cxnLst/>
              <a:rect l="l" t="t" r="r" b="b"/>
              <a:pathLst>
                <a:path w="909" h="550" extrusionOk="0">
                  <a:moveTo>
                    <a:pt x="900" y="1"/>
                  </a:moveTo>
                  <a:lnTo>
                    <a:pt x="0" y="545"/>
                  </a:lnTo>
                  <a:lnTo>
                    <a:pt x="0" y="550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C20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287916" y="2121352"/>
              <a:ext cx="97912" cy="59225"/>
            </a:xfrm>
            <a:custGeom>
              <a:avLst/>
              <a:gdLst/>
              <a:ahLst/>
              <a:cxnLst/>
              <a:rect l="l" t="t" r="r" b="b"/>
              <a:pathLst>
                <a:path w="901" h="545" extrusionOk="0">
                  <a:moveTo>
                    <a:pt x="892" y="1"/>
                  </a:moveTo>
                  <a:lnTo>
                    <a:pt x="0" y="539"/>
                  </a:lnTo>
                  <a:lnTo>
                    <a:pt x="0" y="54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C30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287916" y="2121352"/>
              <a:ext cx="96934" cy="58682"/>
            </a:xfrm>
            <a:custGeom>
              <a:avLst/>
              <a:gdLst/>
              <a:ahLst/>
              <a:cxnLst/>
              <a:rect l="l" t="t" r="r" b="b"/>
              <a:pathLst>
                <a:path w="892" h="540" extrusionOk="0">
                  <a:moveTo>
                    <a:pt x="884" y="1"/>
                  </a:moveTo>
                  <a:lnTo>
                    <a:pt x="0" y="534"/>
                  </a:lnTo>
                  <a:lnTo>
                    <a:pt x="0" y="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C40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287916" y="2121352"/>
              <a:ext cx="96064" cy="58138"/>
            </a:xfrm>
            <a:custGeom>
              <a:avLst/>
              <a:gdLst/>
              <a:ahLst/>
              <a:cxnLst/>
              <a:rect l="l" t="t" r="r" b="b"/>
              <a:pathLst>
                <a:path w="884" h="535" extrusionOk="0">
                  <a:moveTo>
                    <a:pt x="874" y="1"/>
                  </a:moveTo>
                  <a:lnTo>
                    <a:pt x="0" y="530"/>
                  </a:lnTo>
                  <a:lnTo>
                    <a:pt x="0" y="534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C50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287916" y="2121352"/>
              <a:ext cx="95086" cy="57595"/>
            </a:xfrm>
            <a:custGeom>
              <a:avLst/>
              <a:gdLst/>
              <a:ahLst/>
              <a:cxnLst/>
              <a:rect l="l" t="t" r="r" b="b"/>
              <a:pathLst>
                <a:path w="875" h="530" extrusionOk="0">
                  <a:moveTo>
                    <a:pt x="866" y="1"/>
                  </a:moveTo>
                  <a:lnTo>
                    <a:pt x="0" y="524"/>
                  </a:lnTo>
                  <a:lnTo>
                    <a:pt x="0" y="530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C60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287916" y="2121352"/>
              <a:ext cx="94217" cy="56943"/>
            </a:xfrm>
            <a:custGeom>
              <a:avLst/>
              <a:gdLst/>
              <a:ahLst/>
              <a:cxnLst/>
              <a:rect l="l" t="t" r="r" b="b"/>
              <a:pathLst>
                <a:path w="867" h="524" extrusionOk="0">
                  <a:moveTo>
                    <a:pt x="858" y="1"/>
                  </a:moveTo>
                  <a:lnTo>
                    <a:pt x="0" y="519"/>
                  </a:lnTo>
                  <a:lnTo>
                    <a:pt x="0" y="524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C70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287916" y="2121352"/>
              <a:ext cx="93348" cy="56508"/>
            </a:xfrm>
            <a:custGeom>
              <a:avLst/>
              <a:gdLst/>
              <a:ahLst/>
              <a:cxnLst/>
              <a:rect l="l" t="t" r="r" b="b"/>
              <a:pathLst>
                <a:path w="859" h="520" extrusionOk="0">
                  <a:moveTo>
                    <a:pt x="850" y="1"/>
                  </a:moveTo>
                  <a:lnTo>
                    <a:pt x="0" y="515"/>
                  </a:lnTo>
                  <a:lnTo>
                    <a:pt x="0" y="51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C80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287916" y="2121352"/>
              <a:ext cx="92478" cy="55965"/>
            </a:xfrm>
            <a:custGeom>
              <a:avLst/>
              <a:gdLst/>
              <a:ahLst/>
              <a:cxnLst/>
              <a:rect l="l" t="t" r="r" b="b"/>
              <a:pathLst>
                <a:path w="851" h="515" extrusionOk="0">
                  <a:moveTo>
                    <a:pt x="841" y="1"/>
                  </a:moveTo>
                  <a:lnTo>
                    <a:pt x="0" y="509"/>
                  </a:lnTo>
                  <a:lnTo>
                    <a:pt x="0" y="515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00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287916" y="2121352"/>
              <a:ext cx="91391" cy="55313"/>
            </a:xfrm>
            <a:custGeom>
              <a:avLst/>
              <a:gdLst/>
              <a:ahLst/>
              <a:cxnLst/>
              <a:rect l="l" t="t" r="r" b="b"/>
              <a:pathLst>
                <a:path w="841" h="509" extrusionOk="0">
                  <a:moveTo>
                    <a:pt x="833" y="1"/>
                  </a:moveTo>
                  <a:lnTo>
                    <a:pt x="0" y="504"/>
                  </a:lnTo>
                  <a:lnTo>
                    <a:pt x="0" y="509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CA0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287916" y="2121352"/>
              <a:ext cx="90522" cy="54878"/>
            </a:xfrm>
            <a:custGeom>
              <a:avLst/>
              <a:gdLst/>
              <a:ahLst/>
              <a:cxnLst/>
              <a:rect l="l" t="t" r="r" b="b"/>
              <a:pathLst>
                <a:path w="833" h="505" extrusionOk="0">
                  <a:moveTo>
                    <a:pt x="824" y="1"/>
                  </a:moveTo>
                  <a:lnTo>
                    <a:pt x="0" y="499"/>
                  </a:lnTo>
                  <a:lnTo>
                    <a:pt x="0" y="504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CB0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287916" y="2121352"/>
              <a:ext cx="89653" cy="54335"/>
            </a:xfrm>
            <a:custGeom>
              <a:avLst/>
              <a:gdLst/>
              <a:ahLst/>
              <a:cxnLst/>
              <a:rect l="l" t="t" r="r" b="b"/>
              <a:pathLst>
                <a:path w="825" h="500" extrusionOk="0">
                  <a:moveTo>
                    <a:pt x="816" y="1"/>
                  </a:moveTo>
                  <a:lnTo>
                    <a:pt x="0" y="494"/>
                  </a:lnTo>
                  <a:lnTo>
                    <a:pt x="0" y="499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CC0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287916" y="2121352"/>
              <a:ext cx="88783" cy="53683"/>
            </a:xfrm>
            <a:custGeom>
              <a:avLst/>
              <a:gdLst/>
              <a:ahLst/>
              <a:cxnLst/>
              <a:rect l="l" t="t" r="r" b="b"/>
              <a:pathLst>
                <a:path w="817" h="494" extrusionOk="0">
                  <a:moveTo>
                    <a:pt x="808" y="1"/>
                  </a:moveTo>
                  <a:lnTo>
                    <a:pt x="0" y="489"/>
                  </a:lnTo>
                  <a:lnTo>
                    <a:pt x="0" y="494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CD0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287916" y="2121352"/>
              <a:ext cx="87914" cy="53140"/>
            </a:xfrm>
            <a:custGeom>
              <a:avLst/>
              <a:gdLst/>
              <a:ahLst/>
              <a:cxnLst/>
              <a:rect l="l" t="t" r="r" b="b"/>
              <a:pathLst>
                <a:path w="809" h="489" extrusionOk="0">
                  <a:moveTo>
                    <a:pt x="799" y="1"/>
                  </a:moveTo>
                  <a:lnTo>
                    <a:pt x="0" y="484"/>
                  </a:lnTo>
                  <a:lnTo>
                    <a:pt x="0" y="489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CE0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287916" y="2121352"/>
              <a:ext cx="86827" cy="52705"/>
            </a:xfrm>
            <a:custGeom>
              <a:avLst/>
              <a:gdLst/>
              <a:ahLst/>
              <a:cxnLst/>
              <a:rect l="l" t="t" r="r" b="b"/>
              <a:pathLst>
                <a:path w="799" h="485" extrusionOk="0">
                  <a:moveTo>
                    <a:pt x="791" y="1"/>
                  </a:moveTo>
                  <a:lnTo>
                    <a:pt x="0" y="478"/>
                  </a:lnTo>
                  <a:lnTo>
                    <a:pt x="0" y="484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CF0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287916" y="2121352"/>
              <a:ext cx="85958" cy="52053"/>
            </a:xfrm>
            <a:custGeom>
              <a:avLst/>
              <a:gdLst/>
              <a:ahLst/>
              <a:cxnLst/>
              <a:rect l="l" t="t" r="r" b="b"/>
              <a:pathLst>
                <a:path w="791" h="479" extrusionOk="0">
                  <a:moveTo>
                    <a:pt x="782" y="1"/>
                  </a:moveTo>
                  <a:lnTo>
                    <a:pt x="0" y="474"/>
                  </a:lnTo>
                  <a:lnTo>
                    <a:pt x="0" y="478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00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287916" y="2121352"/>
              <a:ext cx="85089" cy="51510"/>
            </a:xfrm>
            <a:custGeom>
              <a:avLst/>
              <a:gdLst/>
              <a:ahLst/>
              <a:cxnLst/>
              <a:rect l="l" t="t" r="r" b="b"/>
              <a:pathLst>
                <a:path w="783" h="474" extrusionOk="0">
                  <a:moveTo>
                    <a:pt x="774" y="1"/>
                  </a:moveTo>
                  <a:lnTo>
                    <a:pt x="0" y="468"/>
                  </a:lnTo>
                  <a:lnTo>
                    <a:pt x="0" y="47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D10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287916" y="2121352"/>
              <a:ext cx="84219" cy="50858"/>
            </a:xfrm>
            <a:custGeom>
              <a:avLst/>
              <a:gdLst/>
              <a:ahLst/>
              <a:cxnLst/>
              <a:rect l="l" t="t" r="r" b="b"/>
              <a:pathLst>
                <a:path w="775" h="468" extrusionOk="0">
                  <a:moveTo>
                    <a:pt x="766" y="1"/>
                  </a:moveTo>
                  <a:lnTo>
                    <a:pt x="0" y="463"/>
                  </a:lnTo>
                  <a:lnTo>
                    <a:pt x="0" y="4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D20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287916" y="2121352"/>
              <a:ext cx="83350" cy="50423"/>
            </a:xfrm>
            <a:custGeom>
              <a:avLst/>
              <a:gdLst/>
              <a:ahLst/>
              <a:cxnLst/>
              <a:rect l="l" t="t" r="r" b="b"/>
              <a:pathLst>
                <a:path w="767" h="464" extrusionOk="0">
                  <a:moveTo>
                    <a:pt x="757" y="1"/>
                  </a:moveTo>
                  <a:lnTo>
                    <a:pt x="0" y="459"/>
                  </a:lnTo>
                  <a:lnTo>
                    <a:pt x="0" y="46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D30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287916" y="2121352"/>
              <a:ext cx="82263" cy="49880"/>
            </a:xfrm>
            <a:custGeom>
              <a:avLst/>
              <a:gdLst/>
              <a:ahLst/>
              <a:cxnLst/>
              <a:rect l="l" t="t" r="r" b="b"/>
              <a:pathLst>
                <a:path w="757" h="459" extrusionOk="0">
                  <a:moveTo>
                    <a:pt x="749" y="1"/>
                  </a:moveTo>
                  <a:lnTo>
                    <a:pt x="0" y="453"/>
                  </a:lnTo>
                  <a:lnTo>
                    <a:pt x="0" y="459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D40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287916" y="2121352"/>
              <a:ext cx="81394" cy="49228"/>
            </a:xfrm>
            <a:custGeom>
              <a:avLst/>
              <a:gdLst/>
              <a:ahLst/>
              <a:cxnLst/>
              <a:rect l="l" t="t" r="r" b="b"/>
              <a:pathLst>
                <a:path w="749" h="453" extrusionOk="0">
                  <a:moveTo>
                    <a:pt x="740" y="1"/>
                  </a:moveTo>
                  <a:lnTo>
                    <a:pt x="0" y="448"/>
                  </a:lnTo>
                  <a:lnTo>
                    <a:pt x="0" y="453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rgbClr val="D50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287916" y="2121352"/>
              <a:ext cx="80524" cy="48793"/>
            </a:xfrm>
            <a:custGeom>
              <a:avLst/>
              <a:gdLst/>
              <a:ahLst/>
              <a:cxnLst/>
              <a:rect l="l" t="t" r="r" b="b"/>
              <a:pathLst>
                <a:path w="741" h="449" extrusionOk="0">
                  <a:moveTo>
                    <a:pt x="732" y="1"/>
                  </a:moveTo>
                  <a:lnTo>
                    <a:pt x="0" y="443"/>
                  </a:lnTo>
                  <a:lnTo>
                    <a:pt x="0" y="44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D60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287916" y="2121352"/>
              <a:ext cx="79655" cy="48249"/>
            </a:xfrm>
            <a:custGeom>
              <a:avLst/>
              <a:gdLst/>
              <a:ahLst/>
              <a:cxnLst/>
              <a:rect l="l" t="t" r="r" b="b"/>
              <a:pathLst>
                <a:path w="733" h="444" extrusionOk="0">
                  <a:moveTo>
                    <a:pt x="724" y="1"/>
                  </a:moveTo>
                  <a:lnTo>
                    <a:pt x="0" y="438"/>
                  </a:lnTo>
                  <a:lnTo>
                    <a:pt x="0" y="44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D70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87916" y="2121352"/>
              <a:ext cx="78786" cy="47597"/>
            </a:xfrm>
            <a:custGeom>
              <a:avLst/>
              <a:gdLst/>
              <a:ahLst/>
              <a:cxnLst/>
              <a:rect l="l" t="t" r="r" b="b"/>
              <a:pathLst>
                <a:path w="725" h="438" extrusionOk="0">
                  <a:moveTo>
                    <a:pt x="715" y="1"/>
                  </a:moveTo>
                  <a:lnTo>
                    <a:pt x="0" y="433"/>
                  </a:lnTo>
                  <a:lnTo>
                    <a:pt x="0" y="438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D800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287916" y="2121352"/>
              <a:ext cx="77699" cy="47054"/>
            </a:xfrm>
            <a:custGeom>
              <a:avLst/>
              <a:gdLst/>
              <a:ahLst/>
              <a:cxnLst/>
              <a:rect l="l" t="t" r="r" b="b"/>
              <a:pathLst>
                <a:path w="715" h="433" extrusionOk="0">
                  <a:moveTo>
                    <a:pt x="707" y="1"/>
                  </a:moveTo>
                  <a:lnTo>
                    <a:pt x="0" y="428"/>
                  </a:lnTo>
                  <a:lnTo>
                    <a:pt x="0" y="43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D90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87916" y="2121352"/>
              <a:ext cx="76830" cy="46619"/>
            </a:xfrm>
            <a:custGeom>
              <a:avLst/>
              <a:gdLst/>
              <a:ahLst/>
              <a:cxnLst/>
              <a:rect l="l" t="t" r="r" b="b"/>
              <a:pathLst>
                <a:path w="707" h="429" extrusionOk="0">
                  <a:moveTo>
                    <a:pt x="699" y="1"/>
                  </a:moveTo>
                  <a:lnTo>
                    <a:pt x="0" y="422"/>
                  </a:lnTo>
                  <a:lnTo>
                    <a:pt x="0" y="42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DA0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287916" y="2121352"/>
              <a:ext cx="75960" cy="45967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690" y="1"/>
                  </a:moveTo>
                  <a:lnTo>
                    <a:pt x="0" y="418"/>
                  </a:lnTo>
                  <a:lnTo>
                    <a:pt x="0" y="422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DB0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287916" y="2121352"/>
              <a:ext cx="75091" cy="45424"/>
            </a:xfrm>
            <a:custGeom>
              <a:avLst/>
              <a:gdLst/>
              <a:ahLst/>
              <a:cxnLst/>
              <a:rect l="l" t="t" r="r" b="b"/>
              <a:pathLst>
                <a:path w="691" h="418" extrusionOk="0">
                  <a:moveTo>
                    <a:pt x="682" y="1"/>
                  </a:moveTo>
                  <a:lnTo>
                    <a:pt x="0" y="412"/>
                  </a:lnTo>
                  <a:lnTo>
                    <a:pt x="0" y="41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C0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287916" y="2121352"/>
              <a:ext cx="74222" cy="44772"/>
            </a:xfrm>
            <a:custGeom>
              <a:avLst/>
              <a:gdLst/>
              <a:ahLst/>
              <a:cxnLst/>
              <a:rect l="l" t="t" r="r" b="b"/>
              <a:pathLst>
                <a:path w="683" h="412" extrusionOk="0">
                  <a:moveTo>
                    <a:pt x="673" y="1"/>
                  </a:moveTo>
                  <a:lnTo>
                    <a:pt x="0" y="407"/>
                  </a:lnTo>
                  <a:lnTo>
                    <a:pt x="0" y="41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DD0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287916" y="2121352"/>
              <a:ext cx="73135" cy="44337"/>
            </a:xfrm>
            <a:custGeom>
              <a:avLst/>
              <a:gdLst/>
              <a:ahLst/>
              <a:cxnLst/>
              <a:rect l="l" t="t" r="r" b="b"/>
              <a:pathLst>
                <a:path w="673" h="408" extrusionOk="0">
                  <a:moveTo>
                    <a:pt x="665" y="1"/>
                  </a:moveTo>
                  <a:lnTo>
                    <a:pt x="0" y="403"/>
                  </a:lnTo>
                  <a:lnTo>
                    <a:pt x="0" y="407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DE0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287916" y="2121352"/>
              <a:ext cx="72266" cy="43794"/>
            </a:xfrm>
            <a:custGeom>
              <a:avLst/>
              <a:gdLst/>
              <a:ahLst/>
              <a:cxnLst/>
              <a:rect l="l" t="t" r="r" b="b"/>
              <a:pathLst>
                <a:path w="665" h="403" extrusionOk="0">
                  <a:moveTo>
                    <a:pt x="657" y="1"/>
                  </a:moveTo>
                  <a:lnTo>
                    <a:pt x="0" y="397"/>
                  </a:lnTo>
                  <a:lnTo>
                    <a:pt x="0" y="403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DF0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287916" y="2121352"/>
              <a:ext cx="71396" cy="43142"/>
            </a:xfrm>
            <a:custGeom>
              <a:avLst/>
              <a:gdLst/>
              <a:ahLst/>
              <a:cxnLst/>
              <a:rect l="l" t="t" r="r" b="b"/>
              <a:pathLst>
                <a:path w="657" h="397" extrusionOk="0">
                  <a:moveTo>
                    <a:pt x="648" y="1"/>
                  </a:moveTo>
                  <a:lnTo>
                    <a:pt x="0" y="392"/>
                  </a:lnTo>
                  <a:lnTo>
                    <a:pt x="0" y="3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E00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287916" y="2121352"/>
              <a:ext cx="70527" cy="42707"/>
            </a:xfrm>
            <a:custGeom>
              <a:avLst/>
              <a:gdLst/>
              <a:ahLst/>
              <a:cxnLst/>
              <a:rect l="l" t="t" r="r" b="b"/>
              <a:pathLst>
                <a:path w="649" h="393" extrusionOk="0">
                  <a:moveTo>
                    <a:pt x="640" y="1"/>
                  </a:moveTo>
                  <a:lnTo>
                    <a:pt x="0" y="388"/>
                  </a:lnTo>
                  <a:lnTo>
                    <a:pt x="0" y="392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E10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287916" y="2121352"/>
              <a:ext cx="69657" cy="42164"/>
            </a:xfrm>
            <a:custGeom>
              <a:avLst/>
              <a:gdLst/>
              <a:ahLst/>
              <a:cxnLst/>
              <a:rect l="l" t="t" r="r" b="b"/>
              <a:pathLst>
                <a:path w="641" h="388" extrusionOk="0">
                  <a:moveTo>
                    <a:pt x="631" y="1"/>
                  </a:moveTo>
                  <a:lnTo>
                    <a:pt x="0" y="382"/>
                  </a:lnTo>
                  <a:lnTo>
                    <a:pt x="0" y="38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E20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287916" y="2121352"/>
              <a:ext cx="68571" cy="41512"/>
            </a:xfrm>
            <a:custGeom>
              <a:avLst/>
              <a:gdLst/>
              <a:ahLst/>
              <a:cxnLst/>
              <a:rect l="l" t="t" r="r" b="b"/>
              <a:pathLst>
                <a:path w="631" h="382" extrusionOk="0">
                  <a:moveTo>
                    <a:pt x="623" y="1"/>
                  </a:moveTo>
                  <a:lnTo>
                    <a:pt x="0" y="377"/>
                  </a:lnTo>
                  <a:lnTo>
                    <a:pt x="0" y="382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E30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287916" y="2121352"/>
              <a:ext cx="67701" cy="41077"/>
            </a:xfrm>
            <a:custGeom>
              <a:avLst/>
              <a:gdLst/>
              <a:ahLst/>
              <a:cxnLst/>
              <a:rect l="l" t="t" r="r" b="b"/>
              <a:pathLst>
                <a:path w="623" h="378" extrusionOk="0">
                  <a:moveTo>
                    <a:pt x="615" y="1"/>
                  </a:moveTo>
                  <a:lnTo>
                    <a:pt x="0" y="372"/>
                  </a:lnTo>
                  <a:lnTo>
                    <a:pt x="0" y="377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E40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287916" y="2121352"/>
              <a:ext cx="66832" cy="40534"/>
            </a:xfrm>
            <a:custGeom>
              <a:avLst/>
              <a:gdLst/>
              <a:ahLst/>
              <a:cxnLst/>
              <a:rect l="l" t="t" r="r" b="b"/>
              <a:pathLst>
                <a:path w="615" h="373" extrusionOk="0">
                  <a:moveTo>
                    <a:pt x="606" y="1"/>
                  </a:moveTo>
                  <a:lnTo>
                    <a:pt x="0" y="367"/>
                  </a:lnTo>
                  <a:lnTo>
                    <a:pt x="0" y="37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50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287916" y="2121352"/>
              <a:ext cx="65963" cy="39882"/>
            </a:xfrm>
            <a:custGeom>
              <a:avLst/>
              <a:gdLst/>
              <a:ahLst/>
              <a:cxnLst/>
              <a:rect l="l" t="t" r="r" b="b"/>
              <a:pathLst>
                <a:path w="607" h="367" extrusionOk="0">
                  <a:moveTo>
                    <a:pt x="598" y="1"/>
                  </a:moveTo>
                  <a:lnTo>
                    <a:pt x="0" y="362"/>
                  </a:lnTo>
                  <a:lnTo>
                    <a:pt x="0" y="367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E60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287916" y="2121352"/>
              <a:ext cx="65093" cy="39339"/>
            </a:xfrm>
            <a:custGeom>
              <a:avLst/>
              <a:gdLst/>
              <a:ahLst/>
              <a:cxnLst/>
              <a:rect l="l" t="t" r="r" b="b"/>
              <a:pathLst>
                <a:path w="599" h="362" extrusionOk="0">
                  <a:moveTo>
                    <a:pt x="589" y="1"/>
                  </a:moveTo>
                  <a:lnTo>
                    <a:pt x="0" y="357"/>
                  </a:lnTo>
                  <a:lnTo>
                    <a:pt x="0" y="362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E70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287916" y="2121352"/>
              <a:ext cx="64007" cy="38904"/>
            </a:xfrm>
            <a:custGeom>
              <a:avLst/>
              <a:gdLst/>
              <a:ahLst/>
              <a:cxnLst/>
              <a:rect l="l" t="t" r="r" b="b"/>
              <a:pathLst>
                <a:path w="589" h="358" extrusionOk="0">
                  <a:moveTo>
                    <a:pt x="581" y="1"/>
                  </a:moveTo>
                  <a:lnTo>
                    <a:pt x="0" y="351"/>
                  </a:lnTo>
                  <a:lnTo>
                    <a:pt x="0" y="357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E80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287916" y="2121352"/>
              <a:ext cx="63137" cy="38252"/>
            </a:xfrm>
            <a:custGeom>
              <a:avLst/>
              <a:gdLst/>
              <a:ahLst/>
              <a:cxnLst/>
              <a:rect l="l" t="t" r="r" b="b"/>
              <a:pathLst>
                <a:path w="581" h="352" extrusionOk="0">
                  <a:moveTo>
                    <a:pt x="573" y="1"/>
                  </a:moveTo>
                  <a:lnTo>
                    <a:pt x="0" y="347"/>
                  </a:lnTo>
                  <a:lnTo>
                    <a:pt x="0" y="351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E90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287916" y="2121352"/>
              <a:ext cx="62268" cy="37708"/>
            </a:xfrm>
            <a:custGeom>
              <a:avLst/>
              <a:gdLst/>
              <a:ahLst/>
              <a:cxnLst/>
              <a:rect l="l" t="t" r="r" b="b"/>
              <a:pathLst>
                <a:path w="573" h="347" extrusionOk="0">
                  <a:moveTo>
                    <a:pt x="564" y="1"/>
                  </a:moveTo>
                  <a:lnTo>
                    <a:pt x="0" y="341"/>
                  </a:lnTo>
                  <a:lnTo>
                    <a:pt x="0" y="347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EA0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287916" y="2121352"/>
              <a:ext cx="61399" cy="37056"/>
            </a:xfrm>
            <a:custGeom>
              <a:avLst/>
              <a:gdLst/>
              <a:ahLst/>
              <a:cxnLst/>
              <a:rect l="l" t="t" r="r" b="b"/>
              <a:pathLst>
                <a:path w="565" h="341" extrusionOk="0">
                  <a:moveTo>
                    <a:pt x="556" y="1"/>
                  </a:moveTo>
                  <a:lnTo>
                    <a:pt x="0" y="336"/>
                  </a:lnTo>
                  <a:lnTo>
                    <a:pt x="0" y="34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EB0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287916" y="2121352"/>
              <a:ext cx="60529" cy="36622"/>
            </a:xfrm>
            <a:custGeom>
              <a:avLst/>
              <a:gdLst/>
              <a:ahLst/>
              <a:cxnLst/>
              <a:rect l="l" t="t" r="r" b="b"/>
              <a:pathLst>
                <a:path w="557" h="337" extrusionOk="0">
                  <a:moveTo>
                    <a:pt x="547" y="1"/>
                  </a:moveTo>
                  <a:lnTo>
                    <a:pt x="0" y="332"/>
                  </a:lnTo>
                  <a:lnTo>
                    <a:pt x="0" y="336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EC0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287916" y="2121352"/>
              <a:ext cx="59442" cy="36078"/>
            </a:xfrm>
            <a:custGeom>
              <a:avLst/>
              <a:gdLst/>
              <a:ahLst/>
              <a:cxnLst/>
              <a:rect l="l" t="t" r="r" b="b"/>
              <a:pathLst>
                <a:path w="547" h="332" extrusionOk="0">
                  <a:moveTo>
                    <a:pt x="539" y="1"/>
                  </a:moveTo>
                  <a:lnTo>
                    <a:pt x="0" y="326"/>
                  </a:lnTo>
                  <a:lnTo>
                    <a:pt x="0" y="332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ED0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287916" y="2121352"/>
              <a:ext cx="58573" cy="35426"/>
            </a:xfrm>
            <a:custGeom>
              <a:avLst/>
              <a:gdLst/>
              <a:ahLst/>
              <a:cxnLst/>
              <a:rect l="l" t="t" r="r" b="b"/>
              <a:pathLst>
                <a:path w="539" h="326" extrusionOk="0">
                  <a:moveTo>
                    <a:pt x="531" y="1"/>
                  </a:moveTo>
                  <a:lnTo>
                    <a:pt x="0" y="321"/>
                  </a:lnTo>
                  <a:lnTo>
                    <a:pt x="0" y="3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EE0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287916" y="2121352"/>
              <a:ext cx="57704" cy="34992"/>
            </a:xfrm>
            <a:custGeom>
              <a:avLst/>
              <a:gdLst/>
              <a:ahLst/>
              <a:cxnLst/>
              <a:rect l="l" t="t" r="r" b="b"/>
              <a:pathLst>
                <a:path w="531" h="322" extrusionOk="0">
                  <a:moveTo>
                    <a:pt x="523" y="1"/>
                  </a:moveTo>
                  <a:lnTo>
                    <a:pt x="0" y="316"/>
                  </a:lnTo>
                  <a:lnTo>
                    <a:pt x="0" y="321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EF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287916" y="2121352"/>
              <a:ext cx="56834" cy="34448"/>
            </a:xfrm>
            <a:custGeom>
              <a:avLst/>
              <a:gdLst/>
              <a:ahLst/>
              <a:cxnLst/>
              <a:rect l="l" t="t" r="r" b="b"/>
              <a:pathLst>
                <a:path w="523" h="317" extrusionOk="0">
                  <a:moveTo>
                    <a:pt x="514" y="1"/>
                  </a:moveTo>
                  <a:lnTo>
                    <a:pt x="0" y="311"/>
                  </a:lnTo>
                  <a:lnTo>
                    <a:pt x="0" y="31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F0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287916" y="2121352"/>
              <a:ext cx="55965" cy="33796"/>
            </a:xfrm>
            <a:custGeom>
              <a:avLst/>
              <a:gdLst/>
              <a:ahLst/>
              <a:cxnLst/>
              <a:rect l="l" t="t" r="r" b="b"/>
              <a:pathLst>
                <a:path w="515" h="311" extrusionOk="0">
                  <a:moveTo>
                    <a:pt x="505" y="1"/>
                  </a:moveTo>
                  <a:lnTo>
                    <a:pt x="0" y="306"/>
                  </a:lnTo>
                  <a:lnTo>
                    <a:pt x="0" y="311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1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287916" y="2121352"/>
              <a:ext cx="54987" cy="33253"/>
            </a:xfrm>
            <a:custGeom>
              <a:avLst/>
              <a:gdLst/>
              <a:ahLst/>
              <a:cxnLst/>
              <a:rect l="l" t="t" r="r" b="b"/>
              <a:pathLst>
                <a:path w="506" h="306" extrusionOk="0">
                  <a:moveTo>
                    <a:pt x="497" y="1"/>
                  </a:moveTo>
                  <a:lnTo>
                    <a:pt x="0" y="301"/>
                  </a:lnTo>
                  <a:lnTo>
                    <a:pt x="0" y="3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2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287916" y="2121352"/>
              <a:ext cx="54009" cy="32818"/>
            </a:xfrm>
            <a:custGeom>
              <a:avLst/>
              <a:gdLst/>
              <a:ahLst/>
              <a:cxnLst/>
              <a:rect l="l" t="t" r="r" b="b"/>
              <a:pathLst>
                <a:path w="497" h="302" extrusionOk="0">
                  <a:moveTo>
                    <a:pt x="489" y="1"/>
                  </a:moveTo>
                  <a:lnTo>
                    <a:pt x="0" y="295"/>
                  </a:lnTo>
                  <a:lnTo>
                    <a:pt x="0" y="301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30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287916" y="2121352"/>
              <a:ext cx="53140" cy="32166"/>
            </a:xfrm>
            <a:custGeom>
              <a:avLst/>
              <a:gdLst/>
              <a:ahLst/>
              <a:cxnLst/>
              <a:rect l="l" t="t" r="r" b="b"/>
              <a:pathLst>
                <a:path w="489" h="296" extrusionOk="0">
                  <a:moveTo>
                    <a:pt x="481" y="1"/>
                  </a:moveTo>
                  <a:lnTo>
                    <a:pt x="0" y="291"/>
                  </a:lnTo>
                  <a:lnTo>
                    <a:pt x="0" y="2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40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287916" y="2121352"/>
              <a:ext cx="52270" cy="31623"/>
            </a:xfrm>
            <a:custGeom>
              <a:avLst/>
              <a:gdLst/>
              <a:ahLst/>
              <a:cxnLst/>
              <a:rect l="l" t="t" r="r" b="b"/>
              <a:pathLst>
                <a:path w="481" h="291" extrusionOk="0">
                  <a:moveTo>
                    <a:pt x="472" y="1"/>
                  </a:moveTo>
                  <a:lnTo>
                    <a:pt x="0" y="286"/>
                  </a:lnTo>
                  <a:lnTo>
                    <a:pt x="0" y="29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50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287916" y="2121352"/>
              <a:ext cx="51401" cy="31188"/>
            </a:xfrm>
            <a:custGeom>
              <a:avLst/>
              <a:gdLst/>
              <a:ahLst/>
              <a:cxnLst/>
              <a:rect l="l" t="t" r="r" b="b"/>
              <a:pathLst>
                <a:path w="473" h="287" extrusionOk="0">
                  <a:moveTo>
                    <a:pt x="463" y="1"/>
                  </a:moveTo>
                  <a:lnTo>
                    <a:pt x="0" y="280"/>
                  </a:lnTo>
                  <a:lnTo>
                    <a:pt x="0" y="28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60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287916" y="2121352"/>
              <a:ext cx="50423" cy="30536"/>
            </a:xfrm>
            <a:custGeom>
              <a:avLst/>
              <a:gdLst/>
              <a:ahLst/>
              <a:cxnLst/>
              <a:rect l="l" t="t" r="r" b="b"/>
              <a:pathLst>
                <a:path w="464" h="281" extrusionOk="0">
                  <a:moveTo>
                    <a:pt x="455" y="1"/>
                  </a:moveTo>
                  <a:lnTo>
                    <a:pt x="0" y="276"/>
                  </a:lnTo>
                  <a:lnTo>
                    <a:pt x="0" y="280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F70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287916" y="2121352"/>
              <a:ext cx="49445" cy="29993"/>
            </a:xfrm>
            <a:custGeom>
              <a:avLst/>
              <a:gdLst/>
              <a:ahLst/>
              <a:cxnLst/>
              <a:rect l="l" t="t" r="r" b="b"/>
              <a:pathLst>
                <a:path w="455" h="276" extrusionOk="0">
                  <a:moveTo>
                    <a:pt x="447" y="1"/>
                  </a:moveTo>
                  <a:lnTo>
                    <a:pt x="0" y="270"/>
                  </a:lnTo>
                  <a:lnTo>
                    <a:pt x="0" y="2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80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287916" y="2121352"/>
              <a:ext cx="48575" cy="29341"/>
            </a:xfrm>
            <a:custGeom>
              <a:avLst/>
              <a:gdLst/>
              <a:ahLst/>
              <a:cxnLst/>
              <a:rect l="l" t="t" r="r" b="b"/>
              <a:pathLst>
                <a:path w="447" h="270" extrusionOk="0">
                  <a:moveTo>
                    <a:pt x="439" y="1"/>
                  </a:moveTo>
                  <a:lnTo>
                    <a:pt x="0" y="265"/>
                  </a:lnTo>
                  <a:lnTo>
                    <a:pt x="0" y="270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90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287916" y="2121352"/>
              <a:ext cx="47706" cy="28906"/>
            </a:xfrm>
            <a:custGeom>
              <a:avLst/>
              <a:gdLst/>
              <a:ahLst/>
              <a:cxnLst/>
              <a:rect l="l" t="t" r="r" b="b"/>
              <a:pathLst>
                <a:path w="439" h="266" extrusionOk="0">
                  <a:moveTo>
                    <a:pt x="429" y="1"/>
                  </a:moveTo>
                  <a:lnTo>
                    <a:pt x="0" y="260"/>
                  </a:lnTo>
                  <a:lnTo>
                    <a:pt x="0" y="265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A0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287916" y="2121352"/>
              <a:ext cx="46728" cy="28363"/>
            </a:xfrm>
            <a:custGeom>
              <a:avLst/>
              <a:gdLst/>
              <a:ahLst/>
              <a:cxnLst/>
              <a:rect l="l" t="t" r="r" b="b"/>
              <a:pathLst>
                <a:path w="430" h="261" extrusionOk="0">
                  <a:moveTo>
                    <a:pt x="421" y="1"/>
                  </a:moveTo>
                  <a:lnTo>
                    <a:pt x="0" y="255"/>
                  </a:lnTo>
                  <a:lnTo>
                    <a:pt x="0" y="26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B0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287916" y="2121352"/>
              <a:ext cx="45859" cy="27711"/>
            </a:xfrm>
            <a:custGeom>
              <a:avLst/>
              <a:gdLst/>
              <a:ahLst/>
              <a:cxnLst/>
              <a:rect l="l" t="t" r="r" b="b"/>
              <a:pathLst>
                <a:path w="422" h="255" extrusionOk="0">
                  <a:moveTo>
                    <a:pt x="413" y="1"/>
                  </a:moveTo>
                  <a:lnTo>
                    <a:pt x="0" y="250"/>
                  </a:lnTo>
                  <a:lnTo>
                    <a:pt x="0" y="255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C0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287916" y="2121352"/>
              <a:ext cx="44881" cy="27167"/>
            </a:xfrm>
            <a:custGeom>
              <a:avLst/>
              <a:gdLst/>
              <a:ahLst/>
              <a:cxnLst/>
              <a:rect l="l" t="t" r="r" b="b"/>
              <a:pathLst>
                <a:path w="413" h="250" extrusionOk="0">
                  <a:moveTo>
                    <a:pt x="405" y="1"/>
                  </a:moveTo>
                  <a:lnTo>
                    <a:pt x="0" y="245"/>
                  </a:lnTo>
                  <a:lnTo>
                    <a:pt x="0" y="250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D0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287916" y="2121352"/>
              <a:ext cx="44011" cy="26733"/>
            </a:xfrm>
            <a:custGeom>
              <a:avLst/>
              <a:gdLst/>
              <a:ahLst/>
              <a:cxnLst/>
              <a:rect l="l" t="t" r="r" b="b"/>
              <a:pathLst>
                <a:path w="405" h="246" extrusionOk="0">
                  <a:moveTo>
                    <a:pt x="397" y="1"/>
                  </a:moveTo>
                  <a:lnTo>
                    <a:pt x="0" y="240"/>
                  </a:lnTo>
                  <a:lnTo>
                    <a:pt x="0" y="24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E0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287916" y="2121352"/>
              <a:ext cx="43142" cy="26081"/>
            </a:xfrm>
            <a:custGeom>
              <a:avLst/>
              <a:gdLst/>
              <a:ahLst/>
              <a:cxnLst/>
              <a:rect l="l" t="t" r="r" b="b"/>
              <a:pathLst>
                <a:path w="397" h="240" extrusionOk="0">
                  <a:moveTo>
                    <a:pt x="387" y="1"/>
                  </a:moveTo>
                  <a:lnTo>
                    <a:pt x="0" y="235"/>
                  </a:lnTo>
                  <a:lnTo>
                    <a:pt x="0" y="24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0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287916" y="2121352"/>
              <a:ext cx="42164" cy="25537"/>
            </a:xfrm>
            <a:custGeom>
              <a:avLst/>
              <a:gdLst/>
              <a:ahLst/>
              <a:cxnLst/>
              <a:rect l="l" t="t" r="r" b="b"/>
              <a:pathLst>
                <a:path w="388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0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-443430" y="1497596"/>
              <a:ext cx="1012587" cy="1012696"/>
            </a:xfrm>
            <a:custGeom>
              <a:avLst/>
              <a:gdLst/>
              <a:ahLst/>
              <a:cxnLst/>
              <a:rect l="l" t="t" r="r" b="b"/>
              <a:pathLst>
                <a:path w="9318" h="9319" extrusionOk="0">
                  <a:moveTo>
                    <a:pt x="0" y="1"/>
                  </a:moveTo>
                  <a:lnTo>
                    <a:pt x="0" y="9318"/>
                  </a:lnTo>
                  <a:lnTo>
                    <a:pt x="9318" y="9318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-209141" y="1731884"/>
              <a:ext cx="1012478" cy="1012587"/>
            </a:xfrm>
            <a:custGeom>
              <a:avLst/>
              <a:gdLst/>
              <a:ahLst/>
              <a:cxnLst/>
              <a:rect l="l" t="t" r="r" b="b"/>
              <a:pathLst>
                <a:path w="9317" h="9318" extrusionOk="0">
                  <a:moveTo>
                    <a:pt x="0" y="1"/>
                  </a:moveTo>
                  <a:lnTo>
                    <a:pt x="0" y="9317"/>
                  </a:lnTo>
                  <a:lnTo>
                    <a:pt x="9317" y="9317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FF9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588054" y="-1657350"/>
              <a:ext cx="178483" cy="1992839"/>
            </a:xfrm>
            <a:custGeom>
              <a:avLst/>
              <a:gdLst/>
              <a:ahLst/>
              <a:cxnLst/>
              <a:rect l="l" t="t" r="r" b="b"/>
              <a:pathLst>
                <a:path w="2406" h="26864" extrusionOk="0">
                  <a:moveTo>
                    <a:pt x="1" y="1"/>
                  </a:moveTo>
                  <a:lnTo>
                    <a:pt x="1" y="26863"/>
                  </a:lnTo>
                  <a:lnTo>
                    <a:pt x="2405" y="2686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99569" y="455259"/>
              <a:ext cx="566754" cy="512304"/>
            </a:xfrm>
            <a:custGeom>
              <a:avLst/>
              <a:gdLst/>
              <a:ahLst/>
              <a:cxnLst/>
              <a:rect l="l" t="t" r="r" b="b"/>
              <a:pathLst>
                <a:path w="7640" h="6906" extrusionOk="0">
                  <a:moveTo>
                    <a:pt x="3318" y="1"/>
                  </a:moveTo>
                  <a:lnTo>
                    <a:pt x="0" y="6906"/>
                  </a:lnTo>
                  <a:lnTo>
                    <a:pt x="7639" y="6326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9" name="Google Shape;1839;p23"/>
            <p:cNvGrpSpPr/>
            <p:nvPr/>
          </p:nvGrpSpPr>
          <p:grpSpPr>
            <a:xfrm>
              <a:off x="481826" y="-400793"/>
              <a:ext cx="1342909" cy="714144"/>
              <a:chOff x="481826" y="-400793"/>
              <a:chExt cx="1342909" cy="714144"/>
            </a:xfrm>
          </p:grpSpPr>
          <p:sp>
            <p:nvSpPr>
              <p:cNvPr id="1840" name="Google Shape;1840;p23"/>
              <p:cNvSpPr/>
              <p:nvPr/>
            </p:nvSpPr>
            <p:spPr>
              <a:xfrm>
                <a:off x="481826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592950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2"/>
                      <a:pt x="107" y="480"/>
                      <a:pt x="239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703926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814901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926025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2"/>
                      <a:pt x="108" y="480"/>
                      <a:pt x="239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037001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148125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2"/>
                      <a:pt x="108" y="480"/>
                      <a:pt x="239" y="480"/>
                    </a:cubicBezTo>
                    <a:cubicBezTo>
                      <a:pt x="371" y="480"/>
                      <a:pt x="479" y="372"/>
                      <a:pt x="479" y="241"/>
                    </a:cubicBezTo>
                    <a:cubicBezTo>
                      <a:pt x="479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481826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592950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2"/>
                      <a:pt x="107" y="480"/>
                      <a:pt x="239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3"/>
              <p:cNvSpPr/>
              <p:nvPr/>
            </p:nvSpPr>
            <p:spPr>
              <a:xfrm>
                <a:off x="703926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3"/>
              <p:cNvSpPr/>
              <p:nvPr/>
            </p:nvSpPr>
            <p:spPr>
              <a:xfrm>
                <a:off x="814901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3"/>
              <p:cNvSpPr/>
              <p:nvPr/>
            </p:nvSpPr>
            <p:spPr>
              <a:xfrm>
                <a:off x="926025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2"/>
                      <a:pt x="108" y="480"/>
                      <a:pt x="239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3"/>
              <p:cNvSpPr/>
              <p:nvPr/>
            </p:nvSpPr>
            <p:spPr>
              <a:xfrm>
                <a:off x="1037001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3"/>
              <p:cNvSpPr/>
              <p:nvPr/>
            </p:nvSpPr>
            <p:spPr>
              <a:xfrm>
                <a:off x="1148125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2"/>
                      <a:pt x="108" y="480"/>
                      <a:pt x="239" y="480"/>
                    </a:cubicBezTo>
                    <a:cubicBezTo>
                      <a:pt x="371" y="480"/>
                      <a:pt x="479" y="372"/>
                      <a:pt x="479" y="241"/>
                    </a:cubicBezTo>
                    <a:cubicBezTo>
                      <a:pt x="479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3"/>
              <p:cNvSpPr/>
              <p:nvPr/>
            </p:nvSpPr>
            <p:spPr>
              <a:xfrm>
                <a:off x="481826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3"/>
              <p:cNvSpPr/>
              <p:nvPr/>
            </p:nvSpPr>
            <p:spPr>
              <a:xfrm>
                <a:off x="592950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7" y="0"/>
                      <a:pt x="0" y="108"/>
                      <a:pt x="0" y="239"/>
                    </a:cubicBezTo>
                    <a:cubicBezTo>
                      <a:pt x="0" y="372"/>
                      <a:pt x="107" y="479"/>
                      <a:pt x="239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3"/>
              <p:cNvSpPr/>
              <p:nvPr/>
            </p:nvSpPr>
            <p:spPr>
              <a:xfrm>
                <a:off x="703926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3"/>
              <p:cNvSpPr/>
              <p:nvPr/>
            </p:nvSpPr>
            <p:spPr>
              <a:xfrm>
                <a:off x="814901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3"/>
              <p:cNvSpPr/>
              <p:nvPr/>
            </p:nvSpPr>
            <p:spPr>
              <a:xfrm>
                <a:off x="926025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3"/>
              <p:cNvSpPr/>
              <p:nvPr/>
            </p:nvSpPr>
            <p:spPr>
              <a:xfrm>
                <a:off x="1037001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3"/>
              <p:cNvSpPr/>
              <p:nvPr/>
            </p:nvSpPr>
            <p:spPr>
              <a:xfrm>
                <a:off x="1148125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1" y="479"/>
                      <a:pt x="479" y="372"/>
                      <a:pt x="479" y="239"/>
                    </a:cubicBezTo>
                    <a:cubicBezTo>
                      <a:pt x="479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3"/>
              <p:cNvSpPr/>
              <p:nvPr/>
            </p:nvSpPr>
            <p:spPr>
              <a:xfrm>
                <a:off x="481826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3"/>
              <p:cNvSpPr/>
              <p:nvPr/>
            </p:nvSpPr>
            <p:spPr>
              <a:xfrm>
                <a:off x="592950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7" y="0"/>
                      <a:pt x="0" y="108"/>
                      <a:pt x="0" y="240"/>
                    </a:cubicBezTo>
                    <a:cubicBezTo>
                      <a:pt x="0" y="372"/>
                      <a:pt x="107" y="479"/>
                      <a:pt x="239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3"/>
              <p:cNvSpPr/>
              <p:nvPr/>
            </p:nvSpPr>
            <p:spPr>
              <a:xfrm>
                <a:off x="703926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3"/>
              <p:cNvSpPr/>
              <p:nvPr/>
            </p:nvSpPr>
            <p:spPr>
              <a:xfrm>
                <a:off x="814901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3"/>
              <p:cNvSpPr/>
              <p:nvPr/>
            </p:nvSpPr>
            <p:spPr>
              <a:xfrm>
                <a:off x="926025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40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3"/>
              <p:cNvSpPr/>
              <p:nvPr/>
            </p:nvSpPr>
            <p:spPr>
              <a:xfrm>
                <a:off x="1037001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3"/>
              <p:cNvSpPr/>
              <p:nvPr/>
            </p:nvSpPr>
            <p:spPr>
              <a:xfrm>
                <a:off x="1148125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40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1" y="479"/>
                      <a:pt x="479" y="372"/>
                      <a:pt x="479" y="240"/>
                    </a:cubicBezTo>
                    <a:cubicBezTo>
                      <a:pt x="479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3"/>
              <p:cNvSpPr/>
              <p:nvPr/>
            </p:nvSpPr>
            <p:spPr>
              <a:xfrm>
                <a:off x="481826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3"/>
              <p:cNvSpPr/>
              <p:nvPr/>
            </p:nvSpPr>
            <p:spPr>
              <a:xfrm>
                <a:off x="592950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7" y="0"/>
                      <a:pt x="0" y="108"/>
                      <a:pt x="0" y="240"/>
                    </a:cubicBezTo>
                    <a:cubicBezTo>
                      <a:pt x="0" y="372"/>
                      <a:pt x="107" y="479"/>
                      <a:pt x="239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3"/>
              <p:cNvSpPr/>
              <p:nvPr/>
            </p:nvSpPr>
            <p:spPr>
              <a:xfrm>
                <a:off x="703926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3"/>
              <p:cNvSpPr/>
              <p:nvPr/>
            </p:nvSpPr>
            <p:spPr>
              <a:xfrm>
                <a:off x="814901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3"/>
              <p:cNvSpPr/>
              <p:nvPr/>
            </p:nvSpPr>
            <p:spPr>
              <a:xfrm>
                <a:off x="926025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40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3"/>
              <p:cNvSpPr/>
              <p:nvPr/>
            </p:nvSpPr>
            <p:spPr>
              <a:xfrm>
                <a:off x="1037001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3"/>
              <p:cNvSpPr/>
              <p:nvPr/>
            </p:nvSpPr>
            <p:spPr>
              <a:xfrm>
                <a:off x="1148125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40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1" y="479"/>
                      <a:pt x="479" y="372"/>
                      <a:pt x="479" y="240"/>
                    </a:cubicBezTo>
                    <a:cubicBezTo>
                      <a:pt x="479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3"/>
              <p:cNvSpPr/>
              <p:nvPr/>
            </p:nvSpPr>
            <p:spPr>
              <a:xfrm>
                <a:off x="481826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2" y="480"/>
                      <a:pt x="480" y="373"/>
                      <a:pt x="480" y="240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3"/>
              <p:cNvSpPr/>
              <p:nvPr/>
            </p:nvSpPr>
            <p:spPr>
              <a:xfrm>
                <a:off x="592950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7" y="1"/>
                      <a:pt x="0" y="108"/>
                      <a:pt x="0" y="240"/>
                    </a:cubicBezTo>
                    <a:cubicBezTo>
                      <a:pt x="0" y="373"/>
                      <a:pt x="107" y="480"/>
                      <a:pt x="239" y="480"/>
                    </a:cubicBezTo>
                    <a:cubicBezTo>
                      <a:pt x="372" y="480"/>
                      <a:pt x="479" y="373"/>
                      <a:pt x="479" y="240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3"/>
              <p:cNvSpPr/>
              <p:nvPr/>
            </p:nvSpPr>
            <p:spPr>
              <a:xfrm>
                <a:off x="703926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2" y="480"/>
                      <a:pt x="480" y="373"/>
                      <a:pt x="480" y="240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23"/>
              <p:cNvSpPr/>
              <p:nvPr/>
            </p:nvSpPr>
            <p:spPr>
              <a:xfrm>
                <a:off x="814901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0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23"/>
              <p:cNvSpPr/>
              <p:nvPr/>
            </p:nvSpPr>
            <p:spPr>
              <a:xfrm>
                <a:off x="926025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0"/>
                    </a:cubicBezTo>
                    <a:cubicBezTo>
                      <a:pt x="0" y="373"/>
                      <a:pt x="108" y="480"/>
                      <a:pt x="239" y="480"/>
                    </a:cubicBezTo>
                    <a:cubicBezTo>
                      <a:pt x="372" y="480"/>
                      <a:pt x="479" y="373"/>
                      <a:pt x="479" y="240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3"/>
              <p:cNvSpPr/>
              <p:nvPr/>
            </p:nvSpPr>
            <p:spPr>
              <a:xfrm>
                <a:off x="1037001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0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3"/>
              <p:cNvSpPr/>
              <p:nvPr/>
            </p:nvSpPr>
            <p:spPr>
              <a:xfrm>
                <a:off x="1148125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0"/>
                    </a:cubicBezTo>
                    <a:cubicBezTo>
                      <a:pt x="0" y="373"/>
                      <a:pt x="108" y="480"/>
                      <a:pt x="239" y="480"/>
                    </a:cubicBezTo>
                    <a:cubicBezTo>
                      <a:pt x="371" y="480"/>
                      <a:pt x="479" y="373"/>
                      <a:pt x="479" y="240"/>
                    </a:cubicBezTo>
                    <a:cubicBezTo>
                      <a:pt x="479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23"/>
              <p:cNvSpPr/>
              <p:nvPr/>
            </p:nvSpPr>
            <p:spPr>
              <a:xfrm>
                <a:off x="481826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7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23"/>
              <p:cNvSpPr/>
              <p:nvPr/>
            </p:nvSpPr>
            <p:spPr>
              <a:xfrm>
                <a:off x="592950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7" y="0"/>
                      <a:pt x="0" y="107"/>
                      <a:pt x="0" y="239"/>
                    </a:cubicBezTo>
                    <a:cubicBezTo>
                      <a:pt x="0" y="372"/>
                      <a:pt x="107" y="479"/>
                      <a:pt x="239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3"/>
              <p:cNvSpPr/>
              <p:nvPr/>
            </p:nvSpPr>
            <p:spPr>
              <a:xfrm>
                <a:off x="703926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7"/>
                      <a:pt x="372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3"/>
              <p:cNvSpPr/>
              <p:nvPr/>
            </p:nvSpPr>
            <p:spPr>
              <a:xfrm>
                <a:off x="814901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7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3"/>
              <p:cNvSpPr/>
              <p:nvPr/>
            </p:nvSpPr>
            <p:spPr>
              <a:xfrm>
                <a:off x="926025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7"/>
                      <a:pt x="0" y="239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3"/>
              <p:cNvSpPr/>
              <p:nvPr/>
            </p:nvSpPr>
            <p:spPr>
              <a:xfrm>
                <a:off x="1037001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7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3"/>
              <p:cNvSpPr/>
              <p:nvPr/>
            </p:nvSpPr>
            <p:spPr>
              <a:xfrm>
                <a:off x="1148125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0" y="107"/>
                      <a:pt x="0" y="239"/>
                    </a:cubicBezTo>
                    <a:cubicBezTo>
                      <a:pt x="0" y="372"/>
                      <a:pt x="108" y="479"/>
                      <a:pt x="239" y="479"/>
                    </a:cubicBezTo>
                    <a:cubicBezTo>
                      <a:pt x="371" y="479"/>
                      <a:pt x="479" y="372"/>
                      <a:pt x="479" y="239"/>
                    </a:cubicBezTo>
                    <a:cubicBezTo>
                      <a:pt x="479" y="107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3"/>
              <p:cNvSpPr/>
              <p:nvPr/>
            </p:nvSpPr>
            <p:spPr>
              <a:xfrm>
                <a:off x="481826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2" y="480"/>
                      <a:pt x="480" y="373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3"/>
              <p:cNvSpPr/>
              <p:nvPr/>
            </p:nvSpPr>
            <p:spPr>
              <a:xfrm>
                <a:off x="592950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3"/>
                      <a:pt x="107" y="480"/>
                      <a:pt x="239" y="480"/>
                    </a:cubicBezTo>
                    <a:cubicBezTo>
                      <a:pt x="372" y="480"/>
                      <a:pt x="479" y="373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3"/>
              <p:cNvSpPr/>
              <p:nvPr/>
            </p:nvSpPr>
            <p:spPr>
              <a:xfrm>
                <a:off x="703926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2" y="480"/>
                      <a:pt x="480" y="373"/>
                      <a:pt x="480" y="241"/>
                    </a:cubicBezTo>
                    <a:cubicBezTo>
                      <a:pt x="480" y="108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3"/>
              <p:cNvSpPr/>
              <p:nvPr/>
            </p:nvSpPr>
            <p:spPr>
              <a:xfrm>
                <a:off x="814901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3"/>
              <p:cNvSpPr/>
              <p:nvPr/>
            </p:nvSpPr>
            <p:spPr>
              <a:xfrm>
                <a:off x="926025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3"/>
                      <a:pt x="108" y="480"/>
                      <a:pt x="239" y="480"/>
                    </a:cubicBezTo>
                    <a:cubicBezTo>
                      <a:pt x="372" y="480"/>
                      <a:pt x="479" y="373"/>
                      <a:pt x="479" y="241"/>
                    </a:cubicBezTo>
                    <a:cubicBezTo>
                      <a:pt x="479" y="108"/>
                      <a:pt x="372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3"/>
              <p:cNvSpPr/>
              <p:nvPr/>
            </p:nvSpPr>
            <p:spPr>
              <a:xfrm>
                <a:off x="1037001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3"/>
              <p:cNvSpPr/>
              <p:nvPr/>
            </p:nvSpPr>
            <p:spPr>
              <a:xfrm>
                <a:off x="1148125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41"/>
                    </a:cubicBezTo>
                    <a:cubicBezTo>
                      <a:pt x="0" y="373"/>
                      <a:pt x="108" y="480"/>
                      <a:pt x="239" y="480"/>
                    </a:cubicBezTo>
                    <a:cubicBezTo>
                      <a:pt x="371" y="480"/>
                      <a:pt x="479" y="373"/>
                      <a:pt x="479" y="241"/>
                    </a:cubicBezTo>
                    <a:cubicBezTo>
                      <a:pt x="479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3"/>
              <p:cNvSpPr/>
              <p:nvPr/>
            </p:nvSpPr>
            <p:spPr>
              <a:xfrm>
                <a:off x="1233953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3"/>
              <p:cNvSpPr/>
              <p:nvPr/>
            </p:nvSpPr>
            <p:spPr>
              <a:xfrm>
                <a:off x="1344928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3"/>
              <p:cNvSpPr/>
              <p:nvPr/>
            </p:nvSpPr>
            <p:spPr>
              <a:xfrm>
                <a:off x="1456052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39" y="480"/>
                    </a:cubicBezTo>
                    <a:cubicBezTo>
                      <a:pt x="371" y="480"/>
                      <a:pt x="480" y="372"/>
                      <a:pt x="480" y="241"/>
                    </a:cubicBezTo>
                    <a:cubicBezTo>
                      <a:pt x="480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3"/>
              <p:cNvSpPr/>
              <p:nvPr/>
            </p:nvSpPr>
            <p:spPr>
              <a:xfrm>
                <a:off x="1567028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3"/>
              <p:cNvSpPr/>
              <p:nvPr/>
            </p:nvSpPr>
            <p:spPr>
              <a:xfrm>
                <a:off x="1678078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2"/>
                      <a:pt x="107" y="480"/>
                      <a:pt x="240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3"/>
              <p:cNvSpPr/>
              <p:nvPr/>
            </p:nvSpPr>
            <p:spPr>
              <a:xfrm>
                <a:off x="1789127" y="-303097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1" y="480"/>
                      <a:pt x="480" y="372"/>
                      <a:pt x="480" y="241"/>
                    </a:cubicBezTo>
                    <a:cubicBezTo>
                      <a:pt x="480" y="108"/>
                      <a:pt x="371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3"/>
              <p:cNvSpPr/>
              <p:nvPr/>
            </p:nvSpPr>
            <p:spPr>
              <a:xfrm>
                <a:off x="1233953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2" y="480"/>
                      <a:pt x="480" y="372"/>
                      <a:pt x="480" y="241"/>
                    </a:cubicBezTo>
                    <a:cubicBezTo>
                      <a:pt x="480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1344928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1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1456052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39" y="480"/>
                    </a:cubicBezTo>
                    <a:cubicBezTo>
                      <a:pt x="371" y="480"/>
                      <a:pt x="480" y="372"/>
                      <a:pt x="480" y="241"/>
                    </a:cubicBezTo>
                    <a:cubicBezTo>
                      <a:pt x="480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3"/>
              <p:cNvSpPr/>
              <p:nvPr/>
            </p:nvSpPr>
            <p:spPr>
              <a:xfrm>
                <a:off x="1567028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3" y="480"/>
                      <a:pt x="480" y="372"/>
                      <a:pt x="480" y="241"/>
                    </a:cubicBezTo>
                    <a:cubicBezTo>
                      <a:pt x="480" y="108"/>
                      <a:pt x="373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3"/>
              <p:cNvSpPr/>
              <p:nvPr/>
            </p:nvSpPr>
            <p:spPr>
              <a:xfrm>
                <a:off x="1678078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2"/>
                      <a:pt x="107" y="480"/>
                      <a:pt x="240" y="480"/>
                    </a:cubicBezTo>
                    <a:cubicBezTo>
                      <a:pt x="372" y="480"/>
                      <a:pt x="479" y="372"/>
                      <a:pt x="479" y="241"/>
                    </a:cubicBezTo>
                    <a:cubicBezTo>
                      <a:pt x="479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3"/>
              <p:cNvSpPr/>
              <p:nvPr/>
            </p:nvSpPr>
            <p:spPr>
              <a:xfrm>
                <a:off x="1789127" y="-40079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2"/>
                      <a:pt x="108" y="480"/>
                      <a:pt x="240" y="480"/>
                    </a:cubicBezTo>
                    <a:cubicBezTo>
                      <a:pt x="371" y="480"/>
                      <a:pt x="480" y="372"/>
                      <a:pt x="480" y="241"/>
                    </a:cubicBezTo>
                    <a:cubicBezTo>
                      <a:pt x="480" y="108"/>
                      <a:pt x="371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3"/>
              <p:cNvSpPr/>
              <p:nvPr/>
            </p:nvSpPr>
            <p:spPr>
              <a:xfrm>
                <a:off x="1233953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3"/>
              <p:cNvSpPr/>
              <p:nvPr/>
            </p:nvSpPr>
            <p:spPr>
              <a:xfrm>
                <a:off x="1344928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3"/>
              <p:cNvSpPr/>
              <p:nvPr/>
            </p:nvSpPr>
            <p:spPr>
              <a:xfrm>
                <a:off x="1456052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39" y="479"/>
                    </a:cubicBezTo>
                    <a:cubicBezTo>
                      <a:pt x="371" y="479"/>
                      <a:pt x="480" y="372"/>
                      <a:pt x="480" y="239"/>
                    </a:cubicBezTo>
                    <a:cubicBezTo>
                      <a:pt x="480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3"/>
              <p:cNvSpPr/>
              <p:nvPr/>
            </p:nvSpPr>
            <p:spPr>
              <a:xfrm>
                <a:off x="1567028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8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3"/>
              <p:cNvSpPr/>
              <p:nvPr/>
            </p:nvSpPr>
            <p:spPr>
              <a:xfrm>
                <a:off x="1678078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7" y="0"/>
                      <a:pt x="0" y="108"/>
                      <a:pt x="0" y="239"/>
                    </a:cubicBezTo>
                    <a:cubicBezTo>
                      <a:pt x="0" y="372"/>
                      <a:pt x="107" y="479"/>
                      <a:pt x="240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3"/>
              <p:cNvSpPr/>
              <p:nvPr/>
            </p:nvSpPr>
            <p:spPr>
              <a:xfrm>
                <a:off x="1789127" y="-1260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1" y="479"/>
                      <a:pt x="480" y="372"/>
                      <a:pt x="480" y="239"/>
                    </a:cubicBezTo>
                    <a:cubicBezTo>
                      <a:pt x="480" y="108"/>
                      <a:pt x="371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3"/>
              <p:cNvSpPr/>
              <p:nvPr/>
            </p:nvSpPr>
            <p:spPr>
              <a:xfrm>
                <a:off x="1233953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3"/>
              <p:cNvSpPr/>
              <p:nvPr/>
            </p:nvSpPr>
            <p:spPr>
              <a:xfrm>
                <a:off x="1344928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3"/>
              <p:cNvSpPr/>
              <p:nvPr/>
            </p:nvSpPr>
            <p:spPr>
              <a:xfrm>
                <a:off x="1456052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39" y="479"/>
                    </a:cubicBezTo>
                    <a:cubicBezTo>
                      <a:pt x="371" y="479"/>
                      <a:pt x="480" y="372"/>
                      <a:pt x="480" y="240"/>
                    </a:cubicBezTo>
                    <a:cubicBezTo>
                      <a:pt x="480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3"/>
              <p:cNvSpPr/>
              <p:nvPr/>
            </p:nvSpPr>
            <p:spPr>
              <a:xfrm>
                <a:off x="1567028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1678078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7" y="0"/>
                      <a:pt x="0" y="108"/>
                      <a:pt x="0" y="240"/>
                    </a:cubicBezTo>
                    <a:cubicBezTo>
                      <a:pt x="0" y="372"/>
                      <a:pt x="107" y="479"/>
                      <a:pt x="240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1789127" y="-110374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1" y="479"/>
                      <a:pt x="480" y="372"/>
                      <a:pt x="480" y="240"/>
                    </a:cubicBezTo>
                    <a:cubicBezTo>
                      <a:pt x="480" y="108"/>
                      <a:pt x="371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1233953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2" y="479"/>
                      <a:pt x="480" y="372"/>
                      <a:pt x="480" y="240"/>
                    </a:cubicBezTo>
                    <a:cubicBezTo>
                      <a:pt x="480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1344928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1456052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39" y="479"/>
                    </a:cubicBezTo>
                    <a:cubicBezTo>
                      <a:pt x="371" y="479"/>
                      <a:pt x="480" y="372"/>
                      <a:pt x="480" y="240"/>
                    </a:cubicBezTo>
                    <a:cubicBezTo>
                      <a:pt x="480" y="108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1567028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3" y="479"/>
                      <a:pt x="480" y="372"/>
                      <a:pt x="480" y="240"/>
                    </a:cubicBezTo>
                    <a:cubicBezTo>
                      <a:pt x="480" y="108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1678078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7" y="0"/>
                      <a:pt x="0" y="108"/>
                      <a:pt x="0" y="240"/>
                    </a:cubicBezTo>
                    <a:cubicBezTo>
                      <a:pt x="0" y="372"/>
                      <a:pt x="107" y="479"/>
                      <a:pt x="240" y="479"/>
                    </a:cubicBezTo>
                    <a:cubicBezTo>
                      <a:pt x="372" y="479"/>
                      <a:pt x="479" y="372"/>
                      <a:pt x="479" y="240"/>
                    </a:cubicBezTo>
                    <a:cubicBezTo>
                      <a:pt x="479" y="108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1789127" y="-20807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8"/>
                      <a:pt x="1" y="240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1" y="479"/>
                      <a:pt x="480" y="372"/>
                      <a:pt x="480" y="240"/>
                    </a:cubicBezTo>
                    <a:cubicBezTo>
                      <a:pt x="480" y="108"/>
                      <a:pt x="371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1233953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2" y="480"/>
                      <a:pt x="480" y="373"/>
                      <a:pt x="480" y="240"/>
                    </a:cubicBezTo>
                    <a:cubicBezTo>
                      <a:pt x="480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3"/>
              <p:cNvSpPr/>
              <p:nvPr/>
            </p:nvSpPr>
            <p:spPr>
              <a:xfrm>
                <a:off x="1344928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0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3"/>
              <p:cNvSpPr/>
              <p:nvPr/>
            </p:nvSpPr>
            <p:spPr>
              <a:xfrm>
                <a:off x="1456052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39" y="480"/>
                    </a:cubicBezTo>
                    <a:cubicBezTo>
                      <a:pt x="371" y="480"/>
                      <a:pt x="480" y="373"/>
                      <a:pt x="480" y="240"/>
                    </a:cubicBezTo>
                    <a:cubicBezTo>
                      <a:pt x="480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1567028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3" y="480"/>
                      <a:pt x="480" y="373"/>
                      <a:pt x="480" y="240"/>
                    </a:cubicBezTo>
                    <a:cubicBezTo>
                      <a:pt x="480" y="108"/>
                      <a:pt x="373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1678078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7" y="1"/>
                      <a:pt x="0" y="108"/>
                      <a:pt x="0" y="240"/>
                    </a:cubicBezTo>
                    <a:cubicBezTo>
                      <a:pt x="0" y="373"/>
                      <a:pt x="107" y="480"/>
                      <a:pt x="240" y="480"/>
                    </a:cubicBezTo>
                    <a:cubicBezTo>
                      <a:pt x="372" y="480"/>
                      <a:pt x="479" y="373"/>
                      <a:pt x="479" y="240"/>
                    </a:cubicBezTo>
                    <a:cubicBezTo>
                      <a:pt x="479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1789127" y="277743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0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1" y="480"/>
                      <a:pt x="480" y="373"/>
                      <a:pt x="480" y="240"/>
                    </a:cubicBezTo>
                    <a:cubicBezTo>
                      <a:pt x="480" y="108"/>
                      <a:pt x="371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1233953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2" y="479"/>
                      <a:pt x="480" y="372"/>
                      <a:pt x="480" y="239"/>
                    </a:cubicBezTo>
                    <a:cubicBezTo>
                      <a:pt x="480" y="107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1344928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1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7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1456052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39" y="479"/>
                    </a:cubicBezTo>
                    <a:cubicBezTo>
                      <a:pt x="371" y="479"/>
                      <a:pt x="480" y="372"/>
                      <a:pt x="480" y="239"/>
                    </a:cubicBezTo>
                    <a:cubicBezTo>
                      <a:pt x="480" y="107"/>
                      <a:pt x="371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1567028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3" y="479"/>
                      <a:pt x="480" y="372"/>
                      <a:pt x="480" y="239"/>
                    </a:cubicBezTo>
                    <a:cubicBezTo>
                      <a:pt x="480" y="107"/>
                      <a:pt x="373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1678078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7" y="0"/>
                      <a:pt x="0" y="107"/>
                      <a:pt x="0" y="239"/>
                    </a:cubicBezTo>
                    <a:cubicBezTo>
                      <a:pt x="0" y="372"/>
                      <a:pt x="107" y="479"/>
                      <a:pt x="240" y="479"/>
                    </a:cubicBezTo>
                    <a:cubicBezTo>
                      <a:pt x="372" y="479"/>
                      <a:pt x="479" y="372"/>
                      <a:pt x="479" y="239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1789127" y="180120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0"/>
                    </a:moveTo>
                    <a:cubicBezTo>
                      <a:pt x="108" y="0"/>
                      <a:pt x="1" y="107"/>
                      <a:pt x="1" y="239"/>
                    </a:cubicBezTo>
                    <a:cubicBezTo>
                      <a:pt x="1" y="372"/>
                      <a:pt x="108" y="479"/>
                      <a:pt x="240" y="479"/>
                    </a:cubicBezTo>
                    <a:cubicBezTo>
                      <a:pt x="371" y="479"/>
                      <a:pt x="480" y="372"/>
                      <a:pt x="480" y="239"/>
                    </a:cubicBezTo>
                    <a:cubicBezTo>
                      <a:pt x="480" y="107"/>
                      <a:pt x="371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1233953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2" y="480"/>
                      <a:pt x="480" y="373"/>
                      <a:pt x="480" y="241"/>
                    </a:cubicBezTo>
                    <a:cubicBezTo>
                      <a:pt x="480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3"/>
              <p:cNvSpPr/>
              <p:nvPr/>
            </p:nvSpPr>
            <p:spPr>
              <a:xfrm>
                <a:off x="1344928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1" y="480"/>
                    </a:cubicBezTo>
                    <a:cubicBezTo>
                      <a:pt x="373" y="480"/>
                      <a:pt x="480" y="373"/>
                      <a:pt x="480" y="241"/>
                    </a:cubicBezTo>
                    <a:cubicBezTo>
                      <a:pt x="480" y="108"/>
                      <a:pt x="373" y="1"/>
                      <a:pt x="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3"/>
              <p:cNvSpPr/>
              <p:nvPr/>
            </p:nvSpPr>
            <p:spPr>
              <a:xfrm>
                <a:off x="1456052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39" y="480"/>
                    </a:cubicBezTo>
                    <a:cubicBezTo>
                      <a:pt x="371" y="480"/>
                      <a:pt x="480" y="373"/>
                      <a:pt x="480" y="241"/>
                    </a:cubicBezTo>
                    <a:cubicBezTo>
                      <a:pt x="480" y="108"/>
                      <a:pt x="371" y="1"/>
                      <a:pt x="2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3"/>
              <p:cNvSpPr/>
              <p:nvPr/>
            </p:nvSpPr>
            <p:spPr>
              <a:xfrm>
                <a:off x="1567028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3" y="480"/>
                      <a:pt x="480" y="373"/>
                      <a:pt x="480" y="241"/>
                    </a:cubicBezTo>
                    <a:cubicBezTo>
                      <a:pt x="480" y="108"/>
                      <a:pt x="373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3"/>
              <p:cNvSpPr/>
              <p:nvPr/>
            </p:nvSpPr>
            <p:spPr>
              <a:xfrm>
                <a:off x="1678078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7" y="1"/>
                      <a:pt x="0" y="108"/>
                      <a:pt x="0" y="241"/>
                    </a:cubicBezTo>
                    <a:cubicBezTo>
                      <a:pt x="0" y="373"/>
                      <a:pt x="107" y="480"/>
                      <a:pt x="240" y="480"/>
                    </a:cubicBezTo>
                    <a:cubicBezTo>
                      <a:pt x="372" y="480"/>
                      <a:pt x="479" y="373"/>
                      <a:pt x="479" y="241"/>
                    </a:cubicBezTo>
                    <a:cubicBezTo>
                      <a:pt x="479" y="108"/>
                      <a:pt x="372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3"/>
              <p:cNvSpPr/>
              <p:nvPr/>
            </p:nvSpPr>
            <p:spPr>
              <a:xfrm>
                <a:off x="1789127" y="82275"/>
                <a:ext cx="35608" cy="35608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40" y="1"/>
                    </a:moveTo>
                    <a:cubicBezTo>
                      <a:pt x="108" y="1"/>
                      <a:pt x="1" y="108"/>
                      <a:pt x="1" y="241"/>
                    </a:cubicBezTo>
                    <a:cubicBezTo>
                      <a:pt x="1" y="373"/>
                      <a:pt x="108" y="480"/>
                      <a:pt x="240" y="480"/>
                    </a:cubicBezTo>
                    <a:cubicBezTo>
                      <a:pt x="371" y="480"/>
                      <a:pt x="480" y="373"/>
                      <a:pt x="480" y="241"/>
                    </a:cubicBezTo>
                    <a:cubicBezTo>
                      <a:pt x="480" y="108"/>
                      <a:pt x="371" y="1"/>
                      <a:pt x="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4" name="Google Shape;1944;p23"/>
            <p:cNvSpPr/>
            <p:nvPr/>
          </p:nvSpPr>
          <p:spPr>
            <a:xfrm>
              <a:off x="713198" y="548208"/>
              <a:ext cx="147697" cy="142208"/>
            </a:xfrm>
            <a:custGeom>
              <a:avLst/>
              <a:gdLst/>
              <a:ahLst/>
              <a:cxnLst/>
              <a:rect l="l" t="t" r="r" b="b"/>
              <a:pathLst>
                <a:path w="1991" h="1917" extrusionOk="0">
                  <a:moveTo>
                    <a:pt x="1033" y="479"/>
                  </a:moveTo>
                  <a:cubicBezTo>
                    <a:pt x="1297" y="479"/>
                    <a:pt x="1512" y="694"/>
                    <a:pt x="1512" y="958"/>
                  </a:cubicBezTo>
                  <a:cubicBezTo>
                    <a:pt x="1512" y="1152"/>
                    <a:pt x="1395" y="1327"/>
                    <a:pt x="1217" y="1401"/>
                  </a:cubicBezTo>
                  <a:cubicBezTo>
                    <a:pt x="1158" y="1425"/>
                    <a:pt x="1095" y="1437"/>
                    <a:pt x="1034" y="1437"/>
                  </a:cubicBezTo>
                  <a:cubicBezTo>
                    <a:pt x="909" y="1437"/>
                    <a:pt x="786" y="1389"/>
                    <a:pt x="695" y="1297"/>
                  </a:cubicBezTo>
                  <a:cubicBezTo>
                    <a:pt x="557" y="1160"/>
                    <a:pt x="516" y="954"/>
                    <a:pt x="591" y="775"/>
                  </a:cubicBezTo>
                  <a:cubicBezTo>
                    <a:pt x="664" y="596"/>
                    <a:pt x="839" y="479"/>
                    <a:pt x="1033" y="479"/>
                  </a:cubicBezTo>
                  <a:close/>
                  <a:moveTo>
                    <a:pt x="1033" y="0"/>
                  </a:moveTo>
                  <a:cubicBezTo>
                    <a:pt x="784" y="0"/>
                    <a:pt x="539" y="98"/>
                    <a:pt x="356" y="281"/>
                  </a:cubicBezTo>
                  <a:cubicBezTo>
                    <a:pt x="82" y="555"/>
                    <a:pt x="0" y="968"/>
                    <a:pt x="148" y="1325"/>
                  </a:cubicBezTo>
                  <a:cubicBezTo>
                    <a:pt x="296" y="1683"/>
                    <a:pt x="646" y="1916"/>
                    <a:pt x="1033" y="1916"/>
                  </a:cubicBezTo>
                  <a:cubicBezTo>
                    <a:pt x="1562" y="1916"/>
                    <a:pt x="1991" y="1487"/>
                    <a:pt x="1991" y="958"/>
                  </a:cubicBezTo>
                  <a:cubicBezTo>
                    <a:pt x="1991" y="571"/>
                    <a:pt x="1758" y="222"/>
                    <a:pt x="1400" y="74"/>
                  </a:cubicBezTo>
                  <a:cubicBezTo>
                    <a:pt x="1281" y="24"/>
                    <a:pt x="1157" y="0"/>
                    <a:pt x="10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936411" y="592642"/>
              <a:ext cx="275440" cy="57788"/>
            </a:xfrm>
            <a:custGeom>
              <a:avLst/>
              <a:gdLst/>
              <a:ahLst/>
              <a:cxnLst/>
              <a:rect l="l" t="t" r="r" b="b"/>
              <a:pathLst>
                <a:path w="3713" h="779" extrusionOk="0">
                  <a:moveTo>
                    <a:pt x="0" y="0"/>
                  </a:moveTo>
                  <a:lnTo>
                    <a:pt x="0" y="779"/>
                  </a:lnTo>
                  <a:lnTo>
                    <a:pt x="3712" y="779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23"/>
          <p:cNvSpPr/>
          <p:nvPr/>
        </p:nvSpPr>
        <p:spPr>
          <a:xfrm flipH="1">
            <a:off x="-603158" y="1288444"/>
            <a:ext cx="1660815" cy="1660740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23"/>
          <p:cNvGrpSpPr/>
          <p:nvPr/>
        </p:nvGrpSpPr>
        <p:grpSpPr>
          <a:xfrm rot="-1256310" flipH="1">
            <a:off x="-154423" y="1804678"/>
            <a:ext cx="519089" cy="513544"/>
            <a:chOff x="7986905" y="2493722"/>
            <a:chExt cx="709930" cy="702346"/>
          </a:xfrm>
        </p:grpSpPr>
        <p:sp>
          <p:nvSpPr>
            <p:cNvPr id="1948" name="Google Shape;1948;p23"/>
            <p:cNvSpPr/>
            <p:nvPr/>
          </p:nvSpPr>
          <p:spPr>
            <a:xfrm>
              <a:off x="7986905" y="2493722"/>
              <a:ext cx="709930" cy="702346"/>
            </a:xfrm>
            <a:custGeom>
              <a:avLst/>
              <a:gdLst/>
              <a:ahLst/>
              <a:cxnLst/>
              <a:rect l="l" t="t" r="r" b="b"/>
              <a:pathLst>
                <a:path w="4587" h="4538" extrusionOk="0">
                  <a:moveTo>
                    <a:pt x="1313" y="0"/>
                  </a:moveTo>
                  <a:lnTo>
                    <a:pt x="1" y="4537"/>
                  </a:lnTo>
                  <a:lnTo>
                    <a:pt x="1" y="4537"/>
                  </a:lnTo>
                  <a:lnTo>
                    <a:pt x="4587" y="340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7986905" y="2493722"/>
              <a:ext cx="433975" cy="702346"/>
            </a:xfrm>
            <a:custGeom>
              <a:avLst/>
              <a:gdLst/>
              <a:ahLst/>
              <a:cxnLst/>
              <a:rect l="l" t="t" r="r" b="b"/>
              <a:pathLst>
                <a:path w="2804" h="4538" extrusionOk="0">
                  <a:moveTo>
                    <a:pt x="1313" y="0"/>
                  </a:moveTo>
                  <a:lnTo>
                    <a:pt x="1" y="4537"/>
                  </a:lnTo>
                  <a:lnTo>
                    <a:pt x="2804" y="3846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23"/>
          <p:cNvSpPr/>
          <p:nvPr/>
        </p:nvSpPr>
        <p:spPr>
          <a:xfrm rot="-5554973">
            <a:off x="-107258" y="-193662"/>
            <a:ext cx="1142152" cy="1336487"/>
          </a:xfrm>
          <a:custGeom>
            <a:avLst/>
            <a:gdLst/>
            <a:ahLst/>
            <a:cxnLst/>
            <a:rect l="l" t="t" r="r" b="b"/>
            <a:pathLst>
              <a:path w="23829" h="27882" extrusionOk="0">
                <a:moveTo>
                  <a:pt x="0" y="0"/>
                </a:moveTo>
                <a:lnTo>
                  <a:pt x="9226" y="27881"/>
                </a:lnTo>
                <a:lnTo>
                  <a:pt x="23828" y="23049"/>
                </a:lnTo>
                <a:lnTo>
                  <a:pt x="23828" y="20448"/>
                </a:lnTo>
                <a:lnTo>
                  <a:pt x="10525" y="24850"/>
                </a:lnTo>
                <a:lnTo>
                  <a:pt x="23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23"/>
          <p:cNvSpPr/>
          <p:nvPr/>
        </p:nvSpPr>
        <p:spPr>
          <a:xfrm flipH="1">
            <a:off x="-148595" y="97692"/>
            <a:ext cx="275440" cy="57788"/>
          </a:xfrm>
          <a:custGeom>
            <a:avLst/>
            <a:gdLst/>
            <a:ahLst/>
            <a:cxnLst/>
            <a:rect l="l" t="t" r="r" b="b"/>
            <a:pathLst>
              <a:path w="3713" h="779" extrusionOk="0">
                <a:moveTo>
                  <a:pt x="0" y="0"/>
                </a:moveTo>
                <a:lnTo>
                  <a:pt x="0" y="779"/>
                </a:lnTo>
                <a:lnTo>
                  <a:pt x="3712" y="779"/>
                </a:lnTo>
                <a:lnTo>
                  <a:pt x="3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3"/>
          <p:cNvSpPr/>
          <p:nvPr/>
        </p:nvSpPr>
        <p:spPr>
          <a:xfrm flipH="1">
            <a:off x="1018968" y="55483"/>
            <a:ext cx="147697" cy="142208"/>
          </a:xfrm>
          <a:custGeom>
            <a:avLst/>
            <a:gdLst/>
            <a:ahLst/>
            <a:cxnLst/>
            <a:rect l="l" t="t" r="r" b="b"/>
            <a:pathLst>
              <a:path w="1991" h="1917" extrusionOk="0">
                <a:moveTo>
                  <a:pt x="1033" y="479"/>
                </a:moveTo>
                <a:cubicBezTo>
                  <a:pt x="1297" y="479"/>
                  <a:pt x="1512" y="694"/>
                  <a:pt x="1512" y="958"/>
                </a:cubicBezTo>
                <a:cubicBezTo>
                  <a:pt x="1512" y="1152"/>
                  <a:pt x="1395" y="1327"/>
                  <a:pt x="1217" y="1401"/>
                </a:cubicBezTo>
                <a:cubicBezTo>
                  <a:pt x="1158" y="1425"/>
                  <a:pt x="1095" y="1437"/>
                  <a:pt x="1034" y="1437"/>
                </a:cubicBezTo>
                <a:cubicBezTo>
                  <a:pt x="909" y="1437"/>
                  <a:pt x="786" y="1389"/>
                  <a:pt x="695" y="1297"/>
                </a:cubicBezTo>
                <a:cubicBezTo>
                  <a:pt x="557" y="1160"/>
                  <a:pt x="516" y="954"/>
                  <a:pt x="591" y="775"/>
                </a:cubicBezTo>
                <a:cubicBezTo>
                  <a:pt x="664" y="596"/>
                  <a:pt x="839" y="479"/>
                  <a:pt x="1033" y="479"/>
                </a:cubicBezTo>
                <a:close/>
                <a:moveTo>
                  <a:pt x="1033" y="0"/>
                </a:moveTo>
                <a:cubicBezTo>
                  <a:pt x="784" y="0"/>
                  <a:pt x="539" y="98"/>
                  <a:pt x="356" y="281"/>
                </a:cubicBezTo>
                <a:cubicBezTo>
                  <a:pt x="82" y="555"/>
                  <a:pt x="0" y="968"/>
                  <a:pt x="148" y="1325"/>
                </a:cubicBezTo>
                <a:cubicBezTo>
                  <a:pt x="296" y="1683"/>
                  <a:pt x="646" y="1916"/>
                  <a:pt x="1033" y="1916"/>
                </a:cubicBezTo>
                <a:cubicBezTo>
                  <a:pt x="1562" y="1916"/>
                  <a:pt x="1991" y="1487"/>
                  <a:pt x="1991" y="958"/>
                </a:cubicBezTo>
                <a:cubicBezTo>
                  <a:pt x="1991" y="571"/>
                  <a:pt x="1758" y="222"/>
                  <a:pt x="1400" y="74"/>
                </a:cubicBezTo>
                <a:cubicBezTo>
                  <a:pt x="1281" y="24"/>
                  <a:pt x="1157" y="0"/>
                  <a:pt x="1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23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 ">
  <p:cSld name="SECTION_HEADER_2_2_1_1_2"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27"/>
          <p:cNvSpPr/>
          <p:nvPr/>
        </p:nvSpPr>
        <p:spPr>
          <a:xfrm rot="10800000" flipH="1">
            <a:off x="0" y="-22050"/>
            <a:ext cx="9144000" cy="5165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7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9" name="Google Shape;2139;p27"/>
          <p:cNvSpPr txBox="1">
            <a:spLocks noGrp="1"/>
          </p:cNvSpPr>
          <p:nvPr>
            <p:ph type="body" idx="1"/>
          </p:nvPr>
        </p:nvSpPr>
        <p:spPr>
          <a:xfrm>
            <a:off x="4647294" y="1485725"/>
            <a:ext cx="34908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0" name="Google Shape;2140;p27"/>
          <p:cNvSpPr txBox="1">
            <a:spLocks noGrp="1"/>
          </p:cNvSpPr>
          <p:nvPr>
            <p:ph type="body" idx="2"/>
          </p:nvPr>
        </p:nvSpPr>
        <p:spPr>
          <a:xfrm>
            <a:off x="1005900" y="1485725"/>
            <a:ext cx="34908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●"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Open Sans"/>
              <a:buChar char="○"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Open Sans"/>
              <a:buChar char="■"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-28275" y="-37300"/>
            <a:ext cx="4600200" cy="518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-28225" y="-120151"/>
            <a:ext cx="1562051" cy="1827805"/>
          </a:xfrm>
          <a:custGeom>
            <a:avLst/>
            <a:gdLst/>
            <a:ahLst/>
            <a:cxnLst/>
            <a:rect l="l" t="t" r="r" b="b"/>
            <a:pathLst>
              <a:path w="23829" h="27882" extrusionOk="0">
                <a:moveTo>
                  <a:pt x="0" y="0"/>
                </a:moveTo>
                <a:lnTo>
                  <a:pt x="9226" y="27881"/>
                </a:lnTo>
                <a:lnTo>
                  <a:pt x="23828" y="23049"/>
                </a:lnTo>
                <a:lnTo>
                  <a:pt x="23828" y="20448"/>
                </a:lnTo>
                <a:lnTo>
                  <a:pt x="10525" y="24850"/>
                </a:lnTo>
                <a:lnTo>
                  <a:pt x="23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1037487" y="198497"/>
            <a:ext cx="772364" cy="1061958"/>
            <a:chOff x="2290075" y="2412650"/>
            <a:chExt cx="391725" cy="538600"/>
          </a:xfrm>
        </p:grpSpPr>
        <p:sp>
          <p:nvSpPr>
            <p:cNvPr id="52" name="Google Shape;52;p4"/>
            <p:cNvSpPr/>
            <p:nvPr/>
          </p:nvSpPr>
          <p:spPr>
            <a:xfrm>
              <a:off x="2421625" y="2412650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4" y="2929"/>
                  </a:moveTo>
                  <a:cubicBezTo>
                    <a:pt x="5497" y="2929"/>
                    <a:pt x="5792" y="2986"/>
                    <a:pt x="6074" y="3102"/>
                  </a:cubicBezTo>
                  <a:cubicBezTo>
                    <a:pt x="6923" y="3454"/>
                    <a:pt x="7477" y="4283"/>
                    <a:pt x="7477" y="5202"/>
                  </a:cubicBezTo>
                  <a:cubicBezTo>
                    <a:pt x="7478" y="6458"/>
                    <a:pt x="6460" y="7476"/>
                    <a:pt x="5205" y="7476"/>
                  </a:cubicBezTo>
                  <a:cubicBezTo>
                    <a:pt x="5204" y="7476"/>
                    <a:pt x="5204" y="7476"/>
                    <a:pt x="5203" y="7476"/>
                  </a:cubicBezTo>
                  <a:cubicBezTo>
                    <a:pt x="4284" y="7476"/>
                    <a:pt x="3455" y="6923"/>
                    <a:pt x="3103" y="6073"/>
                  </a:cubicBezTo>
                  <a:cubicBezTo>
                    <a:pt x="2751" y="5223"/>
                    <a:pt x="2946" y="4246"/>
                    <a:pt x="3596" y="3595"/>
                  </a:cubicBezTo>
                  <a:cubicBezTo>
                    <a:pt x="4031" y="3160"/>
                    <a:pt x="4612" y="2929"/>
                    <a:pt x="5204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1" y="2330"/>
                    <a:pt x="1" y="5202"/>
                  </a:cubicBezTo>
                  <a:cubicBezTo>
                    <a:pt x="1" y="8076"/>
                    <a:pt x="2330" y="10406"/>
                    <a:pt x="5203" y="10406"/>
                  </a:cubicBezTo>
                  <a:cubicBezTo>
                    <a:pt x="8076" y="10406"/>
                    <a:pt x="10407" y="8076"/>
                    <a:pt x="10407" y="5202"/>
                  </a:cubicBezTo>
                  <a:cubicBezTo>
                    <a:pt x="10407" y="2329"/>
                    <a:pt x="8077" y="0"/>
                    <a:pt x="5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386675" y="2412650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2" y="2929"/>
                  </a:moveTo>
                  <a:cubicBezTo>
                    <a:pt x="5495" y="2929"/>
                    <a:pt x="5791" y="2986"/>
                    <a:pt x="6072" y="3102"/>
                  </a:cubicBezTo>
                  <a:cubicBezTo>
                    <a:pt x="6921" y="3454"/>
                    <a:pt x="7476" y="4283"/>
                    <a:pt x="7476" y="5202"/>
                  </a:cubicBezTo>
                  <a:cubicBezTo>
                    <a:pt x="7476" y="6459"/>
                    <a:pt x="6459" y="7476"/>
                    <a:pt x="5203" y="7476"/>
                  </a:cubicBezTo>
                  <a:cubicBezTo>
                    <a:pt x="4283" y="7476"/>
                    <a:pt x="3453" y="6923"/>
                    <a:pt x="3101" y="6073"/>
                  </a:cubicBezTo>
                  <a:cubicBezTo>
                    <a:pt x="2749" y="5223"/>
                    <a:pt x="2944" y="4246"/>
                    <a:pt x="3594" y="3595"/>
                  </a:cubicBezTo>
                  <a:cubicBezTo>
                    <a:pt x="4029" y="3160"/>
                    <a:pt x="4611" y="2929"/>
                    <a:pt x="5202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0" y="2330"/>
                    <a:pt x="0" y="5202"/>
                  </a:cubicBezTo>
                  <a:cubicBezTo>
                    <a:pt x="0" y="8076"/>
                    <a:pt x="2329" y="10406"/>
                    <a:pt x="5203" y="10406"/>
                  </a:cubicBezTo>
                  <a:cubicBezTo>
                    <a:pt x="8076" y="10406"/>
                    <a:pt x="10406" y="8076"/>
                    <a:pt x="10406" y="5202"/>
                  </a:cubicBezTo>
                  <a:cubicBezTo>
                    <a:pt x="10406" y="2330"/>
                    <a:pt x="8076" y="0"/>
                    <a:pt x="5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314700" y="2768175"/>
              <a:ext cx="183125" cy="183075"/>
            </a:xfrm>
            <a:custGeom>
              <a:avLst/>
              <a:gdLst/>
              <a:ahLst/>
              <a:cxnLst/>
              <a:rect l="l" t="t" r="r" b="b"/>
              <a:pathLst>
                <a:path w="7325" h="7323" extrusionOk="0">
                  <a:moveTo>
                    <a:pt x="3663" y="2062"/>
                  </a:moveTo>
                  <a:cubicBezTo>
                    <a:pt x="3869" y="2062"/>
                    <a:pt x="4076" y="2101"/>
                    <a:pt x="4274" y="2183"/>
                  </a:cubicBezTo>
                  <a:cubicBezTo>
                    <a:pt x="4872" y="2430"/>
                    <a:pt x="5262" y="3014"/>
                    <a:pt x="5262" y="3661"/>
                  </a:cubicBezTo>
                  <a:cubicBezTo>
                    <a:pt x="5262" y="4546"/>
                    <a:pt x="4546" y="5261"/>
                    <a:pt x="3662" y="5261"/>
                  </a:cubicBezTo>
                  <a:cubicBezTo>
                    <a:pt x="3016" y="5261"/>
                    <a:pt x="2432" y="4872"/>
                    <a:pt x="2185" y="4274"/>
                  </a:cubicBezTo>
                  <a:cubicBezTo>
                    <a:pt x="1936" y="3676"/>
                    <a:pt x="2074" y="2987"/>
                    <a:pt x="2531" y="2531"/>
                  </a:cubicBezTo>
                  <a:cubicBezTo>
                    <a:pt x="2837" y="2224"/>
                    <a:pt x="3246" y="2062"/>
                    <a:pt x="3663" y="2062"/>
                  </a:cubicBezTo>
                  <a:close/>
                  <a:moveTo>
                    <a:pt x="3662" y="0"/>
                  </a:moveTo>
                  <a:cubicBezTo>
                    <a:pt x="1640" y="0"/>
                    <a:pt x="1" y="1639"/>
                    <a:pt x="1" y="3661"/>
                  </a:cubicBezTo>
                  <a:cubicBezTo>
                    <a:pt x="1" y="5684"/>
                    <a:pt x="1640" y="7323"/>
                    <a:pt x="3662" y="7323"/>
                  </a:cubicBezTo>
                  <a:cubicBezTo>
                    <a:pt x="5684" y="7323"/>
                    <a:pt x="7324" y="5684"/>
                    <a:pt x="7324" y="3661"/>
                  </a:cubicBezTo>
                  <a:cubicBezTo>
                    <a:pt x="7324" y="1639"/>
                    <a:pt x="5684" y="0"/>
                    <a:pt x="3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290075" y="2768175"/>
              <a:ext cx="183125" cy="183075"/>
            </a:xfrm>
            <a:custGeom>
              <a:avLst/>
              <a:gdLst/>
              <a:ahLst/>
              <a:cxnLst/>
              <a:rect l="l" t="t" r="r" b="b"/>
              <a:pathLst>
                <a:path w="7325" h="7323" extrusionOk="0">
                  <a:moveTo>
                    <a:pt x="3664" y="2062"/>
                  </a:moveTo>
                  <a:cubicBezTo>
                    <a:pt x="3870" y="2062"/>
                    <a:pt x="4078" y="2101"/>
                    <a:pt x="4276" y="2183"/>
                  </a:cubicBezTo>
                  <a:cubicBezTo>
                    <a:pt x="4873" y="2430"/>
                    <a:pt x="5263" y="3014"/>
                    <a:pt x="5263" y="3661"/>
                  </a:cubicBezTo>
                  <a:cubicBezTo>
                    <a:pt x="5263" y="4546"/>
                    <a:pt x="4546" y="5261"/>
                    <a:pt x="3663" y="5261"/>
                  </a:cubicBezTo>
                  <a:cubicBezTo>
                    <a:pt x="3016" y="5261"/>
                    <a:pt x="2432" y="4872"/>
                    <a:pt x="2185" y="4274"/>
                  </a:cubicBezTo>
                  <a:cubicBezTo>
                    <a:pt x="1937" y="3676"/>
                    <a:pt x="2074" y="2987"/>
                    <a:pt x="2531" y="2531"/>
                  </a:cubicBezTo>
                  <a:cubicBezTo>
                    <a:pt x="2837" y="2224"/>
                    <a:pt x="3247" y="2062"/>
                    <a:pt x="3664" y="2062"/>
                  </a:cubicBezTo>
                  <a:close/>
                  <a:moveTo>
                    <a:pt x="3663" y="0"/>
                  </a:moveTo>
                  <a:cubicBezTo>
                    <a:pt x="1641" y="0"/>
                    <a:pt x="1" y="1639"/>
                    <a:pt x="1" y="3661"/>
                  </a:cubicBezTo>
                  <a:cubicBezTo>
                    <a:pt x="1" y="5684"/>
                    <a:pt x="1641" y="7323"/>
                    <a:pt x="3663" y="7323"/>
                  </a:cubicBezTo>
                  <a:cubicBezTo>
                    <a:pt x="5685" y="7323"/>
                    <a:pt x="7324" y="5684"/>
                    <a:pt x="7324" y="3661"/>
                  </a:cubicBezTo>
                  <a:cubicBezTo>
                    <a:pt x="7324" y="1639"/>
                    <a:pt x="5685" y="0"/>
                    <a:pt x="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696000" y="155350"/>
            <a:ext cx="341473" cy="341398"/>
          </a:xfrm>
          <a:custGeom>
            <a:avLst/>
            <a:gdLst/>
            <a:ahLst/>
            <a:cxnLst/>
            <a:rect l="l" t="t" r="r" b="b"/>
            <a:pathLst>
              <a:path w="4592" h="4591" extrusionOk="0">
                <a:moveTo>
                  <a:pt x="2296" y="437"/>
                </a:moveTo>
                <a:cubicBezTo>
                  <a:pt x="3321" y="438"/>
                  <a:pt x="4153" y="1269"/>
                  <a:pt x="4154" y="2295"/>
                </a:cubicBezTo>
                <a:cubicBezTo>
                  <a:pt x="4154" y="3047"/>
                  <a:pt x="3701" y="3725"/>
                  <a:pt x="3008" y="4011"/>
                </a:cubicBezTo>
                <a:cubicBezTo>
                  <a:pt x="2777" y="4107"/>
                  <a:pt x="2536" y="4153"/>
                  <a:pt x="2296" y="4153"/>
                </a:cubicBezTo>
                <a:cubicBezTo>
                  <a:pt x="1813" y="4153"/>
                  <a:pt x="1337" y="3965"/>
                  <a:pt x="982" y="3609"/>
                </a:cubicBezTo>
                <a:cubicBezTo>
                  <a:pt x="451" y="3078"/>
                  <a:pt x="291" y="2279"/>
                  <a:pt x="579" y="1584"/>
                </a:cubicBezTo>
                <a:cubicBezTo>
                  <a:pt x="867" y="889"/>
                  <a:pt x="1544" y="437"/>
                  <a:pt x="2296" y="437"/>
                </a:cubicBezTo>
                <a:close/>
                <a:moveTo>
                  <a:pt x="2296" y="0"/>
                </a:moveTo>
                <a:cubicBezTo>
                  <a:pt x="1030" y="0"/>
                  <a:pt x="1" y="1029"/>
                  <a:pt x="1" y="2295"/>
                </a:cubicBezTo>
                <a:cubicBezTo>
                  <a:pt x="1" y="3560"/>
                  <a:pt x="1030" y="4591"/>
                  <a:pt x="2296" y="4591"/>
                </a:cubicBezTo>
                <a:cubicBezTo>
                  <a:pt x="3561" y="4591"/>
                  <a:pt x="4591" y="3562"/>
                  <a:pt x="4591" y="2295"/>
                </a:cubicBezTo>
                <a:cubicBezTo>
                  <a:pt x="4591" y="1029"/>
                  <a:pt x="3561" y="0"/>
                  <a:pt x="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-28276" y="4381610"/>
            <a:ext cx="2082670" cy="634668"/>
          </a:xfrm>
          <a:custGeom>
            <a:avLst/>
            <a:gdLst/>
            <a:ahLst/>
            <a:cxnLst/>
            <a:rect l="l" t="t" r="r" b="b"/>
            <a:pathLst>
              <a:path w="27673" h="8433" extrusionOk="0">
                <a:moveTo>
                  <a:pt x="1" y="0"/>
                </a:moveTo>
                <a:lnTo>
                  <a:pt x="1" y="8433"/>
                </a:lnTo>
                <a:lnTo>
                  <a:pt x="27672" y="8433"/>
                </a:lnTo>
                <a:lnTo>
                  <a:pt x="27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58888" y="4683854"/>
            <a:ext cx="87828" cy="332423"/>
          </a:xfrm>
          <a:custGeom>
            <a:avLst/>
            <a:gdLst/>
            <a:ahLst/>
            <a:cxnLst/>
            <a:rect l="l" t="t" r="r" b="b"/>
            <a:pathLst>
              <a:path w="1167" h="4417" extrusionOk="0">
                <a:moveTo>
                  <a:pt x="1" y="0"/>
                </a:moveTo>
                <a:lnTo>
                  <a:pt x="1" y="4417"/>
                </a:lnTo>
                <a:lnTo>
                  <a:pt x="1166" y="4417"/>
                </a:lnTo>
                <a:lnTo>
                  <a:pt x="11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182506" y="4829181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8" y="0"/>
                  <a:pt x="0" y="98"/>
                  <a:pt x="0" y="219"/>
                </a:cubicBezTo>
                <a:cubicBezTo>
                  <a:pt x="0" y="340"/>
                  <a:pt x="98" y="438"/>
                  <a:pt x="219" y="438"/>
                </a:cubicBezTo>
                <a:cubicBezTo>
                  <a:pt x="339" y="438"/>
                  <a:pt x="437" y="340"/>
                  <a:pt x="437" y="219"/>
                </a:cubicBezTo>
                <a:cubicBezTo>
                  <a:pt x="437" y="98"/>
                  <a:pt x="339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1285236" y="4829181"/>
            <a:ext cx="33114" cy="33039"/>
          </a:xfrm>
          <a:custGeom>
            <a:avLst/>
            <a:gdLst/>
            <a:ahLst/>
            <a:cxnLst/>
            <a:rect l="l" t="t" r="r" b="b"/>
            <a:pathLst>
              <a:path w="440" h="439" extrusionOk="0">
                <a:moveTo>
                  <a:pt x="220" y="0"/>
                </a:moveTo>
                <a:cubicBezTo>
                  <a:pt x="99" y="0"/>
                  <a:pt x="1" y="98"/>
                  <a:pt x="1" y="219"/>
                </a:cubicBezTo>
                <a:cubicBezTo>
                  <a:pt x="1" y="340"/>
                  <a:pt x="99" y="438"/>
                  <a:pt x="220" y="438"/>
                </a:cubicBezTo>
                <a:cubicBezTo>
                  <a:pt x="341" y="438"/>
                  <a:pt x="439" y="340"/>
                  <a:pt x="439" y="219"/>
                </a:cubicBezTo>
                <a:cubicBezTo>
                  <a:pt x="439" y="98"/>
                  <a:pt x="341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1388116" y="4829181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9" y="0"/>
                  <a:pt x="1" y="98"/>
                  <a:pt x="1" y="219"/>
                </a:cubicBezTo>
                <a:cubicBezTo>
                  <a:pt x="1" y="340"/>
                  <a:pt x="99" y="438"/>
                  <a:pt x="219" y="438"/>
                </a:cubicBezTo>
                <a:cubicBezTo>
                  <a:pt x="340" y="438"/>
                  <a:pt x="438" y="340"/>
                  <a:pt x="438" y="219"/>
                </a:cubicBezTo>
                <a:cubicBezTo>
                  <a:pt x="438" y="98"/>
                  <a:pt x="340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490922" y="4829181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20" y="0"/>
                </a:moveTo>
                <a:cubicBezTo>
                  <a:pt x="99" y="0"/>
                  <a:pt x="1" y="98"/>
                  <a:pt x="1" y="219"/>
                </a:cubicBezTo>
                <a:cubicBezTo>
                  <a:pt x="1" y="340"/>
                  <a:pt x="99" y="438"/>
                  <a:pt x="220" y="438"/>
                </a:cubicBezTo>
                <a:cubicBezTo>
                  <a:pt x="340" y="438"/>
                  <a:pt x="438" y="340"/>
                  <a:pt x="438" y="219"/>
                </a:cubicBezTo>
                <a:cubicBezTo>
                  <a:pt x="438" y="98"/>
                  <a:pt x="340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1593802" y="4829181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9" y="0"/>
                  <a:pt x="1" y="98"/>
                  <a:pt x="1" y="219"/>
                </a:cubicBezTo>
                <a:cubicBezTo>
                  <a:pt x="1" y="340"/>
                  <a:pt x="99" y="438"/>
                  <a:pt x="219" y="438"/>
                </a:cubicBezTo>
                <a:cubicBezTo>
                  <a:pt x="340" y="438"/>
                  <a:pt x="438" y="340"/>
                  <a:pt x="438" y="219"/>
                </a:cubicBezTo>
                <a:cubicBezTo>
                  <a:pt x="438" y="98"/>
                  <a:pt x="340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182506" y="4738643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8" y="0"/>
                  <a:pt x="0" y="99"/>
                  <a:pt x="0" y="220"/>
                </a:cubicBezTo>
                <a:cubicBezTo>
                  <a:pt x="0" y="341"/>
                  <a:pt x="98" y="439"/>
                  <a:pt x="219" y="439"/>
                </a:cubicBezTo>
                <a:cubicBezTo>
                  <a:pt x="339" y="439"/>
                  <a:pt x="437" y="341"/>
                  <a:pt x="437" y="220"/>
                </a:cubicBezTo>
                <a:cubicBezTo>
                  <a:pt x="437" y="99"/>
                  <a:pt x="339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1285236" y="4738643"/>
            <a:ext cx="33114" cy="33039"/>
          </a:xfrm>
          <a:custGeom>
            <a:avLst/>
            <a:gdLst/>
            <a:ahLst/>
            <a:cxnLst/>
            <a:rect l="l" t="t" r="r" b="b"/>
            <a:pathLst>
              <a:path w="440" h="439" extrusionOk="0">
                <a:moveTo>
                  <a:pt x="220" y="0"/>
                </a:moveTo>
                <a:cubicBezTo>
                  <a:pt x="99" y="0"/>
                  <a:pt x="1" y="99"/>
                  <a:pt x="1" y="220"/>
                </a:cubicBezTo>
                <a:cubicBezTo>
                  <a:pt x="1" y="341"/>
                  <a:pt x="99" y="439"/>
                  <a:pt x="220" y="439"/>
                </a:cubicBezTo>
                <a:cubicBezTo>
                  <a:pt x="341" y="439"/>
                  <a:pt x="439" y="341"/>
                  <a:pt x="439" y="220"/>
                </a:cubicBezTo>
                <a:cubicBezTo>
                  <a:pt x="439" y="99"/>
                  <a:pt x="341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388116" y="4738643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9" y="0"/>
                  <a:pt x="1" y="99"/>
                  <a:pt x="1" y="220"/>
                </a:cubicBezTo>
                <a:cubicBezTo>
                  <a:pt x="1" y="341"/>
                  <a:pt x="99" y="439"/>
                  <a:pt x="219" y="439"/>
                </a:cubicBezTo>
                <a:cubicBezTo>
                  <a:pt x="340" y="439"/>
                  <a:pt x="438" y="341"/>
                  <a:pt x="438" y="220"/>
                </a:cubicBezTo>
                <a:cubicBezTo>
                  <a:pt x="438" y="99"/>
                  <a:pt x="340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90922" y="4738643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20" y="0"/>
                </a:moveTo>
                <a:cubicBezTo>
                  <a:pt x="99" y="0"/>
                  <a:pt x="1" y="99"/>
                  <a:pt x="1" y="220"/>
                </a:cubicBezTo>
                <a:cubicBezTo>
                  <a:pt x="1" y="341"/>
                  <a:pt x="99" y="439"/>
                  <a:pt x="220" y="439"/>
                </a:cubicBezTo>
                <a:cubicBezTo>
                  <a:pt x="340" y="439"/>
                  <a:pt x="438" y="341"/>
                  <a:pt x="438" y="220"/>
                </a:cubicBezTo>
                <a:cubicBezTo>
                  <a:pt x="438" y="99"/>
                  <a:pt x="340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1593802" y="4738643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0"/>
                </a:moveTo>
                <a:cubicBezTo>
                  <a:pt x="99" y="0"/>
                  <a:pt x="1" y="99"/>
                  <a:pt x="1" y="220"/>
                </a:cubicBezTo>
                <a:cubicBezTo>
                  <a:pt x="1" y="341"/>
                  <a:pt x="99" y="439"/>
                  <a:pt x="219" y="439"/>
                </a:cubicBezTo>
                <a:cubicBezTo>
                  <a:pt x="340" y="439"/>
                  <a:pt x="438" y="341"/>
                  <a:pt x="438" y="220"/>
                </a:cubicBezTo>
                <a:cubicBezTo>
                  <a:pt x="438" y="99"/>
                  <a:pt x="340" y="0"/>
                  <a:pt x="2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182506" y="4648180"/>
            <a:ext cx="32964" cy="32964"/>
          </a:xfrm>
          <a:custGeom>
            <a:avLst/>
            <a:gdLst/>
            <a:ahLst/>
            <a:cxnLst/>
            <a:rect l="l" t="t" r="r" b="b"/>
            <a:pathLst>
              <a:path w="438" h="438" extrusionOk="0">
                <a:moveTo>
                  <a:pt x="219" y="1"/>
                </a:moveTo>
                <a:cubicBezTo>
                  <a:pt x="98" y="1"/>
                  <a:pt x="0" y="99"/>
                  <a:pt x="0" y="220"/>
                </a:cubicBezTo>
                <a:cubicBezTo>
                  <a:pt x="0" y="340"/>
                  <a:pt x="98" y="438"/>
                  <a:pt x="219" y="438"/>
                </a:cubicBezTo>
                <a:cubicBezTo>
                  <a:pt x="339" y="438"/>
                  <a:pt x="437" y="340"/>
                  <a:pt x="437" y="220"/>
                </a:cubicBezTo>
                <a:cubicBezTo>
                  <a:pt x="437" y="99"/>
                  <a:pt x="339" y="1"/>
                  <a:pt x="2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285236" y="4648180"/>
            <a:ext cx="33114" cy="32964"/>
          </a:xfrm>
          <a:custGeom>
            <a:avLst/>
            <a:gdLst/>
            <a:ahLst/>
            <a:cxnLst/>
            <a:rect l="l" t="t" r="r" b="b"/>
            <a:pathLst>
              <a:path w="440" h="438" extrusionOk="0">
                <a:moveTo>
                  <a:pt x="220" y="1"/>
                </a:moveTo>
                <a:cubicBezTo>
                  <a:pt x="99" y="1"/>
                  <a:pt x="1" y="99"/>
                  <a:pt x="1" y="220"/>
                </a:cubicBezTo>
                <a:cubicBezTo>
                  <a:pt x="1" y="340"/>
                  <a:pt x="99" y="438"/>
                  <a:pt x="220" y="438"/>
                </a:cubicBezTo>
                <a:cubicBezTo>
                  <a:pt x="341" y="438"/>
                  <a:pt x="439" y="340"/>
                  <a:pt x="439" y="220"/>
                </a:cubicBezTo>
                <a:cubicBezTo>
                  <a:pt x="439" y="99"/>
                  <a:pt x="341" y="1"/>
                  <a:pt x="2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388116" y="4648180"/>
            <a:ext cx="32964" cy="32964"/>
          </a:xfrm>
          <a:custGeom>
            <a:avLst/>
            <a:gdLst/>
            <a:ahLst/>
            <a:cxnLst/>
            <a:rect l="l" t="t" r="r" b="b"/>
            <a:pathLst>
              <a:path w="438" h="438" extrusionOk="0">
                <a:moveTo>
                  <a:pt x="219" y="1"/>
                </a:moveTo>
                <a:cubicBezTo>
                  <a:pt x="99" y="1"/>
                  <a:pt x="1" y="99"/>
                  <a:pt x="1" y="220"/>
                </a:cubicBezTo>
                <a:cubicBezTo>
                  <a:pt x="1" y="340"/>
                  <a:pt x="99" y="438"/>
                  <a:pt x="219" y="438"/>
                </a:cubicBezTo>
                <a:cubicBezTo>
                  <a:pt x="340" y="438"/>
                  <a:pt x="438" y="340"/>
                  <a:pt x="438" y="220"/>
                </a:cubicBezTo>
                <a:cubicBezTo>
                  <a:pt x="438" y="99"/>
                  <a:pt x="340" y="1"/>
                  <a:pt x="2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90922" y="4648180"/>
            <a:ext cx="32964" cy="32964"/>
          </a:xfrm>
          <a:custGeom>
            <a:avLst/>
            <a:gdLst/>
            <a:ahLst/>
            <a:cxnLst/>
            <a:rect l="l" t="t" r="r" b="b"/>
            <a:pathLst>
              <a:path w="438" h="438" extrusionOk="0">
                <a:moveTo>
                  <a:pt x="220" y="1"/>
                </a:moveTo>
                <a:cubicBezTo>
                  <a:pt x="99" y="1"/>
                  <a:pt x="1" y="99"/>
                  <a:pt x="1" y="220"/>
                </a:cubicBezTo>
                <a:cubicBezTo>
                  <a:pt x="1" y="340"/>
                  <a:pt x="99" y="438"/>
                  <a:pt x="220" y="438"/>
                </a:cubicBezTo>
                <a:cubicBezTo>
                  <a:pt x="340" y="438"/>
                  <a:pt x="438" y="340"/>
                  <a:pt x="438" y="220"/>
                </a:cubicBezTo>
                <a:cubicBezTo>
                  <a:pt x="438" y="99"/>
                  <a:pt x="340" y="1"/>
                  <a:pt x="2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1593802" y="4648180"/>
            <a:ext cx="32964" cy="32964"/>
          </a:xfrm>
          <a:custGeom>
            <a:avLst/>
            <a:gdLst/>
            <a:ahLst/>
            <a:cxnLst/>
            <a:rect l="l" t="t" r="r" b="b"/>
            <a:pathLst>
              <a:path w="438" h="438" extrusionOk="0">
                <a:moveTo>
                  <a:pt x="219" y="1"/>
                </a:moveTo>
                <a:cubicBezTo>
                  <a:pt x="99" y="1"/>
                  <a:pt x="1" y="99"/>
                  <a:pt x="1" y="220"/>
                </a:cubicBezTo>
                <a:cubicBezTo>
                  <a:pt x="1" y="340"/>
                  <a:pt x="99" y="438"/>
                  <a:pt x="219" y="438"/>
                </a:cubicBezTo>
                <a:cubicBezTo>
                  <a:pt x="340" y="438"/>
                  <a:pt x="438" y="340"/>
                  <a:pt x="438" y="220"/>
                </a:cubicBezTo>
                <a:cubicBezTo>
                  <a:pt x="438" y="99"/>
                  <a:pt x="340" y="1"/>
                  <a:pt x="2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7020240" y="-12"/>
            <a:ext cx="2123764" cy="1325809"/>
            <a:chOff x="5214075" y="2148650"/>
            <a:chExt cx="1023550" cy="638975"/>
          </a:xfrm>
        </p:grpSpPr>
        <p:sp>
          <p:nvSpPr>
            <p:cNvPr id="75" name="Google Shape;75;p4"/>
            <p:cNvSpPr/>
            <p:nvPr/>
          </p:nvSpPr>
          <p:spPr>
            <a:xfrm>
              <a:off x="5214075" y="2376425"/>
              <a:ext cx="699300" cy="411200"/>
            </a:xfrm>
            <a:custGeom>
              <a:avLst/>
              <a:gdLst/>
              <a:ahLst/>
              <a:cxnLst/>
              <a:rect l="l" t="t" r="r" b="b"/>
              <a:pathLst>
                <a:path w="27972" h="16448" extrusionOk="0">
                  <a:moveTo>
                    <a:pt x="1" y="0"/>
                  </a:moveTo>
                  <a:lnTo>
                    <a:pt x="1" y="16448"/>
                  </a:lnTo>
                  <a:lnTo>
                    <a:pt x="27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60797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56050" y="2233275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309" y="1"/>
                  </a:moveTo>
                  <a:cubicBezTo>
                    <a:pt x="140" y="1"/>
                    <a:pt x="1" y="140"/>
                    <a:pt x="1" y="310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9" y="617"/>
                    <a:pt x="617" y="479"/>
                    <a:pt x="617" y="310"/>
                  </a:cubicBezTo>
                  <a:cubicBezTo>
                    <a:pt x="617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70415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522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8003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8484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8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8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8965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60797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656050" y="2190975"/>
              <a:ext cx="15450" cy="15400"/>
            </a:xfrm>
            <a:custGeom>
              <a:avLst/>
              <a:gdLst/>
              <a:ahLst/>
              <a:cxnLst/>
              <a:rect l="l" t="t" r="r" b="b"/>
              <a:pathLst>
                <a:path w="618" h="616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8"/>
                    <a:pt x="140" y="616"/>
                    <a:pt x="309" y="616"/>
                  </a:cubicBezTo>
                  <a:cubicBezTo>
                    <a:pt x="479" y="616"/>
                    <a:pt x="617" y="478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70415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7522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8003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484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8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8965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60797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656050" y="214865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9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9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70415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7522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8003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8484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965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60797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656050" y="2359050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309" y="1"/>
                  </a:moveTo>
                  <a:cubicBezTo>
                    <a:pt x="140" y="1"/>
                    <a:pt x="1" y="140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9" y="617"/>
                    <a:pt x="617" y="479"/>
                    <a:pt x="617" y="309"/>
                  </a:cubicBezTo>
                  <a:cubicBezTo>
                    <a:pt x="617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70415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7522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8003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8484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8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8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8965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0797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56050" y="231675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70415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7522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8003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8484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8965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0797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56050" y="22744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9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9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0415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7522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8003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484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8965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60797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656050" y="24848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9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9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70415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22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8003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8484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8965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60797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656050" y="24425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0415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522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8003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8484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8965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60797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656050" y="240020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8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8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70415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7522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8003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8484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8965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93367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981800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02985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077975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1260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174150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2222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93367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981800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02985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077975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1260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174150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2222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93367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981800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02985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077975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1260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174150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2222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93367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981800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02985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077975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1260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6174150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2222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93367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981800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02985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77975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1260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174150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2222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93367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981800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02985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6077975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1260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174150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2222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93367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981800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602985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6077975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1260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74150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2222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93367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981800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02985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077975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260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6174150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62222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93367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81800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02985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077975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61260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174150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2222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4"/>
          <p:cNvSpPr/>
          <p:nvPr/>
        </p:nvSpPr>
        <p:spPr>
          <a:xfrm>
            <a:off x="6952250" y="938362"/>
            <a:ext cx="216460" cy="187416"/>
          </a:xfrm>
          <a:custGeom>
            <a:avLst/>
            <a:gdLst/>
            <a:ahLst/>
            <a:cxnLst/>
            <a:rect l="l" t="t" r="r" b="b"/>
            <a:pathLst>
              <a:path w="4889" h="4233" extrusionOk="0">
                <a:moveTo>
                  <a:pt x="2444" y="788"/>
                </a:moveTo>
                <a:lnTo>
                  <a:pt x="4208" y="3840"/>
                </a:lnTo>
                <a:lnTo>
                  <a:pt x="682" y="3840"/>
                </a:lnTo>
                <a:lnTo>
                  <a:pt x="2444" y="788"/>
                </a:lnTo>
                <a:close/>
                <a:moveTo>
                  <a:pt x="2444" y="0"/>
                </a:moveTo>
                <a:lnTo>
                  <a:pt x="0" y="4233"/>
                </a:lnTo>
                <a:lnTo>
                  <a:pt x="4888" y="4233"/>
                </a:lnTo>
                <a:lnTo>
                  <a:pt x="24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7299760" y="333175"/>
            <a:ext cx="216460" cy="187416"/>
          </a:xfrm>
          <a:custGeom>
            <a:avLst/>
            <a:gdLst/>
            <a:ahLst/>
            <a:cxnLst/>
            <a:rect l="l" t="t" r="r" b="b"/>
            <a:pathLst>
              <a:path w="4889" h="4233" extrusionOk="0">
                <a:moveTo>
                  <a:pt x="4206" y="394"/>
                </a:moveTo>
                <a:lnTo>
                  <a:pt x="2443" y="3446"/>
                </a:lnTo>
                <a:lnTo>
                  <a:pt x="681" y="394"/>
                </a:lnTo>
                <a:close/>
                <a:moveTo>
                  <a:pt x="0" y="0"/>
                </a:moveTo>
                <a:lnTo>
                  <a:pt x="2443" y="4233"/>
                </a:lnTo>
                <a:lnTo>
                  <a:pt x="48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7744825" y="3677679"/>
            <a:ext cx="1456377" cy="1465811"/>
          </a:xfrm>
          <a:custGeom>
            <a:avLst/>
            <a:gdLst/>
            <a:ahLst/>
            <a:cxnLst/>
            <a:rect l="l" t="t" r="r" b="b"/>
            <a:pathLst>
              <a:path w="25162" h="25325" extrusionOk="0">
                <a:moveTo>
                  <a:pt x="24829" y="0"/>
                </a:moveTo>
                <a:cubicBezTo>
                  <a:pt x="11116" y="0"/>
                  <a:pt x="1" y="11116"/>
                  <a:pt x="1" y="24828"/>
                </a:cubicBezTo>
                <a:cubicBezTo>
                  <a:pt x="1" y="24995"/>
                  <a:pt x="10" y="25159"/>
                  <a:pt x="14" y="25325"/>
                </a:cubicBezTo>
                <a:lnTo>
                  <a:pt x="25162" y="25325"/>
                </a:lnTo>
                <a:lnTo>
                  <a:pt x="25162" y="8"/>
                </a:lnTo>
                <a:cubicBezTo>
                  <a:pt x="25050" y="6"/>
                  <a:pt x="24940" y="0"/>
                  <a:pt x="248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9054542" y="4547101"/>
            <a:ext cx="345081" cy="283901"/>
          </a:xfrm>
          <a:custGeom>
            <a:avLst/>
            <a:gdLst/>
            <a:ahLst/>
            <a:cxnLst/>
            <a:rect l="l" t="t" r="r" b="b"/>
            <a:pathLst>
              <a:path w="5962" h="4905" extrusionOk="0">
                <a:moveTo>
                  <a:pt x="4070" y="0"/>
                </a:moveTo>
                <a:lnTo>
                  <a:pt x="0" y="4154"/>
                </a:lnTo>
                <a:lnTo>
                  <a:pt x="1892" y="4904"/>
                </a:lnTo>
                <a:lnTo>
                  <a:pt x="5961" y="751"/>
                </a:lnTo>
                <a:lnTo>
                  <a:pt x="40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9120584" y="4303829"/>
            <a:ext cx="279039" cy="286738"/>
          </a:xfrm>
          <a:custGeom>
            <a:avLst/>
            <a:gdLst/>
            <a:ahLst/>
            <a:cxnLst/>
            <a:rect l="l" t="t" r="r" b="b"/>
            <a:pathLst>
              <a:path w="4821" h="4954" extrusionOk="0">
                <a:moveTo>
                  <a:pt x="0" y="1"/>
                </a:moveTo>
                <a:lnTo>
                  <a:pt x="2929" y="4203"/>
                </a:lnTo>
                <a:lnTo>
                  <a:pt x="4820" y="4954"/>
                </a:lnTo>
                <a:lnTo>
                  <a:pt x="1892" y="75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8885011" y="4303829"/>
            <a:ext cx="405102" cy="483703"/>
          </a:xfrm>
          <a:custGeom>
            <a:avLst/>
            <a:gdLst/>
            <a:ahLst/>
            <a:cxnLst/>
            <a:rect l="l" t="t" r="r" b="b"/>
            <a:pathLst>
              <a:path w="6999" h="8357" extrusionOk="0">
                <a:moveTo>
                  <a:pt x="4070" y="1"/>
                </a:moveTo>
                <a:lnTo>
                  <a:pt x="1" y="4154"/>
                </a:lnTo>
                <a:lnTo>
                  <a:pt x="2929" y="8357"/>
                </a:lnTo>
                <a:lnTo>
                  <a:pt x="6999" y="4203"/>
                </a:lnTo>
                <a:lnTo>
                  <a:pt x="40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1852493" y="372850"/>
            <a:ext cx="543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title" idx="2" hasCustomPrompt="1"/>
          </p:nvPr>
        </p:nvSpPr>
        <p:spPr>
          <a:xfrm>
            <a:off x="2594838" y="1664600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4"/>
          <p:cNvSpPr txBox="1">
            <a:spLocks noGrp="1"/>
          </p:cNvSpPr>
          <p:nvPr>
            <p:ph type="subTitle" idx="1"/>
          </p:nvPr>
        </p:nvSpPr>
        <p:spPr>
          <a:xfrm>
            <a:off x="2384088" y="2488475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title" idx="3"/>
          </p:nvPr>
        </p:nvSpPr>
        <p:spPr>
          <a:xfrm>
            <a:off x="2057088" y="1975725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4"/>
          <p:cNvSpPr txBox="1">
            <a:spLocks noGrp="1"/>
          </p:cNvSpPr>
          <p:nvPr>
            <p:ph type="title" idx="4" hasCustomPrompt="1"/>
          </p:nvPr>
        </p:nvSpPr>
        <p:spPr>
          <a:xfrm>
            <a:off x="5255263" y="1664600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4"/>
          <p:cNvSpPr txBox="1">
            <a:spLocks noGrp="1"/>
          </p:cNvSpPr>
          <p:nvPr>
            <p:ph type="subTitle" idx="5"/>
          </p:nvPr>
        </p:nvSpPr>
        <p:spPr>
          <a:xfrm>
            <a:off x="5044513" y="2488475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title" idx="6"/>
          </p:nvPr>
        </p:nvSpPr>
        <p:spPr>
          <a:xfrm>
            <a:off x="4717513" y="1975725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title" idx="7" hasCustomPrompt="1"/>
          </p:nvPr>
        </p:nvSpPr>
        <p:spPr>
          <a:xfrm>
            <a:off x="2594825" y="3042125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4"/>
          <p:cNvSpPr txBox="1">
            <a:spLocks noGrp="1"/>
          </p:cNvSpPr>
          <p:nvPr>
            <p:ph type="subTitle" idx="8"/>
          </p:nvPr>
        </p:nvSpPr>
        <p:spPr>
          <a:xfrm>
            <a:off x="2384075" y="3866000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title" idx="9"/>
          </p:nvPr>
        </p:nvSpPr>
        <p:spPr>
          <a:xfrm>
            <a:off x="2057075" y="3353250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 idx="13" hasCustomPrompt="1"/>
          </p:nvPr>
        </p:nvSpPr>
        <p:spPr>
          <a:xfrm>
            <a:off x="5255250" y="3042125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9" name="Google Shape;219;p4"/>
          <p:cNvSpPr txBox="1">
            <a:spLocks noGrp="1"/>
          </p:cNvSpPr>
          <p:nvPr>
            <p:ph type="subTitle" idx="14"/>
          </p:nvPr>
        </p:nvSpPr>
        <p:spPr>
          <a:xfrm>
            <a:off x="5044500" y="3866000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title" idx="15"/>
          </p:nvPr>
        </p:nvSpPr>
        <p:spPr>
          <a:xfrm>
            <a:off x="4717500" y="3353250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1696607" y="4829181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20" y="0"/>
                </a:moveTo>
                <a:cubicBezTo>
                  <a:pt x="98" y="0"/>
                  <a:pt x="1" y="98"/>
                  <a:pt x="1" y="219"/>
                </a:cubicBezTo>
                <a:cubicBezTo>
                  <a:pt x="1" y="340"/>
                  <a:pt x="98" y="438"/>
                  <a:pt x="220" y="438"/>
                </a:cubicBezTo>
                <a:cubicBezTo>
                  <a:pt x="340" y="438"/>
                  <a:pt x="438" y="340"/>
                  <a:pt x="438" y="219"/>
                </a:cubicBezTo>
                <a:cubicBezTo>
                  <a:pt x="438" y="98"/>
                  <a:pt x="340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1799412" y="4829181"/>
            <a:ext cx="33039" cy="33039"/>
          </a:xfrm>
          <a:custGeom>
            <a:avLst/>
            <a:gdLst/>
            <a:ahLst/>
            <a:cxnLst/>
            <a:rect l="l" t="t" r="r" b="b"/>
            <a:pathLst>
              <a:path w="439" h="439" extrusionOk="0">
                <a:moveTo>
                  <a:pt x="220" y="0"/>
                </a:moveTo>
                <a:cubicBezTo>
                  <a:pt x="98" y="0"/>
                  <a:pt x="0" y="98"/>
                  <a:pt x="0" y="219"/>
                </a:cubicBezTo>
                <a:cubicBezTo>
                  <a:pt x="0" y="340"/>
                  <a:pt x="98" y="438"/>
                  <a:pt x="220" y="438"/>
                </a:cubicBezTo>
                <a:cubicBezTo>
                  <a:pt x="341" y="438"/>
                  <a:pt x="439" y="340"/>
                  <a:pt x="439" y="219"/>
                </a:cubicBezTo>
                <a:cubicBezTo>
                  <a:pt x="439" y="98"/>
                  <a:pt x="341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1696607" y="4738643"/>
            <a:ext cx="32964" cy="3303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20" y="0"/>
                </a:moveTo>
                <a:cubicBezTo>
                  <a:pt x="98" y="0"/>
                  <a:pt x="1" y="99"/>
                  <a:pt x="1" y="220"/>
                </a:cubicBezTo>
                <a:cubicBezTo>
                  <a:pt x="1" y="341"/>
                  <a:pt x="98" y="439"/>
                  <a:pt x="220" y="439"/>
                </a:cubicBezTo>
                <a:cubicBezTo>
                  <a:pt x="340" y="439"/>
                  <a:pt x="438" y="341"/>
                  <a:pt x="438" y="220"/>
                </a:cubicBezTo>
                <a:cubicBezTo>
                  <a:pt x="438" y="99"/>
                  <a:pt x="340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"/>
          <p:cNvSpPr/>
          <p:nvPr/>
        </p:nvSpPr>
        <p:spPr>
          <a:xfrm>
            <a:off x="1799412" y="4738643"/>
            <a:ext cx="33039" cy="33039"/>
          </a:xfrm>
          <a:custGeom>
            <a:avLst/>
            <a:gdLst/>
            <a:ahLst/>
            <a:cxnLst/>
            <a:rect l="l" t="t" r="r" b="b"/>
            <a:pathLst>
              <a:path w="439" h="439" extrusionOk="0">
                <a:moveTo>
                  <a:pt x="220" y="0"/>
                </a:moveTo>
                <a:cubicBezTo>
                  <a:pt x="98" y="0"/>
                  <a:pt x="0" y="99"/>
                  <a:pt x="0" y="220"/>
                </a:cubicBezTo>
                <a:cubicBezTo>
                  <a:pt x="0" y="341"/>
                  <a:pt x="98" y="439"/>
                  <a:pt x="220" y="439"/>
                </a:cubicBezTo>
                <a:cubicBezTo>
                  <a:pt x="341" y="439"/>
                  <a:pt x="439" y="341"/>
                  <a:pt x="439" y="220"/>
                </a:cubicBezTo>
                <a:cubicBezTo>
                  <a:pt x="439" y="99"/>
                  <a:pt x="341" y="0"/>
                  <a:pt x="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"/>
          <p:cNvSpPr/>
          <p:nvPr/>
        </p:nvSpPr>
        <p:spPr>
          <a:xfrm>
            <a:off x="1696607" y="4648180"/>
            <a:ext cx="32964" cy="32964"/>
          </a:xfrm>
          <a:custGeom>
            <a:avLst/>
            <a:gdLst/>
            <a:ahLst/>
            <a:cxnLst/>
            <a:rect l="l" t="t" r="r" b="b"/>
            <a:pathLst>
              <a:path w="438" h="438" extrusionOk="0">
                <a:moveTo>
                  <a:pt x="220" y="1"/>
                </a:moveTo>
                <a:cubicBezTo>
                  <a:pt x="98" y="1"/>
                  <a:pt x="1" y="99"/>
                  <a:pt x="1" y="220"/>
                </a:cubicBezTo>
                <a:cubicBezTo>
                  <a:pt x="1" y="340"/>
                  <a:pt x="98" y="438"/>
                  <a:pt x="220" y="438"/>
                </a:cubicBezTo>
                <a:cubicBezTo>
                  <a:pt x="340" y="438"/>
                  <a:pt x="438" y="340"/>
                  <a:pt x="438" y="220"/>
                </a:cubicBezTo>
                <a:cubicBezTo>
                  <a:pt x="438" y="99"/>
                  <a:pt x="340" y="1"/>
                  <a:pt x="2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"/>
          <p:cNvSpPr/>
          <p:nvPr/>
        </p:nvSpPr>
        <p:spPr>
          <a:xfrm>
            <a:off x="1799412" y="4648180"/>
            <a:ext cx="33039" cy="32964"/>
          </a:xfrm>
          <a:custGeom>
            <a:avLst/>
            <a:gdLst/>
            <a:ahLst/>
            <a:cxnLst/>
            <a:rect l="l" t="t" r="r" b="b"/>
            <a:pathLst>
              <a:path w="439" h="438" extrusionOk="0">
                <a:moveTo>
                  <a:pt x="220" y="1"/>
                </a:moveTo>
                <a:cubicBezTo>
                  <a:pt x="98" y="1"/>
                  <a:pt x="0" y="99"/>
                  <a:pt x="0" y="220"/>
                </a:cubicBezTo>
                <a:cubicBezTo>
                  <a:pt x="0" y="340"/>
                  <a:pt x="98" y="438"/>
                  <a:pt x="220" y="438"/>
                </a:cubicBezTo>
                <a:cubicBezTo>
                  <a:pt x="341" y="438"/>
                  <a:pt x="439" y="340"/>
                  <a:pt x="439" y="220"/>
                </a:cubicBezTo>
                <a:cubicBezTo>
                  <a:pt x="439" y="99"/>
                  <a:pt x="341" y="1"/>
                  <a:pt x="2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1">
    <p:bg>
      <p:bgPr>
        <a:solidFill>
          <a:srgbClr val="FFDE7A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5353875" y="1841425"/>
            <a:ext cx="292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5353875" y="2680200"/>
            <a:ext cx="2457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-240430" y="1556496"/>
            <a:ext cx="1012587" cy="1012696"/>
          </a:xfrm>
          <a:custGeom>
            <a:avLst/>
            <a:gdLst/>
            <a:ahLst/>
            <a:cxnLst/>
            <a:rect l="l" t="t" r="r" b="b"/>
            <a:pathLst>
              <a:path w="9318" h="9319" extrusionOk="0">
                <a:moveTo>
                  <a:pt x="0" y="1"/>
                </a:moveTo>
                <a:lnTo>
                  <a:pt x="0" y="9318"/>
                </a:lnTo>
                <a:lnTo>
                  <a:pt x="9318" y="9318"/>
                </a:lnTo>
                <a:lnTo>
                  <a:pt x="93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6141" y="1790784"/>
            <a:ext cx="1012478" cy="1012587"/>
          </a:xfrm>
          <a:custGeom>
            <a:avLst/>
            <a:gdLst/>
            <a:ahLst/>
            <a:cxnLst/>
            <a:rect l="l" t="t" r="r" b="b"/>
            <a:pathLst>
              <a:path w="9317" h="9318" extrusionOk="0">
                <a:moveTo>
                  <a:pt x="0" y="1"/>
                </a:moveTo>
                <a:lnTo>
                  <a:pt x="0" y="9317"/>
                </a:lnTo>
                <a:lnTo>
                  <a:pt x="9317" y="9317"/>
                </a:lnTo>
                <a:lnTo>
                  <a:pt x="93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2122211" y="180116"/>
            <a:ext cx="491533" cy="491607"/>
          </a:xfrm>
          <a:custGeom>
            <a:avLst/>
            <a:gdLst/>
            <a:ahLst/>
            <a:cxnLst/>
            <a:rect l="l" t="t" r="r" b="b"/>
            <a:pathLst>
              <a:path w="6626" h="6627" extrusionOk="0">
                <a:moveTo>
                  <a:pt x="3313" y="1"/>
                </a:moveTo>
                <a:lnTo>
                  <a:pt x="0" y="3313"/>
                </a:lnTo>
                <a:lnTo>
                  <a:pt x="3313" y="6626"/>
                </a:lnTo>
                <a:lnTo>
                  <a:pt x="6625" y="3313"/>
                </a:lnTo>
                <a:lnTo>
                  <a:pt x="33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2235857" y="180116"/>
            <a:ext cx="491682" cy="491607"/>
          </a:xfrm>
          <a:custGeom>
            <a:avLst/>
            <a:gdLst/>
            <a:ahLst/>
            <a:cxnLst/>
            <a:rect l="l" t="t" r="r" b="b"/>
            <a:pathLst>
              <a:path w="6628" h="6627" extrusionOk="0">
                <a:moveTo>
                  <a:pt x="3314" y="1"/>
                </a:moveTo>
                <a:lnTo>
                  <a:pt x="1" y="3313"/>
                </a:lnTo>
                <a:lnTo>
                  <a:pt x="3314" y="6626"/>
                </a:lnTo>
                <a:lnTo>
                  <a:pt x="6627" y="3313"/>
                </a:lnTo>
                <a:lnTo>
                  <a:pt x="3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588054" y="-1657350"/>
            <a:ext cx="178483" cy="1992839"/>
          </a:xfrm>
          <a:custGeom>
            <a:avLst/>
            <a:gdLst/>
            <a:ahLst/>
            <a:cxnLst/>
            <a:rect l="l" t="t" r="r" b="b"/>
            <a:pathLst>
              <a:path w="2406" h="26864" extrusionOk="0">
                <a:moveTo>
                  <a:pt x="1" y="1"/>
                </a:moveTo>
                <a:lnTo>
                  <a:pt x="1" y="26863"/>
                </a:lnTo>
                <a:lnTo>
                  <a:pt x="2405" y="26863"/>
                </a:lnTo>
                <a:lnTo>
                  <a:pt x="24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99569" y="455259"/>
            <a:ext cx="566754" cy="512304"/>
          </a:xfrm>
          <a:custGeom>
            <a:avLst/>
            <a:gdLst/>
            <a:ahLst/>
            <a:cxnLst/>
            <a:rect l="l" t="t" r="r" b="b"/>
            <a:pathLst>
              <a:path w="7640" h="6906" extrusionOk="0">
                <a:moveTo>
                  <a:pt x="3318" y="1"/>
                </a:moveTo>
                <a:lnTo>
                  <a:pt x="0" y="6906"/>
                </a:lnTo>
                <a:lnTo>
                  <a:pt x="7639" y="6326"/>
                </a:lnTo>
                <a:lnTo>
                  <a:pt x="3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8623812" y="4204743"/>
            <a:ext cx="192237" cy="1209280"/>
          </a:xfrm>
          <a:custGeom>
            <a:avLst/>
            <a:gdLst/>
            <a:ahLst/>
            <a:cxnLst/>
            <a:rect l="l" t="t" r="r" b="b"/>
            <a:pathLst>
              <a:path w="1769" h="11128" extrusionOk="0">
                <a:moveTo>
                  <a:pt x="1265" y="1"/>
                </a:moveTo>
                <a:lnTo>
                  <a:pt x="1" y="1364"/>
                </a:lnTo>
                <a:lnTo>
                  <a:pt x="1115" y="2566"/>
                </a:lnTo>
                <a:lnTo>
                  <a:pt x="1" y="3765"/>
                </a:lnTo>
                <a:lnTo>
                  <a:pt x="1115" y="4965"/>
                </a:lnTo>
                <a:lnTo>
                  <a:pt x="1" y="6166"/>
                </a:lnTo>
                <a:lnTo>
                  <a:pt x="1115" y="7365"/>
                </a:lnTo>
                <a:lnTo>
                  <a:pt x="1" y="8565"/>
                </a:lnTo>
                <a:lnTo>
                  <a:pt x="1115" y="9766"/>
                </a:lnTo>
                <a:lnTo>
                  <a:pt x="151" y="10802"/>
                </a:lnTo>
                <a:lnTo>
                  <a:pt x="503" y="11128"/>
                </a:lnTo>
                <a:lnTo>
                  <a:pt x="1768" y="9766"/>
                </a:lnTo>
                <a:lnTo>
                  <a:pt x="653" y="8565"/>
                </a:lnTo>
                <a:lnTo>
                  <a:pt x="1768" y="7365"/>
                </a:lnTo>
                <a:lnTo>
                  <a:pt x="653" y="6166"/>
                </a:lnTo>
                <a:lnTo>
                  <a:pt x="1768" y="4965"/>
                </a:lnTo>
                <a:lnTo>
                  <a:pt x="653" y="3765"/>
                </a:lnTo>
                <a:lnTo>
                  <a:pt x="1768" y="2566"/>
                </a:lnTo>
                <a:lnTo>
                  <a:pt x="653" y="1364"/>
                </a:lnTo>
                <a:lnTo>
                  <a:pt x="1617" y="327"/>
                </a:lnTo>
                <a:lnTo>
                  <a:pt x="12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5"/>
          <p:cNvGrpSpPr/>
          <p:nvPr/>
        </p:nvGrpSpPr>
        <p:grpSpPr>
          <a:xfrm>
            <a:off x="481826" y="-400793"/>
            <a:ext cx="1342909" cy="714144"/>
            <a:chOff x="481826" y="-400793"/>
            <a:chExt cx="1342909" cy="714144"/>
          </a:xfrm>
        </p:grpSpPr>
        <p:sp>
          <p:nvSpPr>
            <p:cNvPr id="238" name="Google Shape;238;p5"/>
            <p:cNvSpPr/>
            <p:nvPr/>
          </p:nvSpPr>
          <p:spPr>
            <a:xfrm>
              <a:off x="481826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92950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03926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14901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926025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037001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148125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1" y="480"/>
                    <a:pt x="479" y="372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81826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2950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703926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14901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926025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037001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148125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1" y="480"/>
                    <a:pt x="479" y="372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81826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92950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03926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814901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926025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037001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148125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39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81826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92950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703926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14901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926025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037001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148125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40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81826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92950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703926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14901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926025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037001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148125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40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81826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92950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0"/>
                  </a:cubicBezTo>
                  <a:cubicBezTo>
                    <a:pt x="0" y="373"/>
                    <a:pt x="107" y="480"/>
                    <a:pt x="239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03926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14901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926025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0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037001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148125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0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1" y="480"/>
                    <a:pt x="479" y="373"/>
                    <a:pt x="479" y="240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81826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92950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7"/>
                    <a:pt x="0" y="239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3926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814901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926025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7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037001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148125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7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39"/>
                  </a:cubicBezTo>
                  <a:cubicBezTo>
                    <a:pt x="479" y="107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81826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592950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3"/>
                    <a:pt x="107" y="480"/>
                    <a:pt x="239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703926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14901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926025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37001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148125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1" y="480"/>
                    <a:pt x="479" y="373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233953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34492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456052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39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156702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167807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40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789127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233953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134492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1456052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39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56702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67807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40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789127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233953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34492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456052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56702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67807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789127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233953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34492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456052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56702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67807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789127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233953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4492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456052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56702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67807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789127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233953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34492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456052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39" y="480"/>
                  </a:cubicBezTo>
                  <a:cubicBezTo>
                    <a:pt x="371" y="480"/>
                    <a:pt x="480" y="373"/>
                    <a:pt x="480" y="240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56702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67807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0"/>
                  </a:cubicBezTo>
                  <a:cubicBezTo>
                    <a:pt x="0" y="373"/>
                    <a:pt x="107" y="480"/>
                    <a:pt x="240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789127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1" y="480"/>
                    <a:pt x="480" y="373"/>
                    <a:pt x="480" y="240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3953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34492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456052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7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56702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67807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7"/>
                    <a:pt x="0" y="239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789127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7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233953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34492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456052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39" y="480"/>
                  </a:cubicBezTo>
                  <a:cubicBezTo>
                    <a:pt x="371" y="480"/>
                    <a:pt x="480" y="373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56702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67807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3"/>
                    <a:pt x="107" y="480"/>
                    <a:pt x="240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789127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1" y="480"/>
                    <a:pt x="480" y="373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5"/>
          <p:cNvSpPr/>
          <p:nvPr/>
        </p:nvSpPr>
        <p:spPr>
          <a:xfrm>
            <a:off x="713198" y="548208"/>
            <a:ext cx="147697" cy="142208"/>
          </a:xfrm>
          <a:custGeom>
            <a:avLst/>
            <a:gdLst/>
            <a:ahLst/>
            <a:cxnLst/>
            <a:rect l="l" t="t" r="r" b="b"/>
            <a:pathLst>
              <a:path w="1991" h="1917" extrusionOk="0">
                <a:moveTo>
                  <a:pt x="1033" y="479"/>
                </a:moveTo>
                <a:cubicBezTo>
                  <a:pt x="1297" y="479"/>
                  <a:pt x="1512" y="694"/>
                  <a:pt x="1512" y="958"/>
                </a:cubicBezTo>
                <a:cubicBezTo>
                  <a:pt x="1512" y="1152"/>
                  <a:pt x="1395" y="1327"/>
                  <a:pt x="1217" y="1401"/>
                </a:cubicBezTo>
                <a:cubicBezTo>
                  <a:pt x="1158" y="1425"/>
                  <a:pt x="1095" y="1437"/>
                  <a:pt x="1034" y="1437"/>
                </a:cubicBezTo>
                <a:cubicBezTo>
                  <a:pt x="909" y="1437"/>
                  <a:pt x="786" y="1389"/>
                  <a:pt x="695" y="1297"/>
                </a:cubicBezTo>
                <a:cubicBezTo>
                  <a:pt x="557" y="1160"/>
                  <a:pt x="516" y="954"/>
                  <a:pt x="591" y="775"/>
                </a:cubicBezTo>
                <a:cubicBezTo>
                  <a:pt x="664" y="596"/>
                  <a:pt x="839" y="479"/>
                  <a:pt x="1033" y="479"/>
                </a:cubicBezTo>
                <a:close/>
                <a:moveTo>
                  <a:pt x="1033" y="0"/>
                </a:moveTo>
                <a:cubicBezTo>
                  <a:pt x="784" y="0"/>
                  <a:pt x="539" y="98"/>
                  <a:pt x="356" y="281"/>
                </a:cubicBezTo>
                <a:cubicBezTo>
                  <a:pt x="82" y="555"/>
                  <a:pt x="0" y="968"/>
                  <a:pt x="148" y="1325"/>
                </a:cubicBezTo>
                <a:cubicBezTo>
                  <a:pt x="296" y="1683"/>
                  <a:pt x="646" y="1916"/>
                  <a:pt x="1033" y="1916"/>
                </a:cubicBezTo>
                <a:cubicBezTo>
                  <a:pt x="1562" y="1916"/>
                  <a:pt x="1991" y="1487"/>
                  <a:pt x="1991" y="958"/>
                </a:cubicBezTo>
                <a:cubicBezTo>
                  <a:pt x="1991" y="571"/>
                  <a:pt x="1758" y="222"/>
                  <a:pt x="1400" y="74"/>
                </a:cubicBezTo>
                <a:cubicBezTo>
                  <a:pt x="1281" y="24"/>
                  <a:pt x="1157" y="0"/>
                  <a:pt x="1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936411" y="592642"/>
            <a:ext cx="275440" cy="57788"/>
          </a:xfrm>
          <a:custGeom>
            <a:avLst/>
            <a:gdLst/>
            <a:ahLst/>
            <a:cxnLst/>
            <a:rect l="l" t="t" r="r" b="b"/>
            <a:pathLst>
              <a:path w="3713" h="779" extrusionOk="0">
                <a:moveTo>
                  <a:pt x="0" y="0"/>
                </a:moveTo>
                <a:lnTo>
                  <a:pt x="0" y="779"/>
                </a:lnTo>
                <a:lnTo>
                  <a:pt x="3712" y="779"/>
                </a:lnTo>
                <a:lnTo>
                  <a:pt x="3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5"/>
          <p:cNvGrpSpPr/>
          <p:nvPr/>
        </p:nvGrpSpPr>
        <p:grpSpPr>
          <a:xfrm>
            <a:off x="8216126" y="1076632"/>
            <a:ext cx="1342909" cy="714144"/>
            <a:chOff x="481826" y="-400793"/>
            <a:chExt cx="1342909" cy="714144"/>
          </a:xfrm>
        </p:grpSpPr>
        <p:sp>
          <p:nvSpPr>
            <p:cNvPr id="345" name="Google Shape;345;p5"/>
            <p:cNvSpPr/>
            <p:nvPr/>
          </p:nvSpPr>
          <p:spPr>
            <a:xfrm>
              <a:off x="481826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2950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3926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814901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926025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037001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148125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1" y="480"/>
                    <a:pt x="479" y="372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81826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2950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03926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814901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926025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1037001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148125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2"/>
                    <a:pt x="108" y="480"/>
                    <a:pt x="239" y="480"/>
                  </a:cubicBezTo>
                  <a:cubicBezTo>
                    <a:pt x="371" y="480"/>
                    <a:pt x="479" y="372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1826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2950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03926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814901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025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7001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48125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39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1826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2950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703926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14901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926025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37001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148125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40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81826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2950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703926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814901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26025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037001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148125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40"/>
                  </a:cubicBezTo>
                  <a:cubicBezTo>
                    <a:pt x="479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81826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2950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0"/>
                  </a:cubicBezTo>
                  <a:cubicBezTo>
                    <a:pt x="0" y="373"/>
                    <a:pt x="107" y="480"/>
                    <a:pt x="239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3926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814901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926025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0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037001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148125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0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1" y="480"/>
                    <a:pt x="479" y="373"/>
                    <a:pt x="479" y="240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81826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92950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7" y="0"/>
                    <a:pt x="0" y="107"/>
                    <a:pt x="0" y="239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703926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814901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926025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7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037001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8125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0" y="107"/>
                    <a:pt x="0" y="239"/>
                  </a:cubicBezTo>
                  <a:cubicBezTo>
                    <a:pt x="0" y="372"/>
                    <a:pt x="108" y="479"/>
                    <a:pt x="239" y="479"/>
                  </a:cubicBezTo>
                  <a:cubicBezTo>
                    <a:pt x="371" y="479"/>
                    <a:pt x="479" y="372"/>
                    <a:pt x="479" y="239"/>
                  </a:cubicBezTo>
                  <a:cubicBezTo>
                    <a:pt x="479" y="107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81826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92950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3"/>
                    <a:pt x="107" y="480"/>
                    <a:pt x="239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03926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814901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926025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037001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148125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0" y="108"/>
                    <a:pt x="0" y="241"/>
                  </a:cubicBezTo>
                  <a:cubicBezTo>
                    <a:pt x="0" y="373"/>
                    <a:pt x="108" y="480"/>
                    <a:pt x="239" y="480"/>
                  </a:cubicBezTo>
                  <a:cubicBezTo>
                    <a:pt x="371" y="480"/>
                    <a:pt x="479" y="373"/>
                    <a:pt x="479" y="241"/>
                  </a:cubicBezTo>
                  <a:cubicBezTo>
                    <a:pt x="479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233953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34492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456052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39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56702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678078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40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789127" y="-303097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233953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34492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456052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39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56702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3" y="480"/>
                    <a:pt x="480" y="372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678078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2"/>
                    <a:pt x="107" y="480"/>
                    <a:pt x="240" y="480"/>
                  </a:cubicBezTo>
                  <a:cubicBezTo>
                    <a:pt x="372" y="480"/>
                    <a:pt x="479" y="372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789127" y="-40079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2"/>
                    <a:pt x="108" y="480"/>
                    <a:pt x="240" y="480"/>
                  </a:cubicBezTo>
                  <a:cubicBezTo>
                    <a:pt x="371" y="480"/>
                    <a:pt x="480" y="372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233953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34492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456052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56702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1678078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1789127" y="-1260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233953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34492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456052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56702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678078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789127" y="-110374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233953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34492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456052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56702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678078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8"/>
                    <a:pt x="0" y="240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789127" y="-20807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40"/>
                  </a:cubicBezTo>
                  <a:cubicBezTo>
                    <a:pt x="480" y="108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233953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34492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456052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39" y="480"/>
                  </a:cubicBezTo>
                  <a:cubicBezTo>
                    <a:pt x="371" y="480"/>
                    <a:pt x="480" y="373"/>
                    <a:pt x="480" y="240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56702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80" y="240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678078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0"/>
                  </a:cubicBezTo>
                  <a:cubicBezTo>
                    <a:pt x="0" y="373"/>
                    <a:pt x="107" y="480"/>
                    <a:pt x="240" y="480"/>
                  </a:cubicBezTo>
                  <a:cubicBezTo>
                    <a:pt x="372" y="480"/>
                    <a:pt x="479" y="373"/>
                    <a:pt x="479" y="240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789127" y="277743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1" y="480"/>
                    <a:pt x="480" y="373"/>
                    <a:pt x="480" y="240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233953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2" y="479"/>
                    <a:pt x="480" y="372"/>
                    <a:pt x="480" y="239"/>
                  </a:cubicBezTo>
                  <a:cubicBezTo>
                    <a:pt x="480" y="107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34492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1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456052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39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7"/>
                    <a:pt x="37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56702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3" y="479"/>
                    <a:pt x="480" y="372"/>
                    <a:pt x="480" y="239"/>
                  </a:cubicBezTo>
                  <a:cubicBezTo>
                    <a:pt x="480" y="107"/>
                    <a:pt x="373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78078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7" y="0"/>
                    <a:pt x="0" y="107"/>
                    <a:pt x="0" y="239"/>
                  </a:cubicBezTo>
                  <a:cubicBezTo>
                    <a:pt x="0" y="372"/>
                    <a:pt x="107" y="479"/>
                    <a:pt x="240" y="479"/>
                  </a:cubicBezTo>
                  <a:cubicBezTo>
                    <a:pt x="372" y="479"/>
                    <a:pt x="479" y="372"/>
                    <a:pt x="479" y="239"/>
                  </a:cubicBezTo>
                  <a:cubicBezTo>
                    <a:pt x="479" y="107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789127" y="180120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1" y="107"/>
                    <a:pt x="1" y="239"/>
                  </a:cubicBezTo>
                  <a:cubicBezTo>
                    <a:pt x="1" y="372"/>
                    <a:pt x="108" y="479"/>
                    <a:pt x="240" y="479"/>
                  </a:cubicBezTo>
                  <a:cubicBezTo>
                    <a:pt x="371" y="479"/>
                    <a:pt x="480" y="372"/>
                    <a:pt x="480" y="239"/>
                  </a:cubicBezTo>
                  <a:cubicBezTo>
                    <a:pt x="480" y="107"/>
                    <a:pt x="371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233953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1"/>
                  </a:cubicBezTo>
                  <a:cubicBezTo>
                    <a:pt x="480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34492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1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456052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39" y="480"/>
                  </a:cubicBezTo>
                  <a:cubicBezTo>
                    <a:pt x="371" y="480"/>
                    <a:pt x="480" y="373"/>
                    <a:pt x="480" y="241"/>
                  </a:cubicBezTo>
                  <a:cubicBezTo>
                    <a:pt x="480" y="108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56702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80" y="241"/>
                  </a:cubicBezTo>
                  <a:cubicBezTo>
                    <a:pt x="480" y="108"/>
                    <a:pt x="373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678078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7" y="1"/>
                    <a:pt x="0" y="108"/>
                    <a:pt x="0" y="241"/>
                  </a:cubicBezTo>
                  <a:cubicBezTo>
                    <a:pt x="0" y="373"/>
                    <a:pt x="107" y="480"/>
                    <a:pt x="240" y="480"/>
                  </a:cubicBezTo>
                  <a:cubicBezTo>
                    <a:pt x="372" y="480"/>
                    <a:pt x="479" y="373"/>
                    <a:pt x="479" y="241"/>
                  </a:cubicBezTo>
                  <a:cubicBezTo>
                    <a:pt x="479" y="108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789127" y="82275"/>
              <a:ext cx="35608" cy="35608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1" y="480"/>
                    <a:pt x="480" y="373"/>
                    <a:pt x="480" y="241"/>
                  </a:cubicBezTo>
                  <a:cubicBezTo>
                    <a:pt x="480" y="108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5"/>
          <p:cNvSpPr/>
          <p:nvPr/>
        </p:nvSpPr>
        <p:spPr>
          <a:xfrm>
            <a:off x="5761675" y="-1508012"/>
            <a:ext cx="2475709" cy="2475596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SECTION_HEADER_1_1">
    <p:bg>
      <p:bgPr>
        <a:solidFill>
          <a:schemeClr val="accen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"/>
          <p:cNvSpPr/>
          <p:nvPr/>
        </p:nvSpPr>
        <p:spPr>
          <a:xfrm>
            <a:off x="7665983" y="468675"/>
            <a:ext cx="1795532" cy="304522"/>
          </a:xfrm>
          <a:custGeom>
            <a:avLst/>
            <a:gdLst/>
            <a:ahLst/>
            <a:cxnLst/>
            <a:rect l="l" t="t" r="r" b="b"/>
            <a:pathLst>
              <a:path w="14092" h="2390" extrusionOk="0">
                <a:moveTo>
                  <a:pt x="1" y="0"/>
                </a:moveTo>
                <a:lnTo>
                  <a:pt x="1" y="2390"/>
                </a:lnTo>
                <a:lnTo>
                  <a:pt x="13096" y="2390"/>
                </a:lnTo>
                <a:lnTo>
                  <a:pt x="13096" y="2371"/>
                </a:lnTo>
                <a:cubicBezTo>
                  <a:pt x="13671" y="2274"/>
                  <a:pt x="14092" y="1778"/>
                  <a:pt x="14092" y="1195"/>
                </a:cubicBezTo>
                <a:cubicBezTo>
                  <a:pt x="14092" y="612"/>
                  <a:pt x="13671" y="116"/>
                  <a:pt x="13096" y="19"/>
                </a:cubicBezTo>
                <a:lnTo>
                  <a:pt x="130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"/>
          <p:cNvSpPr/>
          <p:nvPr/>
        </p:nvSpPr>
        <p:spPr>
          <a:xfrm>
            <a:off x="7513850" y="468675"/>
            <a:ext cx="304522" cy="304394"/>
          </a:xfrm>
          <a:custGeom>
            <a:avLst/>
            <a:gdLst/>
            <a:ahLst/>
            <a:cxnLst/>
            <a:rect l="l" t="t" r="r" b="b"/>
            <a:pathLst>
              <a:path w="2390" h="2389" extrusionOk="0">
                <a:moveTo>
                  <a:pt x="1195" y="0"/>
                </a:moveTo>
                <a:cubicBezTo>
                  <a:pt x="535" y="0"/>
                  <a:pt x="0" y="535"/>
                  <a:pt x="0" y="1195"/>
                </a:cubicBezTo>
                <a:cubicBezTo>
                  <a:pt x="0" y="1855"/>
                  <a:pt x="535" y="2388"/>
                  <a:pt x="1195" y="2388"/>
                </a:cubicBezTo>
                <a:cubicBezTo>
                  <a:pt x="1854" y="2388"/>
                  <a:pt x="2389" y="1855"/>
                  <a:pt x="2389" y="1195"/>
                </a:cubicBezTo>
                <a:cubicBezTo>
                  <a:pt x="2389" y="535"/>
                  <a:pt x="1854" y="0"/>
                  <a:pt x="1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"/>
          <p:cNvSpPr/>
          <p:nvPr/>
        </p:nvSpPr>
        <p:spPr>
          <a:xfrm>
            <a:off x="7665983" y="1077081"/>
            <a:ext cx="1795532" cy="304394"/>
          </a:xfrm>
          <a:custGeom>
            <a:avLst/>
            <a:gdLst/>
            <a:ahLst/>
            <a:cxnLst/>
            <a:rect l="l" t="t" r="r" b="b"/>
            <a:pathLst>
              <a:path w="14092" h="2389" extrusionOk="0">
                <a:moveTo>
                  <a:pt x="1" y="0"/>
                </a:moveTo>
                <a:lnTo>
                  <a:pt x="1" y="2388"/>
                </a:lnTo>
                <a:lnTo>
                  <a:pt x="13096" y="2388"/>
                </a:lnTo>
                <a:lnTo>
                  <a:pt x="13096" y="2371"/>
                </a:lnTo>
                <a:cubicBezTo>
                  <a:pt x="13671" y="2274"/>
                  <a:pt x="14092" y="1776"/>
                  <a:pt x="14092" y="1195"/>
                </a:cubicBezTo>
                <a:cubicBezTo>
                  <a:pt x="14092" y="612"/>
                  <a:pt x="13671" y="114"/>
                  <a:pt x="13096" y="18"/>
                </a:cubicBezTo>
                <a:lnTo>
                  <a:pt x="130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"/>
          <p:cNvSpPr/>
          <p:nvPr/>
        </p:nvSpPr>
        <p:spPr>
          <a:xfrm>
            <a:off x="7513850" y="1077081"/>
            <a:ext cx="304522" cy="304394"/>
          </a:xfrm>
          <a:custGeom>
            <a:avLst/>
            <a:gdLst/>
            <a:ahLst/>
            <a:cxnLst/>
            <a:rect l="l" t="t" r="r" b="b"/>
            <a:pathLst>
              <a:path w="2390" h="2389" extrusionOk="0">
                <a:moveTo>
                  <a:pt x="1195" y="0"/>
                </a:moveTo>
                <a:cubicBezTo>
                  <a:pt x="535" y="0"/>
                  <a:pt x="0" y="535"/>
                  <a:pt x="0" y="1195"/>
                </a:cubicBezTo>
                <a:cubicBezTo>
                  <a:pt x="0" y="1854"/>
                  <a:pt x="535" y="2388"/>
                  <a:pt x="1195" y="2388"/>
                </a:cubicBezTo>
                <a:cubicBezTo>
                  <a:pt x="1854" y="2388"/>
                  <a:pt x="2389" y="1854"/>
                  <a:pt x="2389" y="1195"/>
                </a:cubicBezTo>
                <a:cubicBezTo>
                  <a:pt x="2389" y="535"/>
                  <a:pt x="1854" y="0"/>
                  <a:pt x="1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"/>
          <p:cNvSpPr/>
          <p:nvPr/>
        </p:nvSpPr>
        <p:spPr>
          <a:xfrm>
            <a:off x="-528925" y="101563"/>
            <a:ext cx="2475709" cy="2475596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"/>
          <p:cNvSpPr/>
          <p:nvPr/>
        </p:nvSpPr>
        <p:spPr>
          <a:xfrm>
            <a:off x="0" y="1224788"/>
            <a:ext cx="9144000" cy="3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"/>
          <p:cNvSpPr/>
          <p:nvPr/>
        </p:nvSpPr>
        <p:spPr>
          <a:xfrm rot="511053">
            <a:off x="1774302" y="217699"/>
            <a:ext cx="651462" cy="754082"/>
          </a:xfrm>
          <a:custGeom>
            <a:avLst/>
            <a:gdLst/>
            <a:ahLst/>
            <a:cxnLst/>
            <a:rect l="l" t="t" r="r" b="b"/>
            <a:pathLst>
              <a:path w="9497" h="10993" extrusionOk="0">
                <a:moveTo>
                  <a:pt x="578" y="1"/>
                </a:moveTo>
                <a:lnTo>
                  <a:pt x="1" y="21"/>
                </a:lnTo>
                <a:lnTo>
                  <a:pt x="89" y="2420"/>
                </a:lnTo>
                <a:lnTo>
                  <a:pt x="2220" y="2499"/>
                </a:lnTo>
                <a:lnTo>
                  <a:pt x="2299" y="4629"/>
                </a:lnTo>
                <a:lnTo>
                  <a:pt x="4429" y="4709"/>
                </a:lnTo>
                <a:lnTo>
                  <a:pt x="4508" y="6839"/>
                </a:lnTo>
                <a:lnTo>
                  <a:pt x="6639" y="6918"/>
                </a:lnTo>
                <a:lnTo>
                  <a:pt x="6718" y="9050"/>
                </a:lnTo>
                <a:lnTo>
                  <a:pt x="8850" y="9129"/>
                </a:lnTo>
                <a:lnTo>
                  <a:pt x="8919" y="10993"/>
                </a:lnTo>
                <a:lnTo>
                  <a:pt x="9496" y="10970"/>
                </a:lnTo>
                <a:lnTo>
                  <a:pt x="9407" y="8572"/>
                </a:lnTo>
                <a:lnTo>
                  <a:pt x="7276" y="8492"/>
                </a:lnTo>
                <a:lnTo>
                  <a:pt x="7197" y="6361"/>
                </a:lnTo>
                <a:lnTo>
                  <a:pt x="5066" y="6282"/>
                </a:lnTo>
                <a:lnTo>
                  <a:pt x="4987" y="4152"/>
                </a:lnTo>
                <a:lnTo>
                  <a:pt x="2856" y="4072"/>
                </a:lnTo>
                <a:lnTo>
                  <a:pt x="2778" y="1942"/>
                </a:lnTo>
                <a:lnTo>
                  <a:pt x="646" y="1863"/>
                </a:lnTo>
                <a:lnTo>
                  <a:pt x="5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6"/>
          <p:cNvGrpSpPr/>
          <p:nvPr/>
        </p:nvGrpSpPr>
        <p:grpSpPr>
          <a:xfrm>
            <a:off x="7164836" y="4502813"/>
            <a:ext cx="1739278" cy="572537"/>
            <a:chOff x="2235050" y="548425"/>
            <a:chExt cx="307875" cy="101325"/>
          </a:xfrm>
        </p:grpSpPr>
        <p:sp>
          <p:nvSpPr>
            <p:cNvPr id="459" name="Google Shape;459;p6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6"/>
          <p:cNvGrpSpPr/>
          <p:nvPr/>
        </p:nvGrpSpPr>
        <p:grpSpPr>
          <a:xfrm rot="5400000">
            <a:off x="-141278" y="1048081"/>
            <a:ext cx="1100869" cy="362389"/>
            <a:chOff x="2235050" y="548425"/>
            <a:chExt cx="307875" cy="101325"/>
          </a:xfrm>
        </p:grpSpPr>
        <p:sp>
          <p:nvSpPr>
            <p:cNvPr id="481" name="Google Shape;481;p6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6"/>
          <p:cNvSpPr txBox="1">
            <a:spLocks noGrp="1"/>
          </p:cNvSpPr>
          <p:nvPr>
            <p:ph type="title"/>
          </p:nvPr>
        </p:nvSpPr>
        <p:spPr>
          <a:xfrm>
            <a:off x="934275" y="1841425"/>
            <a:ext cx="292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3" name="Google Shape;503;p6"/>
          <p:cNvSpPr txBox="1">
            <a:spLocks noGrp="1"/>
          </p:cNvSpPr>
          <p:nvPr>
            <p:ph type="subTitle" idx="1"/>
          </p:nvPr>
        </p:nvSpPr>
        <p:spPr>
          <a:xfrm>
            <a:off x="934275" y="2680200"/>
            <a:ext cx="2457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"/>
          <p:cNvSpPr/>
          <p:nvPr/>
        </p:nvSpPr>
        <p:spPr>
          <a:xfrm>
            <a:off x="-14975" y="-22050"/>
            <a:ext cx="5165700" cy="5165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7"/>
          <p:cNvSpPr/>
          <p:nvPr/>
        </p:nvSpPr>
        <p:spPr>
          <a:xfrm rot="-5400000">
            <a:off x="8943276" y="1283991"/>
            <a:ext cx="436471" cy="420122"/>
          </a:xfrm>
          <a:custGeom>
            <a:avLst/>
            <a:gdLst/>
            <a:ahLst/>
            <a:cxnLst/>
            <a:rect l="l" t="t" r="r" b="b"/>
            <a:pathLst>
              <a:path w="5206" h="5011" extrusionOk="0">
                <a:moveTo>
                  <a:pt x="2702" y="1157"/>
                </a:moveTo>
                <a:cubicBezTo>
                  <a:pt x="2875" y="1157"/>
                  <a:pt x="3051" y="1190"/>
                  <a:pt x="3218" y="1259"/>
                </a:cubicBezTo>
                <a:cubicBezTo>
                  <a:pt x="3721" y="1468"/>
                  <a:pt x="4050" y="1960"/>
                  <a:pt x="4050" y="2505"/>
                </a:cubicBezTo>
                <a:cubicBezTo>
                  <a:pt x="4050" y="3250"/>
                  <a:pt x="3446" y="3854"/>
                  <a:pt x="2701" y="3855"/>
                </a:cubicBezTo>
                <a:cubicBezTo>
                  <a:pt x="2156" y="3855"/>
                  <a:pt x="1664" y="3526"/>
                  <a:pt x="1456" y="3021"/>
                </a:cubicBezTo>
                <a:cubicBezTo>
                  <a:pt x="1247" y="2518"/>
                  <a:pt x="1362" y="1938"/>
                  <a:pt x="1748" y="1552"/>
                </a:cubicBezTo>
                <a:cubicBezTo>
                  <a:pt x="2006" y="1294"/>
                  <a:pt x="2351" y="1157"/>
                  <a:pt x="2702" y="1157"/>
                </a:cubicBezTo>
                <a:close/>
                <a:moveTo>
                  <a:pt x="2701" y="1"/>
                </a:moveTo>
                <a:cubicBezTo>
                  <a:pt x="1689" y="1"/>
                  <a:pt x="775" y="611"/>
                  <a:pt x="387" y="1547"/>
                </a:cubicBezTo>
                <a:cubicBezTo>
                  <a:pt x="0" y="2483"/>
                  <a:pt x="214" y="3560"/>
                  <a:pt x="930" y="4277"/>
                </a:cubicBezTo>
                <a:cubicBezTo>
                  <a:pt x="1409" y="4756"/>
                  <a:pt x="2050" y="5011"/>
                  <a:pt x="2701" y="5011"/>
                </a:cubicBezTo>
                <a:cubicBezTo>
                  <a:pt x="3024" y="5011"/>
                  <a:pt x="3349" y="4948"/>
                  <a:pt x="3659" y="4820"/>
                </a:cubicBezTo>
                <a:cubicBezTo>
                  <a:pt x="4595" y="4432"/>
                  <a:pt x="5206" y="3519"/>
                  <a:pt x="5206" y="2505"/>
                </a:cubicBezTo>
                <a:cubicBezTo>
                  <a:pt x="5206" y="1122"/>
                  <a:pt x="4085" y="1"/>
                  <a:pt x="27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"/>
          <p:cNvSpPr/>
          <p:nvPr/>
        </p:nvSpPr>
        <p:spPr>
          <a:xfrm rot="-5400000">
            <a:off x="8889451" y="1283991"/>
            <a:ext cx="436471" cy="420122"/>
          </a:xfrm>
          <a:custGeom>
            <a:avLst/>
            <a:gdLst/>
            <a:ahLst/>
            <a:cxnLst/>
            <a:rect l="l" t="t" r="r" b="b"/>
            <a:pathLst>
              <a:path w="5206" h="5011" extrusionOk="0">
                <a:moveTo>
                  <a:pt x="2702" y="1157"/>
                </a:moveTo>
                <a:cubicBezTo>
                  <a:pt x="2875" y="1157"/>
                  <a:pt x="3051" y="1190"/>
                  <a:pt x="3218" y="1259"/>
                </a:cubicBezTo>
                <a:cubicBezTo>
                  <a:pt x="3721" y="1468"/>
                  <a:pt x="4050" y="1960"/>
                  <a:pt x="4050" y="2505"/>
                </a:cubicBezTo>
                <a:cubicBezTo>
                  <a:pt x="4050" y="3250"/>
                  <a:pt x="3446" y="3853"/>
                  <a:pt x="2701" y="3855"/>
                </a:cubicBezTo>
                <a:cubicBezTo>
                  <a:pt x="2156" y="3855"/>
                  <a:pt x="1664" y="3526"/>
                  <a:pt x="1456" y="3021"/>
                </a:cubicBezTo>
                <a:cubicBezTo>
                  <a:pt x="1247" y="2518"/>
                  <a:pt x="1362" y="1937"/>
                  <a:pt x="1748" y="1552"/>
                </a:cubicBezTo>
                <a:cubicBezTo>
                  <a:pt x="2006" y="1294"/>
                  <a:pt x="2351" y="1157"/>
                  <a:pt x="2702" y="1157"/>
                </a:cubicBezTo>
                <a:close/>
                <a:moveTo>
                  <a:pt x="2701" y="1"/>
                </a:moveTo>
                <a:cubicBezTo>
                  <a:pt x="1689" y="1"/>
                  <a:pt x="775" y="611"/>
                  <a:pt x="387" y="1547"/>
                </a:cubicBezTo>
                <a:cubicBezTo>
                  <a:pt x="0" y="2483"/>
                  <a:pt x="214" y="3560"/>
                  <a:pt x="930" y="4276"/>
                </a:cubicBezTo>
                <a:cubicBezTo>
                  <a:pt x="1409" y="4756"/>
                  <a:pt x="2050" y="5010"/>
                  <a:pt x="2701" y="5010"/>
                </a:cubicBezTo>
                <a:cubicBezTo>
                  <a:pt x="3024" y="5010"/>
                  <a:pt x="3349" y="4948"/>
                  <a:pt x="3659" y="4820"/>
                </a:cubicBezTo>
                <a:cubicBezTo>
                  <a:pt x="4595" y="4431"/>
                  <a:pt x="5206" y="3519"/>
                  <a:pt x="5206" y="2505"/>
                </a:cubicBezTo>
                <a:cubicBezTo>
                  <a:pt x="5206" y="1122"/>
                  <a:pt x="4085" y="1"/>
                  <a:pt x="2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"/>
          <p:cNvSpPr/>
          <p:nvPr/>
        </p:nvSpPr>
        <p:spPr>
          <a:xfrm rot="-5400000">
            <a:off x="7885168" y="-101088"/>
            <a:ext cx="1196900" cy="1389396"/>
          </a:xfrm>
          <a:custGeom>
            <a:avLst/>
            <a:gdLst/>
            <a:ahLst/>
            <a:cxnLst/>
            <a:rect l="l" t="t" r="r" b="b"/>
            <a:pathLst>
              <a:path w="14276" h="16572" extrusionOk="0">
                <a:moveTo>
                  <a:pt x="14276" y="1"/>
                </a:moveTo>
                <a:lnTo>
                  <a:pt x="1" y="4723"/>
                </a:lnTo>
                <a:lnTo>
                  <a:pt x="3921" y="16572"/>
                </a:lnTo>
                <a:lnTo>
                  <a:pt x="5950" y="16572"/>
                </a:lnTo>
                <a:lnTo>
                  <a:pt x="2513" y="6184"/>
                </a:lnTo>
                <a:lnTo>
                  <a:pt x="14276" y="2293"/>
                </a:lnTo>
                <a:lnTo>
                  <a:pt x="142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7"/>
          <p:cNvSpPr/>
          <p:nvPr/>
        </p:nvSpPr>
        <p:spPr>
          <a:xfrm rot="-5400000">
            <a:off x="7651631" y="-106498"/>
            <a:ext cx="263090" cy="253113"/>
          </a:xfrm>
          <a:custGeom>
            <a:avLst/>
            <a:gdLst/>
            <a:ahLst/>
            <a:cxnLst/>
            <a:rect l="l" t="t" r="r" b="b"/>
            <a:pathLst>
              <a:path w="3138" h="3019" extrusionOk="0">
                <a:moveTo>
                  <a:pt x="1628" y="696"/>
                </a:moveTo>
                <a:cubicBezTo>
                  <a:pt x="1733" y="696"/>
                  <a:pt x="1839" y="717"/>
                  <a:pt x="1939" y="758"/>
                </a:cubicBezTo>
                <a:cubicBezTo>
                  <a:pt x="2242" y="884"/>
                  <a:pt x="2440" y="1180"/>
                  <a:pt x="2440" y="1510"/>
                </a:cubicBezTo>
                <a:cubicBezTo>
                  <a:pt x="2440" y="1959"/>
                  <a:pt x="2077" y="2322"/>
                  <a:pt x="1628" y="2322"/>
                </a:cubicBezTo>
                <a:cubicBezTo>
                  <a:pt x="1299" y="2322"/>
                  <a:pt x="1002" y="2124"/>
                  <a:pt x="876" y="1820"/>
                </a:cubicBezTo>
                <a:cubicBezTo>
                  <a:pt x="751" y="1517"/>
                  <a:pt x="820" y="1167"/>
                  <a:pt x="1054" y="934"/>
                </a:cubicBezTo>
                <a:cubicBezTo>
                  <a:pt x="1209" y="779"/>
                  <a:pt x="1417" y="696"/>
                  <a:pt x="1628" y="696"/>
                </a:cubicBezTo>
                <a:close/>
                <a:moveTo>
                  <a:pt x="1628" y="1"/>
                </a:moveTo>
                <a:cubicBezTo>
                  <a:pt x="1017" y="1"/>
                  <a:pt x="467" y="368"/>
                  <a:pt x="233" y="932"/>
                </a:cubicBezTo>
                <a:cubicBezTo>
                  <a:pt x="0" y="1496"/>
                  <a:pt x="129" y="2145"/>
                  <a:pt x="561" y="2576"/>
                </a:cubicBezTo>
                <a:cubicBezTo>
                  <a:pt x="849" y="2865"/>
                  <a:pt x="1235" y="3019"/>
                  <a:pt x="1627" y="3019"/>
                </a:cubicBezTo>
                <a:cubicBezTo>
                  <a:pt x="1822" y="3019"/>
                  <a:pt x="2018" y="2981"/>
                  <a:pt x="2205" y="2904"/>
                </a:cubicBezTo>
                <a:cubicBezTo>
                  <a:pt x="2769" y="2671"/>
                  <a:pt x="3137" y="2119"/>
                  <a:pt x="3137" y="1510"/>
                </a:cubicBezTo>
                <a:cubicBezTo>
                  <a:pt x="3137" y="676"/>
                  <a:pt x="2461" y="1"/>
                  <a:pt x="1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"/>
          <p:cNvSpPr/>
          <p:nvPr/>
        </p:nvSpPr>
        <p:spPr>
          <a:xfrm rot="-5400000">
            <a:off x="7608579" y="-106540"/>
            <a:ext cx="263090" cy="253197"/>
          </a:xfrm>
          <a:custGeom>
            <a:avLst/>
            <a:gdLst/>
            <a:ahLst/>
            <a:cxnLst/>
            <a:rect l="l" t="t" r="r" b="b"/>
            <a:pathLst>
              <a:path w="3138" h="3020" extrusionOk="0">
                <a:moveTo>
                  <a:pt x="1628" y="696"/>
                </a:moveTo>
                <a:cubicBezTo>
                  <a:pt x="1733" y="696"/>
                  <a:pt x="1839" y="717"/>
                  <a:pt x="1939" y="758"/>
                </a:cubicBezTo>
                <a:cubicBezTo>
                  <a:pt x="2242" y="884"/>
                  <a:pt x="2440" y="1181"/>
                  <a:pt x="2440" y="1510"/>
                </a:cubicBezTo>
                <a:cubicBezTo>
                  <a:pt x="2440" y="1959"/>
                  <a:pt x="2077" y="2322"/>
                  <a:pt x="1628" y="2322"/>
                </a:cubicBezTo>
                <a:cubicBezTo>
                  <a:pt x="1299" y="2322"/>
                  <a:pt x="1002" y="2124"/>
                  <a:pt x="876" y="1820"/>
                </a:cubicBezTo>
                <a:cubicBezTo>
                  <a:pt x="751" y="1517"/>
                  <a:pt x="820" y="1167"/>
                  <a:pt x="1054" y="934"/>
                </a:cubicBezTo>
                <a:cubicBezTo>
                  <a:pt x="1209" y="779"/>
                  <a:pt x="1417" y="696"/>
                  <a:pt x="1628" y="696"/>
                </a:cubicBezTo>
                <a:close/>
                <a:moveTo>
                  <a:pt x="1628" y="1"/>
                </a:moveTo>
                <a:cubicBezTo>
                  <a:pt x="1017" y="1"/>
                  <a:pt x="467" y="368"/>
                  <a:pt x="233" y="932"/>
                </a:cubicBezTo>
                <a:cubicBezTo>
                  <a:pt x="0" y="1496"/>
                  <a:pt x="129" y="2145"/>
                  <a:pt x="561" y="2576"/>
                </a:cubicBezTo>
                <a:cubicBezTo>
                  <a:pt x="849" y="2866"/>
                  <a:pt x="1235" y="3019"/>
                  <a:pt x="1627" y="3019"/>
                </a:cubicBezTo>
                <a:cubicBezTo>
                  <a:pt x="1822" y="3019"/>
                  <a:pt x="2018" y="2981"/>
                  <a:pt x="2205" y="2904"/>
                </a:cubicBezTo>
                <a:cubicBezTo>
                  <a:pt x="2769" y="2671"/>
                  <a:pt x="3137" y="2121"/>
                  <a:pt x="3137" y="1510"/>
                </a:cubicBezTo>
                <a:cubicBezTo>
                  <a:pt x="3137" y="677"/>
                  <a:pt x="2461" y="1"/>
                  <a:pt x="1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7"/>
          <p:cNvSpPr/>
          <p:nvPr/>
        </p:nvSpPr>
        <p:spPr>
          <a:xfrm rot="-5400000">
            <a:off x="8748683" y="1208031"/>
            <a:ext cx="90463" cy="79648"/>
          </a:xfrm>
          <a:custGeom>
            <a:avLst/>
            <a:gdLst/>
            <a:ahLst/>
            <a:cxnLst/>
            <a:rect l="l" t="t" r="r" b="b"/>
            <a:pathLst>
              <a:path w="1079" h="950" extrusionOk="0">
                <a:moveTo>
                  <a:pt x="539" y="0"/>
                </a:moveTo>
                <a:cubicBezTo>
                  <a:pt x="479" y="0"/>
                  <a:pt x="418" y="12"/>
                  <a:pt x="360" y="36"/>
                </a:cubicBezTo>
                <a:cubicBezTo>
                  <a:pt x="117" y="135"/>
                  <a:pt x="1" y="412"/>
                  <a:pt x="100" y="654"/>
                </a:cubicBezTo>
                <a:cubicBezTo>
                  <a:pt x="175" y="839"/>
                  <a:pt x="352" y="950"/>
                  <a:pt x="539" y="950"/>
                </a:cubicBezTo>
                <a:cubicBezTo>
                  <a:pt x="599" y="950"/>
                  <a:pt x="660" y="938"/>
                  <a:pt x="719" y="914"/>
                </a:cubicBezTo>
                <a:cubicBezTo>
                  <a:pt x="962" y="815"/>
                  <a:pt x="1079" y="538"/>
                  <a:pt x="979" y="295"/>
                </a:cubicBezTo>
                <a:cubicBezTo>
                  <a:pt x="903" y="112"/>
                  <a:pt x="726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"/>
          <p:cNvSpPr/>
          <p:nvPr/>
        </p:nvSpPr>
        <p:spPr>
          <a:xfrm rot="-5400000">
            <a:off x="8747132" y="958230"/>
            <a:ext cx="90463" cy="79732"/>
          </a:xfrm>
          <a:custGeom>
            <a:avLst/>
            <a:gdLst/>
            <a:ahLst/>
            <a:cxnLst/>
            <a:rect l="l" t="t" r="r" b="b"/>
            <a:pathLst>
              <a:path w="1079" h="951" extrusionOk="0">
                <a:moveTo>
                  <a:pt x="540" y="0"/>
                </a:moveTo>
                <a:cubicBezTo>
                  <a:pt x="353" y="0"/>
                  <a:pt x="175" y="111"/>
                  <a:pt x="100" y="295"/>
                </a:cubicBezTo>
                <a:cubicBezTo>
                  <a:pt x="1" y="537"/>
                  <a:pt x="116" y="814"/>
                  <a:pt x="358" y="915"/>
                </a:cubicBezTo>
                <a:cubicBezTo>
                  <a:pt x="417" y="939"/>
                  <a:pt x="479" y="951"/>
                  <a:pt x="539" y="951"/>
                </a:cubicBezTo>
                <a:cubicBezTo>
                  <a:pt x="725" y="951"/>
                  <a:pt x="903" y="839"/>
                  <a:pt x="978" y="656"/>
                </a:cubicBezTo>
                <a:cubicBezTo>
                  <a:pt x="1079" y="413"/>
                  <a:pt x="962" y="136"/>
                  <a:pt x="720" y="36"/>
                </a:cubicBezTo>
                <a:cubicBezTo>
                  <a:pt x="661" y="12"/>
                  <a:pt x="600" y="0"/>
                  <a:pt x="5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"/>
          <p:cNvSpPr/>
          <p:nvPr/>
        </p:nvSpPr>
        <p:spPr>
          <a:xfrm rot="-5400000">
            <a:off x="8745958" y="709560"/>
            <a:ext cx="90463" cy="79732"/>
          </a:xfrm>
          <a:custGeom>
            <a:avLst/>
            <a:gdLst/>
            <a:ahLst/>
            <a:cxnLst/>
            <a:rect l="l" t="t" r="r" b="b"/>
            <a:pathLst>
              <a:path w="1079" h="951" extrusionOk="0">
                <a:moveTo>
                  <a:pt x="540" y="0"/>
                </a:moveTo>
                <a:cubicBezTo>
                  <a:pt x="353" y="0"/>
                  <a:pt x="176" y="111"/>
                  <a:pt x="101" y="295"/>
                </a:cubicBezTo>
                <a:cubicBezTo>
                  <a:pt x="0" y="537"/>
                  <a:pt x="116" y="814"/>
                  <a:pt x="358" y="915"/>
                </a:cubicBezTo>
                <a:cubicBezTo>
                  <a:pt x="418" y="939"/>
                  <a:pt x="479" y="951"/>
                  <a:pt x="539" y="951"/>
                </a:cubicBezTo>
                <a:cubicBezTo>
                  <a:pt x="726" y="951"/>
                  <a:pt x="903" y="840"/>
                  <a:pt x="978" y="656"/>
                </a:cubicBezTo>
                <a:cubicBezTo>
                  <a:pt x="1078" y="414"/>
                  <a:pt x="963" y="136"/>
                  <a:pt x="720" y="36"/>
                </a:cubicBezTo>
                <a:cubicBezTo>
                  <a:pt x="661" y="12"/>
                  <a:pt x="600" y="0"/>
                  <a:pt x="5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7"/>
          <p:cNvSpPr/>
          <p:nvPr/>
        </p:nvSpPr>
        <p:spPr>
          <a:xfrm rot="-5400000">
            <a:off x="8750863" y="460010"/>
            <a:ext cx="85768" cy="79816"/>
          </a:xfrm>
          <a:custGeom>
            <a:avLst/>
            <a:gdLst/>
            <a:ahLst/>
            <a:cxnLst/>
            <a:rect l="l" t="t" r="r" b="b"/>
            <a:pathLst>
              <a:path w="1023" h="952" extrusionOk="0">
                <a:moveTo>
                  <a:pt x="512" y="1"/>
                </a:moveTo>
                <a:cubicBezTo>
                  <a:pt x="283" y="1"/>
                  <a:pt x="81" y="167"/>
                  <a:pt x="43" y="400"/>
                </a:cubicBezTo>
                <a:cubicBezTo>
                  <a:pt x="1" y="659"/>
                  <a:pt x="177" y="903"/>
                  <a:pt x="436" y="945"/>
                </a:cubicBezTo>
                <a:cubicBezTo>
                  <a:pt x="461" y="949"/>
                  <a:pt x="487" y="951"/>
                  <a:pt x="512" y="951"/>
                </a:cubicBezTo>
                <a:cubicBezTo>
                  <a:pt x="741" y="951"/>
                  <a:pt x="942" y="786"/>
                  <a:pt x="981" y="552"/>
                </a:cubicBezTo>
                <a:cubicBezTo>
                  <a:pt x="1023" y="294"/>
                  <a:pt x="847" y="50"/>
                  <a:pt x="588" y="7"/>
                </a:cubicBezTo>
                <a:cubicBezTo>
                  <a:pt x="563" y="3"/>
                  <a:pt x="537" y="1"/>
                  <a:pt x="51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7"/>
          <p:cNvSpPr/>
          <p:nvPr/>
        </p:nvSpPr>
        <p:spPr>
          <a:xfrm rot="-5400000">
            <a:off x="8751282" y="210921"/>
            <a:ext cx="85768" cy="79816"/>
          </a:xfrm>
          <a:custGeom>
            <a:avLst/>
            <a:gdLst/>
            <a:ahLst/>
            <a:cxnLst/>
            <a:rect l="l" t="t" r="r" b="b"/>
            <a:pathLst>
              <a:path w="1023" h="952" extrusionOk="0">
                <a:moveTo>
                  <a:pt x="511" y="1"/>
                </a:moveTo>
                <a:cubicBezTo>
                  <a:pt x="283" y="1"/>
                  <a:pt x="80" y="166"/>
                  <a:pt x="42" y="399"/>
                </a:cubicBezTo>
                <a:cubicBezTo>
                  <a:pt x="1" y="658"/>
                  <a:pt x="176" y="903"/>
                  <a:pt x="435" y="945"/>
                </a:cubicBezTo>
                <a:cubicBezTo>
                  <a:pt x="461" y="949"/>
                  <a:pt x="486" y="951"/>
                  <a:pt x="512" y="951"/>
                </a:cubicBezTo>
                <a:cubicBezTo>
                  <a:pt x="740" y="951"/>
                  <a:pt x="942" y="785"/>
                  <a:pt x="979" y="552"/>
                </a:cubicBezTo>
                <a:cubicBezTo>
                  <a:pt x="1023" y="293"/>
                  <a:pt x="847" y="50"/>
                  <a:pt x="588" y="7"/>
                </a:cubicBezTo>
                <a:cubicBezTo>
                  <a:pt x="562" y="3"/>
                  <a:pt x="537" y="1"/>
                  <a:pt x="51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7"/>
          <p:cNvSpPr/>
          <p:nvPr/>
        </p:nvSpPr>
        <p:spPr>
          <a:xfrm rot="-5400000">
            <a:off x="-321081" y="3966793"/>
            <a:ext cx="1182910" cy="882048"/>
          </a:xfrm>
          <a:custGeom>
            <a:avLst/>
            <a:gdLst/>
            <a:ahLst/>
            <a:cxnLst/>
            <a:rect l="l" t="t" r="r" b="b"/>
            <a:pathLst>
              <a:path w="11001" h="8203" extrusionOk="0">
                <a:moveTo>
                  <a:pt x="1" y="1"/>
                </a:moveTo>
                <a:lnTo>
                  <a:pt x="1" y="8203"/>
                </a:lnTo>
                <a:lnTo>
                  <a:pt x="11001" y="8203"/>
                </a:lnTo>
                <a:lnTo>
                  <a:pt x="11001" y="1"/>
                </a:lnTo>
                <a:close/>
              </a:path>
            </a:pathLst>
          </a:custGeom>
          <a:solidFill>
            <a:srgbClr val="B677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7"/>
          <p:cNvSpPr/>
          <p:nvPr/>
        </p:nvSpPr>
        <p:spPr>
          <a:xfrm rot="-5400000">
            <a:off x="-379041" y="2832774"/>
            <a:ext cx="1006242" cy="888392"/>
          </a:xfrm>
          <a:custGeom>
            <a:avLst/>
            <a:gdLst/>
            <a:ahLst/>
            <a:cxnLst/>
            <a:rect l="l" t="t" r="r" b="b"/>
            <a:pathLst>
              <a:path w="9358" h="8262" extrusionOk="0">
                <a:moveTo>
                  <a:pt x="1" y="0"/>
                </a:moveTo>
                <a:lnTo>
                  <a:pt x="4405" y="8262"/>
                </a:lnTo>
                <a:lnTo>
                  <a:pt x="9358" y="31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7"/>
          <p:cNvSpPr/>
          <p:nvPr/>
        </p:nvSpPr>
        <p:spPr>
          <a:xfrm rot="-5400000">
            <a:off x="-508937" y="2901916"/>
            <a:ext cx="1006135" cy="888500"/>
          </a:xfrm>
          <a:custGeom>
            <a:avLst/>
            <a:gdLst/>
            <a:ahLst/>
            <a:cxnLst/>
            <a:rect l="l" t="t" r="r" b="b"/>
            <a:pathLst>
              <a:path w="9357" h="8263" extrusionOk="0">
                <a:moveTo>
                  <a:pt x="0" y="1"/>
                </a:moveTo>
                <a:lnTo>
                  <a:pt x="4403" y="8262"/>
                </a:lnTo>
                <a:lnTo>
                  <a:pt x="9356" y="31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7"/>
          <p:cNvSpPr/>
          <p:nvPr/>
        </p:nvSpPr>
        <p:spPr>
          <a:xfrm rot="-5400000">
            <a:off x="-185865" y="4784383"/>
            <a:ext cx="404196" cy="373766"/>
          </a:xfrm>
          <a:custGeom>
            <a:avLst/>
            <a:gdLst/>
            <a:ahLst/>
            <a:cxnLst/>
            <a:rect l="l" t="t" r="r" b="b"/>
            <a:pathLst>
              <a:path w="3759" h="3476" extrusionOk="0">
                <a:moveTo>
                  <a:pt x="1" y="1"/>
                </a:moveTo>
                <a:lnTo>
                  <a:pt x="1" y="3476"/>
                </a:lnTo>
                <a:lnTo>
                  <a:pt x="3758" y="3476"/>
                </a:lnTo>
                <a:lnTo>
                  <a:pt x="37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7"/>
          <p:cNvSpPr/>
          <p:nvPr/>
        </p:nvSpPr>
        <p:spPr>
          <a:xfrm rot="-5400000">
            <a:off x="362591" y="5092180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5" y="0"/>
                </a:moveTo>
                <a:cubicBezTo>
                  <a:pt x="147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7" y="649"/>
                  <a:pt x="489" y="620"/>
                  <a:pt x="554" y="554"/>
                </a:cubicBezTo>
                <a:cubicBezTo>
                  <a:pt x="760" y="350"/>
                  <a:pt x="614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"/>
          <p:cNvSpPr/>
          <p:nvPr/>
        </p:nvSpPr>
        <p:spPr>
          <a:xfrm rot="-5400000">
            <a:off x="362591" y="4874216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6" y="0"/>
                  <a:pt x="2" y="145"/>
                  <a:pt x="2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8" y="649"/>
                  <a:pt x="489" y="620"/>
                  <a:pt x="555" y="554"/>
                </a:cubicBezTo>
                <a:cubicBezTo>
                  <a:pt x="759" y="349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"/>
          <p:cNvSpPr/>
          <p:nvPr/>
        </p:nvSpPr>
        <p:spPr>
          <a:xfrm rot="-5400000">
            <a:off x="362591" y="4656144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4" y="0"/>
                </a:moveTo>
                <a:cubicBezTo>
                  <a:pt x="146" y="0"/>
                  <a:pt x="0" y="145"/>
                  <a:pt x="0" y="324"/>
                </a:cubicBezTo>
                <a:cubicBezTo>
                  <a:pt x="0" y="520"/>
                  <a:pt x="160" y="649"/>
                  <a:pt x="327" y="649"/>
                </a:cubicBezTo>
                <a:cubicBezTo>
                  <a:pt x="407" y="649"/>
                  <a:pt x="488" y="620"/>
                  <a:pt x="554" y="554"/>
                </a:cubicBezTo>
                <a:cubicBezTo>
                  <a:pt x="759" y="349"/>
                  <a:pt x="61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"/>
          <p:cNvSpPr/>
          <p:nvPr/>
        </p:nvSpPr>
        <p:spPr>
          <a:xfrm rot="-5400000">
            <a:off x="362591" y="4438287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7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8" y="649"/>
                  <a:pt x="489" y="620"/>
                  <a:pt x="556" y="554"/>
                </a:cubicBezTo>
                <a:cubicBezTo>
                  <a:pt x="760" y="350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7"/>
          <p:cNvSpPr/>
          <p:nvPr/>
        </p:nvSpPr>
        <p:spPr>
          <a:xfrm rot="-5400000">
            <a:off x="362645" y="4220270"/>
            <a:ext cx="81613" cy="69893"/>
          </a:xfrm>
          <a:custGeom>
            <a:avLst/>
            <a:gdLst/>
            <a:ahLst/>
            <a:cxnLst/>
            <a:rect l="l" t="t" r="r" b="b"/>
            <a:pathLst>
              <a:path w="759" h="650" extrusionOk="0">
                <a:moveTo>
                  <a:pt x="325" y="0"/>
                </a:moveTo>
                <a:cubicBezTo>
                  <a:pt x="145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7" y="649"/>
                  <a:pt x="488" y="620"/>
                  <a:pt x="554" y="554"/>
                </a:cubicBezTo>
                <a:cubicBezTo>
                  <a:pt x="758" y="349"/>
                  <a:pt x="614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"/>
          <p:cNvSpPr/>
          <p:nvPr/>
        </p:nvSpPr>
        <p:spPr>
          <a:xfrm rot="-5400000">
            <a:off x="362591" y="40022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6" y="0"/>
                  <a:pt x="0" y="145"/>
                  <a:pt x="0" y="324"/>
                </a:cubicBezTo>
                <a:cubicBezTo>
                  <a:pt x="0" y="520"/>
                  <a:pt x="161" y="649"/>
                  <a:pt x="328" y="649"/>
                </a:cubicBezTo>
                <a:cubicBezTo>
                  <a:pt x="407" y="649"/>
                  <a:pt x="489" y="620"/>
                  <a:pt x="555" y="554"/>
                </a:cubicBezTo>
                <a:cubicBezTo>
                  <a:pt x="759" y="349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"/>
          <p:cNvSpPr/>
          <p:nvPr/>
        </p:nvSpPr>
        <p:spPr>
          <a:xfrm rot="-5400000">
            <a:off x="362698" y="3784287"/>
            <a:ext cx="81506" cy="69893"/>
          </a:xfrm>
          <a:custGeom>
            <a:avLst/>
            <a:gdLst/>
            <a:ahLst/>
            <a:cxnLst/>
            <a:rect l="l" t="t" r="r" b="b"/>
            <a:pathLst>
              <a:path w="758" h="650" extrusionOk="0">
                <a:moveTo>
                  <a:pt x="324" y="0"/>
                </a:moveTo>
                <a:cubicBezTo>
                  <a:pt x="145" y="0"/>
                  <a:pt x="0" y="145"/>
                  <a:pt x="0" y="324"/>
                </a:cubicBezTo>
                <a:cubicBezTo>
                  <a:pt x="0" y="520"/>
                  <a:pt x="160" y="649"/>
                  <a:pt x="327" y="649"/>
                </a:cubicBezTo>
                <a:cubicBezTo>
                  <a:pt x="406" y="649"/>
                  <a:pt x="488" y="620"/>
                  <a:pt x="554" y="554"/>
                </a:cubicBezTo>
                <a:cubicBezTo>
                  <a:pt x="758" y="350"/>
                  <a:pt x="61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7"/>
          <p:cNvSpPr/>
          <p:nvPr/>
        </p:nvSpPr>
        <p:spPr>
          <a:xfrm rot="-5400000">
            <a:off x="-254280" y="-415382"/>
            <a:ext cx="1978538" cy="1544130"/>
          </a:xfrm>
          <a:custGeom>
            <a:avLst/>
            <a:gdLst/>
            <a:ahLst/>
            <a:cxnLst/>
            <a:rect l="l" t="t" r="r" b="b"/>
            <a:pathLst>
              <a:path w="20450" h="15960" extrusionOk="0">
                <a:moveTo>
                  <a:pt x="16685" y="1"/>
                </a:moveTo>
                <a:lnTo>
                  <a:pt x="0" y="7041"/>
                </a:lnTo>
                <a:lnTo>
                  <a:pt x="269" y="7681"/>
                </a:lnTo>
                <a:lnTo>
                  <a:pt x="16955" y="640"/>
                </a:lnTo>
                <a:lnTo>
                  <a:pt x="16685" y="1"/>
                </a:lnTo>
                <a:close/>
                <a:moveTo>
                  <a:pt x="17270" y="1385"/>
                </a:moveTo>
                <a:lnTo>
                  <a:pt x="584" y="8425"/>
                </a:lnTo>
                <a:lnTo>
                  <a:pt x="854" y="9065"/>
                </a:lnTo>
                <a:lnTo>
                  <a:pt x="17540" y="2025"/>
                </a:lnTo>
                <a:lnTo>
                  <a:pt x="17270" y="1385"/>
                </a:lnTo>
                <a:close/>
                <a:moveTo>
                  <a:pt x="17854" y="2770"/>
                </a:moveTo>
                <a:lnTo>
                  <a:pt x="1169" y="9810"/>
                </a:lnTo>
                <a:lnTo>
                  <a:pt x="1438" y="10448"/>
                </a:lnTo>
                <a:lnTo>
                  <a:pt x="18123" y="3408"/>
                </a:lnTo>
                <a:lnTo>
                  <a:pt x="17854" y="2770"/>
                </a:lnTo>
                <a:close/>
                <a:moveTo>
                  <a:pt x="18438" y="4153"/>
                </a:moveTo>
                <a:lnTo>
                  <a:pt x="1753" y="11195"/>
                </a:lnTo>
                <a:lnTo>
                  <a:pt x="2022" y="11834"/>
                </a:lnTo>
                <a:lnTo>
                  <a:pt x="18707" y="4794"/>
                </a:lnTo>
                <a:lnTo>
                  <a:pt x="18438" y="4153"/>
                </a:lnTo>
                <a:close/>
                <a:moveTo>
                  <a:pt x="19018" y="5529"/>
                </a:moveTo>
                <a:lnTo>
                  <a:pt x="2333" y="12569"/>
                </a:lnTo>
                <a:lnTo>
                  <a:pt x="2603" y="13208"/>
                </a:lnTo>
                <a:lnTo>
                  <a:pt x="19288" y="6170"/>
                </a:lnTo>
                <a:lnTo>
                  <a:pt x="19018" y="5529"/>
                </a:lnTo>
                <a:close/>
                <a:moveTo>
                  <a:pt x="19599" y="6904"/>
                </a:moveTo>
                <a:lnTo>
                  <a:pt x="2914" y="13946"/>
                </a:lnTo>
                <a:lnTo>
                  <a:pt x="3183" y="14586"/>
                </a:lnTo>
                <a:lnTo>
                  <a:pt x="19869" y="7544"/>
                </a:lnTo>
                <a:lnTo>
                  <a:pt x="19599" y="6904"/>
                </a:lnTo>
                <a:close/>
                <a:moveTo>
                  <a:pt x="20179" y="8281"/>
                </a:moveTo>
                <a:lnTo>
                  <a:pt x="3494" y="15321"/>
                </a:lnTo>
                <a:lnTo>
                  <a:pt x="3764" y="15960"/>
                </a:lnTo>
                <a:lnTo>
                  <a:pt x="20450" y="8919"/>
                </a:lnTo>
                <a:lnTo>
                  <a:pt x="20179" y="8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9" name="Google Shape;529;p7"/>
          <p:cNvSpPr txBox="1">
            <a:spLocks noGrp="1"/>
          </p:cNvSpPr>
          <p:nvPr>
            <p:ph type="subTitle" idx="1"/>
          </p:nvPr>
        </p:nvSpPr>
        <p:spPr>
          <a:xfrm>
            <a:off x="1282473" y="4080450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title" idx="2"/>
          </p:nvPr>
        </p:nvSpPr>
        <p:spPr>
          <a:xfrm>
            <a:off x="1137125" y="3796300"/>
            <a:ext cx="20061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1" name="Google Shape;531;p7"/>
          <p:cNvSpPr txBox="1">
            <a:spLocks noGrp="1"/>
          </p:cNvSpPr>
          <p:nvPr>
            <p:ph type="subTitle" idx="3"/>
          </p:nvPr>
        </p:nvSpPr>
        <p:spPr>
          <a:xfrm>
            <a:off x="3714298" y="4080450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2" name="Google Shape;532;p7"/>
          <p:cNvSpPr txBox="1">
            <a:spLocks noGrp="1"/>
          </p:cNvSpPr>
          <p:nvPr>
            <p:ph type="title" idx="4"/>
          </p:nvPr>
        </p:nvSpPr>
        <p:spPr>
          <a:xfrm>
            <a:off x="3568950" y="3796300"/>
            <a:ext cx="20061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5"/>
          </p:nvPr>
        </p:nvSpPr>
        <p:spPr>
          <a:xfrm>
            <a:off x="6146123" y="4080450"/>
            <a:ext cx="17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4" name="Google Shape;534;p7"/>
          <p:cNvSpPr txBox="1">
            <a:spLocks noGrp="1"/>
          </p:cNvSpPr>
          <p:nvPr>
            <p:ph type="title" idx="6"/>
          </p:nvPr>
        </p:nvSpPr>
        <p:spPr>
          <a:xfrm>
            <a:off x="6000775" y="3796300"/>
            <a:ext cx="20061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"/>
          <p:cNvSpPr txBox="1">
            <a:spLocks noGrp="1"/>
          </p:cNvSpPr>
          <p:nvPr>
            <p:ph type="title"/>
          </p:nvPr>
        </p:nvSpPr>
        <p:spPr>
          <a:xfrm>
            <a:off x="3109500" y="1741813"/>
            <a:ext cx="292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7" name="Google Shape;537;p8"/>
          <p:cNvSpPr txBox="1">
            <a:spLocks noGrp="1"/>
          </p:cNvSpPr>
          <p:nvPr>
            <p:ph type="subTitle" idx="1"/>
          </p:nvPr>
        </p:nvSpPr>
        <p:spPr>
          <a:xfrm>
            <a:off x="3361200" y="2583625"/>
            <a:ext cx="2421600" cy="1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38" name="Google Shape;538;p8"/>
          <p:cNvGrpSpPr/>
          <p:nvPr/>
        </p:nvGrpSpPr>
        <p:grpSpPr>
          <a:xfrm>
            <a:off x="-899825" y="1457160"/>
            <a:ext cx="4009326" cy="4263031"/>
            <a:chOff x="-899825" y="1457160"/>
            <a:chExt cx="4009326" cy="4263031"/>
          </a:xfrm>
        </p:grpSpPr>
        <p:sp>
          <p:nvSpPr>
            <p:cNvPr id="539" name="Google Shape;539;p8"/>
            <p:cNvSpPr/>
            <p:nvPr/>
          </p:nvSpPr>
          <p:spPr>
            <a:xfrm>
              <a:off x="205653" y="2724983"/>
              <a:ext cx="1986122" cy="1985972"/>
            </a:xfrm>
            <a:custGeom>
              <a:avLst/>
              <a:gdLst/>
              <a:ahLst/>
              <a:cxnLst/>
              <a:rect l="l" t="t" r="r" b="b"/>
              <a:pathLst>
                <a:path w="19953" h="19952" extrusionOk="0">
                  <a:moveTo>
                    <a:pt x="9976" y="1"/>
                  </a:moveTo>
                  <a:cubicBezTo>
                    <a:pt x="7331" y="1"/>
                    <a:pt x="4794" y="1052"/>
                    <a:pt x="2923" y="2923"/>
                  </a:cubicBezTo>
                  <a:cubicBezTo>
                    <a:pt x="1052" y="4793"/>
                    <a:pt x="1" y="7330"/>
                    <a:pt x="1" y="9976"/>
                  </a:cubicBezTo>
                  <a:cubicBezTo>
                    <a:pt x="1" y="12621"/>
                    <a:pt x="1052" y="15159"/>
                    <a:pt x="2923" y="17030"/>
                  </a:cubicBezTo>
                  <a:cubicBezTo>
                    <a:pt x="4794" y="18900"/>
                    <a:pt x="7331" y="19951"/>
                    <a:pt x="9976" y="19951"/>
                  </a:cubicBezTo>
                  <a:cubicBezTo>
                    <a:pt x="12622" y="19951"/>
                    <a:pt x="15159" y="18900"/>
                    <a:pt x="17029" y="17030"/>
                  </a:cubicBezTo>
                  <a:cubicBezTo>
                    <a:pt x="18901" y="15159"/>
                    <a:pt x="19952" y="12621"/>
                    <a:pt x="19952" y="9976"/>
                  </a:cubicBezTo>
                  <a:cubicBezTo>
                    <a:pt x="19952" y="7330"/>
                    <a:pt x="18901" y="4793"/>
                    <a:pt x="17029" y="2923"/>
                  </a:cubicBezTo>
                  <a:cubicBezTo>
                    <a:pt x="15159" y="1052"/>
                    <a:pt x="12622" y="1"/>
                    <a:pt x="9976" y="1"/>
                  </a:cubicBezTo>
                  <a:close/>
                </a:path>
              </a:pathLst>
            </a:custGeom>
            <a:solidFill>
              <a:srgbClr val="F8C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-140841" y="2512966"/>
              <a:ext cx="3025518" cy="2731807"/>
            </a:xfrm>
            <a:custGeom>
              <a:avLst/>
              <a:gdLst/>
              <a:ahLst/>
              <a:cxnLst/>
              <a:rect l="l" t="t" r="r" b="b"/>
              <a:pathLst>
                <a:path w="30395" h="27445" extrusionOk="0">
                  <a:moveTo>
                    <a:pt x="6796" y="1"/>
                  </a:moveTo>
                  <a:cubicBezTo>
                    <a:pt x="4493" y="1"/>
                    <a:pt x="2204" y="338"/>
                    <a:pt x="0" y="1002"/>
                  </a:cubicBezTo>
                  <a:lnTo>
                    <a:pt x="0" y="27445"/>
                  </a:lnTo>
                  <a:lnTo>
                    <a:pt x="30076" y="27445"/>
                  </a:lnTo>
                  <a:cubicBezTo>
                    <a:pt x="30287" y="26170"/>
                    <a:pt x="30393" y="24880"/>
                    <a:pt x="30394" y="23588"/>
                  </a:cubicBezTo>
                  <a:cubicBezTo>
                    <a:pt x="30394" y="10561"/>
                    <a:pt x="19834" y="1"/>
                    <a:pt x="6808" y="1"/>
                  </a:cubicBezTo>
                  <a:cubicBezTo>
                    <a:pt x="6804" y="1"/>
                    <a:pt x="6800" y="1"/>
                    <a:pt x="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771034" y="5073197"/>
              <a:ext cx="786665" cy="646994"/>
            </a:xfrm>
            <a:custGeom>
              <a:avLst/>
              <a:gdLst/>
              <a:ahLst/>
              <a:cxnLst/>
              <a:rect l="l" t="t" r="r" b="b"/>
              <a:pathLst>
                <a:path w="7903" h="6500" extrusionOk="0">
                  <a:moveTo>
                    <a:pt x="5395" y="0"/>
                  </a:moveTo>
                  <a:lnTo>
                    <a:pt x="1" y="5505"/>
                  </a:lnTo>
                  <a:lnTo>
                    <a:pt x="2508" y="6499"/>
                  </a:lnTo>
                  <a:lnTo>
                    <a:pt x="7902" y="994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921636" y="4518668"/>
              <a:ext cx="636061" cy="653563"/>
            </a:xfrm>
            <a:custGeom>
              <a:avLst/>
              <a:gdLst/>
              <a:ahLst/>
              <a:cxnLst/>
              <a:rect l="l" t="t" r="r" b="b"/>
              <a:pathLst>
                <a:path w="6390" h="6566" extrusionOk="0">
                  <a:moveTo>
                    <a:pt x="0" y="0"/>
                  </a:moveTo>
                  <a:lnTo>
                    <a:pt x="3882" y="5571"/>
                  </a:lnTo>
                  <a:lnTo>
                    <a:pt x="6389" y="6565"/>
                  </a:lnTo>
                  <a:lnTo>
                    <a:pt x="2508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5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84624" y="4518668"/>
              <a:ext cx="923532" cy="1102577"/>
            </a:xfrm>
            <a:custGeom>
              <a:avLst/>
              <a:gdLst/>
              <a:ahLst/>
              <a:cxnLst/>
              <a:rect l="l" t="t" r="r" b="b"/>
              <a:pathLst>
                <a:path w="9278" h="11077" extrusionOk="0">
                  <a:moveTo>
                    <a:pt x="5395" y="0"/>
                  </a:moveTo>
                  <a:lnTo>
                    <a:pt x="1" y="5506"/>
                  </a:lnTo>
                  <a:lnTo>
                    <a:pt x="3883" y="11076"/>
                  </a:lnTo>
                  <a:lnTo>
                    <a:pt x="9277" y="5571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76462" y="2121182"/>
              <a:ext cx="465449" cy="403226"/>
            </a:xfrm>
            <a:custGeom>
              <a:avLst/>
              <a:gdLst/>
              <a:ahLst/>
              <a:cxnLst/>
              <a:rect l="l" t="t" r="r" b="b"/>
              <a:pathLst>
                <a:path w="4676" h="4051" extrusionOk="0">
                  <a:moveTo>
                    <a:pt x="2338" y="1"/>
                  </a:moveTo>
                  <a:lnTo>
                    <a:pt x="0" y="4051"/>
                  </a:lnTo>
                  <a:lnTo>
                    <a:pt x="4676" y="4051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76462" y="2537751"/>
              <a:ext cx="465449" cy="403226"/>
            </a:xfrm>
            <a:custGeom>
              <a:avLst/>
              <a:gdLst/>
              <a:ahLst/>
              <a:cxnLst/>
              <a:rect l="l" t="t" r="r" b="b"/>
              <a:pathLst>
                <a:path w="4676" h="4051" extrusionOk="0">
                  <a:moveTo>
                    <a:pt x="2338" y="1"/>
                  </a:moveTo>
                  <a:lnTo>
                    <a:pt x="0" y="4051"/>
                  </a:lnTo>
                  <a:lnTo>
                    <a:pt x="4676" y="4051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883878" y="4591829"/>
              <a:ext cx="62113" cy="62211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6"/>
                    <a:pt x="140" y="624"/>
                    <a:pt x="312" y="624"/>
                  </a:cubicBezTo>
                  <a:cubicBezTo>
                    <a:pt x="484" y="624"/>
                    <a:pt x="624" y="486"/>
                    <a:pt x="624" y="313"/>
                  </a:cubicBezTo>
                  <a:cubicBezTo>
                    <a:pt x="624" y="141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2077780" y="4591829"/>
              <a:ext cx="62213" cy="62211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1"/>
                  </a:moveTo>
                  <a:cubicBezTo>
                    <a:pt x="140" y="1"/>
                    <a:pt x="1" y="141"/>
                    <a:pt x="1" y="313"/>
                  </a:cubicBezTo>
                  <a:cubicBezTo>
                    <a:pt x="1" y="486"/>
                    <a:pt x="140" y="624"/>
                    <a:pt x="312" y="624"/>
                  </a:cubicBezTo>
                  <a:cubicBezTo>
                    <a:pt x="485" y="624"/>
                    <a:pt x="624" y="486"/>
                    <a:pt x="624" y="313"/>
                  </a:cubicBezTo>
                  <a:cubicBezTo>
                    <a:pt x="624" y="141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2271682" y="4591829"/>
              <a:ext cx="62113" cy="62211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6"/>
                    <a:pt x="140" y="624"/>
                    <a:pt x="313" y="624"/>
                  </a:cubicBezTo>
                  <a:cubicBezTo>
                    <a:pt x="485" y="624"/>
                    <a:pt x="624" y="486"/>
                    <a:pt x="624" y="313"/>
                  </a:cubicBezTo>
                  <a:cubicBezTo>
                    <a:pt x="624" y="141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2465583" y="4591829"/>
              <a:ext cx="62213" cy="62211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41"/>
                    <a:pt x="1" y="313"/>
                  </a:cubicBezTo>
                  <a:cubicBezTo>
                    <a:pt x="1" y="486"/>
                    <a:pt x="141" y="624"/>
                    <a:pt x="313" y="624"/>
                  </a:cubicBezTo>
                  <a:cubicBezTo>
                    <a:pt x="485" y="624"/>
                    <a:pt x="624" y="486"/>
                    <a:pt x="624" y="313"/>
                  </a:cubicBezTo>
                  <a:cubicBezTo>
                    <a:pt x="624" y="141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2659584" y="4591829"/>
              <a:ext cx="62113" cy="62211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6"/>
                    <a:pt x="140" y="624"/>
                    <a:pt x="312" y="624"/>
                  </a:cubicBezTo>
                  <a:cubicBezTo>
                    <a:pt x="484" y="624"/>
                    <a:pt x="624" y="486"/>
                    <a:pt x="624" y="313"/>
                  </a:cubicBezTo>
                  <a:cubicBezTo>
                    <a:pt x="624" y="141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2853586" y="4591829"/>
              <a:ext cx="62113" cy="62211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6"/>
                    <a:pt x="140" y="624"/>
                    <a:pt x="311" y="624"/>
                  </a:cubicBezTo>
                  <a:cubicBezTo>
                    <a:pt x="484" y="624"/>
                    <a:pt x="624" y="486"/>
                    <a:pt x="624" y="313"/>
                  </a:cubicBezTo>
                  <a:cubicBezTo>
                    <a:pt x="624" y="141"/>
                    <a:pt x="484" y="1"/>
                    <a:pt x="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047388" y="4591829"/>
              <a:ext cx="62113" cy="62211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6"/>
                    <a:pt x="140" y="624"/>
                    <a:pt x="313" y="624"/>
                  </a:cubicBezTo>
                  <a:cubicBezTo>
                    <a:pt x="485" y="624"/>
                    <a:pt x="624" y="486"/>
                    <a:pt x="624" y="313"/>
                  </a:cubicBezTo>
                  <a:cubicBezTo>
                    <a:pt x="624" y="141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-453692" y="3841706"/>
              <a:ext cx="204953" cy="197283"/>
            </a:xfrm>
            <a:custGeom>
              <a:avLst/>
              <a:gdLst/>
              <a:ahLst/>
              <a:cxnLst/>
              <a:rect l="l" t="t" r="r" b="b"/>
              <a:pathLst>
                <a:path w="2059" h="1982" extrusionOk="0">
                  <a:moveTo>
                    <a:pt x="991" y="0"/>
                  </a:moveTo>
                  <a:cubicBezTo>
                    <a:pt x="443" y="0"/>
                    <a:pt x="0" y="443"/>
                    <a:pt x="0" y="991"/>
                  </a:cubicBezTo>
                  <a:cubicBezTo>
                    <a:pt x="0" y="1392"/>
                    <a:pt x="242" y="1753"/>
                    <a:pt x="611" y="1906"/>
                  </a:cubicBezTo>
                  <a:cubicBezTo>
                    <a:pt x="734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1" y="1691"/>
                  </a:cubicBezTo>
                  <a:cubicBezTo>
                    <a:pt x="1975" y="1408"/>
                    <a:pt x="2059" y="981"/>
                    <a:pt x="1906" y="612"/>
                  </a:cubicBezTo>
                  <a:cubicBezTo>
                    <a:pt x="1752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162852" y="3841706"/>
              <a:ext cx="205052" cy="197283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3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779395" y="3841706"/>
              <a:ext cx="205052" cy="197283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395939" y="3841706"/>
              <a:ext cx="205152" cy="197283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012482" y="3841706"/>
              <a:ext cx="205152" cy="197283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2" y="1981"/>
                  </a:cubicBezTo>
                  <a:cubicBezTo>
                    <a:pt x="1250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7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-893355" y="1457160"/>
              <a:ext cx="2274589" cy="252427"/>
            </a:xfrm>
            <a:custGeom>
              <a:avLst/>
              <a:gdLst/>
              <a:ahLst/>
              <a:cxnLst/>
              <a:rect l="l" t="t" r="r" b="b"/>
              <a:pathLst>
                <a:path w="22851" h="2536" extrusionOk="0">
                  <a:moveTo>
                    <a:pt x="5104" y="0"/>
                  </a:moveTo>
                  <a:lnTo>
                    <a:pt x="2576" y="2347"/>
                  </a:lnTo>
                  <a:lnTo>
                    <a:pt x="95" y="43"/>
                  </a:lnTo>
                  <a:lnTo>
                    <a:pt x="1" y="145"/>
                  </a:lnTo>
                  <a:lnTo>
                    <a:pt x="2576" y="2536"/>
                  </a:lnTo>
                  <a:lnTo>
                    <a:pt x="5104" y="189"/>
                  </a:lnTo>
                  <a:lnTo>
                    <a:pt x="7632" y="2536"/>
                  </a:lnTo>
                  <a:lnTo>
                    <a:pt x="10159" y="189"/>
                  </a:lnTo>
                  <a:lnTo>
                    <a:pt x="12687" y="2536"/>
                  </a:lnTo>
                  <a:lnTo>
                    <a:pt x="15216" y="189"/>
                  </a:lnTo>
                  <a:lnTo>
                    <a:pt x="17744" y="2536"/>
                  </a:lnTo>
                  <a:lnTo>
                    <a:pt x="20274" y="189"/>
                  </a:lnTo>
                  <a:lnTo>
                    <a:pt x="22757" y="2492"/>
                  </a:lnTo>
                  <a:lnTo>
                    <a:pt x="22851" y="2390"/>
                  </a:lnTo>
                  <a:lnTo>
                    <a:pt x="20274" y="0"/>
                  </a:lnTo>
                  <a:lnTo>
                    <a:pt x="17744" y="2347"/>
                  </a:lnTo>
                  <a:lnTo>
                    <a:pt x="15216" y="0"/>
                  </a:lnTo>
                  <a:lnTo>
                    <a:pt x="12687" y="2347"/>
                  </a:lnTo>
                  <a:lnTo>
                    <a:pt x="10159" y="0"/>
                  </a:lnTo>
                  <a:lnTo>
                    <a:pt x="7632" y="2347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-899825" y="1677638"/>
              <a:ext cx="2287529" cy="278705"/>
            </a:xfrm>
            <a:custGeom>
              <a:avLst/>
              <a:gdLst/>
              <a:ahLst/>
              <a:cxnLst/>
              <a:rect l="l" t="t" r="r" b="b"/>
              <a:pathLst>
                <a:path w="22981" h="2800" extrusionOk="0">
                  <a:moveTo>
                    <a:pt x="5169" y="0"/>
                  </a:moveTo>
                  <a:lnTo>
                    <a:pt x="2641" y="2348"/>
                  </a:lnTo>
                  <a:lnTo>
                    <a:pt x="225" y="105"/>
                  </a:lnTo>
                  <a:lnTo>
                    <a:pt x="0" y="348"/>
                  </a:lnTo>
                  <a:lnTo>
                    <a:pt x="2641" y="2800"/>
                  </a:lnTo>
                  <a:lnTo>
                    <a:pt x="5169" y="451"/>
                  </a:lnTo>
                  <a:lnTo>
                    <a:pt x="7697" y="2800"/>
                  </a:lnTo>
                  <a:lnTo>
                    <a:pt x="10224" y="451"/>
                  </a:lnTo>
                  <a:lnTo>
                    <a:pt x="12752" y="2800"/>
                  </a:lnTo>
                  <a:lnTo>
                    <a:pt x="15281" y="451"/>
                  </a:lnTo>
                  <a:lnTo>
                    <a:pt x="17809" y="2800"/>
                  </a:lnTo>
                  <a:lnTo>
                    <a:pt x="20339" y="451"/>
                  </a:lnTo>
                  <a:lnTo>
                    <a:pt x="22756" y="2695"/>
                  </a:lnTo>
                  <a:lnTo>
                    <a:pt x="22981" y="2452"/>
                  </a:lnTo>
                  <a:lnTo>
                    <a:pt x="20339" y="0"/>
                  </a:lnTo>
                  <a:lnTo>
                    <a:pt x="17809" y="2348"/>
                  </a:lnTo>
                  <a:lnTo>
                    <a:pt x="15281" y="0"/>
                  </a:lnTo>
                  <a:lnTo>
                    <a:pt x="12752" y="2348"/>
                  </a:lnTo>
                  <a:lnTo>
                    <a:pt x="10224" y="0"/>
                  </a:lnTo>
                  <a:lnTo>
                    <a:pt x="7697" y="2348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8"/>
          <p:cNvSpPr/>
          <p:nvPr/>
        </p:nvSpPr>
        <p:spPr>
          <a:xfrm>
            <a:off x="1286625" y="-961125"/>
            <a:ext cx="2271351" cy="2271248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8"/>
          <p:cNvSpPr/>
          <p:nvPr/>
        </p:nvSpPr>
        <p:spPr>
          <a:xfrm>
            <a:off x="7887450" y="3448950"/>
            <a:ext cx="2271351" cy="2271248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TITLE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"/>
          <p:cNvSpPr txBox="1">
            <a:spLocks noGrp="1"/>
          </p:cNvSpPr>
          <p:nvPr>
            <p:ph type="title"/>
          </p:nvPr>
        </p:nvSpPr>
        <p:spPr>
          <a:xfrm>
            <a:off x="3109500" y="1741813"/>
            <a:ext cx="292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4" name="Google Shape;564;p9"/>
          <p:cNvSpPr txBox="1">
            <a:spLocks noGrp="1"/>
          </p:cNvSpPr>
          <p:nvPr>
            <p:ph type="subTitle" idx="1"/>
          </p:nvPr>
        </p:nvSpPr>
        <p:spPr>
          <a:xfrm>
            <a:off x="3361200" y="2583625"/>
            <a:ext cx="2421600" cy="1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5" name="Google Shape;565;p9"/>
          <p:cNvSpPr/>
          <p:nvPr/>
        </p:nvSpPr>
        <p:spPr>
          <a:xfrm>
            <a:off x="8061815" y="885688"/>
            <a:ext cx="16858" cy="10319"/>
          </a:xfrm>
          <a:custGeom>
            <a:avLst/>
            <a:gdLst/>
            <a:ahLst/>
            <a:cxnLst/>
            <a:rect l="l" t="t" r="r" b="b"/>
            <a:pathLst>
              <a:path w="165" h="101" extrusionOk="0">
                <a:moveTo>
                  <a:pt x="165" y="0"/>
                </a:moveTo>
                <a:lnTo>
                  <a:pt x="1" y="101"/>
                </a:lnTo>
                <a:lnTo>
                  <a:pt x="165" y="101"/>
                </a:lnTo>
                <a:lnTo>
                  <a:pt x="165" y="0"/>
                </a:lnTo>
                <a:close/>
              </a:path>
            </a:pathLst>
          </a:custGeom>
          <a:solidFill>
            <a:srgbClr val="5C0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9"/>
          <p:cNvSpPr/>
          <p:nvPr/>
        </p:nvSpPr>
        <p:spPr>
          <a:xfrm>
            <a:off x="8061509" y="885484"/>
            <a:ext cx="17164" cy="10523"/>
          </a:xfrm>
          <a:custGeom>
            <a:avLst/>
            <a:gdLst/>
            <a:ahLst/>
            <a:cxnLst/>
            <a:rect l="l" t="t" r="r" b="b"/>
            <a:pathLst>
              <a:path w="168" h="103" extrusionOk="0">
                <a:moveTo>
                  <a:pt x="168" y="0"/>
                </a:moveTo>
                <a:lnTo>
                  <a:pt x="0" y="103"/>
                </a:lnTo>
                <a:lnTo>
                  <a:pt x="4" y="103"/>
                </a:lnTo>
                <a:lnTo>
                  <a:pt x="168" y="2"/>
                </a:lnTo>
                <a:lnTo>
                  <a:pt x="168" y="0"/>
                </a:lnTo>
                <a:close/>
              </a:path>
            </a:pathLst>
          </a:custGeom>
          <a:solidFill>
            <a:srgbClr val="5C0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"/>
          <p:cNvSpPr/>
          <p:nvPr/>
        </p:nvSpPr>
        <p:spPr>
          <a:xfrm>
            <a:off x="8060998" y="885177"/>
            <a:ext cx="17675" cy="10830"/>
          </a:xfrm>
          <a:custGeom>
            <a:avLst/>
            <a:gdLst/>
            <a:ahLst/>
            <a:cxnLst/>
            <a:rect l="l" t="t" r="r" b="b"/>
            <a:pathLst>
              <a:path w="173" h="106" extrusionOk="0">
                <a:moveTo>
                  <a:pt x="173" y="1"/>
                </a:moveTo>
                <a:lnTo>
                  <a:pt x="0" y="106"/>
                </a:lnTo>
                <a:lnTo>
                  <a:pt x="5" y="106"/>
                </a:lnTo>
                <a:lnTo>
                  <a:pt x="173" y="3"/>
                </a:lnTo>
                <a:lnTo>
                  <a:pt x="173" y="1"/>
                </a:lnTo>
                <a:close/>
              </a:path>
            </a:pathLst>
          </a:custGeom>
          <a:solidFill>
            <a:srgbClr val="5D0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9"/>
          <p:cNvSpPr/>
          <p:nvPr/>
        </p:nvSpPr>
        <p:spPr>
          <a:xfrm>
            <a:off x="8060589" y="884973"/>
            <a:ext cx="18084" cy="11034"/>
          </a:xfrm>
          <a:custGeom>
            <a:avLst/>
            <a:gdLst/>
            <a:ahLst/>
            <a:cxnLst/>
            <a:rect l="l" t="t" r="r" b="b"/>
            <a:pathLst>
              <a:path w="177" h="108" extrusionOk="0">
                <a:moveTo>
                  <a:pt x="177" y="0"/>
                </a:moveTo>
                <a:lnTo>
                  <a:pt x="1" y="108"/>
                </a:lnTo>
                <a:lnTo>
                  <a:pt x="4" y="108"/>
                </a:lnTo>
                <a:lnTo>
                  <a:pt x="177" y="3"/>
                </a:lnTo>
                <a:lnTo>
                  <a:pt x="177" y="0"/>
                </a:lnTo>
                <a:close/>
              </a:path>
            </a:pathLst>
          </a:custGeom>
          <a:solidFill>
            <a:srgbClr val="5E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"/>
          <p:cNvSpPr/>
          <p:nvPr/>
        </p:nvSpPr>
        <p:spPr>
          <a:xfrm>
            <a:off x="8060283" y="884768"/>
            <a:ext cx="18390" cy="11238"/>
          </a:xfrm>
          <a:custGeom>
            <a:avLst/>
            <a:gdLst/>
            <a:ahLst/>
            <a:cxnLst/>
            <a:rect l="l" t="t" r="r" b="b"/>
            <a:pathLst>
              <a:path w="180" h="110" extrusionOk="0">
                <a:moveTo>
                  <a:pt x="180" y="0"/>
                </a:moveTo>
                <a:lnTo>
                  <a:pt x="0" y="110"/>
                </a:lnTo>
                <a:lnTo>
                  <a:pt x="4" y="110"/>
                </a:lnTo>
                <a:lnTo>
                  <a:pt x="180" y="2"/>
                </a:lnTo>
                <a:lnTo>
                  <a:pt x="180" y="0"/>
                </a:lnTo>
                <a:close/>
              </a:path>
            </a:pathLst>
          </a:custGeom>
          <a:solidFill>
            <a:srgbClr val="5F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"/>
          <p:cNvSpPr/>
          <p:nvPr/>
        </p:nvSpPr>
        <p:spPr>
          <a:xfrm>
            <a:off x="8059772" y="884462"/>
            <a:ext cx="18901" cy="11545"/>
          </a:xfrm>
          <a:custGeom>
            <a:avLst/>
            <a:gdLst/>
            <a:ahLst/>
            <a:cxnLst/>
            <a:rect l="l" t="t" r="r" b="b"/>
            <a:pathLst>
              <a:path w="185" h="113" extrusionOk="0">
                <a:moveTo>
                  <a:pt x="185" y="1"/>
                </a:moveTo>
                <a:lnTo>
                  <a:pt x="1" y="113"/>
                </a:lnTo>
                <a:lnTo>
                  <a:pt x="5" y="113"/>
                </a:lnTo>
                <a:lnTo>
                  <a:pt x="185" y="3"/>
                </a:lnTo>
                <a:lnTo>
                  <a:pt x="185" y="1"/>
                </a:lnTo>
                <a:close/>
              </a:path>
            </a:pathLst>
          </a:custGeom>
          <a:solidFill>
            <a:srgbClr val="60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"/>
          <p:cNvSpPr/>
          <p:nvPr/>
        </p:nvSpPr>
        <p:spPr>
          <a:xfrm>
            <a:off x="8059465" y="884258"/>
            <a:ext cx="19207" cy="11749"/>
          </a:xfrm>
          <a:custGeom>
            <a:avLst/>
            <a:gdLst/>
            <a:ahLst/>
            <a:cxnLst/>
            <a:rect l="l" t="t" r="r" b="b"/>
            <a:pathLst>
              <a:path w="188" h="115" extrusionOk="0">
                <a:moveTo>
                  <a:pt x="188" y="0"/>
                </a:moveTo>
                <a:lnTo>
                  <a:pt x="0" y="115"/>
                </a:lnTo>
                <a:lnTo>
                  <a:pt x="4" y="115"/>
                </a:lnTo>
                <a:lnTo>
                  <a:pt x="188" y="3"/>
                </a:lnTo>
                <a:lnTo>
                  <a:pt x="188" y="0"/>
                </a:lnTo>
                <a:close/>
              </a:path>
            </a:pathLst>
          </a:custGeom>
          <a:solidFill>
            <a:srgbClr val="61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"/>
          <p:cNvSpPr/>
          <p:nvPr/>
        </p:nvSpPr>
        <p:spPr>
          <a:xfrm>
            <a:off x="8059057" y="884053"/>
            <a:ext cx="19616" cy="11954"/>
          </a:xfrm>
          <a:custGeom>
            <a:avLst/>
            <a:gdLst/>
            <a:ahLst/>
            <a:cxnLst/>
            <a:rect l="l" t="t" r="r" b="b"/>
            <a:pathLst>
              <a:path w="192" h="117" extrusionOk="0">
                <a:moveTo>
                  <a:pt x="192" y="0"/>
                </a:moveTo>
                <a:lnTo>
                  <a:pt x="1" y="117"/>
                </a:lnTo>
                <a:lnTo>
                  <a:pt x="4" y="117"/>
                </a:lnTo>
                <a:lnTo>
                  <a:pt x="192" y="2"/>
                </a:lnTo>
                <a:lnTo>
                  <a:pt x="192" y="0"/>
                </a:lnTo>
                <a:close/>
              </a:path>
            </a:pathLst>
          </a:custGeom>
          <a:solidFill>
            <a:srgbClr val="6200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9"/>
          <p:cNvSpPr/>
          <p:nvPr/>
        </p:nvSpPr>
        <p:spPr>
          <a:xfrm>
            <a:off x="8058648" y="883747"/>
            <a:ext cx="20025" cy="12260"/>
          </a:xfrm>
          <a:custGeom>
            <a:avLst/>
            <a:gdLst/>
            <a:ahLst/>
            <a:cxnLst/>
            <a:rect l="l" t="t" r="r" b="b"/>
            <a:pathLst>
              <a:path w="196" h="120" extrusionOk="0">
                <a:moveTo>
                  <a:pt x="196" y="1"/>
                </a:moveTo>
                <a:lnTo>
                  <a:pt x="0" y="120"/>
                </a:lnTo>
                <a:lnTo>
                  <a:pt x="5" y="120"/>
                </a:lnTo>
                <a:lnTo>
                  <a:pt x="196" y="3"/>
                </a:lnTo>
                <a:lnTo>
                  <a:pt x="196" y="1"/>
                </a:lnTo>
                <a:close/>
              </a:path>
            </a:pathLst>
          </a:custGeom>
          <a:solidFill>
            <a:srgbClr val="6300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"/>
          <p:cNvSpPr/>
          <p:nvPr/>
        </p:nvSpPr>
        <p:spPr>
          <a:xfrm>
            <a:off x="8058239" y="883542"/>
            <a:ext cx="20434" cy="12464"/>
          </a:xfrm>
          <a:custGeom>
            <a:avLst/>
            <a:gdLst/>
            <a:ahLst/>
            <a:cxnLst/>
            <a:rect l="l" t="t" r="r" b="b"/>
            <a:pathLst>
              <a:path w="200" h="122" extrusionOk="0">
                <a:moveTo>
                  <a:pt x="200" y="0"/>
                </a:moveTo>
                <a:lnTo>
                  <a:pt x="1" y="122"/>
                </a:lnTo>
                <a:lnTo>
                  <a:pt x="4" y="122"/>
                </a:lnTo>
                <a:lnTo>
                  <a:pt x="200" y="3"/>
                </a:lnTo>
                <a:lnTo>
                  <a:pt x="200" y="0"/>
                </a:lnTo>
                <a:close/>
              </a:path>
            </a:pathLst>
          </a:custGeom>
          <a:solidFill>
            <a:srgbClr val="6400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"/>
          <p:cNvSpPr/>
          <p:nvPr/>
        </p:nvSpPr>
        <p:spPr>
          <a:xfrm>
            <a:off x="8057933" y="883338"/>
            <a:ext cx="20740" cy="12669"/>
          </a:xfrm>
          <a:custGeom>
            <a:avLst/>
            <a:gdLst/>
            <a:ahLst/>
            <a:cxnLst/>
            <a:rect l="l" t="t" r="r" b="b"/>
            <a:pathLst>
              <a:path w="203" h="124" extrusionOk="0">
                <a:moveTo>
                  <a:pt x="203" y="0"/>
                </a:moveTo>
                <a:lnTo>
                  <a:pt x="0" y="124"/>
                </a:lnTo>
                <a:lnTo>
                  <a:pt x="4" y="124"/>
                </a:lnTo>
                <a:lnTo>
                  <a:pt x="203" y="2"/>
                </a:lnTo>
                <a:lnTo>
                  <a:pt x="203" y="0"/>
                </a:lnTo>
                <a:close/>
              </a:path>
            </a:pathLst>
          </a:custGeom>
          <a:solidFill>
            <a:srgbClr val="6500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"/>
          <p:cNvSpPr/>
          <p:nvPr/>
        </p:nvSpPr>
        <p:spPr>
          <a:xfrm>
            <a:off x="8057422" y="883032"/>
            <a:ext cx="21251" cy="12975"/>
          </a:xfrm>
          <a:custGeom>
            <a:avLst/>
            <a:gdLst/>
            <a:ahLst/>
            <a:cxnLst/>
            <a:rect l="l" t="t" r="r" b="b"/>
            <a:pathLst>
              <a:path w="208" h="127" extrusionOk="0">
                <a:moveTo>
                  <a:pt x="208" y="1"/>
                </a:moveTo>
                <a:lnTo>
                  <a:pt x="1" y="127"/>
                </a:lnTo>
                <a:lnTo>
                  <a:pt x="5" y="127"/>
                </a:lnTo>
                <a:lnTo>
                  <a:pt x="208" y="3"/>
                </a:lnTo>
                <a:lnTo>
                  <a:pt x="208" y="1"/>
                </a:lnTo>
                <a:close/>
              </a:path>
            </a:pathLst>
          </a:custGeom>
          <a:solidFill>
            <a:srgbClr val="66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"/>
          <p:cNvSpPr/>
          <p:nvPr/>
        </p:nvSpPr>
        <p:spPr>
          <a:xfrm>
            <a:off x="8057115" y="882827"/>
            <a:ext cx="21557" cy="13180"/>
          </a:xfrm>
          <a:custGeom>
            <a:avLst/>
            <a:gdLst/>
            <a:ahLst/>
            <a:cxnLst/>
            <a:rect l="l" t="t" r="r" b="b"/>
            <a:pathLst>
              <a:path w="211" h="129" extrusionOk="0">
                <a:moveTo>
                  <a:pt x="211" y="0"/>
                </a:moveTo>
                <a:lnTo>
                  <a:pt x="0" y="129"/>
                </a:lnTo>
                <a:lnTo>
                  <a:pt x="4" y="129"/>
                </a:lnTo>
                <a:lnTo>
                  <a:pt x="211" y="3"/>
                </a:lnTo>
                <a:lnTo>
                  <a:pt x="211" y="0"/>
                </a:lnTo>
                <a:close/>
              </a:path>
            </a:pathLst>
          </a:custGeom>
          <a:solidFill>
            <a:srgbClr val="67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"/>
          <p:cNvSpPr/>
          <p:nvPr/>
        </p:nvSpPr>
        <p:spPr>
          <a:xfrm>
            <a:off x="8056707" y="882623"/>
            <a:ext cx="21966" cy="13384"/>
          </a:xfrm>
          <a:custGeom>
            <a:avLst/>
            <a:gdLst/>
            <a:ahLst/>
            <a:cxnLst/>
            <a:rect l="l" t="t" r="r" b="b"/>
            <a:pathLst>
              <a:path w="215" h="131" extrusionOk="0">
                <a:moveTo>
                  <a:pt x="215" y="0"/>
                </a:moveTo>
                <a:lnTo>
                  <a:pt x="1" y="131"/>
                </a:lnTo>
                <a:lnTo>
                  <a:pt x="4" y="131"/>
                </a:lnTo>
                <a:lnTo>
                  <a:pt x="215" y="2"/>
                </a:lnTo>
                <a:lnTo>
                  <a:pt x="215" y="0"/>
                </a:lnTo>
                <a:close/>
              </a:path>
            </a:pathLst>
          </a:custGeom>
          <a:solidFill>
            <a:srgbClr val="68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"/>
          <p:cNvSpPr/>
          <p:nvPr/>
        </p:nvSpPr>
        <p:spPr>
          <a:xfrm>
            <a:off x="8056196" y="882316"/>
            <a:ext cx="22477" cy="13690"/>
          </a:xfrm>
          <a:custGeom>
            <a:avLst/>
            <a:gdLst/>
            <a:ahLst/>
            <a:cxnLst/>
            <a:rect l="l" t="t" r="r" b="b"/>
            <a:pathLst>
              <a:path w="220" h="134" extrusionOk="0">
                <a:moveTo>
                  <a:pt x="220" y="1"/>
                </a:moveTo>
                <a:lnTo>
                  <a:pt x="1" y="134"/>
                </a:lnTo>
                <a:lnTo>
                  <a:pt x="6" y="134"/>
                </a:lnTo>
                <a:lnTo>
                  <a:pt x="220" y="3"/>
                </a:lnTo>
                <a:lnTo>
                  <a:pt x="220" y="1"/>
                </a:lnTo>
                <a:close/>
              </a:path>
            </a:pathLst>
          </a:custGeom>
          <a:solidFill>
            <a:srgbClr val="690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9"/>
          <p:cNvSpPr/>
          <p:nvPr/>
        </p:nvSpPr>
        <p:spPr>
          <a:xfrm>
            <a:off x="8055889" y="882112"/>
            <a:ext cx="22783" cy="13895"/>
          </a:xfrm>
          <a:custGeom>
            <a:avLst/>
            <a:gdLst/>
            <a:ahLst/>
            <a:cxnLst/>
            <a:rect l="l" t="t" r="r" b="b"/>
            <a:pathLst>
              <a:path w="223" h="136" extrusionOk="0">
                <a:moveTo>
                  <a:pt x="223" y="0"/>
                </a:moveTo>
                <a:lnTo>
                  <a:pt x="0" y="136"/>
                </a:lnTo>
                <a:lnTo>
                  <a:pt x="4" y="136"/>
                </a:lnTo>
                <a:lnTo>
                  <a:pt x="223" y="3"/>
                </a:lnTo>
                <a:lnTo>
                  <a:pt x="223" y="0"/>
                </a:lnTo>
                <a:close/>
              </a:path>
            </a:pathLst>
          </a:custGeom>
          <a:solidFill>
            <a:srgbClr val="6A0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9"/>
          <p:cNvSpPr/>
          <p:nvPr/>
        </p:nvSpPr>
        <p:spPr>
          <a:xfrm>
            <a:off x="8055481" y="881908"/>
            <a:ext cx="23192" cy="14099"/>
          </a:xfrm>
          <a:custGeom>
            <a:avLst/>
            <a:gdLst/>
            <a:ahLst/>
            <a:cxnLst/>
            <a:rect l="l" t="t" r="r" b="b"/>
            <a:pathLst>
              <a:path w="227" h="138" extrusionOk="0">
                <a:moveTo>
                  <a:pt x="227" y="0"/>
                </a:moveTo>
                <a:lnTo>
                  <a:pt x="1" y="138"/>
                </a:lnTo>
                <a:lnTo>
                  <a:pt x="4" y="138"/>
                </a:lnTo>
                <a:lnTo>
                  <a:pt x="227" y="2"/>
                </a:lnTo>
                <a:lnTo>
                  <a:pt x="227" y="0"/>
                </a:lnTo>
                <a:close/>
              </a:path>
            </a:pathLst>
          </a:custGeom>
          <a:solidFill>
            <a:srgbClr val="6B0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"/>
          <p:cNvSpPr/>
          <p:nvPr/>
        </p:nvSpPr>
        <p:spPr>
          <a:xfrm>
            <a:off x="8055072" y="881601"/>
            <a:ext cx="23601" cy="14406"/>
          </a:xfrm>
          <a:custGeom>
            <a:avLst/>
            <a:gdLst/>
            <a:ahLst/>
            <a:cxnLst/>
            <a:rect l="l" t="t" r="r" b="b"/>
            <a:pathLst>
              <a:path w="231" h="141" extrusionOk="0">
                <a:moveTo>
                  <a:pt x="231" y="1"/>
                </a:moveTo>
                <a:lnTo>
                  <a:pt x="0" y="141"/>
                </a:lnTo>
                <a:lnTo>
                  <a:pt x="5" y="141"/>
                </a:lnTo>
                <a:lnTo>
                  <a:pt x="231" y="3"/>
                </a:lnTo>
                <a:lnTo>
                  <a:pt x="231" y="1"/>
                </a:lnTo>
                <a:close/>
              </a:path>
            </a:pathLst>
          </a:custGeom>
          <a:solidFill>
            <a:srgbClr val="6C0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"/>
          <p:cNvSpPr/>
          <p:nvPr/>
        </p:nvSpPr>
        <p:spPr>
          <a:xfrm>
            <a:off x="8054663" y="881397"/>
            <a:ext cx="24009" cy="14610"/>
          </a:xfrm>
          <a:custGeom>
            <a:avLst/>
            <a:gdLst/>
            <a:ahLst/>
            <a:cxnLst/>
            <a:rect l="l" t="t" r="r" b="b"/>
            <a:pathLst>
              <a:path w="235" h="143" extrusionOk="0">
                <a:moveTo>
                  <a:pt x="235" y="0"/>
                </a:moveTo>
                <a:lnTo>
                  <a:pt x="1" y="143"/>
                </a:lnTo>
                <a:lnTo>
                  <a:pt x="4" y="143"/>
                </a:lnTo>
                <a:lnTo>
                  <a:pt x="235" y="3"/>
                </a:lnTo>
                <a:lnTo>
                  <a:pt x="235" y="0"/>
                </a:lnTo>
                <a:close/>
              </a:path>
            </a:pathLst>
          </a:custGeom>
          <a:solidFill>
            <a:srgbClr val="6D00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"/>
          <p:cNvSpPr/>
          <p:nvPr/>
        </p:nvSpPr>
        <p:spPr>
          <a:xfrm>
            <a:off x="8054357" y="881193"/>
            <a:ext cx="24316" cy="14814"/>
          </a:xfrm>
          <a:custGeom>
            <a:avLst/>
            <a:gdLst/>
            <a:ahLst/>
            <a:cxnLst/>
            <a:rect l="l" t="t" r="r" b="b"/>
            <a:pathLst>
              <a:path w="238" h="145" extrusionOk="0">
                <a:moveTo>
                  <a:pt x="238" y="0"/>
                </a:moveTo>
                <a:lnTo>
                  <a:pt x="0" y="145"/>
                </a:lnTo>
                <a:lnTo>
                  <a:pt x="4" y="145"/>
                </a:lnTo>
                <a:lnTo>
                  <a:pt x="238" y="2"/>
                </a:lnTo>
                <a:lnTo>
                  <a:pt x="238" y="0"/>
                </a:lnTo>
                <a:close/>
              </a:path>
            </a:pathLst>
          </a:custGeom>
          <a:solidFill>
            <a:srgbClr val="6E00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9"/>
          <p:cNvSpPr/>
          <p:nvPr/>
        </p:nvSpPr>
        <p:spPr>
          <a:xfrm>
            <a:off x="8053948" y="880886"/>
            <a:ext cx="24725" cy="15121"/>
          </a:xfrm>
          <a:custGeom>
            <a:avLst/>
            <a:gdLst/>
            <a:ahLst/>
            <a:cxnLst/>
            <a:rect l="l" t="t" r="r" b="b"/>
            <a:pathLst>
              <a:path w="242" h="148" extrusionOk="0">
                <a:moveTo>
                  <a:pt x="242" y="1"/>
                </a:moveTo>
                <a:lnTo>
                  <a:pt x="1" y="148"/>
                </a:lnTo>
                <a:lnTo>
                  <a:pt x="4" y="148"/>
                </a:lnTo>
                <a:lnTo>
                  <a:pt x="242" y="3"/>
                </a:lnTo>
                <a:lnTo>
                  <a:pt x="242" y="1"/>
                </a:lnTo>
                <a:close/>
              </a:path>
            </a:pathLst>
          </a:custGeom>
          <a:solidFill>
            <a:srgbClr val="6F00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9"/>
          <p:cNvSpPr/>
          <p:nvPr/>
        </p:nvSpPr>
        <p:spPr>
          <a:xfrm>
            <a:off x="8053540" y="880682"/>
            <a:ext cx="25133" cy="15325"/>
          </a:xfrm>
          <a:custGeom>
            <a:avLst/>
            <a:gdLst/>
            <a:ahLst/>
            <a:cxnLst/>
            <a:rect l="l" t="t" r="r" b="b"/>
            <a:pathLst>
              <a:path w="246" h="150" extrusionOk="0">
                <a:moveTo>
                  <a:pt x="246" y="0"/>
                </a:moveTo>
                <a:lnTo>
                  <a:pt x="0" y="150"/>
                </a:lnTo>
                <a:lnTo>
                  <a:pt x="5" y="150"/>
                </a:lnTo>
                <a:lnTo>
                  <a:pt x="246" y="3"/>
                </a:lnTo>
                <a:lnTo>
                  <a:pt x="246" y="0"/>
                </a:lnTo>
                <a:close/>
              </a:path>
            </a:pathLst>
          </a:custGeom>
          <a:solidFill>
            <a:srgbClr val="7000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9"/>
          <p:cNvSpPr/>
          <p:nvPr/>
        </p:nvSpPr>
        <p:spPr>
          <a:xfrm>
            <a:off x="8053131" y="880477"/>
            <a:ext cx="25542" cy="15529"/>
          </a:xfrm>
          <a:custGeom>
            <a:avLst/>
            <a:gdLst/>
            <a:ahLst/>
            <a:cxnLst/>
            <a:rect l="l" t="t" r="r" b="b"/>
            <a:pathLst>
              <a:path w="250" h="152" extrusionOk="0">
                <a:moveTo>
                  <a:pt x="250" y="0"/>
                </a:moveTo>
                <a:lnTo>
                  <a:pt x="1" y="152"/>
                </a:lnTo>
                <a:lnTo>
                  <a:pt x="4" y="152"/>
                </a:lnTo>
                <a:lnTo>
                  <a:pt x="250" y="2"/>
                </a:lnTo>
                <a:lnTo>
                  <a:pt x="250" y="0"/>
                </a:lnTo>
                <a:close/>
              </a:path>
            </a:pathLst>
          </a:custGeom>
          <a:solidFill>
            <a:srgbClr val="7100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9"/>
          <p:cNvSpPr/>
          <p:nvPr/>
        </p:nvSpPr>
        <p:spPr>
          <a:xfrm>
            <a:off x="8052824" y="880171"/>
            <a:ext cx="25848" cy="15836"/>
          </a:xfrm>
          <a:custGeom>
            <a:avLst/>
            <a:gdLst/>
            <a:ahLst/>
            <a:cxnLst/>
            <a:rect l="l" t="t" r="r" b="b"/>
            <a:pathLst>
              <a:path w="253" h="155" extrusionOk="0">
                <a:moveTo>
                  <a:pt x="253" y="1"/>
                </a:moveTo>
                <a:lnTo>
                  <a:pt x="0" y="155"/>
                </a:lnTo>
                <a:lnTo>
                  <a:pt x="4" y="155"/>
                </a:lnTo>
                <a:lnTo>
                  <a:pt x="253" y="3"/>
                </a:lnTo>
                <a:lnTo>
                  <a:pt x="253" y="1"/>
                </a:lnTo>
                <a:close/>
              </a:path>
            </a:pathLst>
          </a:custGeom>
          <a:solidFill>
            <a:srgbClr val="7200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"/>
          <p:cNvSpPr/>
          <p:nvPr/>
        </p:nvSpPr>
        <p:spPr>
          <a:xfrm>
            <a:off x="8052314" y="879967"/>
            <a:ext cx="26359" cy="16040"/>
          </a:xfrm>
          <a:custGeom>
            <a:avLst/>
            <a:gdLst/>
            <a:ahLst/>
            <a:cxnLst/>
            <a:rect l="l" t="t" r="r" b="b"/>
            <a:pathLst>
              <a:path w="258" h="157" extrusionOk="0">
                <a:moveTo>
                  <a:pt x="258" y="0"/>
                </a:moveTo>
                <a:lnTo>
                  <a:pt x="0" y="157"/>
                </a:lnTo>
                <a:lnTo>
                  <a:pt x="5" y="157"/>
                </a:lnTo>
                <a:lnTo>
                  <a:pt x="258" y="3"/>
                </a:lnTo>
                <a:lnTo>
                  <a:pt x="258" y="0"/>
                </a:lnTo>
                <a:close/>
              </a:path>
            </a:pathLst>
          </a:custGeom>
          <a:solidFill>
            <a:srgbClr val="7300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9"/>
          <p:cNvSpPr/>
          <p:nvPr/>
        </p:nvSpPr>
        <p:spPr>
          <a:xfrm>
            <a:off x="8051905" y="879762"/>
            <a:ext cx="26768" cy="16245"/>
          </a:xfrm>
          <a:custGeom>
            <a:avLst/>
            <a:gdLst/>
            <a:ahLst/>
            <a:cxnLst/>
            <a:rect l="l" t="t" r="r" b="b"/>
            <a:pathLst>
              <a:path w="262" h="159" extrusionOk="0">
                <a:moveTo>
                  <a:pt x="262" y="0"/>
                </a:moveTo>
                <a:lnTo>
                  <a:pt x="1" y="159"/>
                </a:lnTo>
                <a:lnTo>
                  <a:pt x="4" y="159"/>
                </a:lnTo>
                <a:lnTo>
                  <a:pt x="262" y="2"/>
                </a:lnTo>
                <a:lnTo>
                  <a:pt x="262" y="0"/>
                </a:lnTo>
                <a:close/>
              </a:path>
            </a:pathLst>
          </a:custGeom>
          <a:solidFill>
            <a:srgbClr val="7400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9"/>
          <p:cNvSpPr/>
          <p:nvPr/>
        </p:nvSpPr>
        <p:spPr>
          <a:xfrm>
            <a:off x="8051598" y="879456"/>
            <a:ext cx="27074" cy="16551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65" y="1"/>
                </a:moveTo>
                <a:lnTo>
                  <a:pt x="0" y="162"/>
                </a:lnTo>
                <a:lnTo>
                  <a:pt x="4" y="162"/>
                </a:lnTo>
                <a:lnTo>
                  <a:pt x="265" y="3"/>
                </a:lnTo>
                <a:lnTo>
                  <a:pt x="265" y="1"/>
                </a:lnTo>
                <a:close/>
              </a:path>
            </a:pathLst>
          </a:custGeom>
          <a:solidFill>
            <a:srgbClr val="7500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"/>
          <p:cNvSpPr/>
          <p:nvPr/>
        </p:nvSpPr>
        <p:spPr>
          <a:xfrm>
            <a:off x="8051088" y="879251"/>
            <a:ext cx="27585" cy="16755"/>
          </a:xfrm>
          <a:custGeom>
            <a:avLst/>
            <a:gdLst/>
            <a:ahLst/>
            <a:cxnLst/>
            <a:rect l="l" t="t" r="r" b="b"/>
            <a:pathLst>
              <a:path w="270" h="164" extrusionOk="0">
                <a:moveTo>
                  <a:pt x="270" y="0"/>
                </a:moveTo>
                <a:lnTo>
                  <a:pt x="1" y="164"/>
                </a:lnTo>
                <a:lnTo>
                  <a:pt x="5" y="164"/>
                </a:lnTo>
                <a:lnTo>
                  <a:pt x="270" y="3"/>
                </a:lnTo>
                <a:lnTo>
                  <a:pt x="270" y="0"/>
                </a:lnTo>
                <a:close/>
              </a:path>
            </a:pathLst>
          </a:custGeom>
          <a:solidFill>
            <a:srgbClr val="7600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9"/>
          <p:cNvSpPr/>
          <p:nvPr/>
        </p:nvSpPr>
        <p:spPr>
          <a:xfrm>
            <a:off x="8050781" y="879047"/>
            <a:ext cx="27892" cy="16960"/>
          </a:xfrm>
          <a:custGeom>
            <a:avLst/>
            <a:gdLst/>
            <a:ahLst/>
            <a:cxnLst/>
            <a:rect l="l" t="t" r="r" b="b"/>
            <a:pathLst>
              <a:path w="273" h="166" extrusionOk="0">
                <a:moveTo>
                  <a:pt x="273" y="0"/>
                </a:moveTo>
                <a:lnTo>
                  <a:pt x="0" y="166"/>
                </a:lnTo>
                <a:lnTo>
                  <a:pt x="4" y="166"/>
                </a:lnTo>
                <a:lnTo>
                  <a:pt x="273" y="2"/>
                </a:lnTo>
                <a:lnTo>
                  <a:pt x="273" y="0"/>
                </a:lnTo>
                <a:close/>
              </a:path>
            </a:pathLst>
          </a:custGeom>
          <a:solidFill>
            <a:srgbClr val="7700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9"/>
          <p:cNvSpPr/>
          <p:nvPr/>
        </p:nvSpPr>
        <p:spPr>
          <a:xfrm>
            <a:off x="8050372" y="878741"/>
            <a:ext cx="28300" cy="17266"/>
          </a:xfrm>
          <a:custGeom>
            <a:avLst/>
            <a:gdLst/>
            <a:ahLst/>
            <a:cxnLst/>
            <a:rect l="l" t="t" r="r" b="b"/>
            <a:pathLst>
              <a:path w="277" h="169" extrusionOk="0">
                <a:moveTo>
                  <a:pt x="277" y="1"/>
                </a:moveTo>
                <a:lnTo>
                  <a:pt x="1" y="169"/>
                </a:lnTo>
                <a:lnTo>
                  <a:pt x="4" y="169"/>
                </a:lnTo>
                <a:lnTo>
                  <a:pt x="277" y="3"/>
                </a:lnTo>
                <a:lnTo>
                  <a:pt x="277" y="1"/>
                </a:lnTo>
                <a:close/>
              </a:path>
            </a:pathLst>
          </a:custGeom>
          <a:solidFill>
            <a:srgbClr val="780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9"/>
          <p:cNvSpPr/>
          <p:nvPr/>
        </p:nvSpPr>
        <p:spPr>
          <a:xfrm>
            <a:off x="8049964" y="878536"/>
            <a:ext cx="28709" cy="17471"/>
          </a:xfrm>
          <a:custGeom>
            <a:avLst/>
            <a:gdLst/>
            <a:ahLst/>
            <a:cxnLst/>
            <a:rect l="l" t="t" r="r" b="b"/>
            <a:pathLst>
              <a:path w="281" h="171" extrusionOk="0">
                <a:moveTo>
                  <a:pt x="281" y="0"/>
                </a:moveTo>
                <a:lnTo>
                  <a:pt x="0" y="171"/>
                </a:lnTo>
                <a:lnTo>
                  <a:pt x="5" y="171"/>
                </a:lnTo>
                <a:lnTo>
                  <a:pt x="281" y="3"/>
                </a:lnTo>
                <a:lnTo>
                  <a:pt x="281" y="0"/>
                </a:lnTo>
                <a:close/>
              </a:path>
            </a:pathLst>
          </a:custGeom>
          <a:solidFill>
            <a:srgbClr val="790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9"/>
          <p:cNvSpPr/>
          <p:nvPr/>
        </p:nvSpPr>
        <p:spPr>
          <a:xfrm>
            <a:off x="8049555" y="878332"/>
            <a:ext cx="29118" cy="17675"/>
          </a:xfrm>
          <a:custGeom>
            <a:avLst/>
            <a:gdLst/>
            <a:ahLst/>
            <a:cxnLst/>
            <a:rect l="l" t="t" r="r" b="b"/>
            <a:pathLst>
              <a:path w="285" h="173" extrusionOk="0">
                <a:moveTo>
                  <a:pt x="285" y="0"/>
                </a:moveTo>
                <a:lnTo>
                  <a:pt x="1" y="173"/>
                </a:lnTo>
                <a:lnTo>
                  <a:pt x="4" y="173"/>
                </a:lnTo>
                <a:lnTo>
                  <a:pt x="285" y="2"/>
                </a:lnTo>
                <a:lnTo>
                  <a:pt x="285" y="0"/>
                </a:lnTo>
                <a:close/>
              </a:path>
            </a:pathLst>
          </a:custGeom>
          <a:solidFill>
            <a:srgbClr val="7A0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9"/>
          <p:cNvSpPr/>
          <p:nvPr/>
        </p:nvSpPr>
        <p:spPr>
          <a:xfrm>
            <a:off x="8049249" y="878025"/>
            <a:ext cx="29424" cy="17981"/>
          </a:xfrm>
          <a:custGeom>
            <a:avLst/>
            <a:gdLst/>
            <a:ahLst/>
            <a:cxnLst/>
            <a:rect l="l" t="t" r="r" b="b"/>
            <a:pathLst>
              <a:path w="288" h="176" extrusionOk="0">
                <a:moveTo>
                  <a:pt x="288" y="1"/>
                </a:moveTo>
                <a:lnTo>
                  <a:pt x="0" y="176"/>
                </a:lnTo>
                <a:lnTo>
                  <a:pt x="4" y="176"/>
                </a:lnTo>
                <a:lnTo>
                  <a:pt x="288" y="3"/>
                </a:lnTo>
                <a:lnTo>
                  <a:pt x="288" y="1"/>
                </a:lnTo>
                <a:close/>
              </a:path>
            </a:pathLst>
          </a:custGeom>
          <a:solidFill>
            <a:srgbClr val="7B0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9"/>
          <p:cNvSpPr/>
          <p:nvPr/>
        </p:nvSpPr>
        <p:spPr>
          <a:xfrm>
            <a:off x="8048738" y="877821"/>
            <a:ext cx="29935" cy="18186"/>
          </a:xfrm>
          <a:custGeom>
            <a:avLst/>
            <a:gdLst/>
            <a:ahLst/>
            <a:cxnLst/>
            <a:rect l="l" t="t" r="r" b="b"/>
            <a:pathLst>
              <a:path w="293" h="178" extrusionOk="0">
                <a:moveTo>
                  <a:pt x="293" y="0"/>
                </a:moveTo>
                <a:lnTo>
                  <a:pt x="0" y="178"/>
                </a:lnTo>
                <a:lnTo>
                  <a:pt x="5" y="178"/>
                </a:lnTo>
                <a:lnTo>
                  <a:pt x="293" y="3"/>
                </a:lnTo>
                <a:lnTo>
                  <a:pt x="293" y="0"/>
                </a:lnTo>
                <a:close/>
              </a:path>
            </a:pathLst>
          </a:custGeom>
          <a:solidFill>
            <a:srgbClr val="7C00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9"/>
          <p:cNvSpPr/>
          <p:nvPr/>
        </p:nvSpPr>
        <p:spPr>
          <a:xfrm>
            <a:off x="8048329" y="877617"/>
            <a:ext cx="30344" cy="18390"/>
          </a:xfrm>
          <a:custGeom>
            <a:avLst/>
            <a:gdLst/>
            <a:ahLst/>
            <a:cxnLst/>
            <a:rect l="l" t="t" r="r" b="b"/>
            <a:pathLst>
              <a:path w="297" h="180" extrusionOk="0">
                <a:moveTo>
                  <a:pt x="297" y="0"/>
                </a:moveTo>
                <a:lnTo>
                  <a:pt x="1" y="180"/>
                </a:lnTo>
                <a:lnTo>
                  <a:pt x="4" y="180"/>
                </a:lnTo>
                <a:lnTo>
                  <a:pt x="297" y="2"/>
                </a:lnTo>
                <a:lnTo>
                  <a:pt x="297" y="0"/>
                </a:lnTo>
                <a:close/>
              </a:path>
            </a:pathLst>
          </a:custGeom>
          <a:solidFill>
            <a:srgbClr val="7D00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9"/>
          <p:cNvSpPr/>
          <p:nvPr/>
        </p:nvSpPr>
        <p:spPr>
          <a:xfrm>
            <a:off x="8048023" y="877310"/>
            <a:ext cx="30650" cy="18697"/>
          </a:xfrm>
          <a:custGeom>
            <a:avLst/>
            <a:gdLst/>
            <a:ahLst/>
            <a:cxnLst/>
            <a:rect l="l" t="t" r="r" b="b"/>
            <a:pathLst>
              <a:path w="300" h="183" extrusionOk="0">
                <a:moveTo>
                  <a:pt x="300" y="1"/>
                </a:moveTo>
                <a:lnTo>
                  <a:pt x="0" y="183"/>
                </a:lnTo>
                <a:lnTo>
                  <a:pt x="4" y="183"/>
                </a:lnTo>
                <a:lnTo>
                  <a:pt x="300" y="3"/>
                </a:lnTo>
                <a:lnTo>
                  <a:pt x="300" y="1"/>
                </a:lnTo>
                <a:close/>
              </a:path>
            </a:pathLst>
          </a:custGeom>
          <a:solidFill>
            <a:srgbClr val="7E00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9"/>
          <p:cNvSpPr/>
          <p:nvPr/>
        </p:nvSpPr>
        <p:spPr>
          <a:xfrm>
            <a:off x="8047512" y="877106"/>
            <a:ext cx="31161" cy="18901"/>
          </a:xfrm>
          <a:custGeom>
            <a:avLst/>
            <a:gdLst/>
            <a:ahLst/>
            <a:cxnLst/>
            <a:rect l="l" t="t" r="r" b="b"/>
            <a:pathLst>
              <a:path w="305" h="185" extrusionOk="0">
                <a:moveTo>
                  <a:pt x="305" y="0"/>
                </a:moveTo>
                <a:lnTo>
                  <a:pt x="1" y="185"/>
                </a:lnTo>
                <a:lnTo>
                  <a:pt x="5" y="185"/>
                </a:lnTo>
                <a:lnTo>
                  <a:pt x="305" y="3"/>
                </a:lnTo>
                <a:lnTo>
                  <a:pt x="305" y="0"/>
                </a:lnTo>
                <a:close/>
              </a:path>
            </a:pathLst>
          </a:custGeom>
          <a:solidFill>
            <a:srgbClr val="7F00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9"/>
          <p:cNvSpPr/>
          <p:nvPr/>
        </p:nvSpPr>
        <p:spPr>
          <a:xfrm>
            <a:off x="8047205" y="876902"/>
            <a:ext cx="31468" cy="19105"/>
          </a:xfrm>
          <a:custGeom>
            <a:avLst/>
            <a:gdLst/>
            <a:ahLst/>
            <a:cxnLst/>
            <a:rect l="l" t="t" r="r" b="b"/>
            <a:pathLst>
              <a:path w="308" h="187" extrusionOk="0">
                <a:moveTo>
                  <a:pt x="308" y="0"/>
                </a:moveTo>
                <a:lnTo>
                  <a:pt x="0" y="187"/>
                </a:lnTo>
                <a:lnTo>
                  <a:pt x="4" y="187"/>
                </a:lnTo>
                <a:lnTo>
                  <a:pt x="308" y="2"/>
                </a:lnTo>
                <a:lnTo>
                  <a:pt x="308" y="0"/>
                </a:lnTo>
                <a:close/>
              </a:path>
            </a:pathLst>
          </a:custGeom>
          <a:solidFill>
            <a:srgbClr val="8000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9"/>
          <p:cNvSpPr/>
          <p:nvPr/>
        </p:nvSpPr>
        <p:spPr>
          <a:xfrm>
            <a:off x="8046797" y="876595"/>
            <a:ext cx="31876" cy="19412"/>
          </a:xfrm>
          <a:custGeom>
            <a:avLst/>
            <a:gdLst/>
            <a:ahLst/>
            <a:cxnLst/>
            <a:rect l="l" t="t" r="r" b="b"/>
            <a:pathLst>
              <a:path w="312" h="190" extrusionOk="0">
                <a:moveTo>
                  <a:pt x="312" y="1"/>
                </a:moveTo>
                <a:lnTo>
                  <a:pt x="1" y="190"/>
                </a:lnTo>
                <a:lnTo>
                  <a:pt x="4" y="190"/>
                </a:lnTo>
                <a:lnTo>
                  <a:pt x="312" y="3"/>
                </a:lnTo>
                <a:lnTo>
                  <a:pt x="312" y="1"/>
                </a:lnTo>
                <a:close/>
              </a:path>
            </a:pathLst>
          </a:custGeom>
          <a:solidFill>
            <a:srgbClr val="8100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9"/>
          <p:cNvSpPr/>
          <p:nvPr/>
        </p:nvSpPr>
        <p:spPr>
          <a:xfrm>
            <a:off x="8046490" y="876391"/>
            <a:ext cx="32183" cy="19616"/>
          </a:xfrm>
          <a:custGeom>
            <a:avLst/>
            <a:gdLst/>
            <a:ahLst/>
            <a:cxnLst/>
            <a:rect l="l" t="t" r="r" b="b"/>
            <a:pathLst>
              <a:path w="315" h="192" extrusionOk="0">
                <a:moveTo>
                  <a:pt x="315" y="0"/>
                </a:moveTo>
                <a:lnTo>
                  <a:pt x="0" y="192"/>
                </a:lnTo>
                <a:lnTo>
                  <a:pt x="4" y="192"/>
                </a:lnTo>
                <a:lnTo>
                  <a:pt x="315" y="3"/>
                </a:lnTo>
                <a:lnTo>
                  <a:pt x="315" y="0"/>
                </a:lnTo>
                <a:close/>
              </a:path>
            </a:pathLst>
          </a:custGeom>
          <a:solidFill>
            <a:srgbClr val="8200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"/>
          <p:cNvSpPr/>
          <p:nvPr/>
        </p:nvSpPr>
        <p:spPr>
          <a:xfrm>
            <a:off x="8045979" y="876186"/>
            <a:ext cx="32694" cy="19820"/>
          </a:xfrm>
          <a:custGeom>
            <a:avLst/>
            <a:gdLst/>
            <a:ahLst/>
            <a:cxnLst/>
            <a:rect l="l" t="t" r="r" b="b"/>
            <a:pathLst>
              <a:path w="320" h="194" extrusionOk="0">
                <a:moveTo>
                  <a:pt x="320" y="0"/>
                </a:moveTo>
                <a:lnTo>
                  <a:pt x="1" y="194"/>
                </a:lnTo>
                <a:lnTo>
                  <a:pt x="5" y="194"/>
                </a:lnTo>
                <a:lnTo>
                  <a:pt x="320" y="2"/>
                </a:lnTo>
                <a:lnTo>
                  <a:pt x="320" y="0"/>
                </a:lnTo>
                <a:close/>
              </a:path>
            </a:pathLst>
          </a:custGeom>
          <a:solidFill>
            <a:srgbClr val="830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"/>
          <p:cNvSpPr/>
          <p:nvPr/>
        </p:nvSpPr>
        <p:spPr>
          <a:xfrm>
            <a:off x="8045673" y="875880"/>
            <a:ext cx="33000" cy="20127"/>
          </a:xfrm>
          <a:custGeom>
            <a:avLst/>
            <a:gdLst/>
            <a:ahLst/>
            <a:cxnLst/>
            <a:rect l="l" t="t" r="r" b="b"/>
            <a:pathLst>
              <a:path w="323" h="197" extrusionOk="0">
                <a:moveTo>
                  <a:pt x="323" y="1"/>
                </a:moveTo>
                <a:lnTo>
                  <a:pt x="0" y="197"/>
                </a:lnTo>
                <a:lnTo>
                  <a:pt x="4" y="197"/>
                </a:lnTo>
                <a:lnTo>
                  <a:pt x="323" y="3"/>
                </a:lnTo>
                <a:lnTo>
                  <a:pt x="323" y="1"/>
                </a:lnTo>
                <a:close/>
              </a:path>
            </a:pathLst>
          </a:custGeom>
          <a:solidFill>
            <a:srgbClr val="840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9"/>
          <p:cNvSpPr/>
          <p:nvPr/>
        </p:nvSpPr>
        <p:spPr>
          <a:xfrm>
            <a:off x="8045264" y="875676"/>
            <a:ext cx="33409" cy="20331"/>
          </a:xfrm>
          <a:custGeom>
            <a:avLst/>
            <a:gdLst/>
            <a:ahLst/>
            <a:cxnLst/>
            <a:rect l="l" t="t" r="r" b="b"/>
            <a:pathLst>
              <a:path w="327" h="199" extrusionOk="0">
                <a:moveTo>
                  <a:pt x="327" y="1"/>
                </a:moveTo>
                <a:lnTo>
                  <a:pt x="1" y="199"/>
                </a:lnTo>
                <a:lnTo>
                  <a:pt x="4" y="199"/>
                </a:lnTo>
                <a:lnTo>
                  <a:pt x="327" y="3"/>
                </a:lnTo>
                <a:lnTo>
                  <a:pt x="327" y="1"/>
                </a:lnTo>
                <a:close/>
              </a:path>
            </a:pathLst>
          </a:custGeom>
          <a:solidFill>
            <a:srgbClr val="850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9"/>
          <p:cNvSpPr/>
          <p:nvPr/>
        </p:nvSpPr>
        <p:spPr>
          <a:xfrm>
            <a:off x="8044753" y="875471"/>
            <a:ext cx="33920" cy="20536"/>
          </a:xfrm>
          <a:custGeom>
            <a:avLst/>
            <a:gdLst/>
            <a:ahLst/>
            <a:cxnLst/>
            <a:rect l="l" t="t" r="r" b="b"/>
            <a:pathLst>
              <a:path w="332" h="201" extrusionOk="0">
                <a:moveTo>
                  <a:pt x="332" y="0"/>
                </a:moveTo>
                <a:lnTo>
                  <a:pt x="1" y="201"/>
                </a:lnTo>
                <a:lnTo>
                  <a:pt x="6" y="201"/>
                </a:lnTo>
                <a:lnTo>
                  <a:pt x="332" y="3"/>
                </a:lnTo>
                <a:lnTo>
                  <a:pt x="332" y="0"/>
                </a:lnTo>
                <a:close/>
              </a:path>
            </a:pathLst>
          </a:custGeom>
          <a:solidFill>
            <a:srgbClr val="860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9"/>
          <p:cNvSpPr/>
          <p:nvPr/>
        </p:nvSpPr>
        <p:spPr>
          <a:xfrm>
            <a:off x="8044447" y="875165"/>
            <a:ext cx="34226" cy="20842"/>
          </a:xfrm>
          <a:custGeom>
            <a:avLst/>
            <a:gdLst/>
            <a:ahLst/>
            <a:cxnLst/>
            <a:rect l="l" t="t" r="r" b="b"/>
            <a:pathLst>
              <a:path w="335" h="204" extrusionOk="0">
                <a:moveTo>
                  <a:pt x="335" y="1"/>
                </a:moveTo>
                <a:lnTo>
                  <a:pt x="0" y="204"/>
                </a:lnTo>
                <a:lnTo>
                  <a:pt x="4" y="204"/>
                </a:lnTo>
                <a:lnTo>
                  <a:pt x="335" y="3"/>
                </a:lnTo>
                <a:lnTo>
                  <a:pt x="335" y="1"/>
                </a:lnTo>
                <a:close/>
              </a:path>
            </a:pathLst>
          </a:custGeom>
          <a:solidFill>
            <a:srgbClr val="870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9"/>
          <p:cNvSpPr/>
          <p:nvPr/>
        </p:nvSpPr>
        <p:spPr>
          <a:xfrm>
            <a:off x="8044140" y="874960"/>
            <a:ext cx="34533" cy="21047"/>
          </a:xfrm>
          <a:custGeom>
            <a:avLst/>
            <a:gdLst/>
            <a:ahLst/>
            <a:cxnLst/>
            <a:rect l="l" t="t" r="r" b="b"/>
            <a:pathLst>
              <a:path w="338" h="206" extrusionOk="0">
                <a:moveTo>
                  <a:pt x="338" y="1"/>
                </a:moveTo>
                <a:lnTo>
                  <a:pt x="0" y="206"/>
                </a:lnTo>
                <a:lnTo>
                  <a:pt x="3" y="206"/>
                </a:lnTo>
                <a:lnTo>
                  <a:pt x="338" y="3"/>
                </a:lnTo>
                <a:lnTo>
                  <a:pt x="338" y="1"/>
                </a:lnTo>
                <a:close/>
              </a:path>
            </a:pathLst>
          </a:custGeom>
          <a:solidFill>
            <a:srgbClr val="880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9"/>
          <p:cNvSpPr/>
          <p:nvPr/>
        </p:nvSpPr>
        <p:spPr>
          <a:xfrm>
            <a:off x="8043629" y="874756"/>
            <a:ext cx="35043" cy="21251"/>
          </a:xfrm>
          <a:custGeom>
            <a:avLst/>
            <a:gdLst/>
            <a:ahLst/>
            <a:cxnLst/>
            <a:rect l="l" t="t" r="r" b="b"/>
            <a:pathLst>
              <a:path w="343" h="208" extrusionOk="0">
                <a:moveTo>
                  <a:pt x="343" y="0"/>
                </a:moveTo>
                <a:lnTo>
                  <a:pt x="0" y="208"/>
                </a:lnTo>
                <a:lnTo>
                  <a:pt x="5" y="208"/>
                </a:lnTo>
                <a:lnTo>
                  <a:pt x="343" y="3"/>
                </a:lnTo>
                <a:lnTo>
                  <a:pt x="343" y="0"/>
                </a:lnTo>
                <a:close/>
              </a:path>
            </a:pathLst>
          </a:custGeom>
          <a:solidFill>
            <a:srgbClr val="890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"/>
          <p:cNvSpPr/>
          <p:nvPr/>
        </p:nvSpPr>
        <p:spPr>
          <a:xfrm>
            <a:off x="8043221" y="874450"/>
            <a:ext cx="35452" cy="21557"/>
          </a:xfrm>
          <a:custGeom>
            <a:avLst/>
            <a:gdLst/>
            <a:ahLst/>
            <a:cxnLst/>
            <a:rect l="l" t="t" r="r" b="b"/>
            <a:pathLst>
              <a:path w="347" h="211" extrusionOk="0">
                <a:moveTo>
                  <a:pt x="347" y="1"/>
                </a:moveTo>
                <a:lnTo>
                  <a:pt x="1" y="211"/>
                </a:lnTo>
                <a:lnTo>
                  <a:pt x="4" y="211"/>
                </a:lnTo>
                <a:lnTo>
                  <a:pt x="347" y="3"/>
                </a:lnTo>
                <a:lnTo>
                  <a:pt x="347" y="1"/>
                </a:lnTo>
                <a:close/>
              </a:path>
            </a:pathLst>
          </a:custGeom>
          <a:solidFill>
            <a:srgbClr val="8A0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9"/>
          <p:cNvSpPr/>
          <p:nvPr/>
        </p:nvSpPr>
        <p:spPr>
          <a:xfrm>
            <a:off x="8042914" y="874245"/>
            <a:ext cx="35759" cy="21762"/>
          </a:xfrm>
          <a:custGeom>
            <a:avLst/>
            <a:gdLst/>
            <a:ahLst/>
            <a:cxnLst/>
            <a:rect l="l" t="t" r="r" b="b"/>
            <a:pathLst>
              <a:path w="350" h="213" extrusionOk="0">
                <a:moveTo>
                  <a:pt x="350" y="1"/>
                </a:moveTo>
                <a:lnTo>
                  <a:pt x="0" y="213"/>
                </a:lnTo>
                <a:lnTo>
                  <a:pt x="4" y="213"/>
                </a:lnTo>
                <a:lnTo>
                  <a:pt x="350" y="3"/>
                </a:lnTo>
                <a:lnTo>
                  <a:pt x="350" y="1"/>
                </a:lnTo>
                <a:close/>
              </a:path>
            </a:pathLst>
          </a:custGeom>
          <a:solidFill>
            <a:srgbClr val="8B0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9"/>
          <p:cNvSpPr/>
          <p:nvPr/>
        </p:nvSpPr>
        <p:spPr>
          <a:xfrm>
            <a:off x="8042403" y="874041"/>
            <a:ext cx="36269" cy="21966"/>
          </a:xfrm>
          <a:custGeom>
            <a:avLst/>
            <a:gdLst/>
            <a:ahLst/>
            <a:cxnLst/>
            <a:rect l="l" t="t" r="r" b="b"/>
            <a:pathLst>
              <a:path w="355" h="215" extrusionOk="0">
                <a:moveTo>
                  <a:pt x="355" y="0"/>
                </a:moveTo>
                <a:lnTo>
                  <a:pt x="1" y="215"/>
                </a:lnTo>
                <a:lnTo>
                  <a:pt x="5" y="215"/>
                </a:lnTo>
                <a:lnTo>
                  <a:pt x="355" y="3"/>
                </a:lnTo>
                <a:lnTo>
                  <a:pt x="355" y="0"/>
                </a:lnTo>
                <a:close/>
              </a:path>
            </a:pathLst>
          </a:custGeom>
          <a:solidFill>
            <a:srgbClr val="8C0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9"/>
          <p:cNvSpPr/>
          <p:nvPr/>
        </p:nvSpPr>
        <p:spPr>
          <a:xfrm>
            <a:off x="8042097" y="873734"/>
            <a:ext cx="36576" cy="22273"/>
          </a:xfrm>
          <a:custGeom>
            <a:avLst/>
            <a:gdLst/>
            <a:ahLst/>
            <a:cxnLst/>
            <a:rect l="l" t="t" r="r" b="b"/>
            <a:pathLst>
              <a:path w="358" h="218" extrusionOk="0">
                <a:moveTo>
                  <a:pt x="358" y="1"/>
                </a:moveTo>
                <a:lnTo>
                  <a:pt x="0" y="218"/>
                </a:lnTo>
                <a:lnTo>
                  <a:pt x="4" y="218"/>
                </a:lnTo>
                <a:lnTo>
                  <a:pt x="358" y="3"/>
                </a:lnTo>
                <a:lnTo>
                  <a:pt x="358" y="1"/>
                </a:lnTo>
                <a:close/>
              </a:path>
            </a:pathLst>
          </a:custGeom>
          <a:solidFill>
            <a:srgbClr val="8D0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9"/>
          <p:cNvSpPr/>
          <p:nvPr/>
        </p:nvSpPr>
        <p:spPr>
          <a:xfrm>
            <a:off x="8041688" y="873530"/>
            <a:ext cx="36985" cy="22477"/>
          </a:xfrm>
          <a:custGeom>
            <a:avLst/>
            <a:gdLst/>
            <a:ahLst/>
            <a:cxnLst/>
            <a:rect l="l" t="t" r="r" b="b"/>
            <a:pathLst>
              <a:path w="362" h="220" extrusionOk="0">
                <a:moveTo>
                  <a:pt x="362" y="1"/>
                </a:moveTo>
                <a:lnTo>
                  <a:pt x="1" y="220"/>
                </a:lnTo>
                <a:lnTo>
                  <a:pt x="4" y="220"/>
                </a:lnTo>
                <a:lnTo>
                  <a:pt x="362" y="3"/>
                </a:lnTo>
                <a:lnTo>
                  <a:pt x="362" y="1"/>
                </a:lnTo>
                <a:close/>
              </a:path>
            </a:pathLst>
          </a:custGeom>
          <a:solidFill>
            <a:srgbClr val="8E0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9"/>
          <p:cNvSpPr/>
          <p:nvPr/>
        </p:nvSpPr>
        <p:spPr>
          <a:xfrm>
            <a:off x="8041280" y="873326"/>
            <a:ext cx="37393" cy="22681"/>
          </a:xfrm>
          <a:custGeom>
            <a:avLst/>
            <a:gdLst/>
            <a:ahLst/>
            <a:cxnLst/>
            <a:rect l="l" t="t" r="r" b="b"/>
            <a:pathLst>
              <a:path w="366" h="222" extrusionOk="0">
                <a:moveTo>
                  <a:pt x="366" y="0"/>
                </a:moveTo>
                <a:lnTo>
                  <a:pt x="0" y="222"/>
                </a:lnTo>
                <a:lnTo>
                  <a:pt x="5" y="222"/>
                </a:lnTo>
                <a:lnTo>
                  <a:pt x="366" y="3"/>
                </a:lnTo>
                <a:lnTo>
                  <a:pt x="366" y="0"/>
                </a:lnTo>
                <a:close/>
              </a:path>
            </a:pathLst>
          </a:custGeom>
          <a:solidFill>
            <a:srgbClr val="8F0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9"/>
          <p:cNvSpPr/>
          <p:nvPr/>
        </p:nvSpPr>
        <p:spPr>
          <a:xfrm>
            <a:off x="8040871" y="873019"/>
            <a:ext cx="37802" cy="22988"/>
          </a:xfrm>
          <a:custGeom>
            <a:avLst/>
            <a:gdLst/>
            <a:ahLst/>
            <a:cxnLst/>
            <a:rect l="l" t="t" r="r" b="b"/>
            <a:pathLst>
              <a:path w="370" h="225" extrusionOk="0">
                <a:moveTo>
                  <a:pt x="370" y="1"/>
                </a:moveTo>
                <a:lnTo>
                  <a:pt x="1" y="225"/>
                </a:lnTo>
                <a:lnTo>
                  <a:pt x="4" y="225"/>
                </a:lnTo>
                <a:lnTo>
                  <a:pt x="370" y="3"/>
                </a:lnTo>
                <a:lnTo>
                  <a:pt x="370" y="1"/>
                </a:lnTo>
                <a:close/>
              </a:path>
            </a:pathLst>
          </a:custGeom>
          <a:solidFill>
            <a:srgbClr val="900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9"/>
          <p:cNvSpPr/>
          <p:nvPr/>
        </p:nvSpPr>
        <p:spPr>
          <a:xfrm>
            <a:off x="8040564" y="872815"/>
            <a:ext cx="38108" cy="23192"/>
          </a:xfrm>
          <a:custGeom>
            <a:avLst/>
            <a:gdLst/>
            <a:ahLst/>
            <a:cxnLst/>
            <a:rect l="l" t="t" r="r" b="b"/>
            <a:pathLst>
              <a:path w="373" h="227" extrusionOk="0">
                <a:moveTo>
                  <a:pt x="373" y="1"/>
                </a:moveTo>
                <a:lnTo>
                  <a:pt x="0" y="227"/>
                </a:lnTo>
                <a:lnTo>
                  <a:pt x="4" y="227"/>
                </a:lnTo>
                <a:lnTo>
                  <a:pt x="373" y="3"/>
                </a:lnTo>
                <a:lnTo>
                  <a:pt x="373" y="1"/>
                </a:lnTo>
                <a:close/>
              </a:path>
            </a:pathLst>
          </a:custGeom>
          <a:solidFill>
            <a:srgbClr val="910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9"/>
          <p:cNvSpPr/>
          <p:nvPr/>
        </p:nvSpPr>
        <p:spPr>
          <a:xfrm>
            <a:off x="8040054" y="872611"/>
            <a:ext cx="38619" cy="23396"/>
          </a:xfrm>
          <a:custGeom>
            <a:avLst/>
            <a:gdLst/>
            <a:ahLst/>
            <a:cxnLst/>
            <a:rect l="l" t="t" r="r" b="b"/>
            <a:pathLst>
              <a:path w="378" h="229" extrusionOk="0">
                <a:moveTo>
                  <a:pt x="378" y="0"/>
                </a:moveTo>
                <a:lnTo>
                  <a:pt x="0" y="229"/>
                </a:lnTo>
                <a:lnTo>
                  <a:pt x="5" y="229"/>
                </a:lnTo>
                <a:lnTo>
                  <a:pt x="378" y="3"/>
                </a:lnTo>
                <a:lnTo>
                  <a:pt x="378" y="0"/>
                </a:lnTo>
                <a:close/>
              </a:path>
            </a:pathLst>
          </a:custGeom>
          <a:solidFill>
            <a:srgbClr val="920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9"/>
          <p:cNvSpPr/>
          <p:nvPr/>
        </p:nvSpPr>
        <p:spPr>
          <a:xfrm>
            <a:off x="8039645" y="872304"/>
            <a:ext cx="39028" cy="23703"/>
          </a:xfrm>
          <a:custGeom>
            <a:avLst/>
            <a:gdLst/>
            <a:ahLst/>
            <a:cxnLst/>
            <a:rect l="l" t="t" r="r" b="b"/>
            <a:pathLst>
              <a:path w="382" h="232" extrusionOk="0">
                <a:moveTo>
                  <a:pt x="382" y="1"/>
                </a:moveTo>
                <a:lnTo>
                  <a:pt x="1" y="232"/>
                </a:lnTo>
                <a:lnTo>
                  <a:pt x="4" y="232"/>
                </a:lnTo>
                <a:lnTo>
                  <a:pt x="382" y="3"/>
                </a:lnTo>
                <a:lnTo>
                  <a:pt x="382" y="1"/>
                </a:lnTo>
                <a:close/>
              </a:path>
            </a:pathLst>
          </a:custGeom>
          <a:solidFill>
            <a:srgbClr val="930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9"/>
          <p:cNvSpPr/>
          <p:nvPr/>
        </p:nvSpPr>
        <p:spPr>
          <a:xfrm>
            <a:off x="8039338" y="872100"/>
            <a:ext cx="39334" cy="23907"/>
          </a:xfrm>
          <a:custGeom>
            <a:avLst/>
            <a:gdLst/>
            <a:ahLst/>
            <a:cxnLst/>
            <a:rect l="l" t="t" r="r" b="b"/>
            <a:pathLst>
              <a:path w="385" h="234" extrusionOk="0">
                <a:moveTo>
                  <a:pt x="385" y="1"/>
                </a:moveTo>
                <a:lnTo>
                  <a:pt x="0" y="234"/>
                </a:lnTo>
                <a:lnTo>
                  <a:pt x="4" y="234"/>
                </a:lnTo>
                <a:lnTo>
                  <a:pt x="385" y="3"/>
                </a:lnTo>
                <a:lnTo>
                  <a:pt x="385" y="1"/>
                </a:lnTo>
                <a:close/>
              </a:path>
            </a:pathLst>
          </a:custGeom>
          <a:solidFill>
            <a:srgbClr val="940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9"/>
          <p:cNvSpPr/>
          <p:nvPr/>
        </p:nvSpPr>
        <p:spPr>
          <a:xfrm>
            <a:off x="8038930" y="871895"/>
            <a:ext cx="39743" cy="24112"/>
          </a:xfrm>
          <a:custGeom>
            <a:avLst/>
            <a:gdLst/>
            <a:ahLst/>
            <a:cxnLst/>
            <a:rect l="l" t="t" r="r" b="b"/>
            <a:pathLst>
              <a:path w="389" h="236" extrusionOk="0">
                <a:moveTo>
                  <a:pt x="389" y="0"/>
                </a:moveTo>
                <a:lnTo>
                  <a:pt x="1" y="236"/>
                </a:lnTo>
                <a:lnTo>
                  <a:pt x="4" y="236"/>
                </a:lnTo>
                <a:lnTo>
                  <a:pt x="389" y="3"/>
                </a:lnTo>
                <a:lnTo>
                  <a:pt x="389" y="0"/>
                </a:lnTo>
                <a:close/>
              </a:path>
            </a:pathLst>
          </a:custGeom>
          <a:solidFill>
            <a:srgbClr val="950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9"/>
          <p:cNvSpPr/>
          <p:nvPr/>
        </p:nvSpPr>
        <p:spPr>
          <a:xfrm>
            <a:off x="8038521" y="871589"/>
            <a:ext cx="40152" cy="24418"/>
          </a:xfrm>
          <a:custGeom>
            <a:avLst/>
            <a:gdLst/>
            <a:ahLst/>
            <a:cxnLst/>
            <a:rect l="l" t="t" r="r" b="b"/>
            <a:pathLst>
              <a:path w="393" h="239" extrusionOk="0">
                <a:moveTo>
                  <a:pt x="393" y="1"/>
                </a:moveTo>
                <a:lnTo>
                  <a:pt x="0" y="239"/>
                </a:lnTo>
                <a:lnTo>
                  <a:pt x="5" y="239"/>
                </a:lnTo>
                <a:lnTo>
                  <a:pt x="393" y="3"/>
                </a:lnTo>
                <a:lnTo>
                  <a:pt x="393" y="1"/>
                </a:lnTo>
                <a:close/>
              </a:path>
            </a:pathLst>
          </a:custGeom>
          <a:solidFill>
            <a:srgbClr val="960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9"/>
          <p:cNvSpPr/>
          <p:nvPr/>
        </p:nvSpPr>
        <p:spPr>
          <a:xfrm>
            <a:off x="8038112" y="871385"/>
            <a:ext cx="40560" cy="24622"/>
          </a:xfrm>
          <a:custGeom>
            <a:avLst/>
            <a:gdLst/>
            <a:ahLst/>
            <a:cxnLst/>
            <a:rect l="l" t="t" r="r" b="b"/>
            <a:pathLst>
              <a:path w="397" h="241" extrusionOk="0">
                <a:moveTo>
                  <a:pt x="397" y="1"/>
                </a:moveTo>
                <a:lnTo>
                  <a:pt x="1" y="241"/>
                </a:lnTo>
                <a:lnTo>
                  <a:pt x="4" y="241"/>
                </a:lnTo>
                <a:lnTo>
                  <a:pt x="397" y="3"/>
                </a:lnTo>
                <a:lnTo>
                  <a:pt x="397" y="1"/>
                </a:lnTo>
                <a:close/>
              </a:path>
            </a:pathLst>
          </a:custGeom>
          <a:solidFill>
            <a:srgbClr val="970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9"/>
          <p:cNvSpPr/>
          <p:nvPr/>
        </p:nvSpPr>
        <p:spPr>
          <a:xfrm>
            <a:off x="8037806" y="871180"/>
            <a:ext cx="40867" cy="24827"/>
          </a:xfrm>
          <a:custGeom>
            <a:avLst/>
            <a:gdLst/>
            <a:ahLst/>
            <a:cxnLst/>
            <a:rect l="l" t="t" r="r" b="b"/>
            <a:pathLst>
              <a:path w="400" h="243" extrusionOk="0">
                <a:moveTo>
                  <a:pt x="400" y="0"/>
                </a:moveTo>
                <a:lnTo>
                  <a:pt x="0" y="243"/>
                </a:lnTo>
                <a:lnTo>
                  <a:pt x="4" y="243"/>
                </a:lnTo>
                <a:lnTo>
                  <a:pt x="400" y="3"/>
                </a:lnTo>
                <a:lnTo>
                  <a:pt x="400" y="0"/>
                </a:lnTo>
                <a:close/>
              </a:path>
            </a:pathLst>
          </a:custGeom>
          <a:solidFill>
            <a:srgbClr val="980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9"/>
          <p:cNvSpPr/>
          <p:nvPr/>
        </p:nvSpPr>
        <p:spPr>
          <a:xfrm>
            <a:off x="8037295" y="870874"/>
            <a:ext cx="41378" cy="25133"/>
          </a:xfrm>
          <a:custGeom>
            <a:avLst/>
            <a:gdLst/>
            <a:ahLst/>
            <a:cxnLst/>
            <a:rect l="l" t="t" r="r" b="b"/>
            <a:pathLst>
              <a:path w="405" h="246" extrusionOk="0">
                <a:moveTo>
                  <a:pt x="405" y="1"/>
                </a:moveTo>
                <a:lnTo>
                  <a:pt x="1" y="246"/>
                </a:lnTo>
                <a:lnTo>
                  <a:pt x="5" y="246"/>
                </a:lnTo>
                <a:lnTo>
                  <a:pt x="405" y="3"/>
                </a:lnTo>
                <a:lnTo>
                  <a:pt x="405" y="1"/>
                </a:lnTo>
                <a:close/>
              </a:path>
            </a:pathLst>
          </a:custGeom>
          <a:solidFill>
            <a:srgbClr val="990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9"/>
          <p:cNvSpPr/>
          <p:nvPr/>
        </p:nvSpPr>
        <p:spPr>
          <a:xfrm>
            <a:off x="8036989" y="870669"/>
            <a:ext cx="41684" cy="25338"/>
          </a:xfrm>
          <a:custGeom>
            <a:avLst/>
            <a:gdLst/>
            <a:ahLst/>
            <a:cxnLst/>
            <a:rect l="l" t="t" r="r" b="b"/>
            <a:pathLst>
              <a:path w="408" h="248" extrusionOk="0">
                <a:moveTo>
                  <a:pt x="408" y="1"/>
                </a:moveTo>
                <a:lnTo>
                  <a:pt x="0" y="248"/>
                </a:lnTo>
                <a:lnTo>
                  <a:pt x="4" y="248"/>
                </a:lnTo>
                <a:lnTo>
                  <a:pt x="408" y="3"/>
                </a:lnTo>
                <a:lnTo>
                  <a:pt x="408" y="1"/>
                </a:lnTo>
                <a:close/>
              </a:path>
            </a:pathLst>
          </a:custGeom>
          <a:solidFill>
            <a:srgbClr val="9A0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9"/>
          <p:cNvSpPr/>
          <p:nvPr/>
        </p:nvSpPr>
        <p:spPr>
          <a:xfrm>
            <a:off x="8036580" y="870465"/>
            <a:ext cx="42093" cy="25542"/>
          </a:xfrm>
          <a:custGeom>
            <a:avLst/>
            <a:gdLst/>
            <a:ahLst/>
            <a:cxnLst/>
            <a:rect l="l" t="t" r="r" b="b"/>
            <a:pathLst>
              <a:path w="412" h="250" extrusionOk="0">
                <a:moveTo>
                  <a:pt x="412" y="0"/>
                </a:moveTo>
                <a:lnTo>
                  <a:pt x="1" y="250"/>
                </a:lnTo>
                <a:lnTo>
                  <a:pt x="4" y="250"/>
                </a:lnTo>
                <a:lnTo>
                  <a:pt x="412" y="3"/>
                </a:lnTo>
                <a:lnTo>
                  <a:pt x="412" y="0"/>
                </a:lnTo>
                <a:close/>
              </a:path>
            </a:pathLst>
          </a:custGeom>
          <a:solidFill>
            <a:srgbClr val="9B0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9"/>
          <p:cNvSpPr/>
          <p:nvPr/>
        </p:nvSpPr>
        <p:spPr>
          <a:xfrm>
            <a:off x="8036069" y="870159"/>
            <a:ext cx="42604" cy="25848"/>
          </a:xfrm>
          <a:custGeom>
            <a:avLst/>
            <a:gdLst/>
            <a:ahLst/>
            <a:cxnLst/>
            <a:rect l="l" t="t" r="r" b="b"/>
            <a:pathLst>
              <a:path w="417" h="253" extrusionOk="0">
                <a:moveTo>
                  <a:pt x="417" y="1"/>
                </a:moveTo>
                <a:lnTo>
                  <a:pt x="1" y="253"/>
                </a:lnTo>
                <a:lnTo>
                  <a:pt x="6" y="253"/>
                </a:lnTo>
                <a:lnTo>
                  <a:pt x="417" y="3"/>
                </a:lnTo>
                <a:lnTo>
                  <a:pt x="417" y="1"/>
                </a:lnTo>
                <a:close/>
              </a:path>
            </a:pathLst>
          </a:custGeom>
          <a:solidFill>
            <a:srgbClr val="9C0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9"/>
          <p:cNvSpPr/>
          <p:nvPr/>
        </p:nvSpPr>
        <p:spPr>
          <a:xfrm>
            <a:off x="8035763" y="869954"/>
            <a:ext cx="42910" cy="26053"/>
          </a:xfrm>
          <a:custGeom>
            <a:avLst/>
            <a:gdLst/>
            <a:ahLst/>
            <a:cxnLst/>
            <a:rect l="l" t="t" r="r" b="b"/>
            <a:pathLst>
              <a:path w="420" h="255" extrusionOk="0">
                <a:moveTo>
                  <a:pt x="420" y="1"/>
                </a:moveTo>
                <a:lnTo>
                  <a:pt x="0" y="255"/>
                </a:lnTo>
                <a:lnTo>
                  <a:pt x="4" y="255"/>
                </a:lnTo>
                <a:lnTo>
                  <a:pt x="420" y="3"/>
                </a:lnTo>
                <a:lnTo>
                  <a:pt x="420" y="1"/>
                </a:lnTo>
                <a:close/>
              </a:path>
            </a:pathLst>
          </a:custGeom>
          <a:solidFill>
            <a:srgbClr val="9D0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9"/>
          <p:cNvSpPr/>
          <p:nvPr/>
        </p:nvSpPr>
        <p:spPr>
          <a:xfrm>
            <a:off x="8035354" y="869750"/>
            <a:ext cx="43319" cy="26257"/>
          </a:xfrm>
          <a:custGeom>
            <a:avLst/>
            <a:gdLst/>
            <a:ahLst/>
            <a:cxnLst/>
            <a:rect l="l" t="t" r="r" b="b"/>
            <a:pathLst>
              <a:path w="424" h="257" extrusionOk="0">
                <a:moveTo>
                  <a:pt x="424" y="0"/>
                </a:moveTo>
                <a:lnTo>
                  <a:pt x="1" y="257"/>
                </a:lnTo>
                <a:lnTo>
                  <a:pt x="4" y="257"/>
                </a:lnTo>
                <a:lnTo>
                  <a:pt x="424" y="3"/>
                </a:lnTo>
                <a:lnTo>
                  <a:pt x="424" y="0"/>
                </a:lnTo>
                <a:close/>
              </a:path>
            </a:pathLst>
          </a:custGeom>
          <a:solidFill>
            <a:srgbClr val="9E0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9"/>
          <p:cNvSpPr/>
          <p:nvPr/>
        </p:nvSpPr>
        <p:spPr>
          <a:xfrm>
            <a:off x="8035150" y="869443"/>
            <a:ext cx="43523" cy="26564"/>
          </a:xfrm>
          <a:custGeom>
            <a:avLst/>
            <a:gdLst/>
            <a:ahLst/>
            <a:cxnLst/>
            <a:rect l="l" t="t" r="r" b="b"/>
            <a:pathLst>
              <a:path w="426" h="260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3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9F0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9"/>
          <p:cNvSpPr/>
          <p:nvPr/>
        </p:nvSpPr>
        <p:spPr>
          <a:xfrm>
            <a:off x="8035150" y="869239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00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9"/>
          <p:cNvSpPr/>
          <p:nvPr/>
        </p:nvSpPr>
        <p:spPr>
          <a:xfrm>
            <a:off x="8035150" y="869035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A10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9"/>
          <p:cNvSpPr/>
          <p:nvPr/>
        </p:nvSpPr>
        <p:spPr>
          <a:xfrm>
            <a:off x="8035150" y="86872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20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9"/>
          <p:cNvSpPr/>
          <p:nvPr/>
        </p:nvSpPr>
        <p:spPr>
          <a:xfrm>
            <a:off x="8035150" y="868524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30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9"/>
          <p:cNvSpPr/>
          <p:nvPr/>
        </p:nvSpPr>
        <p:spPr>
          <a:xfrm>
            <a:off x="8035150" y="868320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A40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9"/>
          <p:cNvSpPr/>
          <p:nvPr/>
        </p:nvSpPr>
        <p:spPr>
          <a:xfrm>
            <a:off x="8035150" y="86801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50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9"/>
          <p:cNvSpPr/>
          <p:nvPr/>
        </p:nvSpPr>
        <p:spPr>
          <a:xfrm>
            <a:off x="8035150" y="867809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60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9"/>
          <p:cNvSpPr/>
          <p:nvPr/>
        </p:nvSpPr>
        <p:spPr>
          <a:xfrm>
            <a:off x="8035150" y="867604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A70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"/>
          <p:cNvSpPr/>
          <p:nvPr/>
        </p:nvSpPr>
        <p:spPr>
          <a:xfrm>
            <a:off x="8035150" y="86729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8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9"/>
          <p:cNvSpPr/>
          <p:nvPr/>
        </p:nvSpPr>
        <p:spPr>
          <a:xfrm>
            <a:off x="8035150" y="867094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9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9"/>
          <p:cNvSpPr/>
          <p:nvPr/>
        </p:nvSpPr>
        <p:spPr>
          <a:xfrm>
            <a:off x="8035150" y="866889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AA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9"/>
          <p:cNvSpPr/>
          <p:nvPr/>
        </p:nvSpPr>
        <p:spPr>
          <a:xfrm>
            <a:off x="8035150" y="86658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B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9"/>
          <p:cNvSpPr/>
          <p:nvPr/>
        </p:nvSpPr>
        <p:spPr>
          <a:xfrm>
            <a:off x="8035150" y="86637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C00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9"/>
          <p:cNvSpPr/>
          <p:nvPr/>
        </p:nvSpPr>
        <p:spPr>
          <a:xfrm>
            <a:off x="8035150" y="866174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AE00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9"/>
          <p:cNvSpPr/>
          <p:nvPr/>
        </p:nvSpPr>
        <p:spPr>
          <a:xfrm>
            <a:off x="8035150" y="86586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AF00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9"/>
          <p:cNvSpPr/>
          <p:nvPr/>
        </p:nvSpPr>
        <p:spPr>
          <a:xfrm>
            <a:off x="8035150" y="86566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00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9"/>
          <p:cNvSpPr/>
          <p:nvPr/>
        </p:nvSpPr>
        <p:spPr>
          <a:xfrm>
            <a:off x="8035150" y="865459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B10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9"/>
          <p:cNvSpPr/>
          <p:nvPr/>
        </p:nvSpPr>
        <p:spPr>
          <a:xfrm>
            <a:off x="8035150" y="865152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9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20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9"/>
          <p:cNvSpPr/>
          <p:nvPr/>
        </p:nvSpPr>
        <p:spPr>
          <a:xfrm>
            <a:off x="8035150" y="86494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30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9"/>
          <p:cNvSpPr/>
          <p:nvPr/>
        </p:nvSpPr>
        <p:spPr>
          <a:xfrm>
            <a:off x="8035150" y="864744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B400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9"/>
          <p:cNvSpPr/>
          <p:nvPr/>
        </p:nvSpPr>
        <p:spPr>
          <a:xfrm>
            <a:off x="8035150" y="864437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9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500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9"/>
          <p:cNvSpPr/>
          <p:nvPr/>
        </p:nvSpPr>
        <p:spPr>
          <a:xfrm>
            <a:off x="8035150" y="86423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600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/>
          <p:nvPr/>
        </p:nvSpPr>
        <p:spPr>
          <a:xfrm>
            <a:off x="8035150" y="864029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B700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9"/>
          <p:cNvSpPr/>
          <p:nvPr/>
        </p:nvSpPr>
        <p:spPr>
          <a:xfrm>
            <a:off x="8035150" y="863722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9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80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9"/>
          <p:cNvSpPr/>
          <p:nvPr/>
        </p:nvSpPr>
        <p:spPr>
          <a:xfrm>
            <a:off x="8035150" y="86351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90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9"/>
          <p:cNvSpPr/>
          <p:nvPr/>
        </p:nvSpPr>
        <p:spPr>
          <a:xfrm>
            <a:off x="8035150" y="86331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BA0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9"/>
          <p:cNvSpPr/>
          <p:nvPr/>
        </p:nvSpPr>
        <p:spPr>
          <a:xfrm>
            <a:off x="8035150" y="863007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9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B0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"/>
          <p:cNvSpPr/>
          <p:nvPr/>
        </p:nvSpPr>
        <p:spPr>
          <a:xfrm>
            <a:off x="8035150" y="862803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C0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9"/>
          <p:cNvSpPr/>
          <p:nvPr/>
        </p:nvSpPr>
        <p:spPr>
          <a:xfrm>
            <a:off x="8035150" y="862598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0"/>
                </a:moveTo>
                <a:lnTo>
                  <a:pt x="1" y="258"/>
                </a:lnTo>
                <a:lnTo>
                  <a:pt x="1" y="260"/>
                </a:lnTo>
                <a:lnTo>
                  <a:pt x="426" y="3"/>
                </a:lnTo>
                <a:lnTo>
                  <a:pt x="426" y="0"/>
                </a:lnTo>
                <a:close/>
              </a:path>
            </a:pathLst>
          </a:custGeom>
          <a:solidFill>
            <a:srgbClr val="BD0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9"/>
          <p:cNvSpPr/>
          <p:nvPr/>
        </p:nvSpPr>
        <p:spPr>
          <a:xfrm>
            <a:off x="8035150" y="862292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9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E0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9"/>
          <p:cNvSpPr/>
          <p:nvPr/>
        </p:nvSpPr>
        <p:spPr>
          <a:xfrm>
            <a:off x="8035150" y="862087"/>
            <a:ext cx="43523" cy="26666"/>
          </a:xfrm>
          <a:custGeom>
            <a:avLst/>
            <a:gdLst/>
            <a:ahLst/>
            <a:cxnLst/>
            <a:rect l="l" t="t" r="r" b="b"/>
            <a:pathLst>
              <a:path w="426" h="261" extrusionOk="0">
                <a:moveTo>
                  <a:pt x="426" y="1"/>
                </a:moveTo>
                <a:lnTo>
                  <a:pt x="1" y="258"/>
                </a:lnTo>
                <a:lnTo>
                  <a:pt x="1" y="261"/>
                </a:lnTo>
                <a:lnTo>
                  <a:pt x="426" y="3"/>
                </a:lnTo>
                <a:lnTo>
                  <a:pt x="426" y="1"/>
                </a:lnTo>
                <a:close/>
              </a:path>
            </a:pathLst>
          </a:custGeom>
          <a:solidFill>
            <a:srgbClr val="BF0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9"/>
          <p:cNvSpPr/>
          <p:nvPr/>
        </p:nvSpPr>
        <p:spPr>
          <a:xfrm>
            <a:off x="8035150" y="862087"/>
            <a:ext cx="43523" cy="26461"/>
          </a:xfrm>
          <a:custGeom>
            <a:avLst/>
            <a:gdLst/>
            <a:ahLst/>
            <a:cxnLst/>
            <a:rect l="l" t="t" r="r" b="b"/>
            <a:pathLst>
              <a:path w="426" h="259" extrusionOk="0">
                <a:moveTo>
                  <a:pt x="421" y="1"/>
                </a:moveTo>
                <a:lnTo>
                  <a:pt x="1" y="256"/>
                </a:lnTo>
                <a:lnTo>
                  <a:pt x="1" y="258"/>
                </a:lnTo>
                <a:lnTo>
                  <a:pt x="426" y="1"/>
                </a:lnTo>
                <a:close/>
              </a:path>
            </a:pathLst>
          </a:custGeom>
          <a:solidFill>
            <a:srgbClr val="C00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9"/>
          <p:cNvSpPr/>
          <p:nvPr/>
        </p:nvSpPr>
        <p:spPr>
          <a:xfrm>
            <a:off x="8035150" y="862087"/>
            <a:ext cx="43115" cy="26155"/>
          </a:xfrm>
          <a:custGeom>
            <a:avLst/>
            <a:gdLst/>
            <a:ahLst/>
            <a:cxnLst/>
            <a:rect l="l" t="t" r="r" b="b"/>
            <a:pathLst>
              <a:path w="422" h="256" extrusionOk="0">
                <a:moveTo>
                  <a:pt x="418" y="1"/>
                </a:moveTo>
                <a:lnTo>
                  <a:pt x="1" y="254"/>
                </a:lnTo>
                <a:lnTo>
                  <a:pt x="1" y="256"/>
                </a:lnTo>
                <a:lnTo>
                  <a:pt x="421" y="1"/>
                </a:lnTo>
                <a:close/>
              </a:path>
            </a:pathLst>
          </a:custGeom>
          <a:solidFill>
            <a:srgbClr val="C10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9"/>
          <p:cNvSpPr/>
          <p:nvPr/>
        </p:nvSpPr>
        <p:spPr>
          <a:xfrm>
            <a:off x="8035150" y="862087"/>
            <a:ext cx="42706" cy="25951"/>
          </a:xfrm>
          <a:custGeom>
            <a:avLst/>
            <a:gdLst/>
            <a:ahLst/>
            <a:cxnLst/>
            <a:rect l="l" t="t" r="r" b="b"/>
            <a:pathLst>
              <a:path w="418" h="254" extrusionOk="0">
                <a:moveTo>
                  <a:pt x="414" y="1"/>
                </a:moveTo>
                <a:lnTo>
                  <a:pt x="1" y="251"/>
                </a:lnTo>
                <a:lnTo>
                  <a:pt x="1" y="254"/>
                </a:lnTo>
                <a:lnTo>
                  <a:pt x="418" y="1"/>
                </a:lnTo>
                <a:close/>
              </a:path>
            </a:pathLst>
          </a:custGeom>
          <a:solidFill>
            <a:srgbClr val="C20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9"/>
          <p:cNvSpPr/>
          <p:nvPr/>
        </p:nvSpPr>
        <p:spPr>
          <a:xfrm>
            <a:off x="8035150" y="862087"/>
            <a:ext cx="42400" cy="25746"/>
          </a:xfrm>
          <a:custGeom>
            <a:avLst/>
            <a:gdLst/>
            <a:ahLst/>
            <a:cxnLst/>
            <a:rect l="l" t="t" r="r" b="b"/>
            <a:pathLst>
              <a:path w="415" h="252" extrusionOk="0">
                <a:moveTo>
                  <a:pt x="410" y="1"/>
                </a:moveTo>
                <a:lnTo>
                  <a:pt x="1" y="249"/>
                </a:lnTo>
                <a:lnTo>
                  <a:pt x="1" y="251"/>
                </a:lnTo>
                <a:lnTo>
                  <a:pt x="414" y="1"/>
                </a:lnTo>
                <a:close/>
              </a:path>
            </a:pathLst>
          </a:custGeom>
          <a:solidFill>
            <a:srgbClr val="C300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9"/>
          <p:cNvSpPr/>
          <p:nvPr/>
        </p:nvSpPr>
        <p:spPr>
          <a:xfrm>
            <a:off x="8035150" y="862087"/>
            <a:ext cx="41889" cy="25440"/>
          </a:xfrm>
          <a:custGeom>
            <a:avLst/>
            <a:gdLst/>
            <a:ahLst/>
            <a:cxnLst/>
            <a:rect l="l" t="t" r="r" b="b"/>
            <a:pathLst>
              <a:path w="410" h="249" extrusionOk="0">
                <a:moveTo>
                  <a:pt x="406" y="1"/>
                </a:moveTo>
                <a:lnTo>
                  <a:pt x="1" y="247"/>
                </a:lnTo>
                <a:lnTo>
                  <a:pt x="1" y="249"/>
                </a:lnTo>
                <a:lnTo>
                  <a:pt x="410" y="1"/>
                </a:lnTo>
                <a:close/>
              </a:path>
            </a:pathLst>
          </a:custGeom>
          <a:solidFill>
            <a:srgbClr val="C400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9"/>
          <p:cNvSpPr/>
          <p:nvPr/>
        </p:nvSpPr>
        <p:spPr>
          <a:xfrm>
            <a:off x="8035150" y="862087"/>
            <a:ext cx="41582" cy="25235"/>
          </a:xfrm>
          <a:custGeom>
            <a:avLst/>
            <a:gdLst/>
            <a:ahLst/>
            <a:cxnLst/>
            <a:rect l="l" t="t" r="r" b="b"/>
            <a:pathLst>
              <a:path w="407" h="247" extrusionOk="0">
                <a:moveTo>
                  <a:pt x="403" y="1"/>
                </a:moveTo>
                <a:lnTo>
                  <a:pt x="1" y="244"/>
                </a:lnTo>
                <a:lnTo>
                  <a:pt x="1" y="247"/>
                </a:lnTo>
                <a:lnTo>
                  <a:pt x="406" y="1"/>
                </a:lnTo>
                <a:close/>
              </a:path>
            </a:pathLst>
          </a:custGeom>
          <a:solidFill>
            <a:srgbClr val="C500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9"/>
          <p:cNvSpPr/>
          <p:nvPr/>
        </p:nvSpPr>
        <p:spPr>
          <a:xfrm>
            <a:off x="8035150" y="862087"/>
            <a:ext cx="41174" cy="25031"/>
          </a:xfrm>
          <a:custGeom>
            <a:avLst/>
            <a:gdLst/>
            <a:ahLst/>
            <a:cxnLst/>
            <a:rect l="l" t="t" r="r" b="b"/>
            <a:pathLst>
              <a:path w="403" h="245" extrusionOk="0">
                <a:moveTo>
                  <a:pt x="398" y="1"/>
                </a:moveTo>
                <a:lnTo>
                  <a:pt x="1" y="242"/>
                </a:lnTo>
                <a:lnTo>
                  <a:pt x="1" y="244"/>
                </a:lnTo>
                <a:lnTo>
                  <a:pt x="403" y="1"/>
                </a:lnTo>
                <a:close/>
              </a:path>
            </a:pathLst>
          </a:custGeom>
          <a:solidFill>
            <a:srgbClr val="C60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9"/>
          <p:cNvSpPr/>
          <p:nvPr/>
        </p:nvSpPr>
        <p:spPr>
          <a:xfrm>
            <a:off x="8035150" y="862087"/>
            <a:ext cx="40663" cy="24725"/>
          </a:xfrm>
          <a:custGeom>
            <a:avLst/>
            <a:gdLst/>
            <a:ahLst/>
            <a:cxnLst/>
            <a:rect l="l" t="t" r="r" b="b"/>
            <a:pathLst>
              <a:path w="398" h="242" extrusionOk="0">
                <a:moveTo>
                  <a:pt x="395" y="1"/>
                </a:moveTo>
                <a:lnTo>
                  <a:pt x="1" y="240"/>
                </a:lnTo>
                <a:lnTo>
                  <a:pt x="1" y="242"/>
                </a:lnTo>
                <a:lnTo>
                  <a:pt x="398" y="1"/>
                </a:lnTo>
                <a:close/>
              </a:path>
            </a:pathLst>
          </a:custGeom>
          <a:solidFill>
            <a:srgbClr val="C70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9"/>
          <p:cNvSpPr/>
          <p:nvPr/>
        </p:nvSpPr>
        <p:spPr>
          <a:xfrm>
            <a:off x="8035150" y="862087"/>
            <a:ext cx="40356" cy="24520"/>
          </a:xfrm>
          <a:custGeom>
            <a:avLst/>
            <a:gdLst/>
            <a:ahLst/>
            <a:cxnLst/>
            <a:rect l="l" t="t" r="r" b="b"/>
            <a:pathLst>
              <a:path w="395" h="240" extrusionOk="0">
                <a:moveTo>
                  <a:pt x="391" y="1"/>
                </a:moveTo>
                <a:lnTo>
                  <a:pt x="1" y="237"/>
                </a:lnTo>
                <a:lnTo>
                  <a:pt x="1" y="240"/>
                </a:lnTo>
                <a:lnTo>
                  <a:pt x="395" y="1"/>
                </a:lnTo>
                <a:close/>
              </a:path>
            </a:pathLst>
          </a:custGeom>
          <a:solidFill>
            <a:srgbClr val="C80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9"/>
          <p:cNvSpPr/>
          <p:nvPr/>
        </p:nvSpPr>
        <p:spPr>
          <a:xfrm>
            <a:off x="8035150" y="862087"/>
            <a:ext cx="39947" cy="24316"/>
          </a:xfrm>
          <a:custGeom>
            <a:avLst/>
            <a:gdLst/>
            <a:ahLst/>
            <a:cxnLst/>
            <a:rect l="l" t="t" r="r" b="b"/>
            <a:pathLst>
              <a:path w="391" h="238" extrusionOk="0">
                <a:moveTo>
                  <a:pt x="386" y="1"/>
                </a:moveTo>
                <a:lnTo>
                  <a:pt x="1" y="235"/>
                </a:lnTo>
                <a:lnTo>
                  <a:pt x="1" y="237"/>
                </a:lnTo>
                <a:lnTo>
                  <a:pt x="391" y="1"/>
                </a:lnTo>
                <a:close/>
              </a:path>
            </a:pathLst>
          </a:custGeom>
          <a:solidFill>
            <a:srgbClr val="C90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9"/>
          <p:cNvSpPr/>
          <p:nvPr/>
        </p:nvSpPr>
        <p:spPr>
          <a:xfrm>
            <a:off x="8035150" y="862087"/>
            <a:ext cx="39539" cy="24009"/>
          </a:xfrm>
          <a:custGeom>
            <a:avLst/>
            <a:gdLst/>
            <a:ahLst/>
            <a:cxnLst/>
            <a:rect l="l" t="t" r="r" b="b"/>
            <a:pathLst>
              <a:path w="387" h="235" extrusionOk="0">
                <a:moveTo>
                  <a:pt x="383" y="1"/>
                </a:moveTo>
                <a:lnTo>
                  <a:pt x="1" y="233"/>
                </a:lnTo>
                <a:lnTo>
                  <a:pt x="1" y="235"/>
                </a:lnTo>
                <a:lnTo>
                  <a:pt x="386" y="1"/>
                </a:lnTo>
                <a:close/>
              </a:path>
            </a:pathLst>
          </a:custGeom>
          <a:solidFill>
            <a:srgbClr val="CA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9"/>
          <p:cNvSpPr/>
          <p:nvPr/>
        </p:nvSpPr>
        <p:spPr>
          <a:xfrm>
            <a:off x="8035150" y="862087"/>
            <a:ext cx="39130" cy="23805"/>
          </a:xfrm>
          <a:custGeom>
            <a:avLst/>
            <a:gdLst/>
            <a:ahLst/>
            <a:cxnLst/>
            <a:rect l="l" t="t" r="r" b="b"/>
            <a:pathLst>
              <a:path w="383" h="233" extrusionOk="0">
                <a:moveTo>
                  <a:pt x="379" y="1"/>
                </a:moveTo>
                <a:lnTo>
                  <a:pt x="1" y="230"/>
                </a:lnTo>
                <a:lnTo>
                  <a:pt x="1" y="233"/>
                </a:lnTo>
                <a:lnTo>
                  <a:pt x="383" y="1"/>
                </a:lnTo>
                <a:close/>
              </a:path>
            </a:pathLst>
          </a:custGeom>
          <a:solidFill>
            <a:srgbClr val="CB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9"/>
          <p:cNvSpPr/>
          <p:nvPr/>
        </p:nvSpPr>
        <p:spPr>
          <a:xfrm>
            <a:off x="8035150" y="862087"/>
            <a:ext cx="38824" cy="23601"/>
          </a:xfrm>
          <a:custGeom>
            <a:avLst/>
            <a:gdLst/>
            <a:ahLst/>
            <a:cxnLst/>
            <a:rect l="l" t="t" r="r" b="b"/>
            <a:pathLst>
              <a:path w="380" h="231" extrusionOk="0">
                <a:moveTo>
                  <a:pt x="375" y="1"/>
                </a:moveTo>
                <a:lnTo>
                  <a:pt x="1" y="228"/>
                </a:lnTo>
                <a:lnTo>
                  <a:pt x="1" y="230"/>
                </a:lnTo>
                <a:lnTo>
                  <a:pt x="379" y="1"/>
                </a:lnTo>
                <a:close/>
              </a:path>
            </a:pathLst>
          </a:custGeom>
          <a:solidFill>
            <a:srgbClr val="CC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9"/>
          <p:cNvSpPr/>
          <p:nvPr/>
        </p:nvSpPr>
        <p:spPr>
          <a:xfrm>
            <a:off x="8035150" y="862087"/>
            <a:ext cx="38313" cy="23294"/>
          </a:xfrm>
          <a:custGeom>
            <a:avLst/>
            <a:gdLst/>
            <a:ahLst/>
            <a:cxnLst/>
            <a:rect l="l" t="t" r="r" b="b"/>
            <a:pathLst>
              <a:path w="375" h="228" extrusionOk="0">
                <a:moveTo>
                  <a:pt x="371" y="1"/>
                </a:moveTo>
                <a:lnTo>
                  <a:pt x="1" y="226"/>
                </a:lnTo>
                <a:lnTo>
                  <a:pt x="1" y="228"/>
                </a:lnTo>
                <a:lnTo>
                  <a:pt x="375" y="1"/>
                </a:lnTo>
                <a:close/>
              </a:path>
            </a:pathLst>
          </a:custGeom>
          <a:solidFill>
            <a:srgbClr val="CD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9"/>
          <p:cNvSpPr/>
          <p:nvPr/>
        </p:nvSpPr>
        <p:spPr>
          <a:xfrm>
            <a:off x="8035150" y="862087"/>
            <a:ext cx="38006" cy="23090"/>
          </a:xfrm>
          <a:custGeom>
            <a:avLst/>
            <a:gdLst/>
            <a:ahLst/>
            <a:cxnLst/>
            <a:rect l="l" t="t" r="r" b="b"/>
            <a:pathLst>
              <a:path w="372" h="226" extrusionOk="0">
                <a:moveTo>
                  <a:pt x="368" y="1"/>
                </a:moveTo>
                <a:lnTo>
                  <a:pt x="1" y="223"/>
                </a:lnTo>
                <a:lnTo>
                  <a:pt x="1" y="226"/>
                </a:lnTo>
                <a:lnTo>
                  <a:pt x="371" y="1"/>
                </a:lnTo>
                <a:close/>
              </a:path>
            </a:pathLst>
          </a:custGeom>
          <a:solidFill>
            <a:srgbClr val="CE0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9"/>
          <p:cNvSpPr/>
          <p:nvPr/>
        </p:nvSpPr>
        <p:spPr>
          <a:xfrm>
            <a:off x="8035150" y="862087"/>
            <a:ext cx="37598" cy="22886"/>
          </a:xfrm>
          <a:custGeom>
            <a:avLst/>
            <a:gdLst/>
            <a:ahLst/>
            <a:cxnLst/>
            <a:rect l="l" t="t" r="r" b="b"/>
            <a:pathLst>
              <a:path w="368" h="224" extrusionOk="0">
                <a:moveTo>
                  <a:pt x="364" y="1"/>
                </a:moveTo>
                <a:lnTo>
                  <a:pt x="1" y="221"/>
                </a:lnTo>
                <a:lnTo>
                  <a:pt x="1" y="223"/>
                </a:lnTo>
                <a:lnTo>
                  <a:pt x="368" y="1"/>
                </a:lnTo>
                <a:close/>
              </a:path>
            </a:pathLst>
          </a:custGeom>
          <a:solidFill>
            <a:srgbClr val="CF0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9"/>
          <p:cNvSpPr/>
          <p:nvPr/>
        </p:nvSpPr>
        <p:spPr>
          <a:xfrm>
            <a:off x="8035150" y="862087"/>
            <a:ext cx="37291" cy="22579"/>
          </a:xfrm>
          <a:custGeom>
            <a:avLst/>
            <a:gdLst/>
            <a:ahLst/>
            <a:cxnLst/>
            <a:rect l="l" t="t" r="r" b="b"/>
            <a:pathLst>
              <a:path w="365" h="221" extrusionOk="0">
                <a:moveTo>
                  <a:pt x="360" y="1"/>
                </a:moveTo>
                <a:lnTo>
                  <a:pt x="1" y="219"/>
                </a:lnTo>
                <a:lnTo>
                  <a:pt x="1" y="221"/>
                </a:lnTo>
                <a:lnTo>
                  <a:pt x="364" y="1"/>
                </a:lnTo>
                <a:close/>
              </a:path>
            </a:pathLst>
          </a:custGeom>
          <a:solidFill>
            <a:srgbClr val="D00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8035150" y="862087"/>
            <a:ext cx="36780" cy="22375"/>
          </a:xfrm>
          <a:custGeom>
            <a:avLst/>
            <a:gdLst/>
            <a:ahLst/>
            <a:cxnLst/>
            <a:rect l="l" t="t" r="r" b="b"/>
            <a:pathLst>
              <a:path w="360" h="219" extrusionOk="0">
                <a:moveTo>
                  <a:pt x="356" y="1"/>
                </a:moveTo>
                <a:lnTo>
                  <a:pt x="1" y="216"/>
                </a:lnTo>
                <a:lnTo>
                  <a:pt x="1" y="219"/>
                </a:lnTo>
                <a:lnTo>
                  <a:pt x="360" y="1"/>
                </a:lnTo>
                <a:close/>
              </a:path>
            </a:pathLst>
          </a:custGeom>
          <a:solidFill>
            <a:srgbClr val="D10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9"/>
          <p:cNvSpPr/>
          <p:nvPr/>
        </p:nvSpPr>
        <p:spPr>
          <a:xfrm>
            <a:off x="8035150" y="862087"/>
            <a:ext cx="36474" cy="22170"/>
          </a:xfrm>
          <a:custGeom>
            <a:avLst/>
            <a:gdLst/>
            <a:ahLst/>
            <a:cxnLst/>
            <a:rect l="l" t="t" r="r" b="b"/>
            <a:pathLst>
              <a:path w="357" h="217" extrusionOk="0">
                <a:moveTo>
                  <a:pt x="353" y="1"/>
                </a:moveTo>
                <a:lnTo>
                  <a:pt x="1" y="214"/>
                </a:lnTo>
                <a:lnTo>
                  <a:pt x="1" y="216"/>
                </a:lnTo>
                <a:lnTo>
                  <a:pt x="356" y="1"/>
                </a:lnTo>
                <a:close/>
              </a:path>
            </a:pathLst>
          </a:custGeom>
          <a:solidFill>
            <a:srgbClr val="D20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9"/>
          <p:cNvSpPr/>
          <p:nvPr/>
        </p:nvSpPr>
        <p:spPr>
          <a:xfrm>
            <a:off x="8035150" y="862087"/>
            <a:ext cx="36065" cy="21864"/>
          </a:xfrm>
          <a:custGeom>
            <a:avLst/>
            <a:gdLst/>
            <a:ahLst/>
            <a:cxnLst/>
            <a:rect l="l" t="t" r="r" b="b"/>
            <a:pathLst>
              <a:path w="353" h="214" extrusionOk="0">
                <a:moveTo>
                  <a:pt x="348" y="1"/>
                </a:moveTo>
                <a:lnTo>
                  <a:pt x="1" y="212"/>
                </a:lnTo>
                <a:lnTo>
                  <a:pt x="1" y="214"/>
                </a:lnTo>
                <a:lnTo>
                  <a:pt x="353" y="1"/>
                </a:lnTo>
                <a:close/>
              </a:path>
            </a:pathLst>
          </a:custGeom>
          <a:solidFill>
            <a:srgbClr val="D30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9"/>
          <p:cNvSpPr/>
          <p:nvPr/>
        </p:nvSpPr>
        <p:spPr>
          <a:xfrm>
            <a:off x="8035150" y="862087"/>
            <a:ext cx="35554" cy="21660"/>
          </a:xfrm>
          <a:custGeom>
            <a:avLst/>
            <a:gdLst/>
            <a:ahLst/>
            <a:cxnLst/>
            <a:rect l="l" t="t" r="r" b="b"/>
            <a:pathLst>
              <a:path w="348" h="212" extrusionOk="0">
                <a:moveTo>
                  <a:pt x="344" y="1"/>
                </a:moveTo>
                <a:lnTo>
                  <a:pt x="1" y="209"/>
                </a:lnTo>
                <a:lnTo>
                  <a:pt x="1" y="212"/>
                </a:lnTo>
                <a:lnTo>
                  <a:pt x="348" y="1"/>
                </a:lnTo>
                <a:close/>
              </a:path>
            </a:pathLst>
          </a:custGeom>
          <a:solidFill>
            <a:srgbClr val="D40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"/>
          <p:cNvSpPr/>
          <p:nvPr/>
        </p:nvSpPr>
        <p:spPr>
          <a:xfrm>
            <a:off x="8035150" y="862087"/>
            <a:ext cx="35248" cy="21455"/>
          </a:xfrm>
          <a:custGeom>
            <a:avLst/>
            <a:gdLst/>
            <a:ahLst/>
            <a:cxnLst/>
            <a:rect l="l" t="t" r="r" b="b"/>
            <a:pathLst>
              <a:path w="345" h="210" extrusionOk="0">
                <a:moveTo>
                  <a:pt x="341" y="1"/>
                </a:moveTo>
                <a:lnTo>
                  <a:pt x="1" y="207"/>
                </a:lnTo>
                <a:lnTo>
                  <a:pt x="1" y="209"/>
                </a:lnTo>
                <a:lnTo>
                  <a:pt x="344" y="1"/>
                </a:lnTo>
                <a:close/>
              </a:path>
            </a:pathLst>
          </a:custGeom>
          <a:solidFill>
            <a:srgbClr val="D500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"/>
          <p:cNvSpPr/>
          <p:nvPr/>
        </p:nvSpPr>
        <p:spPr>
          <a:xfrm>
            <a:off x="8035150" y="862087"/>
            <a:ext cx="34839" cy="21149"/>
          </a:xfrm>
          <a:custGeom>
            <a:avLst/>
            <a:gdLst/>
            <a:ahLst/>
            <a:cxnLst/>
            <a:rect l="l" t="t" r="r" b="b"/>
            <a:pathLst>
              <a:path w="341" h="207" extrusionOk="0">
                <a:moveTo>
                  <a:pt x="336" y="1"/>
                </a:moveTo>
                <a:lnTo>
                  <a:pt x="1" y="205"/>
                </a:lnTo>
                <a:lnTo>
                  <a:pt x="1" y="207"/>
                </a:lnTo>
                <a:lnTo>
                  <a:pt x="341" y="1"/>
                </a:lnTo>
                <a:close/>
              </a:path>
            </a:pathLst>
          </a:custGeom>
          <a:solidFill>
            <a:srgbClr val="D600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9"/>
          <p:cNvSpPr/>
          <p:nvPr/>
        </p:nvSpPr>
        <p:spPr>
          <a:xfrm>
            <a:off x="8035150" y="862087"/>
            <a:ext cx="34430" cy="20944"/>
          </a:xfrm>
          <a:custGeom>
            <a:avLst/>
            <a:gdLst/>
            <a:ahLst/>
            <a:cxnLst/>
            <a:rect l="l" t="t" r="r" b="b"/>
            <a:pathLst>
              <a:path w="337" h="205" extrusionOk="0">
                <a:moveTo>
                  <a:pt x="333" y="1"/>
                </a:moveTo>
                <a:lnTo>
                  <a:pt x="1" y="202"/>
                </a:lnTo>
                <a:lnTo>
                  <a:pt x="1" y="205"/>
                </a:lnTo>
                <a:lnTo>
                  <a:pt x="336" y="1"/>
                </a:lnTo>
                <a:close/>
              </a:path>
            </a:pathLst>
          </a:custGeom>
          <a:solidFill>
            <a:srgbClr val="D700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"/>
          <p:cNvSpPr/>
          <p:nvPr/>
        </p:nvSpPr>
        <p:spPr>
          <a:xfrm>
            <a:off x="8035150" y="862087"/>
            <a:ext cx="34022" cy="20740"/>
          </a:xfrm>
          <a:custGeom>
            <a:avLst/>
            <a:gdLst/>
            <a:ahLst/>
            <a:cxnLst/>
            <a:rect l="l" t="t" r="r" b="b"/>
            <a:pathLst>
              <a:path w="333" h="203" extrusionOk="0">
                <a:moveTo>
                  <a:pt x="329" y="1"/>
                </a:moveTo>
                <a:lnTo>
                  <a:pt x="1" y="200"/>
                </a:lnTo>
                <a:lnTo>
                  <a:pt x="1" y="202"/>
                </a:lnTo>
                <a:lnTo>
                  <a:pt x="333" y="1"/>
                </a:lnTo>
                <a:close/>
              </a:path>
            </a:pathLst>
          </a:custGeom>
          <a:solidFill>
            <a:srgbClr val="D800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9"/>
          <p:cNvSpPr/>
          <p:nvPr/>
        </p:nvSpPr>
        <p:spPr>
          <a:xfrm>
            <a:off x="8035150" y="862087"/>
            <a:ext cx="33715" cy="20433"/>
          </a:xfrm>
          <a:custGeom>
            <a:avLst/>
            <a:gdLst/>
            <a:ahLst/>
            <a:cxnLst/>
            <a:rect l="l" t="t" r="r" b="b"/>
            <a:pathLst>
              <a:path w="330" h="200" extrusionOk="0">
                <a:moveTo>
                  <a:pt x="325" y="1"/>
                </a:moveTo>
                <a:lnTo>
                  <a:pt x="1" y="198"/>
                </a:lnTo>
                <a:lnTo>
                  <a:pt x="1" y="200"/>
                </a:lnTo>
                <a:lnTo>
                  <a:pt x="329" y="1"/>
                </a:lnTo>
                <a:close/>
              </a:path>
            </a:pathLst>
          </a:custGeom>
          <a:solidFill>
            <a:srgbClr val="D90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9"/>
          <p:cNvSpPr/>
          <p:nvPr/>
        </p:nvSpPr>
        <p:spPr>
          <a:xfrm>
            <a:off x="8035150" y="862087"/>
            <a:ext cx="33204" cy="20229"/>
          </a:xfrm>
          <a:custGeom>
            <a:avLst/>
            <a:gdLst/>
            <a:ahLst/>
            <a:cxnLst/>
            <a:rect l="l" t="t" r="r" b="b"/>
            <a:pathLst>
              <a:path w="325" h="198" extrusionOk="0">
                <a:moveTo>
                  <a:pt x="321" y="1"/>
                </a:moveTo>
                <a:lnTo>
                  <a:pt x="1" y="195"/>
                </a:lnTo>
                <a:lnTo>
                  <a:pt x="1" y="198"/>
                </a:lnTo>
                <a:lnTo>
                  <a:pt x="325" y="1"/>
                </a:lnTo>
                <a:close/>
              </a:path>
            </a:pathLst>
          </a:custGeom>
          <a:solidFill>
            <a:srgbClr val="DA0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"/>
          <p:cNvSpPr/>
          <p:nvPr/>
        </p:nvSpPr>
        <p:spPr>
          <a:xfrm>
            <a:off x="8035150" y="862087"/>
            <a:ext cx="32898" cy="20025"/>
          </a:xfrm>
          <a:custGeom>
            <a:avLst/>
            <a:gdLst/>
            <a:ahLst/>
            <a:cxnLst/>
            <a:rect l="l" t="t" r="r" b="b"/>
            <a:pathLst>
              <a:path w="322" h="196" extrusionOk="0">
                <a:moveTo>
                  <a:pt x="318" y="1"/>
                </a:moveTo>
                <a:lnTo>
                  <a:pt x="1" y="193"/>
                </a:lnTo>
                <a:lnTo>
                  <a:pt x="1" y="195"/>
                </a:lnTo>
                <a:lnTo>
                  <a:pt x="321" y="1"/>
                </a:lnTo>
                <a:close/>
              </a:path>
            </a:pathLst>
          </a:custGeom>
          <a:solidFill>
            <a:srgbClr val="DB0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9"/>
          <p:cNvSpPr/>
          <p:nvPr/>
        </p:nvSpPr>
        <p:spPr>
          <a:xfrm>
            <a:off x="8035150" y="862087"/>
            <a:ext cx="32489" cy="19718"/>
          </a:xfrm>
          <a:custGeom>
            <a:avLst/>
            <a:gdLst/>
            <a:ahLst/>
            <a:cxnLst/>
            <a:rect l="l" t="t" r="r" b="b"/>
            <a:pathLst>
              <a:path w="318" h="193" extrusionOk="0">
                <a:moveTo>
                  <a:pt x="313" y="1"/>
                </a:moveTo>
                <a:lnTo>
                  <a:pt x="1" y="191"/>
                </a:lnTo>
                <a:lnTo>
                  <a:pt x="1" y="193"/>
                </a:lnTo>
                <a:lnTo>
                  <a:pt x="318" y="1"/>
                </a:lnTo>
                <a:close/>
              </a:path>
            </a:pathLst>
          </a:custGeom>
          <a:solidFill>
            <a:srgbClr val="DC0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9"/>
          <p:cNvSpPr/>
          <p:nvPr/>
        </p:nvSpPr>
        <p:spPr>
          <a:xfrm>
            <a:off x="8035150" y="862087"/>
            <a:ext cx="31978" cy="19514"/>
          </a:xfrm>
          <a:custGeom>
            <a:avLst/>
            <a:gdLst/>
            <a:ahLst/>
            <a:cxnLst/>
            <a:rect l="l" t="t" r="r" b="b"/>
            <a:pathLst>
              <a:path w="313" h="191" extrusionOk="0">
                <a:moveTo>
                  <a:pt x="309" y="1"/>
                </a:moveTo>
                <a:lnTo>
                  <a:pt x="1" y="188"/>
                </a:lnTo>
                <a:lnTo>
                  <a:pt x="1" y="191"/>
                </a:lnTo>
                <a:lnTo>
                  <a:pt x="313" y="1"/>
                </a:lnTo>
                <a:close/>
              </a:path>
            </a:pathLst>
          </a:custGeom>
          <a:solidFill>
            <a:srgbClr val="DD0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9"/>
          <p:cNvSpPr/>
          <p:nvPr/>
        </p:nvSpPr>
        <p:spPr>
          <a:xfrm>
            <a:off x="8035150" y="862087"/>
            <a:ext cx="31672" cy="19310"/>
          </a:xfrm>
          <a:custGeom>
            <a:avLst/>
            <a:gdLst/>
            <a:ahLst/>
            <a:cxnLst/>
            <a:rect l="l" t="t" r="r" b="b"/>
            <a:pathLst>
              <a:path w="310" h="189" extrusionOk="0">
                <a:moveTo>
                  <a:pt x="306" y="1"/>
                </a:moveTo>
                <a:lnTo>
                  <a:pt x="1" y="186"/>
                </a:lnTo>
                <a:lnTo>
                  <a:pt x="1" y="188"/>
                </a:lnTo>
                <a:lnTo>
                  <a:pt x="309" y="1"/>
                </a:lnTo>
                <a:close/>
              </a:path>
            </a:pathLst>
          </a:custGeom>
          <a:solidFill>
            <a:srgbClr val="DE0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"/>
          <p:cNvSpPr/>
          <p:nvPr/>
        </p:nvSpPr>
        <p:spPr>
          <a:xfrm>
            <a:off x="8035150" y="862087"/>
            <a:ext cx="31263" cy="19003"/>
          </a:xfrm>
          <a:custGeom>
            <a:avLst/>
            <a:gdLst/>
            <a:ahLst/>
            <a:cxnLst/>
            <a:rect l="l" t="t" r="r" b="b"/>
            <a:pathLst>
              <a:path w="306" h="186" extrusionOk="0">
                <a:moveTo>
                  <a:pt x="301" y="1"/>
                </a:moveTo>
                <a:lnTo>
                  <a:pt x="1" y="184"/>
                </a:lnTo>
                <a:lnTo>
                  <a:pt x="1" y="186"/>
                </a:lnTo>
                <a:lnTo>
                  <a:pt x="306" y="1"/>
                </a:lnTo>
                <a:close/>
              </a:path>
            </a:pathLst>
          </a:custGeom>
          <a:solidFill>
            <a:srgbClr val="DF0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8035150" y="862087"/>
            <a:ext cx="30855" cy="18799"/>
          </a:xfrm>
          <a:custGeom>
            <a:avLst/>
            <a:gdLst/>
            <a:ahLst/>
            <a:cxnLst/>
            <a:rect l="l" t="t" r="r" b="b"/>
            <a:pathLst>
              <a:path w="302" h="184" extrusionOk="0">
                <a:moveTo>
                  <a:pt x="298" y="1"/>
                </a:moveTo>
                <a:lnTo>
                  <a:pt x="1" y="181"/>
                </a:lnTo>
                <a:lnTo>
                  <a:pt x="1" y="184"/>
                </a:lnTo>
                <a:lnTo>
                  <a:pt x="301" y="1"/>
                </a:lnTo>
                <a:close/>
              </a:path>
            </a:pathLst>
          </a:custGeom>
          <a:solidFill>
            <a:srgbClr val="E00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9"/>
          <p:cNvSpPr/>
          <p:nvPr/>
        </p:nvSpPr>
        <p:spPr>
          <a:xfrm>
            <a:off x="8035150" y="862087"/>
            <a:ext cx="30446" cy="18594"/>
          </a:xfrm>
          <a:custGeom>
            <a:avLst/>
            <a:gdLst/>
            <a:ahLst/>
            <a:cxnLst/>
            <a:rect l="l" t="t" r="r" b="b"/>
            <a:pathLst>
              <a:path w="298" h="182" extrusionOk="0">
                <a:moveTo>
                  <a:pt x="294" y="1"/>
                </a:moveTo>
                <a:lnTo>
                  <a:pt x="1" y="179"/>
                </a:lnTo>
                <a:lnTo>
                  <a:pt x="1" y="181"/>
                </a:lnTo>
                <a:lnTo>
                  <a:pt x="298" y="1"/>
                </a:lnTo>
                <a:close/>
              </a:path>
            </a:pathLst>
          </a:custGeom>
          <a:solidFill>
            <a:srgbClr val="E10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9"/>
          <p:cNvSpPr/>
          <p:nvPr/>
        </p:nvSpPr>
        <p:spPr>
          <a:xfrm>
            <a:off x="8035150" y="862087"/>
            <a:ext cx="30139" cy="18288"/>
          </a:xfrm>
          <a:custGeom>
            <a:avLst/>
            <a:gdLst/>
            <a:ahLst/>
            <a:cxnLst/>
            <a:rect l="l" t="t" r="r" b="b"/>
            <a:pathLst>
              <a:path w="295" h="179" extrusionOk="0">
                <a:moveTo>
                  <a:pt x="291" y="1"/>
                </a:moveTo>
                <a:lnTo>
                  <a:pt x="1" y="177"/>
                </a:lnTo>
                <a:lnTo>
                  <a:pt x="1" y="179"/>
                </a:lnTo>
                <a:lnTo>
                  <a:pt x="294" y="1"/>
                </a:lnTo>
                <a:close/>
              </a:path>
            </a:pathLst>
          </a:custGeom>
          <a:solidFill>
            <a:srgbClr val="E20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8035150" y="862087"/>
            <a:ext cx="29731" cy="18084"/>
          </a:xfrm>
          <a:custGeom>
            <a:avLst/>
            <a:gdLst/>
            <a:ahLst/>
            <a:cxnLst/>
            <a:rect l="l" t="t" r="r" b="b"/>
            <a:pathLst>
              <a:path w="291" h="177" extrusionOk="0">
                <a:moveTo>
                  <a:pt x="286" y="1"/>
                </a:moveTo>
                <a:lnTo>
                  <a:pt x="1" y="174"/>
                </a:lnTo>
                <a:lnTo>
                  <a:pt x="1" y="177"/>
                </a:lnTo>
                <a:lnTo>
                  <a:pt x="291" y="1"/>
                </a:lnTo>
                <a:close/>
              </a:path>
            </a:pathLst>
          </a:custGeom>
          <a:solidFill>
            <a:srgbClr val="E30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"/>
          <p:cNvSpPr/>
          <p:nvPr/>
        </p:nvSpPr>
        <p:spPr>
          <a:xfrm>
            <a:off x="8035150" y="862087"/>
            <a:ext cx="29322" cy="17879"/>
          </a:xfrm>
          <a:custGeom>
            <a:avLst/>
            <a:gdLst/>
            <a:ahLst/>
            <a:cxnLst/>
            <a:rect l="l" t="t" r="r" b="b"/>
            <a:pathLst>
              <a:path w="287" h="175" extrusionOk="0">
                <a:moveTo>
                  <a:pt x="283" y="1"/>
                </a:moveTo>
                <a:lnTo>
                  <a:pt x="1" y="172"/>
                </a:lnTo>
                <a:lnTo>
                  <a:pt x="1" y="174"/>
                </a:lnTo>
                <a:lnTo>
                  <a:pt x="286" y="1"/>
                </a:lnTo>
                <a:close/>
              </a:path>
            </a:pathLst>
          </a:custGeom>
          <a:solidFill>
            <a:srgbClr val="E400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9"/>
          <p:cNvSpPr/>
          <p:nvPr/>
        </p:nvSpPr>
        <p:spPr>
          <a:xfrm>
            <a:off x="8035150" y="862087"/>
            <a:ext cx="28913" cy="17573"/>
          </a:xfrm>
          <a:custGeom>
            <a:avLst/>
            <a:gdLst/>
            <a:ahLst/>
            <a:cxnLst/>
            <a:rect l="l" t="t" r="r" b="b"/>
            <a:pathLst>
              <a:path w="283" h="172" extrusionOk="0">
                <a:moveTo>
                  <a:pt x="279" y="1"/>
                </a:moveTo>
                <a:lnTo>
                  <a:pt x="1" y="170"/>
                </a:lnTo>
                <a:lnTo>
                  <a:pt x="1" y="172"/>
                </a:lnTo>
                <a:lnTo>
                  <a:pt x="283" y="1"/>
                </a:lnTo>
                <a:close/>
              </a:path>
            </a:pathLst>
          </a:custGeom>
          <a:solidFill>
            <a:srgbClr val="E500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"/>
          <p:cNvSpPr/>
          <p:nvPr/>
        </p:nvSpPr>
        <p:spPr>
          <a:xfrm>
            <a:off x="8035150" y="862087"/>
            <a:ext cx="28607" cy="17368"/>
          </a:xfrm>
          <a:custGeom>
            <a:avLst/>
            <a:gdLst/>
            <a:ahLst/>
            <a:cxnLst/>
            <a:rect l="l" t="t" r="r" b="b"/>
            <a:pathLst>
              <a:path w="280" h="170" extrusionOk="0">
                <a:moveTo>
                  <a:pt x="274" y="1"/>
                </a:moveTo>
                <a:lnTo>
                  <a:pt x="1" y="167"/>
                </a:lnTo>
                <a:lnTo>
                  <a:pt x="1" y="170"/>
                </a:lnTo>
                <a:lnTo>
                  <a:pt x="279" y="1"/>
                </a:lnTo>
                <a:close/>
              </a:path>
            </a:pathLst>
          </a:custGeom>
          <a:solidFill>
            <a:srgbClr val="E600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9"/>
          <p:cNvSpPr/>
          <p:nvPr/>
        </p:nvSpPr>
        <p:spPr>
          <a:xfrm>
            <a:off x="8035150" y="862087"/>
            <a:ext cx="28096" cy="17164"/>
          </a:xfrm>
          <a:custGeom>
            <a:avLst/>
            <a:gdLst/>
            <a:ahLst/>
            <a:cxnLst/>
            <a:rect l="l" t="t" r="r" b="b"/>
            <a:pathLst>
              <a:path w="275" h="168" extrusionOk="0">
                <a:moveTo>
                  <a:pt x="271" y="1"/>
                </a:moveTo>
                <a:lnTo>
                  <a:pt x="1" y="165"/>
                </a:lnTo>
                <a:lnTo>
                  <a:pt x="1" y="167"/>
                </a:lnTo>
                <a:lnTo>
                  <a:pt x="274" y="1"/>
                </a:lnTo>
                <a:close/>
              </a:path>
            </a:pathLst>
          </a:custGeom>
          <a:solidFill>
            <a:srgbClr val="E700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"/>
          <p:cNvSpPr/>
          <p:nvPr/>
        </p:nvSpPr>
        <p:spPr>
          <a:xfrm>
            <a:off x="8035150" y="862087"/>
            <a:ext cx="27687" cy="16858"/>
          </a:xfrm>
          <a:custGeom>
            <a:avLst/>
            <a:gdLst/>
            <a:ahLst/>
            <a:cxnLst/>
            <a:rect l="l" t="t" r="r" b="b"/>
            <a:pathLst>
              <a:path w="271" h="165" extrusionOk="0">
                <a:moveTo>
                  <a:pt x="267" y="1"/>
                </a:moveTo>
                <a:lnTo>
                  <a:pt x="1" y="163"/>
                </a:lnTo>
                <a:lnTo>
                  <a:pt x="1" y="165"/>
                </a:lnTo>
                <a:lnTo>
                  <a:pt x="271" y="1"/>
                </a:lnTo>
                <a:close/>
              </a:path>
            </a:pathLst>
          </a:custGeom>
          <a:solidFill>
            <a:srgbClr val="E80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9"/>
          <p:cNvSpPr/>
          <p:nvPr/>
        </p:nvSpPr>
        <p:spPr>
          <a:xfrm>
            <a:off x="8035150" y="862087"/>
            <a:ext cx="27381" cy="16653"/>
          </a:xfrm>
          <a:custGeom>
            <a:avLst/>
            <a:gdLst/>
            <a:ahLst/>
            <a:cxnLst/>
            <a:rect l="l" t="t" r="r" b="b"/>
            <a:pathLst>
              <a:path w="268" h="163" extrusionOk="0">
                <a:moveTo>
                  <a:pt x="263" y="1"/>
                </a:moveTo>
                <a:lnTo>
                  <a:pt x="1" y="160"/>
                </a:lnTo>
                <a:lnTo>
                  <a:pt x="1" y="163"/>
                </a:lnTo>
                <a:lnTo>
                  <a:pt x="267" y="1"/>
                </a:lnTo>
                <a:close/>
              </a:path>
            </a:pathLst>
          </a:custGeom>
          <a:solidFill>
            <a:srgbClr val="E90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9"/>
          <p:cNvSpPr/>
          <p:nvPr/>
        </p:nvSpPr>
        <p:spPr>
          <a:xfrm>
            <a:off x="8035150" y="862087"/>
            <a:ext cx="26870" cy="16449"/>
          </a:xfrm>
          <a:custGeom>
            <a:avLst/>
            <a:gdLst/>
            <a:ahLst/>
            <a:cxnLst/>
            <a:rect l="l" t="t" r="r" b="b"/>
            <a:pathLst>
              <a:path w="263" h="161" extrusionOk="0">
                <a:moveTo>
                  <a:pt x="259" y="1"/>
                </a:moveTo>
                <a:lnTo>
                  <a:pt x="1" y="158"/>
                </a:lnTo>
                <a:lnTo>
                  <a:pt x="1" y="160"/>
                </a:lnTo>
                <a:lnTo>
                  <a:pt x="263" y="1"/>
                </a:lnTo>
                <a:close/>
              </a:path>
            </a:pathLst>
          </a:custGeom>
          <a:solidFill>
            <a:srgbClr val="EA0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8035150" y="862087"/>
            <a:ext cx="26564" cy="16142"/>
          </a:xfrm>
          <a:custGeom>
            <a:avLst/>
            <a:gdLst/>
            <a:ahLst/>
            <a:cxnLst/>
            <a:rect l="l" t="t" r="r" b="b"/>
            <a:pathLst>
              <a:path w="260" h="158" extrusionOk="0">
                <a:moveTo>
                  <a:pt x="256" y="1"/>
                </a:moveTo>
                <a:lnTo>
                  <a:pt x="1" y="156"/>
                </a:lnTo>
                <a:lnTo>
                  <a:pt x="1" y="158"/>
                </a:lnTo>
                <a:lnTo>
                  <a:pt x="259" y="1"/>
                </a:lnTo>
                <a:close/>
              </a:path>
            </a:pathLst>
          </a:custGeom>
          <a:solidFill>
            <a:srgbClr val="EB0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9"/>
          <p:cNvSpPr/>
          <p:nvPr/>
        </p:nvSpPr>
        <p:spPr>
          <a:xfrm>
            <a:off x="8035150" y="862087"/>
            <a:ext cx="26155" cy="15938"/>
          </a:xfrm>
          <a:custGeom>
            <a:avLst/>
            <a:gdLst/>
            <a:ahLst/>
            <a:cxnLst/>
            <a:rect l="l" t="t" r="r" b="b"/>
            <a:pathLst>
              <a:path w="256" h="156" extrusionOk="0">
                <a:moveTo>
                  <a:pt x="251" y="1"/>
                </a:moveTo>
                <a:lnTo>
                  <a:pt x="1" y="153"/>
                </a:lnTo>
                <a:lnTo>
                  <a:pt x="1" y="156"/>
                </a:lnTo>
                <a:lnTo>
                  <a:pt x="256" y="1"/>
                </a:lnTo>
                <a:close/>
              </a:path>
            </a:pathLst>
          </a:custGeom>
          <a:solidFill>
            <a:srgbClr val="EC0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"/>
          <p:cNvSpPr/>
          <p:nvPr/>
        </p:nvSpPr>
        <p:spPr>
          <a:xfrm>
            <a:off x="8035150" y="862087"/>
            <a:ext cx="25746" cy="15734"/>
          </a:xfrm>
          <a:custGeom>
            <a:avLst/>
            <a:gdLst/>
            <a:ahLst/>
            <a:cxnLst/>
            <a:rect l="l" t="t" r="r" b="b"/>
            <a:pathLst>
              <a:path w="252" h="154" extrusionOk="0">
                <a:moveTo>
                  <a:pt x="248" y="1"/>
                </a:moveTo>
                <a:lnTo>
                  <a:pt x="1" y="151"/>
                </a:lnTo>
                <a:lnTo>
                  <a:pt x="1" y="153"/>
                </a:lnTo>
                <a:lnTo>
                  <a:pt x="251" y="1"/>
                </a:lnTo>
                <a:close/>
              </a:path>
            </a:pathLst>
          </a:custGeom>
          <a:solidFill>
            <a:srgbClr val="ED0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"/>
          <p:cNvSpPr/>
          <p:nvPr/>
        </p:nvSpPr>
        <p:spPr>
          <a:xfrm>
            <a:off x="8035150" y="862087"/>
            <a:ext cx="25338" cy="15427"/>
          </a:xfrm>
          <a:custGeom>
            <a:avLst/>
            <a:gdLst/>
            <a:ahLst/>
            <a:cxnLst/>
            <a:rect l="l" t="t" r="r" b="b"/>
            <a:pathLst>
              <a:path w="248" h="151" extrusionOk="0">
                <a:moveTo>
                  <a:pt x="244" y="1"/>
                </a:moveTo>
                <a:lnTo>
                  <a:pt x="1" y="149"/>
                </a:lnTo>
                <a:lnTo>
                  <a:pt x="1" y="151"/>
                </a:lnTo>
                <a:lnTo>
                  <a:pt x="248" y="1"/>
                </a:lnTo>
                <a:close/>
              </a:path>
            </a:pathLst>
          </a:custGeom>
          <a:solidFill>
            <a:srgbClr val="EE0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"/>
          <p:cNvSpPr/>
          <p:nvPr/>
        </p:nvSpPr>
        <p:spPr>
          <a:xfrm>
            <a:off x="8035150" y="862087"/>
            <a:ext cx="25031" cy="15223"/>
          </a:xfrm>
          <a:custGeom>
            <a:avLst/>
            <a:gdLst/>
            <a:ahLst/>
            <a:cxnLst/>
            <a:rect l="l" t="t" r="r" b="b"/>
            <a:pathLst>
              <a:path w="245" h="149" extrusionOk="0">
                <a:moveTo>
                  <a:pt x="240" y="1"/>
                </a:moveTo>
                <a:lnTo>
                  <a:pt x="1" y="146"/>
                </a:lnTo>
                <a:lnTo>
                  <a:pt x="1" y="149"/>
                </a:lnTo>
                <a:lnTo>
                  <a:pt x="244" y="1"/>
                </a:lnTo>
                <a:close/>
              </a:path>
            </a:pathLst>
          </a:custGeom>
          <a:solidFill>
            <a:srgbClr val="EF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"/>
          <p:cNvSpPr/>
          <p:nvPr/>
        </p:nvSpPr>
        <p:spPr>
          <a:xfrm>
            <a:off x="8035150" y="862087"/>
            <a:ext cx="24520" cy="15019"/>
          </a:xfrm>
          <a:custGeom>
            <a:avLst/>
            <a:gdLst/>
            <a:ahLst/>
            <a:cxnLst/>
            <a:rect l="l" t="t" r="r" b="b"/>
            <a:pathLst>
              <a:path w="240" h="147" extrusionOk="0">
                <a:moveTo>
                  <a:pt x="236" y="1"/>
                </a:moveTo>
                <a:lnTo>
                  <a:pt x="1" y="144"/>
                </a:lnTo>
                <a:lnTo>
                  <a:pt x="1" y="146"/>
                </a:lnTo>
                <a:lnTo>
                  <a:pt x="240" y="1"/>
                </a:lnTo>
                <a:close/>
              </a:path>
            </a:pathLst>
          </a:custGeom>
          <a:solidFill>
            <a:srgbClr val="F0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9"/>
          <p:cNvSpPr/>
          <p:nvPr/>
        </p:nvSpPr>
        <p:spPr>
          <a:xfrm>
            <a:off x="8035150" y="862087"/>
            <a:ext cx="24112" cy="14712"/>
          </a:xfrm>
          <a:custGeom>
            <a:avLst/>
            <a:gdLst/>
            <a:ahLst/>
            <a:cxnLst/>
            <a:rect l="l" t="t" r="r" b="b"/>
            <a:pathLst>
              <a:path w="236" h="144" extrusionOk="0">
                <a:moveTo>
                  <a:pt x="233" y="1"/>
                </a:moveTo>
                <a:lnTo>
                  <a:pt x="1" y="142"/>
                </a:lnTo>
                <a:lnTo>
                  <a:pt x="1" y="144"/>
                </a:lnTo>
                <a:lnTo>
                  <a:pt x="236" y="1"/>
                </a:lnTo>
                <a:close/>
              </a:path>
            </a:pathLst>
          </a:custGeom>
          <a:solidFill>
            <a:srgbClr val="F1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"/>
          <p:cNvSpPr/>
          <p:nvPr/>
        </p:nvSpPr>
        <p:spPr>
          <a:xfrm>
            <a:off x="8035150" y="862087"/>
            <a:ext cx="23805" cy="14508"/>
          </a:xfrm>
          <a:custGeom>
            <a:avLst/>
            <a:gdLst/>
            <a:ahLst/>
            <a:cxnLst/>
            <a:rect l="l" t="t" r="r" b="b"/>
            <a:pathLst>
              <a:path w="233" h="142" extrusionOk="0">
                <a:moveTo>
                  <a:pt x="228" y="1"/>
                </a:moveTo>
                <a:lnTo>
                  <a:pt x="1" y="139"/>
                </a:lnTo>
                <a:lnTo>
                  <a:pt x="1" y="142"/>
                </a:lnTo>
                <a:lnTo>
                  <a:pt x="233" y="1"/>
                </a:lnTo>
                <a:close/>
              </a:path>
            </a:pathLst>
          </a:custGeom>
          <a:solidFill>
            <a:srgbClr val="F2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"/>
          <p:cNvSpPr/>
          <p:nvPr/>
        </p:nvSpPr>
        <p:spPr>
          <a:xfrm>
            <a:off x="8035150" y="862087"/>
            <a:ext cx="23294" cy="14303"/>
          </a:xfrm>
          <a:custGeom>
            <a:avLst/>
            <a:gdLst/>
            <a:ahLst/>
            <a:cxnLst/>
            <a:rect l="l" t="t" r="r" b="b"/>
            <a:pathLst>
              <a:path w="228" h="140" extrusionOk="0">
                <a:moveTo>
                  <a:pt x="224" y="1"/>
                </a:moveTo>
                <a:lnTo>
                  <a:pt x="1" y="137"/>
                </a:lnTo>
                <a:lnTo>
                  <a:pt x="1" y="139"/>
                </a:lnTo>
                <a:lnTo>
                  <a:pt x="228" y="1"/>
                </a:lnTo>
                <a:close/>
              </a:path>
            </a:pathLst>
          </a:custGeom>
          <a:solidFill>
            <a:srgbClr val="F300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"/>
          <p:cNvSpPr/>
          <p:nvPr/>
        </p:nvSpPr>
        <p:spPr>
          <a:xfrm>
            <a:off x="8035150" y="862087"/>
            <a:ext cx="22988" cy="13997"/>
          </a:xfrm>
          <a:custGeom>
            <a:avLst/>
            <a:gdLst/>
            <a:ahLst/>
            <a:cxnLst/>
            <a:rect l="l" t="t" r="r" b="b"/>
            <a:pathLst>
              <a:path w="225" h="137" extrusionOk="0">
                <a:moveTo>
                  <a:pt x="221" y="1"/>
                </a:moveTo>
                <a:lnTo>
                  <a:pt x="1" y="135"/>
                </a:lnTo>
                <a:lnTo>
                  <a:pt x="1" y="137"/>
                </a:lnTo>
                <a:lnTo>
                  <a:pt x="224" y="1"/>
                </a:lnTo>
                <a:close/>
              </a:path>
            </a:pathLst>
          </a:custGeom>
          <a:solidFill>
            <a:srgbClr val="F400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9"/>
          <p:cNvSpPr/>
          <p:nvPr/>
        </p:nvSpPr>
        <p:spPr>
          <a:xfrm>
            <a:off x="8035150" y="862087"/>
            <a:ext cx="22579" cy="13793"/>
          </a:xfrm>
          <a:custGeom>
            <a:avLst/>
            <a:gdLst/>
            <a:ahLst/>
            <a:cxnLst/>
            <a:rect l="l" t="t" r="r" b="b"/>
            <a:pathLst>
              <a:path w="221" h="135" extrusionOk="0">
                <a:moveTo>
                  <a:pt x="217" y="1"/>
                </a:moveTo>
                <a:lnTo>
                  <a:pt x="1" y="132"/>
                </a:lnTo>
                <a:lnTo>
                  <a:pt x="1" y="135"/>
                </a:lnTo>
                <a:lnTo>
                  <a:pt x="221" y="1"/>
                </a:lnTo>
                <a:close/>
              </a:path>
            </a:pathLst>
          </a:custGeom>
          <a:solidFill>
            <a:srgbClr val="F500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9"/>
          <p:cNvSpPr/>
          <p:nvPr/>
        </p:nvSpPr>
        <p:spPr>
          <a:xfrm>
            <a:off x="8035150" y="862087"/>
            <a:ext cx="22273" cy="13588"/>
          </a:xfrm>
          <a:custGeom>
            <a:avLst/>
            <a:gdLst/>
            <a:ahLst/>
            <a:cxnLst/>
            <a:rect l="l" t="t" r="r" b="b"/>
            <a:pathLst>
              <a:path w="218" h="133" extrusionOk="0">
                <a:moveTo>
                  <a:pt x="213" y="1"/>
                </a:moveTo>
                <a:lnTo>
                  <a:pt x="1" y="130"/>
                </a:lnTo>
                <a:lnTo>
                  <a:pt x="1" y="132"/>
                </a:lnTo>
                <a:lnTo>
                  <a:pt x="217" y="1"/>
                </a:lnTo>
                <a:close/>
              </a:path>
            </a:pathLst>
          </a:custGeom>
          <a:solidFill>
            <a:srgbClr val="F60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9"/>
          <p:cNvSpPr/>
          <p:nvPr/>
        </p:nvSpPr>
        <p:spPr>
          <a:xfrm>
            <a:off x="8035150" y="862087"/>
            <a:ext cx="21762" cy="13384"/>
          </a:xfrm>
          <a:custGeom>
            <a:avLst/>
            <a:gdLst/>
            <a:ahLst/>
            <a:cxnLst/>
            <a:rect l="l" t="t" r="r" b="b"/>
            <a:pathLst>
              <a:path w="213" h="131" extrusionOk="0">
                <a:moveTo>
                  <a:pt x="209" y="1"/>
                </a:moveTo>
                <a:lnTo>
                  <a:pt x="1" y="128"/>
                </a:lnTo>
                <a:lnTo>
                  <a:pt x="1" y="130"/>
                </a:lnTo>
                <a:lnTo>
                  <a:pt x="213" y="1"/>
                </a:lnTo>
                <a:close/>
              </a:path>
            </a:pathLst>
          </a:custGeom>
          <a:solidFill>
            <a:srgbClr val="F70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8035150" y="862087"/>
            <a:ext cx="21455" cy="13077"/>
          </a:xfrm>
          <a:custGeom>
            <a:avLst/>
            <a:gdLst/>
            <a:ahLst/>
            <a:cxnLst/>
            <a:rect l="l" t="t" r="r" b="b"/>
            <a:pathLst>
              <a:path w="210" h="128" extrusionOk="0">
                <a:moveTo>
                  <a:pt x="206" y="1"/>
                </a:moveTo>
                <a:lnTo>
                  <a:pt x="1" y="125"/>
                </a:lnTo>
                <a:lnTo>
                  <a:pt x="1" y="128"/>
                </a:lnTo>
                <a:lnTo>
                  <a:pt x="209" y="1"/>
                </a:lnTo>
                <a:close/>
              </a:path>
            </a:pathLst>
          </a:custGeom>
          <a:solidFill>
            <a:srgbClr val="F80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9"/>
          <p:cNvSpPr/>
          <p:nvPr/>
        </p:nvSpPr>
        <p:spPr>
          <a:xfrm>
            <a:off x="8035150" y="862087"/>
            <a:ext cx="21047" cy="12873"/>
          </a:xfrm>
          <a:custGeom>
            <a:avLst/>
            <a:gdLst/>
            <a:ahLst/>
            <a:cxnLst/>
            <a:rect l="l" t="t" r="r" b="b"/>
            <a:pathLst>
              <a:path w="206" h="126" extrusionOk="0">
                <a:moveTo>
                  <a:pt x="201" y="1"/>
                </a:moveTo>
                <a:lnTo>
                  <a:pt x="1" y="123"/>
                </a:lnTo>
                <a:lnTo>
                  <a:pt x="1" y="125"/>
                </a:lnTo>
                <a:lnTo>
                  <a:pt x="206" y="1"/>
                </a:lnTo>
                <a:close/>
              </a:path>
            </a:pathLst>
          </a:custGeom>
          <a:solidFill>
            <a:srgbClr val="F90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8035150" y="862087"/>
            <a:ext cx="20638" cy="12669"/>
          </a:xfrm>
          <a:custGeom>
            <a:avLst/>
            <a:gdLst/>
            <a:ahLst/>
            <a:cxnLst/>
            <a:rect l="l" t="t" r="r" b="b"/>
            <a:pathLst>
              <a:path w="202" h="124" extrusionOk="0">
                <a:moveTo>
                  <a:pt x="198" y="1"/>
                </a:moveTo>
                <a:lnTo>
                  <a:pt x="1" y="121"/>
                </a:lnTo>
                <a:lnTo>
                  <a:pt x="1" y="123"/>
                </a:lnTo>
                <a:lnTo>
                  <a:pt x="201" y="1"/>
                </a:lnTo>
                <a:close/>
              </a:path>
            </a:pathLst>
          </a:custGeom>
          <a:solidFill>
            <a:srgbClr val="FA00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"/>
          <p:cNvSpPr/>
          <p:nvPr/>
        </p:nvSpPr>
        <p:spPr>
          <a:xfrm>
            <a:off x="8035150" y="862087"/>
            <a:ext cx="20229" cy="12362"/>
          </a:xfrm>
          <a:custGeom>
            <a:avLst/>
            <a:gdLst/>
            <a:ahLst/>
            <a:cxnLst/>
            <a:rect l="l" t="t" r="r" b="b"/>
            <a:pathLst>
              <a:path w="198" h="121" extrusionOk="0">
                <a:moveTo>
                  <a:pt x="194" y="1"/>
                </a:moveTo>
                <a:lnTo>
                  <a:pt x="1" y="118"/>
                </a:lnTo>
                <a:lnTo>
                  <a:pt x="1" y="121"/>
                </a:lnTo>
                <a:lnTo>
                  <a:pt x="198" y="1"/>
                </a:lnTo>
                <a:close/>
              </a:path>
            </a:pathLst>
          </a:custGeom>
          <a:solidFill>
            <a:srgbClr val="FB00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8035150" y="862087"/>
            <a:ext cx="19923" cy="12158"/>
          </a:xfrm>
          <a:custGeom>
            <a:avLst/>
            <a:gdLst/>
            <a:ahLst/>
            <a:cxnLst/>
            <a:rect l="l" t="t" r="r" b="b"/>
            <a:pathLst>
              <a:path w="195" h="119" extrusionOk="0">
                <a:moveTo>
                  <a:pt x="189" y="1"/>
                </a:moveTo>
                <a:lnTo>
                  <a:pt x="1" y="116"/>
                </a:lnTo>
                <a:lnTo>
                  <a:pt x="1" y="118"/>
                </a:lnTo>
                <a:lnTo>
                  <a:pt x="194" y="1"/>
                </a:lnTo>
                <a:close/>
              </a:path>
            </a:pathLst>
          </a:custGeom>
          <a:solidFill>
            <a:srgbClr val="FC00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>
            <a:off x="8035150" y="862087"/>
            <a:ext cx="19412" cy="11954"/>
          </a:xfrm>
          <a:custGeom>
            <a:avLst/>
            <a:gdLst/>
            <a:ahLst/>
            <a:cxnLst/>
            <a:rect l="l" t="t" r="r" b="b"/>
            <a:pathLst>
              <a:path w="190" h="117" extrusionOk="0">
                <a:moveTo>
                  <a:pt x="186" y="1"/>
                </a:moveTo>
                <a:lnTo>
                  <a:pt x="1" y="114"/>
                </a:lnTo>
                <a:lnTo>
                  <a:pt x="1" y="116"/>
                </a:lnTo>
                <a:lnTo>
                  <a:pt x="189" y="1"/>
                </a:lnTo>
                <a:close/>
              </a:path>
            </a:pathLst>
          </a:custGeom>
          <a:solidFill>
            <a:srgbClr val="FD00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8035150" y="862087"/>
            <a:ext cx="19003" cy="11647"/>
          </a:xfrm>
          <a:custGeom>
            <a:avLst/>
            <a:gdLst/>
            <a:ahLst/>
            <a:cxnLst/>
            <a:rect l="l" t="t" r="r" b="b"/>
            <a:pathLst>
              <a:path w="186" h="114" extrusionOk="0">
                <a:moveTo>
                  <a:pt x="182" y="1"/>
                </a:moveTo>
                <a:lnTo>
                  <a:pt x="1" y="111"/>
                </a:lnTo>
                <a:lnTo>
                  <a:pt x="1" y="114"/>
                </a:lnTo>
                <a:lnTo>
                  <a:pt x="186" y="1"/>
                </a:lnTo>
                <a:close/>
              </a:path>
            </a:pathLst>
          </a:custGeom>
          <a:solidFill>
            <a:srgbClr val="FE00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9"/>
          <p:cNvSpPr/>
          <p:nvPr/>
        </p:nvSpPr>
        <p:spPr>
          <a:xfrm>
            <a:off x="8035150" y="862087"/>
            <a:ext cx="18697" cy="11443"/>
          </a:xfrm>
          <a:custGeom>
            <a:avLst/>
            <a:gdLst/>
            <a:ahLst/>
            <a:cxnLst/>
            <a:rect l="l" t="t" r="r" b="b"/>
            <a:pathLst>
              <a:path w="183" h="112" extrusionOk="0">
                <a:moveTo>
                  <a:pt x="178" y="1"/>
                </a:moveTo>
                <a:lnTo>
                  <a:pt x="1" y="109"/>
                </a:lnTo>
                <a:lnTo>
                  <a:pt x="1" y="111"/>
                </a:lnTo>
                <a:lnTo>
                  <a:pt x="182" y="1"/>
                </a:lnTo>
                <a:close/>
              </a:path>
            </a:pathLst>
          </a:custGeom>
          <a:solidFill>
            <a:srgbClr val="FF00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>
            <a:off x="8035150" y="862087"/>
            <a:ext cx="18186" cy="11238"/>
          </a:xfrm>
          <a:custGeom>
            <a:avLst/>
            <a:gdLst/>
            <a:ahLst/>
            <a:cxnLst/>
            <a:rect l="l" t="t" r="r" b="b"/>
            <a:pathLst>
              <a:path w="178" h="110" extrusionOk="0">
                <a:moveTo>
                  <a:pt x="1" y="1"/>
                </a:moveTo>
                <a:lnTo>
                  <a:pt x="1" y="109"/>
                </a:lnTo>
                <a:lnTo>
                  <a:pt x="178" y="1"/>
                </a:lnTo>
                <a:close/>
              </a:path>
            </a:pathLst>
          </a:custGeom>
          <a:solidFill>
            <a:srgbClr val="FF00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7620704" y="830771"/>
            <a:ext cx="1294973" cy="1295075"/>
          </a:xfrm>
          <a:custGeom>
            <a:avLst/>
            <a:gdLst/>
            <a:ahLst/>
            <a:cxnLst/>
            <a:rect l="l" t="t" r="r" b="b"/>
            <a:pathLst>
              <a:path w="12675" h="12676" extrusionOk="0">
                <a:moveTo>
                  <a:pt x="6337" y="1"/>
                </a:moveTo>
                <a:cubicBezTo>
                  <a:pt x="4656" y="1"/>
                  <a:pt x="3045" y="668"/>
                  <a:pt x="1856" y="1857"/>
                </a:cubicBezTo>
                <a:cubicBezTo>
                  <a:pt x="667" y="3046"/>
                  <a:pt x="0" y="4658"/>
                  <a:pt x="0" y="6338"/>
                </a:cubicBezTo>
                <a:cubicBezTo>
                  <a:pt x="0" y="8019"/>
                  <a:pt x="667" y="9630"/>
                  <a:pt x="1856" y="10819"/>
                </a:cubicBezTo>
                <a:cubicBezTo>
                  <a:pt x="3045" y="12008"/>
                  <a:pt x="4656" y="12676"/>
                  <a:pt x="6337" y="12676"/>
                </a:cubicBezTo>
                <a:cubicBezTo>
                  <a:pt x="8018" y="12676"/>
                  <a:pt x="9630" y="12008"/>
                  <a:pt x="10819" y="10819"/>
                </a:cubicBezTo>
                <a:cubicBezTo>
                  <a:pt x="12006" y="9630"/>
                  <a:pt x="12674" y="8019"/>
                  <a:pt x="12674" y="6338"/>
                </a:cubicBezTo>
                <a:cubicBezTo>
                  <a:pt x="12674" y="4658"/>
                  <a:pt x="12006" y="3046"/>
                  <a:pt x="10819" y="1857"/>
                </a:cubicBezTo>
                <a:cubicBezTo>
                  <a:pt x="9630" y="668"/>
                  <a:pt x="8018" y="1"/>
                  <a:pt x="63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"/>
          <p:cNvSpPr/>
          <p:nvPr/>
        </p:nvSpPr>
        <p:spPr>
          <a:xfrm>
            <a:off x="7861465" y="687484"/>
            <a:ext cx="266044" cy="174196"/>
          </a:xfrm>
          <a:custGeom>
            <a:avLst/>
            <a:gdLst/>
            <a:ahLst/>
            <a:cxnLst/>
            <a:rect l="l" t="t" r="r" b="b"/>
            <a:pathLst>
              <a:path w="2604" h="1705" extrusionOk="0">
                <a:moveTo>
                  <a:pt x="2604" y="0"/>
                </a:moveTo>
                <a:lnTo>
                  <a:pt x="0" y="472"/>
                </a:lnTo>
                <a:lnTo>
                  <a:pt x="1046" y="1705"/>
                </a:lnTo>
                <a:lnTo>
                  <a:pt x="26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6535225" y="454139"/>
            <a:ext cx="1263097" cy="113099"/>
          </a:xfrm>
          <a:custGeom>
            <a:avLst/>
            <a:gdLst/>
            <a:ahLst/>
            <a:cxnLst/>
            <a:rect l="l" t="t" r="r" b="b"/>
            <a:pathLst>
              <a:path w="12363" h="1107" extrusionOk="0">
                <a:moveTo>
                  <a:pt x="0" y="1"/>
                </a:moveTo>
                <a:lnTo>
                  <a:pt x="0" y="1107"/>
                </a:lnTo>
                <a:lnTo>
                  <a:pt x="12363" y="1107"/>
                </a:lnTo>
                <a:lnTo>
                  <a:pt x="12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9"/>
          <p:cNvSpPr/>
          <p:nvPr/>
        </p:nvSpPr>
        <p:spPr>
          <a:xfrm>
            <a:off x="8411832" y="277125"/>
            <a:ext cx="2252283" cy="2252180"/>
          </a:xfrm>
          <a:custGeom>
            <a:avLst/>
            <a:gdLst/>
            <a:ahLst/>
            <a:cxnLst/>
            <a:rect l="l" t="t" r="r" b="b"/>
            <a:pathLst>
              <a:path w="22045" h="22044" extrusionOk="0">
                <a:moveTo>
                  <a:pt x="11023" y="1543"/>
                </a:moveTo>
                <a:cubicBezTo>
                  <a:pt x="16257" y="1543"/>
                  <a:pt x="20501" y="5786"/>
                  <a:pt x="20501" y="11021"/>
                </a:cubicBezTo>
                <a:cubicBezTo>
                  <a:pt x="20501" y="16256"/>
                  <a:pt x="16257" y="20501"/>
                  <a:pt x="11023" y="20501"/>
                </a:cubicBezTo>
                <a:cubicBezTo>
                  <a:pt x="5788" y="20501"/>
                  <a:pt x="1543" y="16256"/>
                  <a:pt x="1543" y="11021"/>
                </a:cubicBezTo>
                <a:cubicBezTo>
                  <a:pt x="1543" y="5786"/>
                  <a:pt x="5788" y="1543"/>
                  <a:pt x="11023" y="1543"/>
                </a:cubicBezTo>
                <a:close/>
                <a:moveTo>
                  <a:pt x="11023" y="0"/>
                </a:moveTo>
                <a:cubicBezTo>
                  <a:pt x="4935" y="0"/>
                  <a:pt x="0" y="4934"/>
                  <a:pt x="0" y="11021"/>
                </a:cubicBezTo>
                <a:cubicBezTo>
                  <a:pt x="0" y="17108"/>
                  <a:pt x="4935" y="22044"/>
                  <a:pt x="11023" y="22044"/>
                </a:cubicBezTo>
                <a:cubicBezTo>
                  <a:pt x="17110" y="22044"/>
                  <a:pt x="22044" y="17108"/>
                  <a:pt x="22044" y="11021"/>
                </a:cubicBezTo>
                <a:cubicBezTo>
                  <a:pt x="22044" y="4934"/>
                  <a:pt x="17109" y="0"/>
                  <a:pt x="1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9"/>
          <p:cNvSpPr/>
          <p:nvPr/>
        </p:nvSpPr>
        <p:spPr>
          <a:xfrm>
            <a:off x="-388057" y="-751106"/>
            <a:ext cx="2114765" cy="2248400"/>
          </a:xfrm>
          <a:custGeom>
            <a:avLst/>
            <a:gdLst/>
            <a:ahLst/>
            <a:cxnLst/>
            <a:rect l="l" t="t" r="r" b="b"/>
            <a:pathLst>
              <a:path w="20699" h="22007" extrusionOk="0">
                <a:moveTo>
                  <a:pt x="14413" y="1528"/>
                </a:moveTo>
                <a:lnTo>
                  <a:pt x="19262" y="16187"/>
                </a:lnTo>
                <a:lnTo>
                  <a:pt x="6286" y="20479"/>
                </a:lnTo>
                <a:lnTo>
                  <a:pt x="1438" y="5822"/>
                </a:lnTo>
                <a:lnTo>
                  <a:pt x="14413" y="1528"/>
                </a:lnTo>
                <a:close/>
                <a:moveTo>
                  <a:pt x="15068" y="1"/>
                </a:moveTo>
                <a:lnTo>
                  <a:pt x="0" y="4986"/>
                </a:lnTo>
                <a:lnTo>
                  <a:pt x="5631" y="22007"/>
                </a:lnTo>
                <a:lnTo>
                  <a:pt x="20699" y="17021"/>
                </a:lnTo>
                <a:lnTo>
                  <a:pt x="150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9"/>
          <p:cNvSpPr/>
          <p:nvPr/>
        </p:nvSpPr>
        <p:spPr>
          <a:xfrm>
            <a:off x="8633024" y="3126255"/>
            <a:ext cx="468642" cy="463636"/>
          </a:xfrm>
          <a:custGeom>
            <a:avLst/>
            <a:gdLst/>
            <a:ahLst/>
            <a:cxnLst/>
            <a:rect l="l" t="t" r="r" b="b"/>
            <a:pathLst>
              <a:path w="4587" h="4538" extrusionOk="0">
                <a:moveTo>
                  <a:pt x="1313" y="0"/>
                </a:moveTo>
                <a:lnTo>
                  <a:pt x="1" y="4537"/>
                </a:lnTo>
                <a:lnTo>
                  <a:pt x="1" y="4537"/>
                </a:lnTo>
                <a:lnTo>
                  <a:pt x="4587" y="3405"/>
                </a:lnTo>
                <a:lnTo>
                  <a:pt x="13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9"/>
          <p:cNvSpPr/>
          <p:nvPr/>
        </p:nvSpPr>
        <p:spPr>
          <a:xfrm>
            <a:off x="8633024" y="3126255"/>
            <a:ext cx="286478" cy="463636"/>
          </a:xfrm>
          <a:custGeom>
            <a:avLst/>
            <a:gdLst/>
            <a:ahLst/>
            <a:cxnLst/>
            <a:rect l="l" t="t" r="r" b="b"/>
            <a:pathLst>
              <a:path w="2804" h="4538" extrusionOk="0">
                <a:moveTo>
                  <a:pt x="1313" y="0"/>
                </a:moveTo>
                <a:lnTo>
                  <a:pt x="1" y="4537"/>
                </a:lnTo>
                <a:lnTo>
                  <a:pt x="2804" y="3846"/>
                </a:lnTo>
                <a:lnTo>
                  <a:pt x="13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9"/>
          <p:cNvSpPr/>
          <p:nvPr/>
        </p:nvSpPr>
        <p:spPr>
          <a:xfrm>
            <a:off x="8008987" y="1459299"/>
            <a:ext cx="44443" cy="38006"/>
          </a:xfrm>
          <a:custGeom>
            <a:avLst/>
            <a:gdLst/>
            <a:ahLst/>
            <a:cxnLst/>
            <a:rect l="l" t="t" r="r" b="b"/>
            <a:pathLst>
              <a:path w="435" h="372" extrusionOk="0">
                <a:moveTo>
                  <a:pt x="184" y="0"/>
                </a:moveTo>
                <a:cubicBezTo>
                  <a:pt x="83" y="0"/>
                  <a:pt x="1" y="84"/>
                  <a:pt x="1" y="186"/>
                </a:cubicBezTo>
                <a:cubicBezTo>
                  <a:pt x="1" y="298"/>
                  <a:pt x="92" y="372"/>
                  <a:pt x="187" y="372"/>
                </a:cubicBezTo>
                <a:cubicBezTo>
                  <a:pt x="233" y="372"/>
                  <a:pt x="280" y="354"/>
                  <a:pt x="318" y="316"/>
                </a:cubicBezTo>
                <a:cubicBezTo>
                  <a:pt x="434" y="200"/>
                  <a:pt x="352" y="0"/>
                  <a:pt x="186" y="0"/>
                </a:cubicBezTo>
                <a:cubicBezTo>
                  <a:pt x="185" y="0"/>
                  <a:pt x="185" y="0"/>
                  <a:pt x="1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"/>
          <p:cNvSpPr/>
          <p:nvPr/>
        </p:nvSpPr>
        <p:spPr>
          <a:xfrm>
            <a:off x="8127501" y="1459299"/>
            <a:ext cx="44341" cy="38006"/>
          </a:xfrm>
          <a:custGeom>
            <a:avLst/>
            <a:gdLst/>
            <a:ahLst/>
            <a:cxnLst/>
            <a:rect l="l" t="t" r="r" b="b"/>
            <a:pathLst>
              <a:path w="434" h="372" extrusionOk="0">
                <a:moveTo>
                  <a:pt x="184" y="0"/>
                </a:moveTo>
                <a:cubicBezTo>
                  <a:pt x="82" y="0"/>
                  <a:pt x="0" y="84"/>
                  <a:pt x="0" y="186"/>
                </a:cubicBezTo>
                <a:cubicBezTo>
                  <a:pt x="0" y="298"/>
                  <a:pt x="92" y="372"/>
                  <a:pt x="187" y="372"/>
                </a:cubicBezTo>
                <a:cubicBezTo>
                  <a:pt x="233" y="372"/>
                  <a:pt x="280" y="354"/>
                  <a:pt x="317" y="316"/>
                </a:cubicBezTo>
                <a:cubicBezTo>
                  <a:pt x="434" y="200"/>
                  <a:pt x="351" y="0"/>
                  <a:pt x="186" y="0"/>
                </a:cubicBezTo>
                <a:cubicBezTo>
                  <a:pt x="185" y="0"/>
                  <a:pt x="184" y="0"/>
                  <a:pt x="1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8246015" y="1459299"/>
            <a:ext cx="44341" cy="38006"/>
          </a:xfrm>
          <a:custGeom>
            <a:avLst/>
            <a:gdLst/>
            <a:ahLst/>
            <a:cxnLst/>
            <a:rect l="l" t="t" r="r" b="b"/>
            <a:pathLst>
              <a:path w="434" h="372" extrusionOk="0">
                <a:moveTo>
                  <a:pt x="187" y="0"/>
                </a:moveTo>
                <a:cubicBezTo>
                  <a:pt x="186" y="0"/>
                  <a:pt x="186" y="0"/>
                  <a:pt x="185" y="0"/>
                </a:cubicBezTo>
                <a:cubicBezTo>
                  <a:pt x="83" y="0"/>
                  <a:pt x="0" y="83"/>
                  <a:pt x="0" y="186"/>
                </a:cubicBezTo>
                <a:cubicBezTo>
                  <a:pt x="0" y="298"/>
                  <a:pt x="92" y="372"/>
                  <a:pt x="187" y="372"/>
                </a:cubicBezTo>
                <a:cubicBezTo>
                  <a:pt x="233" y="372"/>
                  <a:pt x="279" y="354"/>
                  <a:pt x="317" y="316"/>
                </a:cubicBezTo>
                <a:cubicBezTo>
                  <a:pt x="433" y="200"/>
                  <a:pt x="351" y="0"/>
                  <a:pt x="1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9"/>
          <p:cNvSpPr/>
          <p:nvPr/>
        </p:nvSpPr>
        <p:spPr>
          <a:xfrm>
            <a:off x="8364426" y="1459299"/>
            <a:ext cx="44341" cy="38006"/>
          </a:xfrm>
          <a:custGeom>
            <a:avLst/>
            <a:gdLst/>
            <a:ahLst/>
            <a:cxnLst/>
            <a:rect l="l" t="t" r="r" b="b"/>
            <a:pathLst>
              <a:path w="434" h="372" extrusionOk="0">
                <a:moveTo>
                  <a:pt x="187" y="0"/>
                </a:moveTo>
                <a:cubicBezTo>
                  <a:pt x="187" y="0"/>
                  <a:pt x="186" y="0"/>
                  <a:pt x="186" y="0"/>
                </a:cubicBezTo>
                <a:cubicBezTo>
                  <a:pt x="83" y="0"/>
                  <a:pt x="1" y="83"/>
                  <a:pt x="1" y="186"/>
                </a:cubicBezTo>
                <a:cubicBezTo>
                  <a:pt x="1" y="298"/>
                  <a:pt x="92" y="372"/>
                  <a:pt x="187" y="372"/>
                </a:cubicBezTo>
                <a:cubicBezTo>
                  <a:pt x="233" y="372"/>
                  <a:pt x="280" y="354"/>
                  <a:pt x="318" y="316"/>
                </a:cubicBezTo>
                <a:cubicBezTo>
                  <a:pt x="434" y="200"/>
                  <a:pt x="352" y="0"/>
                  <a:pt x="1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9"/>
          <p:cNvSpPr/>
          <p:nvPr/>
        </p:nvSpPr>
        <p:spPr>
          <a:xfrm>
            <a:off x="8482940" y="1459299"/>
            <a:ext cx="44341" cy="38006"/>
          </a:xfrm>
          <a:custGeom>
            <a:avLst/>
            <a:gdLst/>
            <a:ahLst/>
            <a:cxnLst/>
            <a:rect l="l" t="t" r="r" b="b"/>
            <a:pathLst>
              <a:path w="434" h="372" extrusionOk="0">
                <a:moveTo>
                  <a:pt x="187" y="0"/>
                </a:moveTo>
                <a:cubicBezTo>
                  <a:pt x="84" y="0"/>
                  <a:pt x="0" y="83"/>
                  <a:pt x="0" y="186"/>
                </a:cubicBezTo>
                <a:cubicBezTo>
                  <a:pt x="0" y="298"/>
                  <a:pt x="92" y="372"/>
                  <a:pt x="187" y="372"/>
                </a:cubicBezTo>
                <a:cubicBezTo>
                  <a:pt x="233" y="372"/>
                  <a:pt x="279" y="354"/>
                  <a:pt x="317" y="316"/>
                </a:cubicBezTo>
                <a:cubicBezTo>
                  <a:pt x="434" y="200"/>
                  <a:pt x="351" y="0"/>
                  <a:pt x="1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9"/>
          <p:cNvSpPr/>
          <p:nvPr/>
        </p:nvSpPr>
        <p:spPr>
          <a:xfrm>
            <a:off x="8601352" y="1459299"/>
            <a:ext cx="44545" cy="38006"/>
          </a:xfrm>
          <a:custGeom>
            <a:avLst/>
            <a:gdLst/>
            <a:ahLst/>
            <a:cxnLst/>
            <a:rect l="l" t="t" r="r" b="b"/>
            <a:pathLst>
              <a:path w="436" h="372" extrusionOk="0">
                <a:moveTo>
                  <a:pt x="187" y="0"/>
                </a:moveTo>
                <a:cubicBezTo>
                  <a:pt x="85" y="0"/>
                  <a:pt x="1" y="83"/>
                  <a:pt x="1" y="186"/>
                </a:cubicBezTo>
                <a:cubicBezTo>
                  <a:pt x="1" y="298"/>
                  <a:pt x="92" y="372"/>
                  <a:pt x="188" y="372"/>
                </a:cubicBezTo>
                <a:cubicBezTo>
                  <a:pt x="233" y="372"/>
                  <a:pt x="280" y="354"/>
                  <a:pt x="318" y="316"/>
                </a:cubicBezTo>
                <a:cubicBezTo>
                  <a:pt x="435" y="200"/>
                  <a:pt x="353" y="0"/>
                  <a:pt x="1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9"/>
          <p:cNvSpPr/>
          <p:nvPr/>
        </p:nvSpPr>
        <p:spPr>
          <a:xfrm>
            <a:off x="8719968" y="1459299"/>
            <a:ext cx="44443" cy="38006"/>
          </a:xfrm>
          <a:custGeom>
            <a:avLst/>
            <a:gdLst/>
            <a:ahLst/>
            <a:cxnLst/>
            <a:rect l="l" t="t" r="r" b="b"/>
            <a:pathLst>
              <a:path w="435" h="372" extrusionOk="0">
                <a:moveTo>
                  <a:pt x="186" y="0"/>
                </a:moveTo>
                <a:cubicBezTo>
                  <a:pt x="83" y="0"/>
                  <a:pt x="1" y="83"/>
                  <a:pt x="1" y="186"/>
                </a:cubicBezTo>
                <a:cubicBezTo>
                  <a:pt x="1" y="298"/>
                  <a:pt x="91" y="372"/>
                  <a:pt x="186" y="372"/>
                </a:cubicBezTo>
                <a:cubicBezTo>
                  <a:pt x="232" y="372"/>
                  <a:pt x="279" y="354"/>
                  <a:pt x="316" y="316"/>
                </a:cubicBezTo>
                <a:cubicBezTo>
                  <a:pt x="434" y="200"/>
                  <a:pt x="351" y="0"/>
                  <a:pt x="18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9"/>
          <p:cNvSpPr/>
          <p:nvPr/>
        </p:nvSpPr>
        <p:spPr>
          <a:xfrm>
            <a:off x="6317740" y="3866834"/>
            <a:ext cx="673750" cy="648122"/>
          </a:xfrm>
          <a:custGeom>
            <a:avLst/>
            <a:gdLst/>
            <a:ahLst/>
            <a:cxnLst/>
            <a:rect l="l" t="t" r="r" b="b"/>
            <a:pathLst>
              <a:path w="3653" h="3514" extrusionOk="0">
                <a:moveTo>
                  <a:pt x="1896" y="336"/>
                </a:moveTo>
                <a:cubicBezTo>
                  <a:pt x="2680" y="336"/>
                  <a:pt x="3316" y="972"/>
                  <a:pt x="3318" y="1758"/>
                </a:cubicBezTo>
                <a:cubicBezTo>
                  <a:pt x="3318" y="2332"/>
                  <a:pt x="2971" y="2851"/>
                  <a:pt x="2440" y="3071"/>
                </a:cubicBezTo>
                <a:cubicBezTo>
                  <a:pt x="2264" y="3143"/>
                  <a:pt x="2080" y="3179"/>
                  <a:pt x="1897" y="3179"/>
                </a:cubicBezTo>
                <a:cubicBezTo>
                  <a:pt x="1526" y="3179"/>
                  <a:pt x="1162" y="3034"/>
                  <a:pt x="890" y="2762"/>
                </a:cubicBezTo>
                <a:cubicBezTo>
                  <a:pt x="483" y="2355"/>
                  <a:pt x="362" y="1744"/>
                  <a:pt x="582" y="1213"/>
                </a:cubicBezTo>
                <a:cubicBezTo>
                  <a:pt x="803" y="682"/>
                  <a:pt x="1320" y="336"/>
                  <a:pt x="1896" y="336"/>
                </a:cubicBezTo>
                <a:close/>
                <a:moveTo>
                  <a:pt x="1896" y="1"/>
                </a:moveTo>
                <a:cubicBezTo>
                  <a:pt x="1439" y="1"/>
                  <a:pt x="990" y="179"/>
                  <a:pt x="654" y="515"/>
                </a:cubicBezTo>
                <a:cubicBezTo>
                  <a:pt x="151" y="1018"/>
                  <a:pt x="1" y="1773"/>
                  <a:pt x="274" y="2429"/>
                </a:cubicBezTo>
                <a:cubicBezTo>
                  <a:pt x="545" y="3085"/>
                  <a:pt x="1185" y="3514"/>
                  <a:pt x="1896" y="3514"/>
                </a:cubicBezTo>
                <a:cubicBezTo>
                  <a:pt x="2865" y="3513"/>
                  <a:pt x="3651" y="2726"/>
                  <a:pt x="3652" y="1756"/>
                </a:cubicBezTo>
                <a:cubicBezTo>
                  <a:pt x="3652" y="1047"/>
                  <a:pt x="3224" y="406"/>
                  <a:pt x="2567" y="134"/>
                </a:cubicBezTo>
                <a:cubicBezTo>
                  <a:pt x="2350" y="44"/>
                  <a:pt x="2122" y="1"/>
                  <a:pt x="18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9"/>
          <p:cNvGrpSpPr/>
          <p:nvPr/>
        </p:nvGrpSpPr>
        <p:grpSpPr>
          <a:xfrm rot="10800000">
            <a:off x="6580040" y="3589912"/>
            <a:ext cx="2606368" cy="1627086"/>
            <a:chOff x="5214075" y="2148650"/>
            <a:chExt cx="1023550" cy="638975"/>
          </a:xfrm>
        </p:grpSpPr>
        <p:sp>
          <p:nvSpPr>
            <p:cNvPr id="746" name="Google Shape;746;p9"/>
            <p:cNvSpPr/>
            <p:nvPr/>
          </p:nvSpPr>
          <p:spPr>
            <a:xfrm>
              <a:off x="5214075" y="2376425"/>
              <a:ext cx="699300" cy="411200"/>
            </a:xfrm>
            <a:custGeom>
              <a:avLst/>
              <a:gdLst/>
              <a:ahLst/>
              <a:cxnLst/>
              <a:rect l="l" t="t" r="r" b="b"/>
              <a:pathLst>
                <a:path w="27972" h="16448" extrusionOk="0">
                  <a:moveTo>
                    <a:pt x="1" y="0"/>
                  </a:moveTo>
                  <a:lnTo>
                    <a:pt x="1" y="16448"/>
                  </a:lnTo>
                  <a:lnTo>
                    <a:pt x="27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60797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5656050" y="2233275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309" y="1"/>
                  </a:moveTo>
                  <a:cubicBezTo>
                    <a:pt x="140" y="1"/>
                    <a:pt x="1" y="140"/>
                    <a:pt x="1" y="310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9" y="617"/>
                    <a:pt x="617" y="479"/>
                    <a:pt x="617" y="310"/>
                  </a:cubicBezTo>
                  <a:cubicBezTo>
                    <a:pt x="617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570415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57522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58003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58484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8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8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58965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560797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5656050" y="2190975"/>
              <a:ext cx="15450" cy="15400"/>
            </a:xfrm>
            <a:custGeom>
              <a:avLst/>
              <a:gdLst/>
              <a:ahLst/>
              <a:cxnLst/>
              <a:rect l="l" t="t" r="r" b="b"/>
              <a:pathLst>
                <a:path w="618" h="616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8"/>
                    <a:pt x="140" y="616"/>
                    <a:pt x="309" y="616"/>
                  </a:cubicBezTo>
                  <a:cubicBezTo>
                    <a:pt x="479" y="616"/>
                    <a:pt x="617" y="478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570415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7522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58003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58484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8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58965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560797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5656050" y="214865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9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9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570415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57522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58003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8484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58965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560797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5656050" y="2359050"/>
              <a:ext cx="15450" cy="15450"/>
            </a:xfrm>
            <a:custGeom>
              <a:avLst/>
              <a:gdLst/>
              <a:ahLst/>
              <a:cxnLst/>
              <a:rect l="l" t="t" r="r" b="b"/>
              <a:pathLst>
                <a:path w="618" h="618" extrusionOk="0">
                  <a:moveTo>
                    <a:pt x="309" y="1"/>
                  </a:moveTo>
                  <a:cubicBezTo>
                    <a:pt x="140" y="1"/>
                    <a:pt x="1" y="140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9" y="617"/>
                    <a:pt x="617" y="479"/>
                    <a:pt x="617" y="309"/>
                  </a:cubicBezTo>
                  <a:cubicBezTo>
                    <a:pt x="617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70415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7522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8003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58484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8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8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58965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560797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656050" y="231675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70415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57522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58003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58484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58965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560797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5656050" y="22744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9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9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70415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7522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8003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8484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58965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560797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656050" y="24848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9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9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570415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57522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58003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58484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8965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560797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5656050" y="2442525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1"/>
                  </a:moveTo>
                  <a:cubicBezTo>
                    <a:pt x="140" y="1"/>
                    <a:pt x="1" y="138"/>
                    <a:pt x="1" y="308"/>
                  </a:cubicBezTo>
                  <a:cubicBezTo>
                    <a:pt x="1" y="479"/>
                    <a:pt x="140" y="616"/>
                    <a:pt x="309" y="616"/>
                  </a:cubicBezTo>
                  <a:cubicBezTo>
                    <a:pt x="479" y="616"/>
                    <a:pt x="617" y="479"/>
                    <a:pt x="617" y="308"/>
                  </a:cubicBezTo>
                  <a:cubicBezTo>
                    <a:pt x="617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570415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57522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8003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8484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8965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60797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656050" y="2400200"/>
              <a:ext cx="15450" cy="1542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0" y="0"/>
                    <a:pt x="1" y="139"/>
                    <a:pt x="1" y="308"/>
                  </a:cubicBezTo>
                  <a:cubicBezTo>
                    <a:pt x="1" y="478"/>
                    <a:pt x="140" y="617"/>
                    <a:pt x="309" y="617"/>
                  </a:cubicBezTo>
                  <a:cubicBezTo>
                    <a:pt x="479" y="617"/>
                    <a:pt x="617" y="478"/>
                    <a:pt x="617" y="308"/>
                  </a:cubicBezTo>
                  <a:cubicBezTo>
                    <a:pt x="617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70415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57522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58003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58484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8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58965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93367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981800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602985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6077975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6126025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6174150" y="2233275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10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10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6222200" y="2233275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10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10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93367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981800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602985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6077975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6126025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6174150" y="219097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8"/>
                    <a:pt x="138" y="616"/>
                    <a:pt x="308" y="616"/>
                  </a:cubicBezTo>
                  <a:cubicBezTo>
                    <a:pt x="478" y="616"/>
                    <a:pt x="615" y="478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6222200" y="2190975"/>
              <a:ext cx="15425" cy="1540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8"/>
                    <a:pt x="138" y="616"/>
                    <a:pt x="309" y="616"/>
                  </a:cubicBezTo>
                  <a:cubicBezTo>
                    <a:pt x="479" y="616"/>
                    <a:pt x="616" y="478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93367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981800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602985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6077975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6126025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6174150" y="21486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6222200" y="21486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593367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981800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602985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6077975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6126025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6174150" y="2359050"/>
              <a:ext cx="15400" cy="15450"/>
            </a:xfrm>
            <a:custGeom>
              <a:avLst/>
              <a:gdLst/>
              <a:ahLst/>
              <a:cxnLst/>
              <a:rect l="l" t="t" r="r" b="b"/>
              <a:pathLst>
                <a:path w="616" h="618" extrusionOk="0">
                  <a:moveTo>
                    <a:pt x="308" y="1"/>
                  </a:moveTo>
                  <a:cubicBezTo>
                    <a:pt x="138" y="1"/>
                    <a:pt x="0" y="140"/>
                    <a:pt x="0" y="309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478" y="617"/>
                    <a:pt x="615" y="479"/>
                    <a:pt x="615" y="309"/>
                  </a:cubicBez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6222200" y="2359050"/>
              <a:ext cx="15425" cy="15450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9" y="1"/>
                  </a:moveTo>
                  <a:cubicBezTo>
                    <a:pt x="138" y="1"/>
                    <a:pt x="1" y="140"/>
                    <a:pt x="1" y="309"/>
                  </a:cubicBezTo>
                  <a:cubicBezTo>
                    <a:pt x="1" y="479"/>
                    <a:pt x="138" y="617"/>
                    <a:pt x="309" y="617"/>
                  </a:cubicBezTo>
                  <a:cubicBezTo>
                    <a:pt x="479" y="617"/>
                    <a:pt x="616" y="479"/>
                    <a:pt x="616" y="309"/>
                  </a:cubicBezTo>
                  <a:cubicBezTo>
                    <a:pt x="616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93367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981800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602985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6077975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6126025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6174150" y="231675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6222200" y="231675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93367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981800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602985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6077975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6126025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6174150" y="22744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9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6222200" y="2274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9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9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93367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981800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602985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6077975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6126025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6174150" y="24848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9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9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6222200" y="24848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9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9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93367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981800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602985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6077975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6126025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6174150" y="2442525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138" y="1"/>
                    <a:pt x="0" y="138"/>
                    <a:pt x="0" y="308"/>
                  </a:cubicBezTo>
                  <a:cubicBezTo>
                    <a:pt x="0" y="479"/>
                    <a:pt x="138" y="616"/>
                    <a:pt x="308" y="616"/>
                  </a:cubicBezTo>
                  <a:cubicBezTo>
                    <a:pt x="478" y="616"/>
                    <a:pt x="615" y="479"/>
                    <a:pt x="615" y="308"/>
                  </a:cubicBezTo>
                  <a:cubicBezTo>
                    <a:pt x="615" y="138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222200" y="24425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138" y="1"/>
                    <a:pt x="1" y="138"/>
                    <a:pt x="1" y="308"/>
                  </a:cubicBezTo>
                  <a:cubicBezTo>
                    <a:pt x="1" y="479"/>
                    <a:pt x="138" y="616"/>
                    <a:pt x="309" y="616"/>
                  </a:cubicBezTo>
                  <a:cubicBezTo>
                    <a:pt x="479" y="616"/>
                    <a:pt x="616" y="479"/>
                    <a:pt x="616" y="308"/>
                  </a:cubicBezTo>
                  <a:cubicBezTo>
                    <a:pt x="616" y="138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593367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5981800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602985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6077975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6126025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6174150" y="2400200"/>
              <a:ext cx="15400" cy="15425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8"/>
                    <a:pt x="138" y="617"/>
                    <a:pt x="308" y="617"/>
                  </a:cubicBezTo>
                  <a:cubicBezTo>
                    <a:pt x="478" y="617"/>
                    <a:pt x="615" y="478"/>
                    <a:pt x="615" y="308"/>
                  </a:cubicBez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6222200" y="2400200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0"/>
                  </a:moveTo>
                  <a:cubicBezTo>
                    <a:pt x="138" y="0"/>
                    <a:pt x="1" y="139"/>
                    <a:pt x="1" y="308"/>
                  </a:cubicBezTo>
                  <a:cubicBezTo>
                    <a:pt x="1" y="478"/>
                    <a:pt x="138" y="617"/>
                    <a:pt x="309" y="617"/>
                  </a:cubicBezTo>
                  <a:cubicBezTo>
                    <a:pt x="479" y="617"/>
                    <a:pt x="616" y="478"/>
                    <a:pt x="616" y="308"/>
                  </a:cubicBezTo>
                  <a:cubicBezTo>
                    <a:pt x="616" y="139"/>
                    <a:pt x="479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9"/>
          <p:cNvSpPr/>
          <p:nvPr/>
        </p:nvSpPr>
        <p:spPr>
          <a:xfrm>
            <a:off x="6535225" y="277114"/>
            <a:ext cx="1263097" cy="113099"/>
          </a:xfrm>
          <a:custGeom>
            <a:avLst/>
            <a:gdLst/>
            <a:ahLst/>
            <a:cxnLst/>
            <a:rect l="l" t="t" r="r" b="b"/>
            <a:pathLst>
              <a:path w="12363" h="1107" extrusionOk="0">
                <a:moveTo>
                  <a:pt x="0" y="1"/>
                </a:moveTo>
                <a:lnTo>
                  <a:pt x="0" y="1107"/>
                </a:lnTo>
                <a:lnTo>
                  <a:pt x="12363" y="1107"/>
                </a:lnTo>
                <a:lnTo>
                  <a:pt x="12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3">
    <p:bg>
      <p:bgPr>
        <a:solidFill>
          <a:schemeClr val="accent1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3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0" name="Google Shape;1140;p13"/>
          <p:cNvSpPr/>
          <p:nvPr/>
        </p:nvSpPr>
        <p:spPr>
          <a:xfrm>
            <a:off x="8564602" y="3165003"/>
            <a:ext cx="2503725" cy="224146"/>
          </a:xfrm>
          <a:custGeom>
            <a:avLst/>
            <a:gdLst/>
            <a:ahLst/>
            <a:cxnLst/>
            <a:rect l="l" t="t" r="r" b="b"/>
            <a:pathLst>
              <a:path w="26864" h="2405" extrusionOk="0">
                <a:moveTo>
                  <a:pt x="0" y="1"/>
                </a:moveTo>
                <a:lnTo>
                  <a:pt x="0" y="2405"/>
                </a:lnTo>
                <a:lnTo>
                  <a:pt x="26864" y="2405"/>
                </a:lnTo>
                <a:lnTo>
                  <a:pt x="2686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13"/>
          <p:cNvGrpSpPr/>
          <p:nvPr/>
        </p:nvGrpSpPr>
        <p:grpSpPr>
          <a:xfrm>
            <a:off x="7836442" y="690409"/>
            <a:ext cx="1675084" cy="672438"/>
            <a:chOff x="2171300" y="4383950"/>
            <a:chExt cx="449325" cy="180375"/>
          </a:xfrm>
        </p:grpSpPr>
        <p:sp>
          <p:nvSpPr>
            <p:cNvPr id="1142" name="Google Shape;1142;p13"/>
            <p:cNvSpPr/>
            <p:nvPr/>
          </p:nvSpPr>
          <p:spPr>
            <a:xfrm>
              <a:off x="2171300" y="43989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1"/>
                  </a:lnTo>
                  <a:lnTo>
                    <a:pt x="6071" y="2783"/>
                  </a:lnTo>
                  <a:lnTo>
                    <a:pt x="8013" y="981"/>
                  </a:lnTo>
                  <a:lnTo>
                    <a:pt x="9955" y="2783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2171300" y="4383950"/>
              <a:ext cx="449325" cy="69625"/>
            </a:xfrm>
            <a:custGeom>
              <a:avLst/>
              <a:gdLst/>
              <a:ahLst/>
              <a:cxnLst/>
              <a:rect l="l" t="t" r="r" b="b"/>
              <a:pathLst>
                <a:path w="17973" h="2785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8"/>
                  </a:lnTo>
                  <a:lnTo>
                    <a:pt x="1" y="753"/>
                  </a:lnTo>
                  <a:lnTo>
                    <a:pt x="2187" y="2785"/>
                  </a:lnTo>
                  <a:lnTo>
                    <a:pt x="4130" y="981"/>
                  </a:lnTo>
                  <a:lnTo>
                    <a:pt x="6071" y="2785"/>
                  </a:lnTo>
                  <a:lnTo>
                    <a:pt x="8013" y="981"/>
                  </a:lnTo>
                  <a:lnTo>
                    <a:pt x="9955" y="2785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2171300" y="44947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6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2171300" y="4479750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13"/>
          <p:cNvSpPr/>
          <p:nvPr/>
        </p:nvSpPr>
        <p:spPr>
          <a:xfrm>
            <a:off x="7801075" y="4281207"/>
            <a:ext cx="1342919" cy="862286"/>
          </a:xfrm>
          <a:custGeom>
            <a:avLst/>
            <a:gdLst/>
            <a:ahLst/>
            <a:cxnLst/>
            <a:rect l="l" t="t" r="r" b="b"/>
            <a:pathLst>
              <a:path w="14409" h="9252" extrusionOk="0">
                <a:moveTo>
                  <a:pt x="14409" y="1"/>
                </a:moveTo>
                <a:lnTo>
                  <a:pt x="1" y="4767"/>
                </a:lnTo>
                <a:lnTo>
                  <a:pt x="1484" y="9252"/>
                </a:lnTo>
                <a:lnTo>
                  <a:pt x="4007" y="9252"/>
                </a:lnTo>
                <a:lnTo>
                  <a:pt x="3125" y="6584"/>
                </a:lnTo>
                <a:lnTo>
                  <a:pt x="14409" y="2850"/>
                </a:lnTo>
                <a:lnTo>
                  <a:pt x="144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3"/>
          <p:cNvSpPr/>
          <p:nvPr/>
        </p:nvSpPr>
        <p:spPr>
          <a:xfrm>
            <a:off x="8055257" y="2228507"/>
            <a:ext cx="601625" cy="494863"/>
          </a:xfrm>
          <a:custGeom>
            <a:avLst/>
            <a:gdLst/>
            <a:ahLst/>
            <a:cxnLst/>
            <a:rect l="l" t="t" r="r" b="b"/>
            <a:pathLst>
              <a:path w="5962" h="4904" extrusionOk="0">
                <a:moveTo>
                  <a:pt x="1892" y="1"/>
                </a:moveTo>
                <a:lnTo>
                  <a:pt x="0" y="750"/>
                </a:lnTo>
                <a:lnTo>
                  <a:pt x="4070" y="4903"/>
                </a:lnTo>
                <a:lnTo>
                  <a:pt x="5961" y="4153"/>
                </a:lnTo>
                <a:lnTo>
                  <a:pt x="1892" y="1"/>
                </a:lnTo>
                <a:close/>
              </a:path>
            </a:pathLst>
          </a:custGeom>
          <a:solidFill>
            <a:srgbClr val="B677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3"/>
          <p:cNvSpPr/>
          <p:nvPr/>
        </p:nvSpPr>
        <p:spPr>
          <a:xfrm>
            <a:off x="8055257" y="1804483"/>
            <a:ext cx="486285" cy="499706"/>
          </a:xfrm>
          <a:custGeom>
            <a:avLst/>
            <a:gdLst/>
            <a:ahLst/>
            <a:cxnLst/>
            <a:rect l="l" t="t" r="r" b="b"/>
            <a:pathLst>
              <a:path w="4819" h="4952" extrusionOk="0">
                <a:moveTo>
                  <a:pt x="4819" y="0"/>
                </a:moveTo>
                <a:lnTo>
                  <a:pt x="2928" y="750"/>
                </a:lnTo>
                <a:lnTo>
                  <a:pt x="0" y="4952"/>
                </a:lnTo>
                <a:lnTo>
                  <a:pt x="1892" y="4203"/>
                </a:lnTo>
                <a:lnTo>
                  <a:pt x="4819" y="0"/>
                </a:lnTo>
                <a:close/>
              </a:path>
            </a:pathLst>
          </a:custGeom>
          <a:solidFill>
            <a:srgbClr val="9051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3"/>
          <p:cNvSpPr/>
          <p:nvPr/>
        </p:nvSpPr>
        <p:spPr>
          <a:xfrm>
            <a:off x="8246078" y="1804483"/>
            <a:ext cx="706269" cy="843103"/>
          </a:xfrm>
          <a:custGeom>
            <a:avLst/>
            <a:gdLst/>
            <a:ahLst/>
            <a:cxnLst/>
            <a:rect l="l" t="t" r="r" b="b"/>
            <a:pathLst>
              <a:path w="6999" h="8355" extrusionOk="0">
                <a:moveTo>
                  <a:pt x="2928" y="0"/>
                </a:moveTo>
                <a:lnTo>
                  <a:pt x="1" y="4203"/>
                </a:lnTo>
                <a:lnTo>
                  <a:pt x="4070" y="8355"/>
                </a:lnTo>
                <a:lnTo>
                  <a:pt x="6999" y="4152"/>
                </a:lnTo>
                <a:lnTo>
                  <a:pt x="2928" y="0"/>
                </a:lnTo>
                <a:close/>
              </a:path>
            </a:pathLst>
          </a:custGeom>
          <a:solidFill>
            <a:srgbClr val="FF9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3"/>
          <p:cNvSpPr/>
          <p:nvPr/>
        </p:nvSpPr>
        <p:spPr>
          <a:xfrm>
            <a:off x="8615303" y="3691400"/>
            <a:ext cx="185748" cy="178758"/>
          </a:xfrm>
          <a:custGeom>
            <a:avLst/>
            <a:gdLst/>
            <a:ahLst/>
            <a:cxnLst/>
            <a:rect l="l" t="t" r="r" b="b"/>
            <a:pathLst>
              <a:path w="1993" h="1918" extrusionOk="0">
                <a:moveTo>
                  <a:pt x="1034" y="480"/>
                </a:moveTo>
                <a:cubicBezTo>
                  <a:pt x="1298" y="480"/>
                  <a:pt x="1512" y="695"/>
                  <a:pt x="1513" y="959"/>
                </a:cubicBezTo>
                <a:cubicBezTo>
                  <a:pt x="1513" y="1153"/>
                  <a:pt x="1395" y="1328"/>
                  <a:pt x="1217" y="1401"/>
                </a:cubicBezTo>
                <a:cubicBezTo>
                  <a:pt x="1158" y="1426"/>
                  <a:pt x="1095" y="1438"/>
                  <a:pt x="1033" y="1438"/>
                </a:cubicBezTo>
                <a:cubicBezTo>
                  <a:pt x="909" y="1438"/>
                  <a:pt x="787" y="1389"/>
                  <a:pt x="695" y="1297"/>
                </a:cubicBezTo>
                <a:cubicBezTo>
                  <a:pt x="558" y="1161"/>
                  <a:pt x="517" y="955"/>
                  <a:pt x="591" y="775"/>
                </a:cubicBezTo>
                <a:cubicBezTo>
                  <a:pt x="666" y="597"/>
                  <a:pt x="840" y="480"/>
                  <a:pt x="1034" y="480"/>
                </a:cubicBezTo>
                <a:close/>
                <a:moveTo>
                  <a:pt x="1034" y="1"/>
                </a:moveTo>
                <a:cubicBezTo>
                  <a:pt x="785" y="1"/>
                  <a:pt x="540" y="98"/>
                  <a:pt x="356" y="281"/>
                </a:cubicBezTo>
                <a:cubicBezTo>
                  <a:pt x="82" y="555"/>
                  <a:pt x="0" y="967"/>
                  <a:pt x="148" y="1325"/>
                </a:cubicBezTo>
                <a:cubicBezTo>
                  <a:pt x="296" y="1683"/>
                  <a:pt x="646" y="1917"/>
                  <a:pt x="1034" y="1917"/>
                </a:cubicBezTo>
                <a:cubicBezTo>
                  <a:pt x="1562" y="1916"/>
                  <a:pt x="1991" y="1487"/>
                  <a:pt x="1992" y="959"/>
                </a:cubicBezTo>
                <a:cubicBezTo>
                  <a:pt x="1992" y="571"/>
                  <a:pt x="1758" y="222"/>
                  <a:pt x="1400" y="74"/>
                </a:cubicBezTo>
                <a:cubicBezTo>
                  <a:pt x="1282" y="25"/>
                  <a:pt x="1157" y="1"/>
                  <a:pt x="10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3"/>
          <p:cNvSpPr/>
          <p:nvPr/>
        </p:nvSpPr>
        <p:spPr>
          <a:xfrm>
            <a:off x="8445678" y="3551878"/>
            <a:ext cx="345958" cy="72696"/>
          </a:xfrm>
          <a:custGeom>
            <a:avLst/>
            <a:gdLst/>
            <a:ahLst/>
            <a:cxnLst/>
            <a:rect l="l" t="t" r="r" b="b"/>
            <a:pathLst>
              <a:path w="3712" h="780" extrusionOk="0">
                <a:moveTo>
                  <a:pt x="0" y="1"/>
                </a:moveTo>
                <a:lnTo>
                  <a:pt x="0" y="779"/>
                </a:lnTo>
                <a:lnTo>
                  <a:pt x="3712" y="779"/>
                </a:lnTo>
                <a:lnTo>
                  <a:pt x="371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3"/>
          <p:cNvSpPr/>
          <p:nvPr/>
        </p:nvSpPr>
        <p:spPr>
          <a:xfrm>
            <a:off x="8707013" y="1516469"/>
            <a:ext cx="164684" cy="1037130"/>
          </a:xfrm>
          <a:custGeom>
            <a:avLst/>
            <a:gdLst/>
            <a:ahLst/>
            <a:cxnLst/>
            <a:rect l="l" t="t" r="r" b="b"/>
            <a:pathLst>
              <a:path w="1767" h="11128" extrusionOk="0">
                <a:moveTo>
                  <a:pt x="1265" y="0"/>
                </a:moveTo>
                <a:lnTo>
                  <a:pt x="0" y="1364"/>
                </a:lnTo>
                <a:lnTo>
                  <a:pt x="1114" y="2565"/>
                </a:lnTo>
                <a:lnTo>
                  <a:pt x="0" y="3764"/>
                </a:lnTo>
                <a:lnTo>
                  <a:pt x="1114" y="4965"/>
                </a:lnTo>
                <a:lnTo>
                  <a:pt x="0" y="6165"/>
                </a:lnTo>
                <a:lnTo>
                  <a:pt x="1114" y="7364"/>
                </a:lnTo>
                <a:lnTo>
                  <a:pt x="0" y="8565"/>
                </a:lnTo>
                <a:lnTo>
                  <a:pt x="1114" y="9765"/>
                </a:lnTo>
                <a:lnTo>
                  <a:pt x="150" y="10801"/>
                </a:lnTo>
                <a:lnTo>
                  <a:pt x="501" y="11127"/>
                </a:lnTo>
                <a:lnTo>
                  <a:pt x="1767" y="9765"/>
                </a:lnTo>
                <a:lnTo>
                  <a:pt x="653" y="8565"/>
                </a:lnTo>
                <a:lnTo>
                  <a:pt x="1767" y="7364"/>
                </a:lnTo>
                <a:lnTo>
                  <a:pt x="653" y="6165"/>
                </a:lnTo>
                <a:lnTo>
                  <a:pt x="1767" y="4965"/>
                </a:lnTo>
                <a:lnTo>
                  <a:pt x="653" y="3764"/>
                </a:lnTo>
                <a:lnTo>
                  <a:pt x="1767" y="2565"/>
                </a:lnTo>
                <a:lnTo>
                  <a:pt x="653" y="1364"/>
                </a:lnTo>
                <a:lnTo>
                  <a:pt x="1616" y="326"/>
                </a:lnTo>
                <a:lnTo>
                  <a:pt x="12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13"/>
          <p:cNvGrpSpPr/>
          <p:nvPr/>
        </p:nvGrpSpPr>
        <p:grpSpPr>
          <a:xfrm>
            <a:off x="7836442" y="-135666"/>
            <a:ext cx="1675084" cy="672438"/>
            <a:chOff x="2171300" y="4383950"/>
            <a:chExt cx="449325" cy="180375"/>
          </a:xfrm>
        </p:grpSpPr>
        <p:sp>
          <p:nvSpPr>
            <p:cNvPr id="1154" name="Google Shape;1154;p13"/>
            <p:cNvSpPr/>
            <p:nvPr/>
          </p:nvSpPr>
          <p:spPr>
            <a:xfrm>
              <a:off x="2171300" y="43989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1"/>
                  </a:lnTo>
                  <a:lnTo>
                    <a:pt x="6071" y="2783"/>
                  </a:lnTo>
                  <a:lnTo>
                    <a:pt x="8013" y="981"/>
                  </a:lnTo>
                  <a:lnTo>
                    <a:pt x="9955" y="2783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2171300" y="4383950"/>
              <a:ext cx="449325" cy="69625"/>
            </a:xfrm>
            <a:custGeom>
              <a:avLst/>
              <a:gdLst/>
              <a:ahLst/>
              <a:cxnLst/>
              <a:rect l="l" t="t" r="r" b="b"/>
              <a:pathLst>
                <a:path w="17973" h="2785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8"/>
                  </a:lnTo>
                  <a:lnTo>
                    <a:pt x="1" y="753"/>
                  </a:lnTo>
                  <a:lnTo>
                    <a:pt x="2187" y="2785"/>
                  </a:lnTo>
                  <a:lnTo>
                    <a:pt x="4130" y="981"/>
                  </a:lnTo>
                  <a:lnTo>
                    <a:pt x="6071" y="2785"/>
                  </a:lnTo>
                  <a:lnTo>
                    <a:pt x="8013" y="981"/>
                  </a:lnTo>
                  <a:lnTo>
                    <a:pt x="9955" y="2785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2171300" y="44947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6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2171300" y="4479750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13"/>
          <p:cNvSpPr/>
          <p:nvPr/>
        </p:nvSpPr>
        <p:spPr>
          <a:xfrm>
            <a:off x="144194" y="3877119"/>
            <a:ext cx="1313041" cy="890934"/>
          </a:xfrm>
          <a:custGeom>
            <a:avLst/>
            <a:gdLst/>
            <a:ahLst/>
            <a:cxnLst/>
            <a:rect l="l" t="t" r="r" b="b"/>
            <a:pathLst>
              <a:path w="13012" h="8829" extrusionOk="0">
                <a:moveTo>
                  <a:pt x="11688" y="1"/>
                </a:moveTo>
                <a:cubicBezTo>
                  <a:pt x="11544" y="1"/>
                  <a:pt x="11397" y="27"/>
                  <a:pt x="11256" y="82"/>
                </a:cubicBezTo>
                <a:lnTo>
                  <a:pt x="11247" y="67"/>
                </a:lnTo>
                <a:lnTo>
                  <a:pt x="1" y="6778"/>
                </a:lnTo>
                <a:lnTo>
                  <a:pt x="1224" y="8829"/>
                </a:lnTo>
                <a:lnTo>
                  <a:pt x="12470" y="2118"/>
                </a:lnTo>
                <a:lnTo>
                  <a:pt x="12461" y="2102"/>
                </a:lnTo>
                <a:cubicBezTo>
                  <a:pt x="12904" y="1724"/>
                  <a:pt x="13011" y="1082"/>
                  <a:pt x="12713" y="582"/>
                </a:cubicBezTo>
                <a:cubicBezTo>
                  <a:pt x="12492" y="213"/>
                  <a:pt x="12098" y="1"/>
                  <a:pt x="116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3"/>
          <p:cNvSpPr/>
          <p:nvPr/>
        </p:nvSpPr>
        <p:spPr>
          <a:xfrm>
            <a:off x="79511" y="4543831"/>
            <a:ext cx="254899" cy="241175"/>
          </a:xfrm>
          <a:custGeom>
            <a:avLst/>
            <a:gdLst/>
            <a:ahLst/>
            <a:cxnLst/>
            <a:rect l="l" t="t" r="r" b="b"/>
            <a:pathLst>
              <a:path w="2526" h="2390" extrusionOk="0">
                <a:moveTo>
                  <a:pt x="1252" y="1"/>
                </a:moveTo>
                <a:cubicBezTo>
                  <a:pt x="1044" y="1"/>
                  <a:pt x="833" y="55"/>
                  <a:pt x="642" y="169"/>
                </a:cubicBezTo>
                <a:cubicBezTo>
                  <a:pt x="226" y="416"/>
                  <a:pt x="1" y="890"/>
                  <a:pt x="71" y="1369"/>
                </a:cubicBezTo>
                <a:cubicBezTo>
                  <a:pt x="140" y="1846"/>
                  <a:pt x="491" y="2236"/>
                  <a:pt x="960" y="2353"/>
                </a:cubicBezTo>
                <a:cubicBezTo>
                  <a:pt x="1057" y="2378"/>
                  <a:pt x="1155" y="2390"/>
                  <a:pt x="1253" y="2390"/>
                </a:cubicBezTo>
                <a:cubicBezTo>
                  <a:pt x="1625" y="2390"/>
                  <a:pt x="1982" y="2216"/>
                  <a:pt x="2211" y="1909"/>
                </a:cubicBezTo>
                <a:cubicBezTo>
                  <a:pt x="2499" y="1521"/>
                  <a:pt x="2526" y="998"/>
                  <a:pt x="2279" y="583"/>
                </a:cubicBezTo>
                <a:cubicBezTo>
                  <a:pt x="2055" y="208"/>
                  <a:pt x="1658" y="1"/>
                  <a:pt x="12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3"/>
          <p:cNvSpPr/>
          <p:nvPr/>
        </p:nvSpPr>
        <p:spPr>
          <a:xfrm>
            <a:off x="554595" y="-583810"/>
            <a:ext cx="305555" cy="4156786"/>
          </a:xfrm>
          <a:custGeom>
            <a:avLst/>
            <a:gdLst/>
            <a:ahLst/>
            <a:cxnLst/>
            <a:rect l="l" t="t" r="r" b="b"/>
            <a:pathLst>
              <a:path w="3028" h="41193" extrusionOk="0">
                <a:moveTo>
                  <a:pt x="1" y="0"/>
                </a:moveTo>
                <a:lnTo>
                  <a:pt x="1" y="41193"/>
                </a:lnTo>
                <a:lnTo>
                  <a:pt x="3027" y="41193"/>
                </a:lnTo>
                <a:lnTo>
                  <a:pt x="30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3"/>
          <p:cNvSpPr/>
          <p:nvPr/>
        </p:nvSpPr>
        <p:spPr>
          <a:xfrm>
            <a:off x="386479" y="464978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3"/>
          <p:cNvSpPr/>
          <p:nvPr/>
        </p:nvSpPr>
        <p:spPr>
          <a:xfrm>
            <a:off x="580630" y="464978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3"/>
          <p:cNvSpPr/>
          <p:nvPr/>
        </p:nvSpPr>
        <p:spPr>
          <a:xfrm>
            <a:off x="-197646" y="119917"/>
            <a:ext cx="1230426" cy="1230520"/>
          </a:xfrm>
          <a:custGeom>
            <a:avLst/>
            <a:gdLst/>
            <a:ahLst/>
            <a:cxnLst/>
            <a:rect l="l" t="t" r="r" b="b"/>
            <a:pathLst>
              <a:path w="13202" h="13203" extrusionOk="0">
                <a:moveTo>
                  <a:pt x="6602" y="0"/>
                </a:moveTo>
                <a:cubicBezTo>
                  <a:pt x="4851" y="0"/>
                  <a:pt x="3172" y="696"/>
                  <a:pt x="1934" y="1934"/>
                </a:cubicBezTo>
                <a:cubicBezTo>
                  <a:pt x="697" y="3172"/>
                  <a:pt x="1" y="4851"/>
                  <a:pt x="1" y="6601"/>
                </a:cubicBezTo>
                <a:cubicBezTo>
                  <a:pt x="1" y="8352"/>
                  <a:pt x="697" y="10031"/>
                  <a:pt x="1934" y="11269"/>
                </a:cubicBezTo>
                <a:cubicBezTo>
                  <a:pt x="3172" y="12506"/>
                  <a:pt x="4851" y="13202"/>
                  <a:pt x="6602" y="13202"/>
                </a:cubicBezTo>
                <a:cubicBezTo>
                  <a:pt x="8352" y="13202"/>
                  <a:pt x="10030" y="12506"/>
                  <a:pt x="11268" y="11269"/>
                </a:cubicBezTo>
                <a:cubicBezTo>
                  <a:pt x="12507" y="10031"/>
                  <a:pt x="13201" y="8352"/>
                  <a:pt x="13201" y="6601"/>
                </a:cubicBezTo>
                <a:cubicBezTo>
                  <a:pt x="13201" y="4851"/>
                  <a:pt x="12507" y="3172"/>
                  <a:pt x="11268" y="1934"/>
                </a:cubicBezTo>
                <a:cubicBezTo>
                  <a:pt x="10030" y="696"/>
                  <a:pt x="8352" y="0"/>
                  <a:pt x="66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3"/>
          <p:cNvSpPr/>
          <p:nvPr/>
        </p:nvSpPr>
        <p:spPr>
          <a:xfrm>
            <a:off x="774680" y="464978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13"/>
          <p:cNvSpPr/>
          <p:nvPr/>
        </p:nvSpPr>
        <p:spPr>
          <a:xfrm>
            <a:off x="386479" y="447904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3"/>
          <p:cNvSpPr/>
          <p:nvPr/>
        </p:nvSpPr>
        <p:spPr>
          <a:xfrm>
            <a:off x="580630" y="447904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3"/>
          <p:cNvSpPr/>
          <p:nvPr/>
        </p:nvSpPr>
        <p:spPr>
          <a:xfrm>
            <a:off x="774680" y="4479047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3"/>
          <p:cNvSpPr/>
          <p:nvPr/>
        </p:nvSpPr>
        <p:spPr>
          <a:xfrm>
            <a:off x="386479" y="4308105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3"/>
          <p:cNvSpPr/>
          <p:nvPr/>
        </p:nvSpPr>
        <p:spPr>
          <a:xfrm>
            <a:off x="580630" y="4308105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3"/>
          <p:cNvSpPr/>
          <p:nvPr/>
        </p:nvSpPr>
        <p:spPr>
          <a:xfrm>
            <a:off x="774680" y="4308105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3"/>
          <p:cNvSpPr/>
          <p:nvPr/>
        </p:nvSpPr>
        <p:spPr>
          <a:xfrm>
            <a:off x="386479" y="5157465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13"/>
          <p:cNvSpPr/>
          <p:nvPr/>
        </p:nvSpPr>
        <p:spPr>
          <a:xfrm>
            <a:off x="580630" y="5157465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3"/>
          <p:cNvSpPr/>
          <p:nvPr/>
        </p:nvSpPr>
        <p:spPr>
          <a:xfrm>
            <a:off x="774680" y="5157465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3"/>
          <p:cNvSpPr/>
          <p:nvPr/>
        </p:nvSpPr>
        <p:spPr>
          <a:xfrm>
            <a:off x="386479" y="498662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6" y="478"/>
                  <a:pt x="616" y="308"/>
                </a:cubicBezTo>
                <a:cubicBezTo>
                  <a:pt x="616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3"/>
          <p:cNvSpPr/>
          <p:nvPr/>
        </p:nvSpPr>
        <p:spPr>
          <a:xfrm>
            <a:off x="580630" y="498662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6" y="478"/>
                  <a:pt x="616" y="308"/>
                </a:cubicBezTo>
                <a:cubicBezTo>
                  <a:pt x="616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3"/>
          <p:cNvSpPr/>
          <p:nvPr/>
        </p:nvSpPr>
        <p:spPr>
          <a:xfrm>
            <a:off x="774680" y="498662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0"/>
                </a:moveTo>
                <a:cubicBezTo>
                  <a:pt x="138" y="0"/>
                  <a:pt x="0" y="139"/>
                  <a:pt x="0" y="308"/>
                </a:cubicBezTo>
                <a:cubicBezTo>
                  <a:pt x="0" y="478"/>
                  <a:pt x="138" y="617"/>
                  <a:pt x="308" y="617"/>
                </a:cubicBezTo>
                <a:cubicBezTo>
                  <a:pt x="478" y="617"/>
                  <a:pt x="616" y="478"/>
                  <a:pt x="616" y="308"/>
                </a:cubicBezTo>
                <a:cubicBezTo>
                  <a:pt x="616" y="139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3"/>
          <p:cNvSpPr/>
          <p:nvPr/>
        </p:nvSpPr>
        <p:spPr>
          <a:xfrm>
            <a:off x="386479" y="481578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3"/>
          <p:cNvSpPr/>
          <p:nvPr/>
        </p:nvSpPr>
        <p:spPr>
          <a:xfrm>
            <a:off x="580630" y="481578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3"/>
          <p:cNvSpPr/>
          <p:nvPr/>
        </p:nvSpPr>
        <p:spPr>
          <a:xfrm>
            <a:off x="774680" y="4815784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8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8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3"/>
          <p:cNvSpPr/>
          <p:nvPr/>
        </p:nvSpPr>
        <p:spPr>
          <a:xfrm>
            <a:off x="224620" y="2267806"/>
            <a:ext cx="972571" cy="1122926"/>
          </a:xfrm>
          <a:custGeom>
            <a:avLst/>
            <a:gdLst/>
            <a:ahLst/>
            <a:cxnLst/>
            <a:rect l="l" t="t" r="r" b="b"/>
            <a:pathLst>
              <a:path w="9638" h="11128" extrusionOk="0">
                <a:moveTo>
                  <a:pt x="393" y="682"/>
                </a:moveTo>
                <a:lnTo>
                  <a:pt x="8850" y="5564"/>
                </a:lnTo>
                <a:lnTo>
                  <a:pt x="393" y="10446"/>
                </a:lnTo>
                <a:lnTo>
                  <a:pt x="393" y="682"/>
                </a:lnTo>
                <a:close/>
                <a:moveTo>
                  <a:pt x="1" y="0"/>
                </a:moveTo>
                <a:lnTo>
                  <a:pt x="1" y="11127"/>
                </a:lnTo>
                <a:lnTo>
                  <a:pt x="9637" y="556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SECTION_HEADER_2_3_2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5"/>
          <p:cNvSpPr txBox="1"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0" name="Google Shape;1240;p15"/>
          <p:cNvSpPr/>
          <p:nvPr/>
        </p:nvSpPr>
        <p:spPr>
          <a:xfrm>
            <a:off x="95109" y="-61203"/>
            <a:ext cx="1182910" cy="882048"/>
          </a:xfrm>
          <a:custGeom>
            <a:avLst/>
            <a:gdLst/>
            <a:ahLst/>
            <a:cxnLst/>
            <a:rect l="l" t="t" r="r" b="b"/>
            <a:pathLst>
              <a:path w="11001" h="8203" extrusionOk="0">
                <a:moveTo>
                  <a:pt x="1" y="1"/>
                </a:moveTo>
                <a:lnTo>
                  <a:pt x="1" y="8203"/>
                </a:lnTo>
                <a:lnTo>
                  <a:pt x="11001" y="8203"/>
                </a:lnTo>
                <a:lnTo>
                  <a:pt x="11001" y="1"/>
                </a:lnTo>
                <a:close/>
              </a:path>
            </a:pathLst>
          </a:custGeom>
          <a:solidFill>
            <a:srgbClr val="B677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1" name="Google Shape;1241;p15"/>
          <p:cNvGrpSpPr/>
          <p:nvPr/>
        </p:nvGrpSpPr>
        <p:grpSpPr>
          <a:xfrm>
            <a:off x="1245147" y="-340673"/>
            <a:ext cx="1075384" cy="1018396"/>
            <a:chOff x="1245147" y="-340673"/>
            <a:chExt cx="1075384" cy="1018396"/>
          </a:xfrm>
        </p:grpSpPr>
        <p:sp>
          <p:nvSpPr>
            <p:cNvPr id="1242" name="Google Shape;1242;p15"/>
            <p:cNvSpPr/>
            <p:nvPr/>
          </p:nvSpPr>
          <p:spPr>
            <a:xfrm>
              <a:off x="1314289" y="-210669"/>
              <a:ext cx="1006242" cy="888392"/>
            </a:xfrm>
            <a:custGeom>
              <a:avLst/>
              <a:gdLst/>
              <a:ahLst/>
              <a:cxnLst/>
              <a:rect l="l" t="t" r="r" b="b"/>
              <a:pathLst>
                <a:path w="9358" h="8262" extrusionOk="0">
                  <a:moveTo>
                    <a:pt x="1" y="0"/>
                  </a:moveTo>
                  <a:lnTo>
                    <a:pt x="4405" y="8262"/>
                  </a:lnTo>
                  <a:lnTo>
                    <a:pt x="9358" y="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1245147" y="-340673"/>
              <a:ext cx="1006135" cy="888500"/>
            </a:xfrm>
            <a:custGeom>
              <a:avLst/>
              <a:gdLst/>
              <a:ahLst/>
              <a:cxnLst/>
              <a:rect l="l" t="t" r="r" b="b"/>
              <a:pathLst>
                <a:path w="9357" h="8263" extrusionOk="0">
                  <a:moveTo>
                    <a:pt x="0" y="1"/>
                  </a:moveTo>
                  <a:lnTo>
                    <a:pt x="4403" y="8262"/>
                  </a:lnTo>
                  <a:lnTo>
                    <a:pt x="9356" y="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15"/>
          <p:cNvSpPr/>
          <p:nvPr/>
        </p:nvSpPr>
        <p:spPr>
          <a:xfrm>
            <a:off x="-78982" y="-61203"/>
            <a:ext cx="404196" cy="373766"/>
          </a:xfrm>
          <a:custGeom>
            <a:avLst/>
            <a:gdLst/>
            <a:ahLst/>
            <a:cxnLst/>
            <a:rect l="l" t="t" r="r" b="b"/>
            <a:pathLst>
              <a:path w="3759" h="3476" extrusionOk="0">
                <a:moveTo>
                  <a:pt x="1" y="1"/>
                </a:moveTo>
                <a:lnTo>
                  <a:pt x="1" y="3476"/>
                </a:lnTo>
                <a:lnTo>
                  <a:pt x="3758" y="3476"/>
                </a:lnTo>
                <a:lnTo>
                  <a:pt x="37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5"/>
          <p:cNvSpPr/>
          <p:nvPr/>
        </p:nvSpPr>
        <p:spPr>
          <a:xfrm>
            <a:off x="-73606" y="4779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5" y="0"/>
                </a:moveTo>
                <a:cubicBezTo>
                  <a:pt x="147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7" y="649"/>
                  <a:pt x="489" y="620"/>
                  <a:pt x="554" y="554"/>
                </a:cubicBezTo>
                <a:cubicBezTo>
                  <a:pt x="760" y="350"/>
                  <a:pt x="614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5"/>
          <p:cNvSpPr/>
          <p:nvPr/>
        </p:nvSpPr>
        <p:spPr>
          <a:xfrm>
            <a:off x="144358" y="4779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6" y="0"/>
                  <a:pt x="2" y="145"/>
                  <a:pt x="2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8" y="649"/>
                  <a:pt x="489" y="620"/>
                  <a:pt x="555" y="554"/>
                </a:cubicBezTo>
                <a:cubicBezTo>
                  <a:pt x="759" y="349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5"/>
          <p:cNvSpPr/>
          <p:nvPr/>
        </p:nvSpPr>
        <p:spPr>
          <a:xfrm>
            <a:off x="362430" y="4779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4" y="0"/>
                </a:moveTo>
                <a:cubicBezTo>
                  <a:pt x="146" y="0"/>
                  <a:pt x="0" y="145"/>
                  <a:pt x="0" y="324"/>
                </a:cubicBezTo>
                <a:cubicBezTo>
                  <a:pt x="0" y="520"/>
                  <a:pt x="160" y="649"/>
                  <a:pt x="327" y="649"/>
                </a:cubicBezTo>
                <a:cubicBezTo>
                  <a:pt x="407" y="649"/>
                  <a:pt x="488" y="620"/>
                  <a:pt x="554" y="554"/>
                </a:cubicBezTo>
                <a:cubicBezTo>
                  <a:pt x="759" y="349"/>
                  <a:pt x="61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5"/>
          <p:cNvSpPr/>
          <p:nvPr/>
        </p:nvSpPr>
        <p:spPr>
          <a:xfrm>
            <a:off x="580287" y="4779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7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8" y="649"/>
                  <a:pt x="489" y="620"/>
                  <a:pt x="556" y="554"/>
                </a:cubicBezTo>
                <a:cubicBezTo>
                  <a:pt x="760" y="350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5"/>
          <p:cNvSpPr/>
          <p:nvPr/>
        </p:nvSpPr>
        <p:spPr>
          <a:xfrm>
            <a:off x="798358" y="477952"/>
            <a:ext cx="81613" cy="69893"/>
          </a:xfrm>
          <a:custGeom>
            <a:avLst/>
            <a:gdLst/>
            <a:ahLst/>
            <a:cxnLst/>
            <a:rect l="l" t="t" r="r" b="b"/>
            <a:pathLst>
              <a:path w="759" h="650" extrusionOk="0">
                <a:moveTo>
                  <a:pt x="325" y="0"/>
                </a:moveTo>
                <a:cubicBezTo>
                  <a:pt x="145" y="0"/>
                  <a:pt x="1" y="145"/>
                  <a:pt x="1" y="324"/>
                </a:cubicBezTo>
                <a:cubicBezTo>
                  <a:pt x="1" y="520"/>
                  <a:pt x="161" y="649"/>
                  <a:pt x="328" y="649"/>
                </a:cubicBezTo>
                <a:cubicBezTo>
                  <a:pt x="407" y="649"/>
                  <a:pt x="488" y="620"/>
                  <a:pt x="554" y="554"/>
                </a:cubicBezTo>
                <a:cubicBezTo>
                  <a:pt x="758" y="349"/>
                  <a:pt x="614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5"/>
          <p:cNvSpPr/>
          <p:nvPr/>
        </p:nvSpPr>
        <p:spPr>
          <a:xfrm>
            <a:off x="1016322" y="477952"/>
            <a:ext cx="81721" cy="69893"/>
          </a:xfrm>
          <a:custGeom>
            <a:avLst/>
            <a:gdLst/>
            <a:ahLst/>
            <a:cxnLst/>
            <a:rect l="l" t="t" r="r" b="b"/>
            <a:pathLst>
              <a:path w="760" h="650" extrusionOk="0">
                <a:moveTo>
                  <a:pt x="326" y="0"/>
                </a:moveTo>
                <a:cubicBezTo>
                  <a:pt x="146" y="0"/>
                  <a:pt x="0" y="145"/>
                  <a:pt x="0" y="324"/>
                </a:cubicBezTo>
                <a:cubicBezTo>
                  <a:pt x="0" y="520"/>
                  <a:pt x="161" y="649"/>
                  <a:pt x="328" y="649"/>
                </a:cubicBezTo>
                <a:cubicBezTo>
                  <a:pt x="407" y="649"/>
                  <a:pt x="489" y="620"/>
                  <a:pt x="555" y="554"/>
                </a:cubicBezTo>
                <a:cubicBezTo>
                  <a:pt x="759" y="349"/>
                  <a:pt x="615" y="0"/>
                  <a:pt x="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5"/>
          <p:cNvSpPr/>
          <p:nvPr/>
        </p:nvSpPr>
        <p:spPr>
          <a:xfrm>
            <a:off x="1234394" y="477952"/>
            <a:ext cx="81506" cy="69893"/>
          </a:xfrm>
          <a:custGeom>
            <a:avLst/>
            <a:gdLst/>
            <a:ahLst/>
            <a:cxnLst/>
            <a:rect l="l" t="t" r="r" b="b"/>
            <a:pathLst>
              <a:path w="758" h="650" extrusionOk="0">
                <a:moveTo>
                  <a:pt x="324" y="0"/>
                </a:moveTo>
                <a:cubicBezTo>
                  <a:pt x="145" y="0"/>
                  <a:pt x="0" y="145"/>
                  <a:pt x="0" y="324"/>
                </a:cubicBezTo>
                <a:cubicBezTo>
                  <a:pt x="0" y="520"/>
                  <a:pt x="160" y="649"/>
                  <a:pt x="327" y="649"/>
                </a:cubicBezTo>
                <a:cubicBezTo>
                  <a:pt x="406" y="649"/>
                  <a:pt x="488" y="620"/>
                  <a:pt x="554" y="554"/>
                </a:cubicBezTo>
                <a:cubicBezTo>
                  <a:pt x="758" y="350"/>
                  <a:pt x="613" y="0"/>
                  <a:pt x="3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5"/>
          <p:cNvSpPr/>
          <p:nvPr/>
        </p:nvSpPr>
        <p:spPr>
          <a:xfrm>
            <a:off x="7767979" y="-582854"/>
            <a:ext cx="1978538" cy="1544130"/>
          </a:xfrm>
          <a:custGeom>
            <a:avLst/>
            <a:gdLst/>
            <a:ahLst/>
            <a:cxnLst/>
            <a:rect l="l" t="t" r="r" b="b"/>
            <a:pathLst>
              <a:path w="20450" h="15960" extrusionOk="0">
                <a:moveTo>
                  <a:pt x="16685" y="1"/>
                </a:moveTo>
                <a:lnTo>
                  <a:pt x="0" y="7041"/>
                </a:lnTo>
                <a:lnTo>
                  <a:pt x="269" y="7681"/>
                </a:lnTo>
                <a:lnTo>
                  <a:pt x="16955" y="640"/>
                </a:lnTo>
                <a:lnTo>
                  <a:pt x="16685" y="1"/>
                </a:lnTo>
                <a:close/>
                <a:moveTo>
                  <a:pt x="17270" y="1385"/>
                </a:moveTo>
                <a:lnTo>
                  <a:pt x="584" y="8425"/>
                </a:lnTo>
                <a:lnTo>
                  <a:pt x="854" y="9065"/>
                </a:lnTo>
                <a:lnTo>
                  <a:pt x="17540" y="2025"/>
                </a:lnTo>
                <a:lnTo>
                  <a:pt x="17270" y="1385"/>
                </a:lnTo>
                <a:close/>
                <a:moveTo>
                  <a:pt x="17854" y="2770"/>
                </a:moveTo>
                <a:lnTo>
                  <a:pt x="1169" y="9810"/>
                </a:lnTo>
                <a:lnTo>
                  <a:pt x="1438" y="10448"/>
                </a:lnTo>
                <a:lnTo>
                  <a:pt x="18123" y="3408"/>
                </a:lnTo>
                <a:lnTo>
                  <a:pt x="17854" y="2770"/>
                </a:lnTo>
                <a:close/>
                <a:moveTo>
                  <a:pt x="18438" y="4153"/>
                </a:moveTo>
                <a:lnTo>
                  <a:pt x="1753" y="11195"/>
                </a:lnTo>
                <a:lnTo>
                  <a:pt x="2022" y="11834"/>
                </a:lnTo>
                <a:lnTo>
                  <a:pt x="18707" y="4794"/>
                </a:lnTo>
                <a:lnTo>
                  <a:pt x="18438" y="4153"/>
                </a:lnTo>
                <a:close/>
                <a:moveTo>
                  <a:pt x="19018" y="5529"/>
                </a:moveTo>
                <a:lnTo>
                  <a:pt x="2333" y="12569"/>
                </a:lnTo>
                <a:lnTo>
                  <a:pt x="2603" y="13208"/>
                </a:lnTo>
                <a:lnTo>
                  <a:pt x="19288" y="6170"/>
                </a:lnTo>
                <a:lnTo>
                  <a:pt x="19018" y="5529"/>
                </a:lnTo>
                <a:close/>
                <a:moveTo>
                  <a:pt x="19599" y="6904"/>
                </a:moveTo>
                <a:lnTo>
                  <a:pt x="2914" y="13946"/>
                </a:lnTo>
                <a:lnTo>
                  <a:pt x="3183" y="14586"/>
                </a:lnTo>
                <a:lnTo>
                  <a:pt x="19869" y="7544"/>
                </a:lnTo>
                <a:lnTo>
                  <a:pt x="19599" y="6904"/>
                </a:lnTo>
                <a:close/>
                <a:moveTo>
                  <a:pt x="20179" y="8281"/>
                </a:moveTo>
                <a:lnTo>
                  <a:pt x="3494" y="15321"/>
                </a:lnTo>
                <a:lnTo>
                  <a:pt x="3764" y="15960"/>
                </a:lnTo>
                <a:lnTo>
                  <a:pt x="20450" y="8919"/>
                </a:lnTo>
                <a:lnTo>
                  <a:pt x="20179" y="8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 b="1"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1" r:id="rId9"/>
    <p:sldLayoutId id="2147483664" r:id="rId10"/>
    <p:sldLayoutId id="2147483665" r:id="rId11"/>
    <p:sldLayoutId id="2147483668" r:id="rId12"/>
    <p:sldLayoutId id="2147483669" r:id="rId13"/>
    <p:sldLayoutId id="2147483673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32"/>
          <p:cNvSpPr txBox="1">
            <a:spLocks noGrp="1"/>
          </p:cNvSpPr>
          <p:nvPr>
            <p:ph type="ctrTitle"/>
          </p:nvPr>
        </p:nvSpPr>
        <p:spPr>
          <a:xfrm>
            <a:off x="3620280" y="608099"/>
            <a:ext cx="5393093" cy="931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 dirty="0"/>
            </a:br>
            <a:r>
              <a:rPr lang="en" sz="3200" dirty="0"/>
              <a:t>Cửa Hàng Thời Trang</a:t>
            </a:r>
            <a:endParaRPr sz="3200" dirty="0"/>
          </a:p>
        </p:txBody>
      </p:sp>
      <p:sp>
        <p:nvSpPr>
          <p:cNvPr id="2155" name="Google Shape;2155;p32"/>
          <p:cNvSpPr txBox="1">
            <a:spLocks noGrp="1"/>
          </p:cNvSpPr>
          <p:nvPr>
            <p:ph type="subTitle" idx="1"/>
          </p:nvPr>
        </p:nvSpPr>
        <p:spPr>
          <a:xfrm>
            <a:off x="5361900" y="1440051"/>
            <a:ext cx="3782100" cy="37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GV: Nguyễn Thị Anh Thư</a:t>
            </a:r>
            <a:endParaRPr dirty="0"/>
          </a:p>
        </p:txBody>
      </p:sp>
      <p:pic>
        <p:nvPicPr>
          <p:cNvPr id="2156" name="Google Shape;2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4467501" cy="4465298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32"/>
          <p:cNvSpPr/>
          <p:nvPr/>
        </p:nvSpPr>
        <p:spPr>
          <a:xfrm>
            <a:off x="286025" y="295250"/>
            <a:ext cx="4533900" cy="387660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32"/>
          <p:cNvSpPr/>
          <p:nvPr/>
        </p:nvSpPr>
        <p:spPr>
          <a:xfrm>
            <a:off x="4028618" y="517175"/>
            <a:ext cx="704164" cy="704096"/>
          </a:xfrm>
          <a:custGeom>
            <a:avLst/>
            <a:gdLst/>
            <a:ahLst/>
            <a:cxnLst/>
            <a:rect l="l" t="t" r="r" b="b"/>
            <a:pathLst>
              <a:path w="10407" h="10406" extrusionOk="0">
                <a:moveTo>
                  <a:pt x="5204" y="2929"/>
                </a:moveTo>
                <a:cubicBezTo>
                  <a:pt x="5497" y="2929"/>
                  <a:pt x="5792" y="2986"/>
                  <a:pt x="6074" y="3102"/>
                </a:cubicBezTo>
                <a:cubicBezTo>
                  <a:pt x="6923" y="3454"/>
                  <a:pt x="7477" y="4283"/>
                  <a:pt x="7477" y="5202"/>
                </a:cubicBezTo>
                <a:cubicBezTo>
                  <a:pt x="7478" y="6458"/>
                  <a:pt x="6460" y="7476"/>
                  <a:pt x="5205" y="7476"/>
                </a:cubicBezTo>
                <a:cubicBezTo>
                  <a:pt x="5204" y="7476"/>
                  <a:pt x="5204" y="7476"/>
                  <a:pt x="5203" y="7476"/>
                </a:cubicBezTo>
                <a:cubicBezTo>
                  <a:pt x="4284" y="7476"/>
                  <a:pt x="3455" y="6923"/>
                  <a:pt x="3103" y="6073"/>
                </a:cubicBezTo>
                <a:cubicBezTo>
                  <a:pt x="2751" y="5223"/>
                  <a:pt x="2946" y="4246"/>
                  <a:pt x="3596" y="3595"/>
                </a:cubicBezTo>
                <a:cubicBezTo>
                  <a:pt x="4031" y="3160"/>
                  <a:pt x="4612" y="2929"/>
                  <a:pt x="5204" y="2929"/>
                </a:cubicBezTo>
                <a:close/>
                <a:moveTo>
                  <a:pt x="5203" y="0"/>
                </a:moveTo>
                <a:cubicBezTo>
                  <a:pt x="2329" y="0"/>
                  <a:pt x="1" y="2330"/>
                  <a:pt x="1" y="5202"/>
                </a:cubicBezTo>
                <a:cubicBezTo>
                  <a:pt x="1" y="8076"/>
                  <a:pt x="2330" y="10406"/>
                  <a:pt x="5203" y="10406"/>
                </a:cubicBezTo>
                <a:cubicBezTo>
                  <a:pt x="8076" y="10406"/>
                  <a:pt x="10407" y="8076"/>
                  <a:pt x="10407" y="5202"/>
                </a:cubicBezTo>
                <a:cubicBezTo>
                  <a:pt x="10407" y="2329"/>
                  <a:pt x="8077" y="0"/>
                  <a:pt x="52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32"/>
          <p:cNvSpPr/>
          <p:nvPr/>
        </p:nvSpPr>
        <p:spPr>
          <a:xfrm>
            <a:off x="3934025" y="517175"/>
            <a:ext cx="704164" cy="704096"/>
          </a:xfrm>
          <a:custGeom>
            <a:avLst/>
            <a:gdLst/>
            <a:ahLst/>
            <a:cxnLst/>
            <a:rect l="l" t="t" r="r" b="b"/>
            <a:pathLst>
              <a:path w="10407" h="10406" extrusionOk="0">
                <a:moveTo>
                  <a:pt x="5202" y="2929"/>
                </a:moveTo>
                <a:cubicBezTo>
                  <a:pt x="5495" y="2929"/>
                  <a:pt x="5791" y="2986"/>
                  <a:pt x="6072" y="3102"/>
                </a:cubicBezTo>
                <a:cubicBezTo>
                  <a:pt x="6921" y="3454"/>
                  <a:pt x="7476" y="4283"/>
                  <a:pt x="7476" y="5202"/>
                </a:cubicBezTo>
                <a:cubicBezTo>
                  <a:pt x="7476" y="6459"/>
                  <a:pt x="6459" y="7476"/>
                  <a:pt x="5203" y="7476"/>
                </a:cubicBezTo>
                <a:cubicBezTo>
                  <a:pt x="4283" y="7476"/>
                  <a:pt x="3453" y="6923"/>
                  <a:pt x="3101" y="6073"/>
                </a:cubicBezTo>
                <a:cubicBezTo>
                  <a:pt x="2749" y="5223"/>
                  <a:pt x="2944" y="4246"/>
                  <a:pt x="3594" y="3595"/>
                </a:cubicBezTo>
                <a:cubicBezTo>
                  <a:pt x="4029" y="3160"/>
                  <a:pt x="4611" y="2929"/>
                  <a:pt x="5202" y="2929"/>
                </a:cubicBezTo>
                <a:close/>
                <a:moveTo>
                  <a:pt x="5203" y="0"/>
                </a:moveTo>
                <a:cubicBezTo>
                  <a:pt x="2329" y="0"/>
                  <a:pt x="0" y="2330"/>
                  <a:pt x="0" y="5202"/>
                </a:cubicBezTo>
                <a:cubicBezTo>
                  <a:pt x="0" y="8076"/>
                  <a:pt x="2329" y="10406"/>
                  <a:pt x="5203" y="10406"/>
                </a:cubicBezTo>
                <a:cubicBezTo>
                  <a:pt x="8076" y="10406"/>
                  <a:pt x="10406" y="8076"/>
                  <a:pt x="10406" y="5202"/>
                </a:cubicBezTo>
                <a:cubicBezTo>
                  <a:pt x="10406" y="2330"/>
                  <a:pt x="8076" y="0"/>
                  <a:pt x="52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0" name="Google Shape;2160;p32"/>
          <p:cNvGrpSpPr/>
          <p:nvPr/>
        </p:nvGrpSpPr>
        <p:grpSpPr>
          <a:xfrm>
            <a:off x="-5" y="3369632"/>
            <a:ext cx="1238969" cy="497366"/>
            <a:chOff x="2171300" y="4383950"/>
            <a:chExt cx="449325" cy="180375"/>
          </a:xfrm>
        </p:grpSpPr>
        <p:sp>
          <p:nvSpPr>
            <p:cNvPr id="2161" name="Google Shape;2161;p32"/>
            <p:cNvSpPr/>
            <p:nvPr/>
          </p:nvSpPr>
          <p:spPr>
            <a:xfrm>
              <a:off x="2171300" y="43989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1"/>
                  </a:lnTo>
                  <a:lnTo>
                    <a:pt x="6071" y="2783"/>
                  </a:lnTo>
                  <a:lnTo>
                    <a:pt x="8013" y="981"/>
                  </a:lnTo>
                  <a:lnTo>
                    <a:pt x="9955" y="2783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2171300" y="4383950"/>
              <a:ext cx="449325" cy="69625"/>
            </a:xfrm>
            <a:custGeom>
              <a:avLst/>
              <a:gdLst/>
              <a:ahLst/>
              <a:cxnLst/>
              <a:rect l="l" t="t" r="r" b="b"/>
              <a:pathLst>
                <a:path w="17973" h="2785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8"/>
                  </a:lnTo>
                  <a:lnTo>
                    <a:pt x="1" y="753"/>
                  </a:lnTo>
                  <a:lnTo>
                    <a:pt x="2187" y="2785"/>
                  </a:lnTo>
                  <a:lnTo>
                    <a:pt x="4130" y="981"/>
                  </a:lnTo>
                  <a:lnTo>
                    <a:pt x="6071" y="2785"/>
                  </a:lnTo>
                  <a:lnTo>
                    <a:pt x="8013" y="981"/>
                  </a:lnTo>
                  <a:lnTo>
                    <a:pt x="9955" y="2785"/>
                  </a:lnTo>
                  <a:lnTo>
                    <a:pt x="11898" y="981"/>
                  </a:lnTo>
                  <a:lnTo>
                    <a:pt x="13840" y="2783"/>
                  </a:lnTo>
                  <a:lnTo>
                    <a:pt x="15784" y="981"/>
                  </a:lnTo>
                  <a:lnTo>
                    <a:pt x="17483" y="2557"/>
                  </a:lnTo>
                  <a:lnTo>
                    <a:pt x="17972" y="2031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2171300" y="4494725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6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2171300" y="4479750"/>
              <a:ext cx="449325" cy="69600"/>
            </a:xfrm>
            <a:custGeom>
              <a:avLst/>
              <a:gdLst/>
              <a:ahLst/>
              <a:cxnLst/>
              <a:rect l="l" t="t" r="r" b="b"/>
              <a:pathLst>
                <a:path w="17973" h="2784" extrusionOk="0">
                  <a:moveTo>
                    <a:pt x="4130" y="0"/>
                  </a:moveTo>
                  <a:lnTo>
                    <a:pt x="2187" y="1803"/>
                  </a:lnTo>
                  <a:lnTo>
                    <a:pt x="489" y="227"/>
                  </a:lnTo>
                  <a:lnTo>
                    <a:pt x="1" y="753"/>
                  </a:lnTo>
                  <a:lnTo>
                    <a:pt x="2187" y="2783"/>
                  </a:lnTo>
                  <a:lnTo>
                    <a:pt x="4130" y="980"/>
                  </a:lnTo>
                  <a:lnTo>
                    <a:pt x="6071" y="2783"/>
                  </a:lnTo>
                  <a:lnTo>
                    <a:pt x="8013" y="980"/>
                  </a:lnTo>
                  <a:lnTo>
                    <a:pt x="9955" y="2783"/>
                  </a:lnTo>
                  <a:lnTo>
                    <a:pt x="11898" y="980"/>
                  </a:lnTo>
                  <a:lnTo>
                    <a:pt x="13840" y="2783"/>
                  </a:lnTo>
                  <a:lnTo>
                    <a:pt x="15784" y="980"/>
                  </a:lnTo>
                  <a:lnTo>
                    <a:pt x="17483" y="2557"/>
                  </a:lnTo>
                  <a:lnTo>
                    <a:pt x="17972" y="2030"/>
                  </a:lnTo>
                  <a:lnTo>
                    <a:pt x="15784" y="0"/>
                  </a:lnTo>
                  <a:lnTo>
                    <a:pt x="13840" y="1803"/>
                  </a:lnTo>
                  <a:lnTo>
                    <a:pt x="11898" y="0"/>
                  </a:lnTo>
                  <a:lnTo>
                    <a:pt x="9955" y="1803"/>
                  </a:lnTo>
                  <a:lnTo>
                    <a:pt x="8013" y="0"/>
                  </a:lnTo>
                  <a:lnTo>
                    <a:pt x="6071" y="180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32"/>
          <p:cNvGrpSpPr/>
          <p:nvPr/>
        </p:nvGrpSpPr>
        <p:grpSpPr>
          <a:xfrm rot="5400000">
            <a:off x="126172" y="775268"/>
            <a:ext cx="1100869" cy="362389"/>
            <a:chOff x="2235050" y="548425"/>
            <a:chExt cx="307875" cy="101325"/>
          </a:xfrm>
        </p:grpSpPr>
        <p:sp>
          <p:nvSpPr>
            <p:cNvPr id="2166" name="Google Shape;2166;p32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154;p32"/>
          <p:cNvSpPr txBox="1">
            <a:spLocks/>
          </p:cNvSpPr>
          <p:nvPr/>
        </p:nvSpPr>
        <p:spPr>
          <a:xfrm>
            <a:off x="3934025" y="58961"/>
            <a:ext cx="4027200" cy="9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ignika"/>
              <a:buNone/>
              <a:defRPr sz="5200" b="1" i="0" u="none" strike="noStrike" cap="non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 err="1"/>
              <a:t>Quản</a:t>
            </a:r>
            <a:r>
              <a:rPr lang="en-GB" sz="3600" dirty="0"/>
              <a:t> </a:t>
            </a:r>
            <a:r>
              <a:rPr lang="en-GB" sz="3600" dirty="0" err="1"/>
              <a:t>lý</a:t>
            </a:r>
            <a:r>
              <a:rPr lang="en-GB" sz="3600" dirty="0"/>
              <a:t> </a:t>
            </a:r>
          </a:p>
        </p:txBody>
      </p:sp>
      <p:sp>
        <p:nvSpPr>
          <p:cNvPr id="38" name="Google Shape;2155;p32"/>
          <p:cNvSpPr txBox="1">
            <a:spLocks/>
          </p:cNvSpPr>
          <p:nvPr/>
        </p:nvSpPr>
        <p:spPr>
          <a:xfrm>
            <a:off x="5135769" y="1862563"/>
            <a:ext cx="2376708" cy="37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1400" b="1" dirty="0" err="1"/>
              <a:t>Nhóm</a:t>
            </a:r>
            <a:r>
              <a:rPr lang="en-US" sz="1400" b="1" dirty="0"/>
              <a:t> </a:t>
            </a:r>
            <a:r>
              <a:rPr lang="en-US" sz="1400" b="1" dirty="0" err="1"/>
              <a:t>thực</a:t>
            </a:r>
            <a:r>
              <a:rPr lang="en-US" sz="1400" b="1" dirty="0"/>
              <a:t> </a:t>
            </a:r>
            <a:r>
              <a:rPr lang="en-US" sz="1400" b="1" dirty="0" err="1"/>
              <a:t>hiện</a:t>
            </a:r>
            <a:r>
              <a:rPr lang="en-US" sz="1400" b="1" dirty="0"/>
              <a:t> : </a:t>
            </a:r>
            <a:r>
              <a:rPr lang="en-US" sz="1400" dirty="0" err="1"/>
              <a:t>nhóm</a:t>
            </a:r>
            <a:endParaRPr lang="vi-V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35" y="1782350"/>
            <a:ext cx="530511" cy="530511"/>
          </a:xfrm>
          <a:prstGeom prst="rect">
            <a:avLst/>
          </a:prstGeom>
        </p:spPr>
      </p:pic>
      <p:sp>
        <p:nvSpPr>
          <p:cNvPr id="40" name="Google Shape;2155;p32"/>
          <p:cNvSpPr txBox="1">
            <a:spLocks/>
          </p:cNvSpPr>
          <p:nvPr/>
        </p:nvSpPr>
        <p:spPr>
          <a:xfrm>
            <a:off x="5135768" y="2328437"/>
            <a:ext cx="2376709" cy="203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dirty="0" err="1"/>
              <a:t>Phạm</a:t>
            </a:r>
            <a:r>
              <a:rPr lang="en-US" sz="1400" dirty="0"/>
              <a:t> </a:t>
            </a:r>
            <a:r>
              <a:rPr lang="en-US" sz="1400" dirty="0" err="1"/>
              <a:t>Huỳnh</a:t>
            </a:r>
            <a:r>
              <a:rPr lang="en-US" sz="1400" dirty="0"/>
              <a:t> </a:t>
            </a:r>
            <a:r>
              <a:rPr lang="en-US" sz="1400" dirty="0" err="1"/>
              <a:t>Hải</a:t>
            </a:r>
            <a:r>
              <a:rPr lang="en-US" sz="1400" dirty="0"/>
              <a:t> </a:t>
            </a:r>
            <a:r>
              <a:rPr lang="en-US" sz="1400" dirty="0" err="1"/>
              <a:t>Yến</a:t>
            </a:r>
            <a:endParaRPr lang="en-US" sz="1400" dirty="0"/>
          </a:p>
          <a:p>
            <a:pPr marL="0" indent="0" algn="l">
              <a:lnSpc>
                <a:spcPct val="150000"/>
              </a:lnSpc>
            </a:pPr>
            <a:r>
              <a:rPr lang="en-US" sz="1400" dirty="0" err="1"/>
              <a:t>Nguyễn</a:t>
            </a:r>
            <a:r>
              <a:rPr lang="en-US" sz="1400" dirty="0"/>
              <a:t> Mai </a:t>
            </a:r>
            <a:r>
              <a:rPr lang="en-US" sz="1400" dirty="0" err="1"/>
              <a:t>Chí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endParaRPr lang="en-US" sz="1400" dirty="0"/>
          </a:p>
          <a:p>
            <a:pPr marL="0" indent="0" algn="l">
              <a:lnSpc>
                <a:spcPct val="150000"/>
              </a:lnSpc>
            </a:pP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Quang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endParaRPr lang="en-US" sz="1400" dirty="0"/>
          </a:p>
          <a:p>
            <a:pPr marL="0" indent="0" algn="l">
              <a:lnSpc>
                <a:spcPct val="150000"/>
              </a:lnSpc>
            </a:pPr>
            <a:r>
              <a:rPr lang="en-US" sz="1400" dirty="0" err="1"/>
              <a:t>Võ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Diệu</a:t>
            </a:r>
            <a:r>
              <a:rPr lang="en-US" sz="1400" dirty="0"/>
              <a:t> </a:t>
            </a:r>
            <a:r>
              <a:rPr lang="en-US" sz="1400" dirty="0" err="1"/>
              <a:t>Thương</a:t>
            </a:r>
            <a:endParaRPr lang="en-US" sz="1400" dirty="0"/>
          </a:p>
          <a:p>
            <a:pPr marL="0" indent="0" algn="l">
              <a:lnSpc>
                <a:spcPct val="150000"/>
              </a:lnSpc>
            </a:pPr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Tường</a:t>
            </a:r>
            <a:r>
              <a:rPr lang="en-US" sz="1400" dirty="0"/>
              <a:t> Vi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dirty="0" err="1"/>
              <a:t>Đoàn</a:t>
            </a:r>
            <a:r>
              <a:rPr lang="en-US" sz="1400" dirty="0"/>
              <a:t> </a:t>
            </a:r>
            <a:r>
              <a:rPr lang="en-US" sz="1400" dirty="0" err="1"/>
              <a:t>Bùi</a:t>
            </a:r>
            <a:r>
              <a:rPr lang="en-US" sz="1400" dirty="0"/>
              <a:t> </a:t>
            </a:r>
            <a:r>
              <a:rPr lang="en-US" sz="1400" dirty="0" err="1"/>
              <a:t>Quang</a:t>
            </a:r>
            <a:r>
              <a:rPr lang="en-US" sz="1400" dirty="0"/>
              <a:t> </a:t>
            </a:r>
            <a:r>
              <a:rPr lang="en-US" sz="1400" dirty="0" err="1"/>
              <a:t>Vĩnh</a:t>
            </a:r>
            <a:endParaRPr lang="vi-VN" sz="1400" dirty="0"/>
          </a:p>
        </p:txBody>
      </p:sp>
      <p:sp>
        <p:nvSpPr>
          <p:cNvPr id="42" name="Google Shape;2155;p32"/>
          <p:cNvSpPr txBox="1">
            <a:spLocks/>
          </p:cNvSpPr>
          <p:nvPr/>
        </p:nvSpPr>
        <p:spPr>
          <a:xfrm>
            <a:off x="6376535" y="2328437"/>
            <a:ext cx="2376709" cy="196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  <a:defRPr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400" dirty="0"/>
              <a:t>-   5951071125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-   5951071112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-   5951071114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-   5951071105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-   5951071119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-   5951071122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3237;p58"/>
          <p:cNvGrpSpPr/>
          <p:nvPr/>
        </p:nvGrpSpPr>
        <p:grpSpPr>
          <a:xfrm>
            <a:off x="9016069" y="2698514"/>
            <a:ext cx="116244" cy="743521"/>
            <a:chOff x="10570400" y="1254025"/>
            <a:chExt cx="59750" cy="382175"/>
          </a:xfrm>
        </p:grpSpPr>
        <p:sp>
          <p:nvSpPr>
            <p:cNvPr id="24" name="Google Shape;3238;p58"/>
            <p:cNvSpPr/>
            <p:nvPr/>
          </p:nvSpPr>
          <p:spPr>
            <a:xfrm>
              <a:off x="10570400" y="1254025"/>
              <a:ext cx="59750" cy="352300"/>
            </a:xfrm>
            <a:custGeom>
              <a:avLst/>
              <a:gdLst/>
              <a:ahLst/>
              <a:cxnLst/>
              <a:rect l="l" t="t" r="r" b="b"/>
              <a:pathLst>
                <a:path w="2390" h="14092" extrusionOk="0">
                  <a:moveTo>
                    <a:pt x="1195" y="1"/>
                  </a:moveTo>
                  <a:cubicBezTo>
                    <a:pt x="612" y="1"/>
                    <a:pt x="115" y="421"/>
                    <a:pt x="19" y="996"/>
                  </a:cubicBezTo>
                  <a:lnTo>
                    <a:pt x="0" y="996"/>
                  </a:lnTo>
                  <a:lnTo>
                    <a:pt x="0" y="14092"/>
                  </a:lnTo>
                  <a:lnTo>
                    <a:pt x="2389" y="14092"/>
                  </a:lnTo>
                  <a:lnTo>
                    <a:pt x="2389" y="996"/>
                  </a:lnTo>
                  <a:lnTo>
                    <a:pt x="2372" y="996"/>
                  </a:lnTo>
                  <a:cubicBezTo>
                    <a:pt x="2275" y="421"/>
                    <a:pt x="1777" y="1"/>
                    <a:pt x="1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9;p58"/>
            <p:cNvSpPr/>
            <p:nvPr/>
          </p:nvSpPr>
          <p:spPr>
            <a:xfrm>
              <a:off x="10570400" y="1576450"/>
              <a:ext cx="59750" cy="59750"/>
            </a:xfrm>
            <a:custGeom>
              <a:avLst/>
              <a:gdLst/>
              <a:ahLst/>
              <a:cxnLst/>
              <a:rect l="l" t="t" r="r" b="b"/>
              <a:pathLst>
                <a:path w="2390" h="2390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9"/>
                    <a:pt x="1195" y="2389"/>
                  </a:cubicBezTo>
                  <a:cubicBezTo>
                    <a:pt x="1854" y="2389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243;p58"/>
          <p:cNvSpPr/>
          <p:nvPr/>
        </p:nvSpPr>
        <p:spPr>
          <a:xfrm>
            <a:off x="8723403" y="3070322"/>
            <a:ext cx="147274" cy="2003525"/>
          </a:xfrm>
          <a:custGeom>
            <a:avLst/>
            <a:gdLst/>
            <a:ahLst/>
            <a:cxnLst/>
            <a:rect l="l" t="t" r="r" b="b"/>
            <a:pathLst>
              <a:path w="3028" h="41193" extrusionOk="0">
                <a:moveTo>
                  <a:pt x="1" y="0"/>
                </a:moveTo>
                <a:lnTo>
                  <a:pt x="1" y="41193"/>
                </a:lnTo>
                <a:lnTo>
                  <a:pt x="3027" y="41193"/>
                </a:lnTo>
                <a:lnTo>
                  <a:pt x="30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3371;p58"/>
          <p:cNvGrpSpPr/>
          <p:nvPr/>
        </p:nvGrpSpPr>
        <p:grpSpPr>
          <a:xfrm>
            <a:off x="8584606" y="3838820"/>
            <a:ext cx="432387" cy="442893"/>
            <a:chOff x="10348625" y="1840150"/>
            <a:chExt cx="222250" cy="227650"/>
          </a:xfrm>
        </p:grpSpPr>
        <p:sp>
          <p:nvSpPr>
            <p:cNvPr id="28" name="Google Shape;3372;p58"/>
            <p:cNvSpPr/>
            <p:nvPr/>
          </p:nvSpPr>
          <p:spPr>
            <a:xfrm>
              <a:off x="10348625" y="1945200"/>
              <a:ext cx="149050" cy="122600"/>
            </a:xfrm>
            <a:custGeom>
              <a:avLst/>
              <a:gdLst/>
              <a:ahLst/>
              <a:cxnLst/>
              <a:rect l="l" t="t" r="r" b="b"/>
              <a:pathLst>
                <a:path w="5962" h="4904" extrusionOk="0">
                  <a:moveTo>
                    <a:pt x="1892" y="1"/>
                  </a:moveTo>
                  <a:lnTo>
                    <a:pt x="0" y="750"/>
                  </a:lnTo>
                  <a:lnTo>
                    <a:pt x="4070" y="4903"/>
                  </a:lnTo>
                  <a:lnTo>
                    <a:pt x="5961" y="4153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73;p58"/>
            <p:cNvSpPr/>
            <p:nvPr/>
          </p:nvSpPr>
          <p:spPr>
            <a:xfrm>
              <a:off x="10348625" y="1840150"/>
              <a:ext cx="120475" cy="123800"/>
            </a:xfrm>
            <a:custGeom>
              <a:avLst/>
              <a:gdLst/>
              <a:ahLst/>
              <a:cxnLst/>
              <a:rect l="l" t="t" r="r" b="b"/>
              <a:pathLst>
                <a:path w="4819" h="4952" extrusionOk="0">
                  <a:moveTo>
                    <a:pt x="4819" y="0"/>
                  </a:moveTo>
                  <a:lnTo>
                    <a:pt x="2928" y="750"/>
                  </a:lnTo>
                  <a:lnTo>
                    <a:pt x="0" y="4952"/>
                  </a:lnTo>
                  <a:lnTo>
                    <a:pt x="1892" y="420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74;p58"/>
            <p:cNvSpPr/>
            <p:nvPr/>
          </p:nvSpPr>
          <p:spPr>
            <a:xfrm>
              <a:off x="10395900" y="1840150"/>
              <a:ext cx="174975" cy="208875"/>
            </a:xfrm>
            <a:custGeom>
              <a:avLst/>
              <a:gdLst/>
              <a:ahLst/>
              <a:cxnLst/>
              <a:rect l="l" t="t" r="r" b="b"/>
              <a:pathLst>
                <a:path w="6999" h="8355" extrusionOk="0">
                  <a:moveTo>
                    <a:pt x="2928" y="0"/>
                  </a:moveTo>
                  <a:lnTo>
                    <a:pt x="1" y="4203"/>
                  </a:lnTo>
                  <a:lnTo>
                    <a:pt x="4070" y="8355"/>
                  </a:lnTo>
                  <a:lnTo>
                    <a:pt x="6999" y="415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376;p58"/>
          <p:cNvSpPr/>
          <p:nvPr/>
        </p:nvSpPr>
        <p:spPr>
          <a:xfrm>
            <a:off x="8564355" y="4444804"/>
            <a:ext cx="468768" cy="541238"/>
          </a:xfrm>
          <a:custGeom>
            <a:avLst/>
            <a:gdLst/>
            <a:ahLst/>
            <a:cxnLst/>
            <a:rect l="l" t="t" r="r" b="b"/>
            <a:pathLst>
              <a:path w="9638" h="11128" extrusionOk="0">
                <a:moveTo>
                  <a:pt x="393" y="682"/>
                </a:moveTo>
                <a:lnTo>
                  <a:pt x="8850" y="5564"/>
                </a:lnTo>
                <a:lnTo>
                  <a:pt x="393" y="10446"/>
                </a:lnTo>
                <a:lnTo>
                  <a:pt x="393" y="682"/>
                </a:lnTo>
                <a:close/>
                <a:moveTo>
                  <a:pt x="1" y="0"/>
                </a:moveTo>
                <a:lnTo>
                  <a:pt x="1" y="11127"/>
                </a:lnTo>
                <a:lnTo>
                  <a:pt x="9637" y="5564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Sơ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Usecase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rã</a:t>
            </a:r>
            <a:endParaRPr lang="en-GB" dirty="0"/>
          </a:p>
        </p:txBody>
      </p:sp>
      <p:grpSp>
        <p:nvGrpSpPr>
          <p:cNvPr id="35" name="Google Shape;2973;p58"/>
          <p:cNvGrpSpPr/>
          <p:nvPr/>
        </p:nvGrpSpPr>
        <p:grpSpPr>
          <a:xfrm>
            <a:off x="8818990" y="4257980"/>
            <a:ext cx="293571" cy="318660"/>
            <a:chOff x="979895" y="1560283"/>
            <a:chExt cx="293571" cy="318660"/>
          </a:xfrm>
        </p:grpSpPr>
        <p:sp>
          <p:nvSpPr>
            <p:cNvPr id="36" name="Google Shape;2974;p58"/>
            <p:cNvSpPr/>
            <p:nvPr/>
          </p:nvSpPr>
          <p:spPr>
            <a:xfrm>
              <a:off x="979895" y="1596480"/>
              <a:ext cx="293571" cy="282464"/>
            </a:xfrm>
            <a:custGeom>
              <a:avLst/>
              <a:gdLst/>
              <a:ahLst/>
              <a:cxnLst/>
              <a:rect l="l" t="t" r="r" b="b"/>
              <a:pathLst>
                <a:path w="5207" h="5010" extrusionOk="0">
                  <a:moveTo>
                    <a:pt x="2702" y="1157"/>
                  </a:moveTo>
                  <a:cubicBezTo>
                    <a:pt x="2876" y="1157"/>
                    <a:pt x="3051" y="1190"/>
                    <a:pt x="3218" y="1260"/>
                  </a:cubicBezTo>
                  <a:cubicBezTo>
                    <a:pt x="3722" y="1468"/>
                    <a:pt x="4050" y="1960"/>
                    <a:pt x="4050" y="2505"/>
                  </a:cubicBezTo>
                  <a:cubicBezTo>
                    <a:pt x="4050" y="3250"/>
                    <a:pt x="3447" y="3854"/>
                    <a:pt x="2702" y="3854"/>
                  </a:cubicBezTo>
                  <a:cubicBezTo>
                    <a:pt x="2156" y="3854"/>
                    <a:pt x="1665" y="3525"/>
                    <a:pt x="1456" y="3022"/>
                  </a:cubicBezTo>
                  <a:cubicBezTo>
                    <a:pt x="1246" y="2517"/>
                    <a:pt x="1363" y="1938"/>
                    <a:pt x="1747" y="1552"/>
                  </a:cubicBezTo>
                  <a:cubicBezTo>
                    <a:pt x="2005" y="1294"/>
                    <a:pt x="2351" y="1157"/>
                    <a:pt x="2702" y="1157"/>
                  </a:cubicBezTo>
                  <a:close/>
                  <a:moveTo>
                    <a:pt x="2702" y="1"/>
                  </a:moveTo>
                  <a:cubicBezTo>
                    <a:pt x="1689" y="1"/>
                    <a:pt x="775" y="610"/>
                    <a:pt x="387" y="1547"/>
                  </a:cubicBezTo>
                  <a:cubicBezTo>
                    <a:pt x="0" y="2483"/>
                    <a:pt x="215" y="3560"/>
                    <a:pt x="930" y="4277"/>
                  </a:cubicBezTo>
                  <a:cubicBezTo>
                    <a:pt x="1410" y="4756"/>
                    <a:pt x="2051" y="5010"/>
                    <a:pt x="2703" y="5010"/>
                  </a:cubicBezTo>
                  <a:cubicBezTo>
                    <a:pt x="3025" y="5010"/>
                    <a:pt x="3350" y="4948"/>
                    <a:pt x="3660" y="4820"/>
                  </a:cubicBezTo>
                  <a:cubicBezTo>
                    <a:pt x="4596" y="4432"/>
                    <a:pt x="5206" y="3518"/>
                    <a:pt x="5206" y="2505"/>
                  </a:cubicBezTo>
                  <a:cubicBezTo>
                    <a:pt x="5206" y="1122"/>
                    <a:pt x="4085" y="1"/>
                    <a:pt x="2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5;p58"/>
            <p:cNvSpPr/>
            <p:nvPr/>
          </p:nvSpPr>
          <p:spPr>
            <a:xfrm>
              <a:off x="979895" y="1560283"/>
              <a:ext cx="293571" cy="282464"/>
            </a:xfrm>
            <a:custGeom>
              <a:avLst/>
              <a:gdLst/>
              <a:ahLst/>
              <a:cxnLst/>
              <a:rect l="l" t="t" r="r" b="b"/>
              <a:pathLst>
                <a:path w="5207" h="5010" extrusionOk="0">
                  <a:moveTo>
                    <a:pt x="2702" y="1157"/>
                  </a:moveTo>
                  <a:cubicBezTo>
                    <a:pt x="2876" y="1157"/>
                    <a:pt x="3051" y="1190"/>
                    <a:pt x="3218" y="1259"/>
                  </a:cubicBezTo>
                  <a:cubicBezTo>
                    <a:pt x="3722" y="1468"/>
                    <a:pt x="4050" y="1960"/>
                    <a:pt x="4050" y="2505"/>
                  </a:cubicBezTo>
                  <a:cubicBezTo>
                    <a:pt x="4050" y="3250"/>
                    <a:pt x="3447" y="3854"/>
                    <a:pt x="2702" y="3854"/>
                  </a:cubicBezTo>
                  <a:cubicBezTo>
                    <a:pt x="2156" y="3854"/>
                    <a:pt x="1665" y="3525"/>
                    <a:pt x="1456" y="3021"/>
                  </a:cubicBezTo>
                  <a:cubicBezTo>
                    <a:pt x="1246" y="2517"/>
                    <a:pt x="1362" y="1938"/>
                    <a:pt x="1747" y="1552"/>
                  </a:cubicBezTo>
                  <a:cubicBezTo>
                    <a:pt x="2005" y="1294"/>
                    <a:pt x="2351" y="1157"/>
                    <a:pt x="2702" y="1157"/>
                  </a:cubicBezTo>
                  <a:close/>
                  <a:moveTo>
                    <a:pt x="2702" y="1"/>
                  </a:moveTo>
                  <a:cubicBezTo>
                    <a:pt x="1689" y="1"/>
                    <a:pt x="775" y="611"/>
                    <a:pt x="387" y="1547"/>
                  </a:cubicBezTo>
                  <a:cubicBezTo>
                    <a:pt x="0" y="2483"/>
                    <a:pt x="215" y="3560"/>
                    <a:pt x="930" y="4277"/>
                  </a:cubicBezTo>
                  <a:cubicBezTo>
                    <a:pt x="1410" y="4755"/>
                    <a:pt x="2050" y="5010"/>
                    <a:pt x="2702" y="5010"/>
                  </a:cubicBezTo>
                  <a:cubicBezTo>
                    <a:pt x="3024" y="5010"/>
                    <a:pt x="3350" y="4947"/>
                    <a:pt x="3660" y="4819"/>
                  </a:cubicBezTo>
                  <a:cubicBezTo>
                    <a:pt x="4596" y="4432"/>
                    <a:pt x="5206" y="3518"/>
                    <a:pt x="5206" y="2505"/>
                  </a:cubicBezTo>
                  <a:cubicBezTo>
                    <a:pt x="5206" y="1122"/>
                    <a:pt x="4085" y="1"/>
                    <a:pt x="2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210;p58"/>
          <p:cNvGrpSpPr/>
          <p:nvPr/>
        </p:nvGrpSpPr>
        <p:grpSpPr>
          <a:xfrm>
            <a:off x="-197311" y="1139187"/>
            <a:ext cx="518210" cy="456797"/>
            <a:chOff x="10158050" y="2642275"/>
            <a:chExt cx="295125" cy="260150"/>
          </a:xfrm>
        </p:grpSpPr>
        <p:sp>
          <p:nvSpPr>
            <p:cNvPr id="39" name="Google Shape;3211;p58"/>
            <p:cNvSpPr/>
            <p:nvPr/>
          </p:nvSpPr>
          <p:spPr>
            <a:xfrm>
              <a:off x="10193000" y="2642275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4" y="2929"/>
                  </a:moveTo>
                  <a:cubicBezTo>
                    <a:pt x="5497" y="2929"/>
                    <a:pt x="5792" y="2986"/>
                    <a:pt x="6074" y="3102"/>
                  </a:cubicBezTo>
                  <a:cubicBezTo>
                    <a:pt x="6923" y="3454"/>
                    <a:pt x="7477" y="4283"/>
                    <a:pt x="7477" y="5202"/>
                  </a:cubicBezTo>
                  <a:cubicBezTo>
                    <a:pt x="7478" y="6458"/>
                    <a:pt x="6460" y="7476"/>
                    <a:pt x="5205" y="7476"/>
                  </a:cubicBezTo>
                  <a:cubicBezTo>
                    <a:pt x="5204" y="7476"/>
                    <a:pt x="5204" y="7476"/>
                    <a:pt x="5203" y="7476"/>
                  </a:cubicBezTo>
                  <a:cubicBezTo>
                    <a:pt x="4284" y="7476"/>
                    <a:pt x="3455" y="6923"/>
                    <a:pt x="3103" y="6073"/>
                  </a:cubicBezTo>
                  <a:cubicBezTo>
                    <a:pt x="2751" y="5223"/>
                    <a:pt x="2946" y="4246"/>
                    <a:pt x="3596" y="3595"/>
                  </a:cubicBezTo>
                  <a:cubicBezTo>
                    <a:pt x="4031" y="3160"/>
                    <a:pt x="4612" y="2929"/>
                    <a:pt x="5204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1" y="2330"/>
                    <a:pt x="1" y="5202"/>
                  </a:cubicBezTo>
                  <a:cubicBezTo>
                    <a:pt x="1" y="8076"/>
                    <a:pt x="2330" y="10406"/>
                    <a:pt x="5203" y="10406"/>
                  </a:cubicBezTo>
                  <a:cubicBezTo>
                    <a:pt x="8076" y="10406"/>
                    <a:pt x="10407" y="8076"/>
                    <a:pt x="10407" y="5202"/>
                  </a:cubicBezTo>
                  <a:cubicBezTo>
                    <a:pt x="10407" y="2329"/>
                    <a:pt x="8077" y="0"/>
                    <a:pt x="5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2;p58"/>
            <p:cNvSpPr/>
            <p:nvPr/>
          </p:nvSpPr>
          <p:spPr>
            <a:xfrm>
              <a:off x="10158050" y="2642275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2" y="2929"/>
                  </a:moveTo>
                  <a:cubicBezTo>
                    <a:pt x="5495" y="2929"/>
                    <a:pt x="5791" y="2986"/>
                    <a:pt x="6072" y="3102"/>
                  </a:cubicBezTo>
                  <a:cubicBezTo>
                    <a:pt x="6921" y="3454"/>
                    <a:pt x="7476" y="4283"/>
                    <a:pt x="7476" y="5202"/>
                  </a:cubicBezTo>
                  <a:cubicBezTo>
                    <a:pt x="7476" y="6459"/>
                    <a:pt x="6459" y="7476"/>
                    <a:pt x="5203" y="7476"/>
                  </a:cubicBezTo>
                  <a:cubicBezTo>
                    <a:pt x="4283" y="7476"/>
                    <a:pt x="3453" y="6923"/>
                    <a:pt x="3101" y="6073"/>
                  </a:cubicBezTo>
                  <a:cubicBezTo>
                    <a:pt x="2749" y="5223"/>
                    <a:pt x="2944" y="4246"/>
                    <a:pt x="3594" y="3595"/>
                  </a:cubicBezTo>
                  <a:cubicBezTo>
                    <a:pt x="4029" y="3160"/>
                    <a:pt x="4611" y="2929"/>
                    <a:pt x="5202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0" y="2330"/>
                    <a:pt x="0" y="5202"/>
                  </a:cubicBezTo>
                  <a:cubicBezTo>
                    <a:pt x="0" y="8076"/>
                    <a:pt x="2329" y="10406"/>
                    <a:pt x="5203" y="10406"/>
                  </a:cubicBezTo>
                  <a:cubicBezTo>
                    <a:pt x="8076" y="10406"/>
                    <a:pt x="10406" y="8076"/>
                    <a:pt x="10406" y="5202"/>
                  </a:cubicBezTo>
                  <a:cubicBezTo>
                    <a:pt x="10406" y="2330"/>
                    <a:pt x="8076" y="0"/>
                    <a:pt x="5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3381;p58"/>
          <p:cNvGrpSpPr/>
          <p:nvPr/>
        </p:nvGrpSpPr>
        <p:grpSpPr>
          <a:xfrm>
            <a:off x="214435" y="880862"/>
            <a:ext cx="285750" cy="258325"/>
            <a:chOff x="2762425" y="1073900"/>
            <a:chExt cx="285750" cy="258325"/>
          </a:xfrm>
        </p:grpSpPr>
        <p:sp>
          <p:nvSpPr>
            <p:cNvPr id="45" name="Google Shape;3382;p58"/>
            <p:cNvSpPr/>
            <p:nvPr/>
          </p:nvSpPr>
          <p:spPr>
            <a:xfrm>
              <a:off x="2762425" y="1105850"/>
              <a:ext cx="119075" cy="226375"/>
            </a:xfrm>
            <a:custGeom>
              <a:avLst/>
              <a:gdLst/>
              <a:ahLst/>
              <a:cxnLst/>
              <a:rect l="l" t="t" r="r" b="b"/>
              <a:pathLst>
                <a:path w="4763" h="9055" extrusionOk="0">
                  <a:moveTo>
                    <a:pt x="1929" y="0"/>
                  </a:moveTo>
                  <a:lnTo>
                    <a:pt x="0" y="1886"/>
                  </a:lnTo>
                  <a:lnTo>
                    <a:pt x="2833" y="9054"/>
                  </a:lnTo>
                  <a:lnTo>
                    <a:pt x="4762" y="716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83;p58"/>
            <p:cNvSpPr/>
            <p:nvPr/>
          </p:nvSpPr>
          <p:spPr>
            <a:xfrm>
              <a:off x="2833250" y="1253100"/>
              <a:ext cx="214925" cy="79125"/>
            </a:xfrm>
            <a:custGeom>
              <a:avLst/>
              <a:gdLst/>
              <a:ahLst/>
              <a:cxnLst/>
              <a:rect l="l" t="t" r="r" b="b"/>
              <a:pathLst>
                <a:path w="8597" h="3165" extrusionOk="0">
                  <a:moveTo>
                    <a:pt x="8596" y="0"/>
                  </a:moveTo>
                  <a:lnTo>
                    <a:pt x="1929" y="1279"/>
                  </a:lnTo>
                  <a:lnTo>
                    <a:pt x="0" y="3164"/>
                  </a:lnTo>
                  <a:lnTo>
                    <a:pt x="6668" y="1886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84;p58"/>
            <p:cNvSpPr/>
            <p:nvPr/>
          </p:nvSpPr>
          <p:spPr>
            <a:xfrm>
              <a:off x="2810650" y="1073900"/>
              <a:ext cx="237525" cy="211175"/>
            </a:xfrm>
            <a:custGeom>
              <a:avLst/>
              <a:gdLst/>
              <a:ahLst/>
              <a:cxnLst/>
              <a:rect l="l" t="t" r="r" b="b"/>
              <a:pathLst>
                <a:path w="9501" h="8447" extrusionOk="0">
                  <a:moveTo>
                    <a:pt x="6667" y="1"/>
                  </a:moveTo>
                  <a:lnTo>
                    <a:pt x="0" y="1278"/>
                  </a:lnTo>
                  <a:lnTo>
                    <a:pt x="2833" y="8447"/>
                  </a:lnTo>
                  <a:lnTo>
                    <a:pt x="9500" y="7168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389;p58"/>
          <p:cNvSpPr/>
          <p:nvPr/>
        </p:nvSpPr>
        <p:spPr>
          <a:xfrm rot="5400000">
            <a:off x="98088" y="1530312"/>
            <a:ext cx="498825" cy="498800"/>
          </a:xfrm>
          <a:custGeom>
            <a:avLst/>
            <a:gdLst/>
            <a:ahLst/>
            <a:cxnLst/>
            <a:rect l="l" t="t" r="r" b="b"/>
            <a:pathLst>
              <a:path w="19953" h="19952" extrusionOk="0">
                <a:moveTo>
                  <a:pt x="9976" y="1"/>
                </a:moveTo>
                <a:cubicBezTo>
                  <a:pt x="7331" y="1"/>
                  <a:pt x="4794" y="1052"/>
                  <a:pt x="2923" y="2923"/>
                </a:cubicBezTo>
                <a:cubicBezTo>
                  <a:pt x="1052" y="4793"/>
                  <a:pt x="1" y="7330"/>
                  <a:pt x="1" y="9976"/>
                </a:cubicBezTo>
                <a:cubicBezTo>
                  <a:pt x="1" y="12621"/>
                  <a:pt x="1052" y="15159"/>
                  <a:pt x="2923" y="17030"/>
                </a:cubicBezTo>
                <a:cubicBezTo>
                  <a:pt x="4794" y="18900"/>
                  <a:pt x="7331" y="19951"/>
                  <a:pt x="9976" y="19951"/>
                </a:cubicBezTo>
                <a:cubicBezTo>
                  <a:pt x="12622" y="19951"/>
                  <a:pt x="15159" y="18900"/>
                  <a:pt x="17029" y="17030"/>
                </a:cubicBezTo>
                <a:cubicBezTo>
                  <a:pt x="18901" y="15159"/>
                  <a:pt x="19952" y="12621"/>
                  <a:pt x="19952" y="9976"/>
                </a:cubicBezTo>
                <a:cubicBezTo>
                  <a:pt x="19952" y="7330"/>
                  <a:pt x="18901" y="4793"/>
                  <a:pt x="17029" y="2923"/>
                </a:cubicBezTo>
                <a:cubicBezTo>
                  <a:pt x="15159" y="1052"/>
                  <a:pt x="12622" y="1"/>
                  <a:pt x="99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3390;p58"/>
          <p:cNvGrpSpPr/>
          <p:nvPr/>
        </p:nvGrpSpPr>
        <p:grpSpPr>
          <a:xfrm rot="5400000">
            <a:off x="34635" y="317924"/>
            <a:ext cx="980650" cy="49550"/>
            <a:chOff x="7413925" y="1265725"/>
            <a:chExt cx="980650" cy="49550"/>
          </a:xfrm>
        </p:grpSpPr>
        <p:sp>
          <p:nvSpPr>
            <p:cNvPr id="50" name="Google Shape;3391;p58"/>
            <p:cNvSpPr/>
            <p:nvPr/>
          </p:nvSpPr>
          <p:spPr>
            <a:xfrm>
              <a:off x="7413925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4" y="0"/>
                    <a:pt x="0" y="443"/>
                    <a:pt x="0" y="991"/>
                  </a:cubicBezTo>
                  <a:cubicBezTo>
                    <a:pt x="0" y="1392"/>
                    <a:pt x="241" y="1753"/>
                    <a:pt x="612" y="1906"/>
                  </a:cubicBezTo>
                  <a:cubicBezTo>
                    <a:pt x="734" y="1956"/>
                    <a:pt x="863" y="1981"/>
                    <a:pt x="991" y="1981"/>
                  </a:cubicBezTo>
                  <a:cubicBezTo>
                    <a:pt x="1248" y="1981"/>
                    <a:pt x="1502" y="1880"/>
                    <a:pt x="1691" y="1691"/>
                  </a:cubicBezTo>
                  <a:cubicBezTo>
                    <a:pt x="1974" y="1408"/>
                    <a:pt x="2059" y="981"/>
                    <a:pt x="1905" y="612"/>
                  </a:cubicBezTo>
                  <a:cubicBezTo>
                    <a:pt x="1753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2;p58"/>
            <p:cNvSpPr/>
            <p:nvPr/>
          </p:nvSpPr>
          <p:spPr>
            <a:xfrm>
              <a:off x="7568800" y="1265725"/>
              <a:ext cx="51475" cy="49550"/>
            </a:xfrm>
            <a:custGeom>
              <a:avLst/>
              <a:gdLst/>
              <a:ahLst/>
              <a:cxnLst/>
              <a:rect l="l" t="t" r="r" b="b"/>
              <a:pathLst>
                <a:path w="2059" h="1982" extrusionOk="0">
                  <a:moveTo>
                    <a:pt x="991" y="0"/>
                  </a:moveTo>
                  <a:cubicBezTo>
                    <a:pt x="443" y="0"/>
                    <a:pt x="0" y="443"/>
                    <a:pt x="0" y="991"/>
                  </a:cubicBezTo>
                  <a:cubicBezTo>
                    <a:pt x="0" y="1392"/>
                    <a:pt x="242" y="1753"/>
                    <a:pt x="611" y="1906"/>
                  </a:cubicBezTo>
                  <a:cubicBezTo>
                    <a:pt x="734" y="1956"/>
                    <a:pt x="863" y="1981"/>
                    <a:pt x="990" y="1981"/>
                  </a:cubicBezTo>
                  <a:cubicBezTo>
                    <a:pt x="1248" y="1981"/>
                    <a:pt x="1501" y="1880"/>
                    <a:pt x="1691" y="1691"/>
                  </a:cubicBezTo>
                  <a:cubicBezTo>
                    <a:pt x="1974" y="1408"/>
                    <a:pt x="2058" y="981"/>
                    <a:pt x="1906" y="612"/>
                  </a:cubicBezTo>
                  <a:cubicBezTo>
                    <a:pt x="1752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93;p58"/>
            <p:cNvSpPr/>
            <p:nvPr/>
          </p:nvSpPr>
          <p:spPr>
            <a:xfrm>
              <a:off x="7723650" y="1265725"/>
              <a:ext cx="51475" cy="49550"/>
            </a:xfrm>
            <a:custGeom>
              <a:avLst/>
              <a:gdLst/>
              <a:ahLst/>
              <a:cxnLst/>
              <a:rect l="l" t="t" r="r" b="b"/>
              <a:pathLst>
                <a:path w="2059" h="1982" extrusionOk="0">
                  <a:moveTo>
                    <a:pt x="991" y="0"/>
                  </a:moveTo>
                  <a:cubicBezTo>
                    <a:pt x="443" y="0"/>
                    <a:pt x="0" y="443"/>
                    <a:pt x="0" y="991"/>
                  </a:cubicBezTo>
                  <a:cubicBezTo>
                    <a:pt x="0" y="1392"/>
                    <a:pt x="242" y="1753"/>
                    <a:pt x="611" y="1906"/>
                  </a:cubicBezTo>
                  <a:cubicBezTo>
                    <a:pt x="734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1" y="1691"/>
                  </a:cubicBezTo>
                  <a:cubicBezTo>
                    <a:pt x="1975" y="1408"/>
                    <a:pt x="2059" y="981"/>
                    <a:pt x="1906" y="612"/>
                  </a:cubicBezTo>
                  <a:cubicBezTo>
                    <a:pt x="1752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94;p58"/>
            <p:cNvSpPr/>
            <p:nvPr/>
          </p:nvSpPr>
          <p:spPr>
            <a:xfrm>
              <a:off x="7878500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3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95;p58"/>
            <p:cNvSpPr/>
            <p:nvPr/>
          </p:nvSpPr>
          <p:spPr>
            <a:xfrm>
              <a:off x="8033350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96;p58"/>
            <p:cNvSpPr/>
            <p:nvPr/>
          </p:nvSpPr>
          <p:spPr>
            <a:xfrm>
              <a:off x="8188200" y="1265725"/>
              <a:ext cx="51525" cy="49550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97;p58"/>
            <p:cNvSpPr/>
            <p:nvPr/>
          </p:nvSpPr>
          <p:spPr>
            <a:xfrm>
              <a:off x="8343050" y="1265725"/>
              <a:ext cx="51525" cy="49550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2" y="1981"/>
                  </a:cubicBezTo>
                  <a:cubicBezTo>
                    <a:pt x="1250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7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398;p58"/>
          <p:cNvGrpSpPr/>
          <p:nvPr/>
        </p:nvGrpSpPr>
        <p:grpSpPr>
          <a:xfrm>
            <a:off x="231257" y="0"/>
            <a:ext cx="116244" cy="743521"/>
            <a:chOff x="10570400" y="1254025"/>
            <a:chExt cx="59750" cy="382175"/>
          </a:xfrm>
        </p:grpSpPr>
        <p:sp>
          <p:nvSpPr>
            <p:cNvPr id="58" name="Google Shape;3399;p58"/>
            <p:cNvSpPr/>
            <p:nvPr/>
          </p:nvSpPr>
          <p:spPr>
            <a:xfrm>
              <a:off x="10570400" y="1254025"/>
              <a:ext cx="59750" cy="352300"/>
            </a:xfrm>
            <a:custGeom>
              <a:avLst/>
              <a:gdLst/>
              <a:ahLst/>
              <a:cxnLst/>
              <a:rect l="l" t="t" r="r" b="b"/>
              <a:pathLst>
                <a:path w="2390" h="14092" extrusionOk="0">
                  <a:moveTo>
                    <a:pt x="1195" y="1"/>
                  </a:moveTo>
                  <a:cubicBezTo>
                    <a:pt x="612" y="1"/>
                    <a:pt x="115" y="421"/>
                    <a:pt x="19" y="996"/>
                  </a:cubicBezTo>
                  <a:lnTo>
                    <a:pt x="0" y="996"/>
                  </a:lnTo>
                  <a:lnTo>
                    <a:pt x="0" y="14092"/>
                  </a:lnTo>
                  <a:lnTo>
                    <a:pt x="2389" y="14092"/>
                  </a:lnTo>
                  <a:lnTo>
                    <a:pt x="2389" y="996"/>
                  </a:lnTo>
                  <a:lnTo>
                    <a:pt x="2372" y="996"/>
                  </a:lnTo>
                  <a:cubicBezTo>
                    <a:pt x="2275" y="421"/>
                    <a:pt x="1777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00;p58"/>
            <p:cNvSpPr/>
            <p:nvPr/>
          </p:nvSpPr>
          <p:spPr>
            <a:xfrm>
              <a:off x="10570400" y="1576450"/>
              <a:ext cx="59750" cy="59750"/>
            </a:xfrm>
            <a:custGeom>
              <a:avLst/>
              <a:gdLst/>
              <a:ahLst/>
              <a:cxnLst/>
              <a:rect l="l" t="t" r="r" b="b"/>
              <a:pathLst>
                <a:path w="2390" h="2390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9"/>
                    <a:pt x="1195" y="2389"/>
                  </a:cubicBezTo>
                  <a:cubicBezTo>
                    <a:pt x="1854" y="2389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3001;p58"/>
          <p:cNvSpPr/>
          <p:nvPr/>
        </p:nvSpPr>
        <p:spPr>
          <a:xfrm>
            <a:off x="-132442" y="4245948"/>
            <a:ext cx="535441" cy="619785"/>
          </a:xfrm>
          <a:custGeom>
            <a:avLst/>
            <a:gdLst/>
            <a:ahLst/>
            <a:cxnLst/>
            <a:rect l="l" t="t" r="r" b="b"/>
            <a:pathLst>
              <a:path w="9497" h="10993" extrusionOk="0">
                <a:moveTo>
                  <a:pt x="578" y="1"/>
                </a:moveTo>
                <a:lnTo>
                  <a:pt x="1" y="21"/>
                </a:lnTo>
                <a:lnTo>
                  <a:pt x="89" y="2420"/>
                </a:lnTo>
                <a:lnTo>
                  <a:pt x="2220" y="2499"/>
                </a:lnTo>
                <a:lnTo>
                  <a:pt x="2299" y="4629"/>
                </a:lnTo>
                <a:lnTo>
                  <a:pt x="4429" y="4709"/>
                </a:lnTo>
                <a:lnTo>
                  <a:pt x="4508" y="6839"/>
                </a:lnTo>
                <a:lnTo>
                  <a:pt x="6639" y="6918"/>
                </a:lnTo>
                <a:lnTo>
                  <a:pt x="6718" y="9050"/>
                </a:lnTo>
                <a:lnTo>
                  <a:pt x="8850" y="9129"/>
                </a:lnTo>
                <a:lnTo>
                  <a:pt x="8919" y="10993"/>
                </a:lnTo>
                <a:lnTo>
                  <a:pt x="9496" y="10970"/>
                </a:lnTo>
                <a:lnTo>
                  <a:pt x="9407" y="8572"/>
                </a:lnTo>
                <a:lnTo>
                  <a:pt x="7276" y="8492"/>
                </a:lnTo>
                <a:lnTo>
                  <a:pt x="7197" y="6361"/>
                </a:lnTo>
                <a:lnTo>
                  <a:pt x="5066" y="6282"/>
                </a:lnTo>
                <a:lnTo>
                  <a:pt x="4987" y="4152"/>
                </a:lnTo>
                <a:lnTo>
                  <a:pt x="2856" y="4072"/>
                </a:lnTo>
                <a:lnTo>
                  <a:pt x="2778" y="1942"/>
                </a:lnTo>
                <a:lnTo>
                  <a:pt x="646" y="1863"/>
                </a:lnTo>
                <a:lnTo>
                  <a:pt x="5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3009;p58"/>
          <p:cNvGrpSpPr/>
          <p:nvPr/>
        </p:nvGrpSpPr>
        <p:grpSpPr>
          <a:xfrm>
            <a:off x="626951" y="4530871"/>
            <a:ext cx="539947" cy="539991"/>
            <a:chOff x="3653300" y="1935303"/>
            <a:chExt cx="539947" cy="539991"/>
          </a:xfrm>
        </p:grpSpPr>
        <p:sp>
          <p:nvSpPr>
            <p:cNvPr id="90" name="Google Shape;3010;p58"/>
            <p:cNvSpPr/>
            <p:nvPr/>
          </p:nvSpPr>
          <p:spPr>
            <a:xfrm>
              <a:off x="3653300" y="1935303"/>
              <a:ext cx="438528" cy="438575"/>
            </a:xfrm>
            <a:custGeom>
              <a:avLst/>
              <a:gdLst/>
              <a:ahLst/>
              <a:cxnLst/>
              <a:rect l="l" t="t" r="r" b="b"/>
              <a:pathLst>
                <a:path w="9318" h="9319" extrusionOk="0">
                  <a:moveTo>
                    <a:pt x="0" y="1"/>
                  </a:moveTo>
                  <a:lnTo>
                    <a:pt x="0" y="9318"/>
                  </a:lnTo>
                  <a:lnTo>
                    <a:pt x="9318" y="9318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11;p58"/>
            <p:cNvSpPr/>
            <p:nvPr/>
          </p:nvSpPr>
          <p:spPr>
            <a:xfrm>
              <a:off x="3754766" y="2036765"/>
              <a:ext cx="438481" cy="438528"/>
            </a:xfrm>
            <a:custGeom>
              <a:avLst/>
              <a:gdLst/>
              <a:ahLst/>
              <a:cxnLst/>
              <a:rect l="l" t="t" r="r" b="b"/>
              <a:pathLst>
                <a:path w="9317" h="9318" extrusionOk="0">
                  <a:moveTo>
                    <a:pt x="0" y="1"/>
                  </a:moveTo>
                  <a:lnTo>
                    <a:pt x="0" y="9317"/>
                  </a:lnTo>
                  <a:lnTo>
                    <a:pt x="9317" y="9317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3160;p58"/>
          <p:cNvSpPr/>
          <p:nvPr/>
        </p:nvSpPr>
        <p:spPr>
          <a:xfrm>
            <a:off x="1338726" y="4245943"/>
            <a:ext cx="468207" cy="182506"/>
          </a:xfrm>
          <a:custGeom>
            <a:avLst/>
            <a:gdLst/>
            <a:ahLst/>
            <a:cxnLst/>
            <a:rect l="l" t="t" r="r" b="b"/>
            <a:pathLst>
              <a:path w="7037" h="2743" extrusionOk="0">
                <a:moveTo>
                  <a:pt x="1" y="0"/>
                </a:moveTo>
                <a:lnTo>
                  <a:pt x="1" y="2742"/>
                </a:lnTo>
                <a:lnTo>
                  <a:pt x="7036" y="2742"/>
                </a:lnTo>
                <a:lnTo>
                  <a:pt x="7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161;p58"/>
          <p:cNvSpPr/>
          <p:nvPr/>
        </p:nvSpPr>
        <p:spPr>
          <a:xfrm>
            <a:off x="1357289" y="4807032"/>
            <a:ext cx="839472" cy="203131"/>
          </a:xfrm>
          <a:custGeom>
            <a:avLst/>
            <a:gdLst/>
            <a:ahLst/>
            <a:cxnLst/>
            <a:rect l="l" t="t" r="r" b="b"/>
            <a:pathLst>
              <a:path w="12617" h="3053" extrusionOk="0">
                <a:moveTo>
                  <a:pt x="0" y="0"/>
                </a:moveTo>
                <a:lnTo>
                  <a:pt x="0" y="3052"/>
                </a:lnTo>
                <a:lnTo>
                  <a:pt x="12617" y="3052"/>
                </a:lnTo>
                <a:lnTo>
                  <a:pt x="12617" y="0"/>
                </a:lnTo>
                <a:close/>
              </a:path>
            </a:pathLst>
          </a:custGeom>
          <a:solidFill>
            <a:srgbClr val="FFD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3163;p58"/>
          <p:cNvGrpSpPr/>
          <p:nvPr/>
        </p:nvGrpSpPr>
        <p:grpSpPr>
          <a:xfrm>
            <a:off x="1471288" y="4513154"/>
            <a:ext cx="189159" cy="574596"/>
            <a:chOff x="9447525" y="2613400"/>
            <a:chExt cx="71075" cy="215900"/>
          </a:xfrm>
        </p:grpSpPr>
        <p:sp>
          <p:nvSpPr>
            <p:cNvPr id="95" name="Google Shape;3164;p58"/>
            <p:cNvSpPr/>
            <p:nvPr/>
          </p:nvSpPr>
          <p:spPr>
            <a:xfrm>
              <a:off x="9447525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9"/>
                    <a:pt x="98" y="437"/>
                    <a:pt x="220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65;p58"/>
            <p:cNvSpPr/>
            <p:nvPr/>
          </p:nvSpPr>
          <p:spPr>
            <a:xfrm>
              <a:off x="9447525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66;p58"/>
            <p:cNvSpPr/>
            <p:nvPr/>
          </p:nvSpPr>
          <p:spPr>
            <a:xfrm>
              <a:off x="9447525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67;p58"/>
            <p:cNvSpPr/>
            <p:nvPr/>
          </p:nvSpPr>
          <p:spPr>
            <a:xfrm>
              <a:off x="9447525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68;p58"/>
            <p:cNvSpPr/>
            <p:nvPr/>
          </p:nvSpPr>
          <p:spPr>
            <a:xfrm>
              <a:off x="9447525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69;p58"/>
            <p:cNvSpPr/>
            <p:nvPr/>
          </p:nvSpPr>
          <p:spPr>
            <a:xfrm>
              <a:off x="9447525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70;p58"/>
            <p:cNvSpPr/>
            <p:nvPr/>
          </p:nvSpPr>
          <p:spPr>
            <a:xfrm>
              <a:off x="9447525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8"/>
                    <a:pt x="0" y="220"/>
                  </a:cubicBezTo>
                  <a:cubicBezTo>
                    <a:pt x="0" y="340"/>
                    <a:pt x="98" y="439"/>
                    <a:pt x="220" y="439"/>
                  </a:cubicBezTo>
                  <a:cubicBezTo>
                    <a:pt x="340" y="439"/>
                    <a:pt x="438" y="340"/>
                    <a:pt x="438" y="220"/>
                  </a:cubicBezTo>
                  <a:cubicBezTo>
                    <a:pt x="438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71;p58"/>
            <p:cNvSpPr/>
            <p:nvPr/>
          </p:nvSpPr>
          <p:spPr>
            <a:xfrm>
              <a:off x="9477600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cubicBezTo>
                    <a:pt x="339" y="437"/>
                    <a:pt x="437" y="339"/>
                    <a:pt x="437" y="218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72;p58"/>
            <p:cNvSpPr/>
            <p:nvPr/>
          </p:nvSpPr>
          <p:spPr>
            <a:xfrm>
              <a:off x="9477600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73;p58"/>
            <p:cNvSpPr/>
            <p:nvPr/>
          </p:nvSpPr>
          <p:spPr>
            <a:xfrm>
              <a:off x="9477600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74;p58"/>
            <p:cNvSpPr/>
            <p:nvPr/>
          </p:nvSpPr>
          <p:spPr>
            <a:xfrm>
              <a:off x="9477600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75;p58"/>
            <p:cNvSpPr/>
            <p:nvPr/>
          </p:nvSpPr>
          <p:spPr>
            <a:xfrm>
              <a:off x="9477600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76;p58"/>
            <p:cNvSpPr/>
            <p:nvPr/>
          </p:nvSpPr>
          <p:spPr>
            <a:xfrm>
              <a:off x="9477600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77;p58"/>
            <p:cNvSpPr/>
            <p:nvPr/>
          </p:nvSpPr>
          <p:spPr>
            <a:xfrm>
              <a:off x="9477600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8"/>
                    <a:pt x="0" y="220"/>
                  </a:cubicBezTo>
                  <a:cubicBezTo>
                    <a:pt x="0" y="340"/>
                    <a:pt x="98" y="439"/>
                    <a:pt x="219" y="439"/>
                  </a:cubicBezTo>
                  <a:cubicBezTo>
                    <a:pt x="339" y="439"/>
                    <a:pt x="437" y="340"/>
                    <a:pt x="437" y="220"/>
                  </a:cubicBezTo>
                  <a:cubicBezTo>
                    <a:pt x="437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78;p58"/>
            <p:cNvSpPr/>
            <p:nvPr/>
          </p:nvSpPr>
          <p:spPr>
            <a:xfrm>
              <a:off x="9507650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79;p58"/>
            <p:cNvSpPr/>
            <p:nvPr/>
          </p:nvSpPr>
          <p:spPr>
            <a:xfrm>
              <a:off x="9507650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80;p58"/>
            <p:cNvSpPr/>
            <p:nvPr/>
          </p:nvSpPr>
          <p:spPr>
            <a:xfrm>
              <a:off x="9507650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81;p58"/>
            <p:cNvSpPr/>
            <p:nvPr/>
          </p:nvSpPr>
          <p:spPr>
            <a:xfrm>
              <a:off x="9507650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82;p58"/>
            <p:cNvSpPr/>
            <p:nvPr/>
          </p:nvSpPr>
          <p:spPr>
            <a:xfrm>
              <a:off x="9507650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83;p58"/>
            <p:cNvSpPr/>
            <p:nvPr/>
          </p:nvSpPr>
          <p:spPr>
            <a:xfrm>
              <a:off x="9507650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84;p58"/>
            <p:cNvSpPr/>
            <p:nvPr/>
          </p:nvSpPr>
          <p:spPr>
            <a:xfrm>
              <a:off x="9507650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8"/>
                    <a:pt x="1" y="220"/>
                  </a:cubicBezTo>
                  <a:cubicBezTo>
                    <a:pt x="1" y="340"/>
                    <a:pt x="99" y="439"/>
                    <a:pt x="219" y="439"/>
                  </a:cubicBezTo>
                  <a:cubicBezTo>
                    <a:pt x="340" y="439"/>
                    <a:pt x="438" y="340"/>
                    <a:pt x="438" y="220"/>
                  </a:cubicBezTo>
                  <a:cubicBezTo>
                    <a:pt x="438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" name="Picture 115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898" y="1530299"/>
            <a:ext cx="7074852" cy="2282261"/>
          </a:xfrm>
          <a:prstGeom prst="rect">
            <a:avLst/>
          </a:prstGeom>
        </p:spPr>
      </p:pic>
      <p:sp>
        <p:nvSpPr>
          <p:cNvPr id="3392" name="Rectangle 3391"/>
          <p:cNvSpPr/>
          <p:nvPr/>
        </p:nvSpPr>
        <p:spPr>
          <a:xfrm>
            <a:off x="2984943" y="3959246"/>
            <a:ext cx="3438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Usecase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rã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Act_KeToan</a:t>
            </a:r>
            <a:endParaRPr lang="en-GB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10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48"/>
          <p:cNvGrpSpPr/>
          <p:nvPr/>
        </p:nvGrpSpPr>
        <p:grpSpPr>
          <a:xfrm rot="-5400000">
            <a:off x="107150" y="796825"/>
            <a:ext cx="1947666" cy="912800"/>
            <a:chOff x="7513850" y="468675"/>
            <a:chExt cx="1947666" cy="912800"/>
          </a:xfrm>
        </p:grpSpPr>
        <p:sp>
          <p:nvSpPr>
            <p:cNvPr id="2710" name="Google Shape;2710;p48"/>
            <p:cNvSpPr/>
            <p:nvPr/>
          </p:nvSpPr>
          <p:spPr>
            <a:xfrm>
              <a:off x="7665983" y="468675"/>
              <a:ext cx="1795532" cy="304522"/>
            </a:xfrm>
            <a:custGeom>
              <a:avLst/>
              <a:gdLst/>
              <a:ahLst/>
              <a:cxnLst/>
              <a:rect l="l" t="t" r="r" b="b"/>
              <a:pathLst>
                <a:path w="14092" h="2390" extrusionOk="0">
                  <a:moveTo>
                    <a:pt x="1" y="0"/>
                  </a:moveTo>
                  <a:lnTo>
                    <a:pt x="1" y="2390"/>
                  </a:lnTo>
                  <a:lnTo>
                    <a:pt x="13096" y="2390"/>
                  </a:lnTo>
                  <a:lnTo>
                    <a:pt x="13096" y="2371"/>
                  </a:lnTo>
                  <a:cubicBezTo>
                    <a:pt x="13671" y="2274"/>
                    <a:pt x="14092" y="1778"/>
                    <a:pt x="14092" y="1195"/>
                  </a:cubicBezTo>
                  <a:cubicBezTo>
                    <a:pt x="14092" y="612"/>
                    <a:pt x="13671" y="116"/>
                    <a:pt x="13096" y="19"/>
                  </a:cubicBezTo>
                  <a:lnTo>
                    <a:pt x="13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8"/>
            <p:cNvSpPr/>
            <p:nvPr/>
          </p:nvSpPr>
          <p:spPr>
            <a:xfrm>
              <a:off x="7513850" y="468675"/>
              <a:ext cx="304522" cy="304394"/>
            </a:xfrm>
            <a:custGeom>
              <a:avLst/>
              <a:gdLst/>
              <a:ahLst/>
              <a:cxnLst/>
              <a:rect l="l" t="t" r="r" b="b"/>
              <a:pathLst>
                <a:path w="2390" h="2389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5"/>
                    <a:pt x="535" y="2388"/>
                    <a:pt x="1195" y="2388"/>
                  </a:cubicBezTo>
                  <a:cubicBezTo>
                    <a:pt x="1854" y="2388"/>
                    <a:pt x="2389" y="1855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8"/>
            <p:cNvSpPr/>
            <p:nvPr/>
          </p:nvSpPr>
          <p:spPr>
            <a:xfrm>
              <a:off x="7665983" y="1077081"/>
              <a:ext cx="1795532" cy="304394"/>
            </a:xfrm>
            <a:custGeom>
              <a:avLst/>
              <a:gdLst/>
              <a:ahLst/>
              <a:cxnLst/>
              <a:rect l="l" t="t" r="r" b="b"/>
              <a:pathLst>
                <a:path w="14092" h="2389" extrusionOk="0">
                  <a:moveTo>
                    <a:pt x="1" y="0"/>
                  </a:moveTo>
                  <a:lnTo>
                    <a:pt x="1" y="2388"/>
                  </a:lnTo>
                  <a:lnTo>
                    <a:pt x="13096" y="2388"/>
                  </a:lnTo>
                  <a:lnTo>
                    <a:pt x="13096" y="2371"/>
                  </a:lnTo>
                  <a:cubicBezTo>
                    <a:pt x="13671" y="2274"/>
                    <a:pt x="14092" y="1776"/>
                    <a:pt x="14092" y="1195"/>
                  </a:cubicBezTo>
                  <a:cubicBezTo>
                    <a:pt x="14092" y="612"/>
                    <a:pt x="13671" y="114"/>
                    <a:pt x="13096" y="18"/>
                  </a:cubicBezTo>
                  <a:lnTo>
                    <a:pt x="13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8"/>
            <p:cNvSpPr/>
            <p:nvPr/>
          </p:nvSpPr>
          <p:spPr>
            <a:xfrm>
              <a:off x="7513850" y="1077081"/>
              <a:ext cx="304522" cy="304394"/>
            </a:xfrm>
            <a:custGeom>
              <a:avLst/>
              <a:gdLst/>
              <a:ahLst/>
              <a:cxnLst/>
              <a:rect l="l" t="t" r="r" b="b"/>
              <a:pathLst>
                <a:path w="2390" h="2389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8"/>
                    <a:pt x="1195" y="2388"/>
                  </a:cubicBezTo>
                  <a:cubicBezTo>
                    <a:pt x="1854" y="2388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</p:spPr>
        <p:txBody>
          <a:bodyPr/>
          <a:lstStyle/>
          <a:p>
            <a:r>
              <a:rPr lang="en-GB" dirty="0" err="1"/>
              <a:t>Sơ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Usecase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rã</a:t>
            </a:r>
            <a:endParaRPr lang="en-GB" dirty="0"/>
          </a:p>
        </p:txBody>
      </p:sp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232989" y="1458769"/>
            <a:ext cx="7009674" cy="2236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94961" y="3988271"/>
            <a:ext cx="4354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Usecase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rã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Act_NhanVienBanHang</a:t>
            </a:r>
            <a:endParaRPr lang="en-GB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11</a:t>
            </a:fld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3237;p58"/>
          <p:cNvGrpSpPr/>
          <p:nvPr/>
        </p:nvGrpSpPr>
        <p:grpSpPr>
          <a:xfrm>
            <a:off x="9016069" y="2698514"/>
            <a:ext cx="116244" cy="743521"/>
            <a:chOff x="10570400" y="1254025"/>
            <a:chExt cx="59750" cy="382175"/>
          </a:xfrm>
        </p:grpSpPr>
        <p:sp>
          <p:nvSpPr>
            <p:cNvPr id="24" name="Google Shape;3238;p58"/>
            <p:cNvSpPr/>
            <p:nvPr/>
          </p:nvSpPr>
          <p:spPr>
            <a:xfrm>
              <a:off x="10570400" y="1254025"/>
              <a:ext cx="59750" cy="352300"/>
            </a:xfrm>
            <a:custGeom>
              <a:avLst/>
              <a:gdLst/>
              <a:ahLst/>
              <a:cxnLst/>
              <a:rect l="l" t="t" r="r" b="b"/>
              <a:pathLst>
                <a:path w="2390" h="14092" extrusionOk="0">
                  <a:moveTo>
                    <a:pt x="1195" y="1"/>
                  </a:moveTo>
                  <a:cubicBezTo>
                    <a:pt x="612" y="1"/>
                    <a:pt x="115" y="421"/>
                    <a:pt x="19" y="996"/>
                  </a:cubicBezTo>
                  <a:lnTo>
                    <a:pt x="0" y="996"/>
                  </a:lnTo>
                  <a:lnTo>
                    <a:pt x="0" y="14092"/>
                  </a:lnTo>
                  <a:lnTo>
                    <a:pt x="2389" y="14092"/>
                  </a:lnTo>
                  <a:lnTo>
                    <a:pt x="2389" y="996"/>
                  </a:lnTo>
                  <a:lnTo>
                    <a:pt x="2372" y="996"/>
                  </a:lnTo>
                  <a:cubicBezTo>
                    <a:pt x="2275" y="421"/>
                    <a:pt x="1777" y="1"/>
                    <a:pt x="1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9;p58"/>
            <p:cNvSpPr/>
            <p:nvPr/>
          </p:nvSpPr>
          <p:spPr>
            <a:xfrm>
              <a:off x="10570400" y="1576450"/>
              <a:ext cx="59750" cy="59750"/>
            </a:xfrm>
            <a:custGeom>
              <a:avLst/>
              <a:gdLst/>
              <a:ahLst/>
              <a:cxnLst/>
              <a:rect l="l" t="t" r="r" b="b"/>
              <a:pathLst>
                <a:path w="2390" h="2390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9"/>
                    <a:pt x="1195" y="2389"/>
                  </a:cubicBezTo>
                  <a:cubicBezTo>
                    <a:pt x="1854" y="2389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243;p58"/>
          <p:cNvSpPr/>
          <p:nvPr/>
        </p:nvSpPr>
        <p:spPr>
          <a:xfrm>
            <a:off x="8723403" y="3070322"/>
            <a:ext cx="147274" cy="2003525"/>
          </a:xfrm>
          <a:custGeom>
            <a:avLst/>
            <a:gdLst/>
            <a:ahLst/>
            <a:cxnLst/>
            <a:rect l="l" t="t" r="r" b="b"/>
            <a:pathLst>
              <a:path w="3028" h="41193" extrusionOk="0">
                <a:moveTo>
                  <a:pt x="1" y="0"/>
                </a:moveTo>
                <a:lnTo>
                  <a:pt x="1" y="41193"/>
                </a:lnTo>
                <a:lnTo>
                  <a:pt x="3027" y="41193"/>
                </a:lnTo>
                <a:lnTo>
                  <a:pt x="30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3371;p58"/>
          <p:cNvGrpSpPr/>
          <p:nvPr/>
        </p:nvGrpSpPr>
        <p:grpSpPr>
          <a:xfrm>
            <a:off x="8584606" y="3838820"/>
            <a:ext cx="432387" cy="442893"/>
            <a:chOff x="10348625" y="1840150"/>
            <a:chExt cx="222250" cy="227650"/>
          </a:xfrm>
        </p:grpSpPr>
        <p:sp>
          <p:nvSpPr>
            <p:cNvPr id="28" name="Google Shape;3372;p58"/>
            <p:cNvSpPr/>
            <p:nvPr/>
          </p:nvSpPr>
          <p:spPr>
            <a:xfrm>
              <a:off x="10348625" y="1945200"/>
              <a:ext cx="149050" cy="122600"/>
            </a:xfrm>
            <a:custGeom>
              <a:avLst/>
              <a:gdLst/>
              <a:ahLst/>
              <a:cxnLst/>
              <a:rect l="l" t="t" r="r" b="b"/>
              <a:pathLst>
                <a:path w="5962" h="4904" extrusionOk="0">
                  <a:moveTo>
                    <a:pt x="1892" y="1"/>
                  </a:moveTo>
                  <a:lnTo>
                    <a:pt x="0" y="750"/>
                  </a:lnTo>
                  <a:lnTo>
                    <a:pt x="4070" y="4903"/>
                  </a:lnTo>
                  <a:lnTo>
                    <a:pt x="5961" y="4153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73;p58"/>
            <p:cNvSpPr/>
            <p:nvPr/>
          </p:nvSpPr>
          <p:spPr>
            <a:xfrm>
              <a:off x="10348625" y="1840150"/>
              <a:ext cx="120475" cy="123800"/>
            </a:xfrm>
            <a:custGeom>
              <a:avLst/>
              <a:gdLst/>
              <a:ahLst/>
              <a:cxnLst/>
              <a:rect l="l" t="t" r="r" b="b"/>
              <a:pathLst>
                <a:path w="4819" h="4952" extrusionOk="0">
                  <a:moveTo>
                    <a:pt x="4819" y="0"/>
                  </a:moveTo>
                  <a:lnTo>
                    <a:pt x="2928" y="750"/>
                  </a:lnTo>
                  <a:lnTo>
                    <a:pt x="0" y="4952"/>
                  </a:lnTo>
                  <a:lnTo>
                    <a:pt x="1892" y="420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74;p58"/>
            <p:cNvSpPr/>
            <p:nvPr/>
          </p:nvSpPr>
          <p:spPr>
            <a:xfrm>
              <a:off x="10395900" y="1840150"/>
              <a:ext cx="174975" cy="208875"/>
            </a:xfrm>
            <a:custGeom>
              <a:avLst/>
              <a:gdLst/>
              <a:ahLst/>
              <a:cxnLst/>
              <a:rect l="l" t="t" r="r" b="b"/>
              <a:pathLst>
                <a:path w="6999" h="8355" extrusionOk="0">
                  <a:moveTo>
                    <a:pt x="2928" y="0"/>
                  </a:moveTo>
                  <a:lnTo>
                    <a:pt x="1" y="4203"/>
                  </a:lnTo>
                  <a:lnTo>
                    <a:pt x="4070" y="8355"/>
                  </a:lnTo>
                  <a:lnTo>
                    <a:pt x="6999" y="415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376;p58"/>
          <p:cNvSpPr/>
          <p:nvPr/>
        </p:nvSpPr>
        <p:spPr>
          <a:xfrm>
            <a:off x="8564355" y="4444804"/>
            <a:ext cx="468768" cy="541238"/>
          </a:xfrm>
          <a:custGeom>
            <a:avLst/>
            <a:gdLst/>
            <a:ahLst/>
            <a:cxnLst/>
            <a:rect l="l" t="t" r="r" b="b"/>
            <a:pathLst>
              <a:path w="9638" h="11128" extrusionOk="0">
                <a:moveTo>
                  <a:pt x="393" y="682"/>
                </a:moveTo>
                <a:lnTo>
                  <a:pt x="8850" y="5564"/>
                </a:lnTo>
                <a:lnTo>
                  <a:pt x="393" y="10446"/>
                </a:lnTo>
                <a:lnTo>
                  <a:pt x="393" y="682"/>
                </a:lnTo>
                <a:close/>
                <a:moveTo>
                  <a:pt x="1" y="0"/>
                </a:moveTo>
                <a:lnTo>
                  <a:pt x="1" y="11127"/>
                </a:lnTo>
                <a:lnTo>
                  <a:pt x="9637" y="5564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Sơ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Usecase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rã</a:t>
            </a:r>
            <a:endParaRPr lang="en-GB" dirty="0"/>
          </a:p>
        </p:txBody>
      </p:sp>
      <p:grpSp>
        <p:nvGrpSpPr>
          <p:cNvPr id="35" name="Google Shape;2973;p58"/>
          <p:cNvGrpSpPr/>
          <p:nvPr/>
        </p:nvGrpSpPr>
        <p:grpSpPr>
          <a:xfrm>
            <a:off x="8818990" y="4257980"/>
            <a:ext cx="293571" cy="318660"/>
            <a:chOff x="979895" y="1560283"/>
            <a:chExt cx="293571" cy="318660"/>
          </a:xfrm>
        </p:grpSpPr>
        <p:sp>
          <p:nvSpPr>
            <p:cNvPr id="36" name="Google Shape;2974;p58"/>
            <p:cNvSpPr/>
            <p:nvPr/>
          </p:nvSpPr>
          <p:spPr>
            <a:xfrm>
              <a:off x="979895" y="1596480"/>
              <a:ext cx="293571" cy="282464"/>
            </a:xfrm>
            <a:custGeom>
              <a:avLst/>
              <a:gdLst/>
              <a:ahLst/>
              <a:cxnLst/>
              <a:rect l="l" t="t" r="r" b="b"/>
              <a:pathLst>
                <a:path w="5207" h="5010" extrusionOk="0">
                  <a:moveTo>
                    <a:pt x="2702" y="1157"/>
                  </a:moveTo>
                  <a:cubicBezTo>
                    <a:pt x="2876" y="1157"/>
                    <a:pt x="3051" y="1190"/>
                    <a:pt x="3218" y="1260"/>
                  </a:cubicBezTo>
                  <a:cubicBezTo>
                    <a:pt x="3722" y="1468"/>
                    <a:pt x="4050" y="1960"/>
                    <a:pt x="4050" y="2505"/>
                  </a:cubicBezTo>
                  <a:cubicBezTo>
                    <a:pt x="4050" y="3250"/>
                    <a:pt x="3447" y="3854"/>
                    <a:pt x="2702" y="3854"/>
                  </a:cubicBezTo>
                  <a:cubicBezTo>
                    <a:pt x="2156" y="3854"/>
                    <a:pt x="1665" y="3525"/>
                    <a:pt x="1456" y="3022"/>
                  </a:cubicBezTo>
                  <a:cubicBezTo>
                    <a:pt x="1246" y="2517"/>
                    <a:pt x="1363" y="1938"/>
                    <a:pt x="1747" y="1552"/>
                  </a:cubicBezTo>
                  <a:cubicBezTo>
                    <a:pt x="2005" y="1294"/>
                    <a:pt x="2351" y="1157"/>
                    <a:pt x="2702" y="1157"/>
                  </a:cubicBezTo>
                  <a:close/>
                  <a:moveTo>
                    <a:pt x="2702" y="1"/>
                  </a:moveTo>
                  <a:cubicBezTo>
                    <a:pt x="1689" y="1"/>
                    <a:pt x="775" y="610"/>
                    <a:pt x="387" y="1547"/>
                  </a:cubicBezTo>
                  <a:cubicBezTo>
                    <a:pt x="0" y="2483"/>
                    <a:pt x="215" y="3560"/>
                    <a:pt x="930" y="4277"/>
                  </a:cubicBezTo>
                  <a:cubicBezTo>
                    <a:pt x="1410" y="4756"/>
                    <a:pt x="2051" y="5010"/>
                    <a:pt x="2703" y="5010"/>
                  </a:cubicBezTo>
                  <a:cubicBezTo>
                    <a:pt x="3025" y="5010"/>
                    <a:pt x="3350" y="4948"/>
                    <a:pt x="3660" y="4820"/>
                  </a:cubicBezTo>
                  <a:cubicBezTo>
                    <a:pt x="4596" y="4432"/>
                    <a:pt x="5206" y="3518"/>
                    <a:pt x="5206" y="2505"/>
                  </a:cubicBezTo>
                  <a:cubicBezTo>
                    <a:pt x="5206" y="1122"/>
                    <a:pt x="4085" y="1"/>
                    <a:pt x="2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5;p58"/>
            <p:cNvSpPr/>
            <p:nvPr/>
          </p:nvSpPr>
          <p:spPr>
            <a:xfrm>
              <a:off x="979895" y="1560283"/>
              <a:ext cx="293571" cy="282464"/>
            </a:xfrm>
            <a:custGeom>
              <a:avLst/>
              <a:gdLst/>
              <a:ahLst/>
              <a:cxnLst/>
              <a:rect l="l" t="t" r="r" b="b"/>
              <a:pathLst>
                <a:path w="5207" h="5010" extrusionOk="0">
                  <a:moveTo>
                    <a:pt x="2702" y="1157"/>
                  </a:moveTo>
                  <a:cubicBezTo>
                    <a:pt x="2876" y="1157"/>
                    <a:pt x="3051" y="1190"/>
                    <a:pt x="3218" y="1259"/>
                  </a:cubicBezTo>
                  <a:cubicBezTo>
                    <a:pt x="3722" y="1468"/>
                    <a:pt x="4050" y="1960"/>
                    <a:pt x="4050" y="2505"/>
                  </a:cubicBezTo>
                  <a:cubicBezTo>
                    <a:pt x="4050" y="3250"/>
                    <a:pt x="3447" y="3854"/>
                    <a:pt x="2702" y="3854"/>
                  </a:cubicBezTo>
                  <a:cubicBezTo>
                    <a:pt x="2156" y="3854"/>
                    <a:pt x="1665" y="3525"/>
                    <a:pt x="1456" y="3021"/>
                  </a:cubicBezTo>
                  <a:cubicBezTo>
                    <a:pt x="1246" y="2517"/>
                    <a:pt x="1362" y="1938"/>
                    <a:pt x="1747" y="1552"/>
                  </a:cubicBezTo>
                  <a:cubicBezTo>
                    <a:pt x="2005" y="1294"/>
                    <a:pt x="2351" y="1157"/>
                    <a:pt x="2702" y="1157"/>
                  </a:cubicBezTo>
                  <a:close/>
                  <a:moveTo>
                    <a:pt x="2702" y="1"/>
                  </a:moveTo>
                  <a:cubicBezTo>
                    <a:pt x="1689" y="1"/>
                    <a:pt x="775" y="611"/>
                    <a:pt x="387" y="1547"/>
                  </a:cubicBezTo>
                  <a:cubicBezTo>
                    <a:pt x="0" y="2483"/>
                    <a:pt x="215" y="3560"/>
                    <a:pt x="930" y="4277"/>
                  </a:cubicBezTo>
                  <a:cubicBezTo>
                    <a:pt x="1410" y="4755"/>
                    <a:pt x="2050" y="5010"/>
                    <a:pt x="2702" y="5010"/>
                  </a:cubicBezTo>
                  <a:cubicBezTo>
                    <a:pt x="3024" y="5010"/>
                    <a:pt x="3350" y="4947"/>
                    <a:pt x="3660" y="4819"/>
                  </a:cubicBezTo>
                  <a:cubicBezTo>
                    <a:pt x="4596" y="4432"/>
                    <a:pt x="5206" y="3518"/>
                    <a:pt x="5206" y="2505"/>
                  </a:cubicBezTo>
                  <a:cubicBezTo>
                    <a:pt x="5206" y="1122"/>
                    <a:pt x="4085" y="1"/>
                    <a:pt x="2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210;p58"/>
          <p:cNvGrpSpPr/>
          <p:nvPr/>
        </p:nvGrpSpPr>
        <p:grpSpPr>
          <a:xfrm>
            <a:off x="-197311" y="1139187"/>
            <a:ext cx="518210" cy="456797"/>
            <a:chOff x="10158050" y="2642275"/>
            <a:chExt cx="295125" cy="260150"/>
          </a:xfrm>
        </p:grpSpPr>
        <p:sp>
          <p:nvSpPr>
            <p:cNvPr id="39" name="Google Shape;3211;p58"/>
            <p:cNvSpPr/>
            <p:nvPr/>
          </p:nvSpPr>
          <p:spPr>
            <a:xfrm>
              <a:off x="10193000" y="2642275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4" y="2929"/>
                  </a:moveTo>
                  <a:cubicBezTo>
                    <a:pt x="5497" y="2929"/>
                    <a:pt x="5792" y="2986"/>
                    <a:pt x="6074" y="3102"/>
                  </a:cubicBezTo>
                  <a:cubicBezTo>
                    <a:pt x="6923" y="3454"/>
                    <a:pt x="7477" y="4283"/>
                    <a:pt x="7477" y="5202"/>
                  </a:cubicBezTo>
                  <a:cubicBezTo>
                    <a:pt x="7478" y="6458"/>
                    <a:pt x="6460" y="7476"/>
                    <a:pt x="5205" y="7476"/>
                  </a:cubicBezTo>
                  <a:cubicBezTo>
                    <a:pt x="5204" y="7476"/>
                    <a:pt x="5204" y="7476"/>
                    <a:pt x="5203" y="7476"/>
                  </a:cubicBezTo>
                  <a:cubicBezTo>
                    <a:pt x="4284" y="7476"/>
                    <a:pt x="3455" y="6923"/>
                    <a:pt x="3103" y="6073"/>
                  </a:cubicBezTo>
                  <a:cubicBezTo>
                    <a:pt x="2751" y="5223"/>
                    <a:pt x="2946" y="4246"/>
                    <a:pt x="3596" y="3595"/>
                  </a:cubicBezTo>
                  <a:cubicBezTo>
                    <a:pt x="4031" y="3160"/>
                    <a:pt x="4612" y="2929"/>
                    <a:pt x="5204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1" y="2330"/>
                    <a:pt x="1" y="5202"/>
                  </a:cubicBezTo>
                  <a:cubicBezTo>
                    <a:pt x="1" y="8076"/>
                    <a:pt x="2330" y="10406"/>
                    <a:pt x="5203" y="10406"/>
                  </a:cubicBezTo>
                  <a:cubicBezTo>
                    <a:pt x="8076" y="10406"/>
                    <a:pt x="10407" y="8076"/>
                    <a:pt x="10407" y="5202"/>
                  </a:cubicBezTo>
                  <a:cubicBezTo>
                    <a:pt x="10407" y="2329"/>
                    <a:pt x="8077" y="0"/>
                    <a:pt x="5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2;p58"/>
            <p:cNvSpPr/>
            <p:nvPr/>
          </p:nvSpPr>
          <p:spPr>
            <a:xfrm>
              <a:off x="10158050" y="2642275"/>
              <a:ext cx="260175" cy="260150"/>
            </a:xfrm>
            <a:custGeom>
              <a:avLst/>
              <a:gdLst/>
              <a:ahLst/>
              <a:cxnLst/>
              <a:rect l="l" t="t" r="r" b="b"/>
              <a:pathLst>
                <a:path w="10407" h="10406" extrusionOk="0">
                  <a:moveTo>
                    <a:pt x="5202" y="2929"/>
                  </a:moveTo>
                  <a:cubicBezTo>
                    <a:pt x="5495" y="2929"/>
                    <a:pt x="5791" y="2986"/>
                    <a:pt x="6072" y="3102"/>
                  </a:cubicBezTo>
                  <a:cubicBezTo>
                    <a:pt x="6921" y="3454"/>
                    <a:pt x="7476" y="4283"/>
                    <a:pt x="7476" y="5202"/>
                  </a:cubicBezTo>
                  <a:cubicBezTo>
                    <a:pt x="7476" y="6459"/>
                    <a:pt x="6459" y="7476"/>
                    <a:pt x="5203" y="7476"/>
                  </a:cubicBezTo>
                  <a:cubicBezTo>
                    <a:pt x="4283" y="7476"/>
                    <a:pt x="3453" y="6923"/>
                    <a:pt x="3101" y="6073"/>
                  </a:cubicBezTo>
                  <a:cubicBezTo>
                    <a:pt x="2749" y="5223"/>
                    <a:pt x="2944" y="4246"/>
                    <a:pt x="3594" y="3595"/>
                  </a:cubicBezTo>
                  <a:cubicBezTo>
                    <a:pt x="4029" y="3160"/>
                    <a:pt x="4611" y="2929"/>
                    <a:pt x="5202" y="2929"/>
                  </a:cubicBezTo>
                  <a:close/>
                  <a:moveTo>
                    <a:pt x="5203" y="0"/>
                  </a:moveTo>
                  <a:cubicBezTo>
                    <a:pt x="2329" y="0"/>
                    <a:pt x="0" y="2330"/>
                    <a:pt x="0" y="5202"/>
                  </a:cubicBezTo>
                  <a:cubicBezTo>
                    <a:pt x="0" y="8076"/>
                    <a:pt x="2329" y="10406"/>
                    <a:pt x="5203" y="10406"/>
                  </a:cubicBezTo>
                  <a:cubicBezTo>
                    <a:pt x="8076" y="10406"/>
                    <a:pt x="10406" y="8076"/>
                    <a:pt x="10406" y="5202"/>
                  </a:cubicBezTo>
                  <a:cubicBezTo>
                    <a:pt x="10406" y="2330"/>
                    <a:pt x="8076" y="0"/>
                    <a:pt x="5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3381;p58"/>
          <p:cNvGrpSpPr/>
          <p:nvPr/>
        </p:nvGrpSpPr>
        <p:grpSpPr>
          <a:xfrm>
            <a:off x="214435" y="880862"/>
            <a:ext cx="285750" cy="258325"/>
            <a:chOff x="2762425" y="1073900"/>
            <a:chExt cx="285750" cy="258325"/>
          </a:xfrm>
        </p:grpSpPr>
        <p:sp>
          <p:nvSpPr>
            <p:cNvPr id="45" name="Google Shape;3382;p58"/>
            <p:cNvSpPr/>
            <p:nvPr/>
          </p:nvSpPr>
          <p:spPr>
            <a:xfrm>
              <a:off x="2762425" y="1105850"/>
              <a:ext cx="119075" cy="226375"/>
            </a:xfrm>
            <a:custGeom>
              <a:avLst/>
              <a:gdLst/>
              <a:ahLst/>
              <a:cxnLst/>
              <a:rect l="l" t="t" r="r" b="b"/>
              <a:pathLst>
                <a:path w="4763" h="9055" extrusionOk="0">
                  <a:moveTo>
                    <a:pt x="1929" y="0"/>
                  </a:moveTo>
                  <a:lnTo>
                    <a:pt x="0" y="1886"/>
                  </a:lnTo>
                  <a:lnTo>
                    <a:pt x="2833" y="9054"/>
                  </a:lnTo>
                  <a:lnTo>
                    <a:pt x="4762" y="716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83;p58"/>
            <p:cNvSpPr/>
            <p:nvPr/>
          </p:nvSpPr>
          <p:spPr>
            <a:xfrm>
              <a:off x="2833250" y="1253100"/>
              <a:ext cx="214925" cy="79125"/>
            </a:xfrm>
            <a:custGeom>
              <a:avLst/>
              <a:gdLst/>
              <a:ahLst/>
              <a:cxnLst/>
              <a:rect l="l" t="t" r="r" b="b"/>
              <a:pathLst>
                <a:path w="8597" h="3165" extrusionOk="0">
                  <a:moveTo>
                    <a:pt x="8596" y="0"/>
                  </a:moveTo>
                  <a:lnTo>
                    <a:pt x="1929" y="1279"/>
                  </a:lnTo>
                  <a:lnTo>
                    <a:pt x="0" y="3164"/>
                  </a:lnTo>
                  <a:lnTo>
                    <a:pt x="6668" y="1886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84;p58"/>
            <p:cNvSpPr/>
            <p:nvPr/>
          </p:nvSpPr>
          <p:spPr>
            <a:xfrm>
              <a:off x="2810650" y="1073900"/>
              <a:ext cx="237525" cy="211175"/>
            </a:xfrm>
            <a:custGeom>
              <a:avLst/>
              <a:gdLst/>
              <a:ahLst/>
              <a:cxnLst/>
              <a:rect l="l" t="t" r="r" b="b"/>
              <a:pathLst>
                <a:path w="9501" h="8447" extrusionOk="0">
                  <a:moveTo>
                    <a:pt x="6667" y="1"/>
                  </a:moveTo>
                  <a:lnTo>
                    <a:pt x="0" y="1278"/>
                  </a:lnTo>
                  <a:lnTo>
                    <a:pt x="2833" y="8447"/>
                  </a:lnTo>
                  <a:lnTo>
                    <a:pt x="9500" y="7168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389;p58"/>
          <p:cNvSpPr/>
          <p:nvPr/>
        </p:nvSpPr>
        <p:spPr>
          <a:xfrm rot="5400000">
            <a:off x="98088" y="1530312"/>
            <a:ext cx="498825" cy="498800"/>
          </a:xfrm>
          <a:custGeom>
            <a:avLst/>
            <a:gdLst/>
            <a:ahLst/>
            <a:cxnLst/>
            <a:rect l="l" t="t" r="r" b="b"/>
            <a:pathLst>
              <a:path w="19953" h="19952" extrusionOk="0">
                <a:moveTo>
                  <a:pt x="9976" y="1"/>
                </a:moveTo>
                <a:cubicBezTo>
                  <a:pt x="7331" y="1"/>
                  <a:pt x="4794" y="1052"/>
                  <a:pt x="2923" y="2923"/>
                </a:cubicBezTo>
                <a:cubicBezTo>
                  <a:pt x="1052" y="4793"/>
                  <a:pt x="1" y="7330"/>
                  <a:pt x="1" y="9976"/>
                </a:cubicBezTo>
                <a:cubicBezTo>
                  <a:pt x="1" y="12621"/>
                  <a:pt x="1052" y="15159"/>
                  <a:pt x="2923" y="17030"/>
                </a:cubicBezTo>
                <a:cubicBezTo>
                  <a:pt x="4794" y="18900"/>
                  <a:pt x="7331" y="19951"/>
                  <a:pt x="9976" y="19951"/>
                </a:cubicBezTo>
                <a:cubicBezTo>
                  <a:pt x="12622" y="19951"/>
                  <a:pt x="15159" y="18900"/>
                  <a:pt x="17029" y="17030"/>
                </a:cubicBezTo>
                <a:cubicBezTo>
                  <a:pt x="18901" y="15159"/>
                  <a:pt x="19952" y="12621"/>
                  <a:pt x="19952" y="9976"/>
                </a:cubicBezTo>
                <a:cubicBezTo>
                  <a:pt x="19952" y="7330"/>
                  <a:pt x="18901" y="4793"/>
                  <a:pt x="17029" y="2923"/>
                </a:cubicBezTo>
                <a:cubicBezTo>
                  <a:pt x="15159" y="1052"/>
                  <a:pt x="12622" y="1"/>
                  <a:pt x="99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3390;p58"/>
          <p:cNvGrpSpPr/>
          <p:nvPr/>
        </p:nvGrpSpPr>
        <p:grpSpPr>
          <a:xfrm rot="5400000">
            <a:off x="34635" y="317924"/>
            <a:ext cx="980650" cy="49550"/>
            <a:chOff x="7413925" y="1265725"/>
            <a:chExt cx="980650" cy="49550"/>
          </a:xfrm>
        </p:grpSpPr>
        <p:sp>
          <p:nvSpPr>
            <p:cNvPr id="50" name="Google Shape;3391;p58"/>
            <p:cNvSpPr/>
            <p:nvPr/>
          </p:nvSpPr>
          <p:spPr>
            <a:xfrm>
              <a:off x="7413925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4" y="0"/>
                    <a:pt x="0" y="443"/>
                    <a:pt x="0" y="991"/>
                  </a:cubicBezTo>
                  <a:cubicBezTo>
                    <a:pt x="0" y="1392"/>
                    <a:pt x="241" y="1753"/>
                    <a:pt x="612" y="1906"/>
                  </a:cubicBezTo>
                  <a:cubicBezTo>
                    <a:pt x="734" y="1956"/>
                    <a:pt x="863" y="1981"/>
                    <a:pt x="991" y="1981"/>
                  </a:cubicBezTo>
                  <a:cubicBezTo>
                    <a:pt x="1248" y="1981"/>
                    <a:pt x="1502" y="1880"/>
                    <a:pt x="1691" y="1691"/>
                  </a:cubicBezTo>
                  <a:cubicBezTo>
                    <a:pt x="1974" y="1408"/>
                    <a:pt x="2059" y="981"/>
                    <a:pt x="1905" y="612"/>
                  </a:cubicBezTo>
                  <a:cubicBezTo>
                    <a:pt x="1753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2;p58"/>
            <p:cNvSpPr/>
            <p:nvPr/>
          </p:nvSpPr>
          <p:spPr>
            <a:xfrm>
              <a:off x="7568800" y="1265725"/>
              <a:ext cx="51475" cy="49550"/>
            </a:xfrm>
            <a:custGeom>
              <a:avLst/>
              <a:gdLst/>
              <a:ahLst/>
              <a:cxnLst/>
              <a:rect l="l" t="t" r="r" b="b"/>
              <a:pathLst>
                <a:path w="2059" h="1982" extrusionOk="0">
                  <a:moveTo>
                    <a:pt x="991" y="0"/>
                  </a:moveTo>
                  <a:cubicBezTo>
                    <a:pt x="443" y="0"/>
                    <a:pt x="0" y="443"/>
                    <a:pt x="0" y="991"/>
                  </a:cubicBezTo>
                  <a:cubicBezTo>
                    <a:pt x="0" y="1392"/>
                    <a:pt x="242" y="1753"/>
                    <a:pt x="611" y="1906"/>
                  </a:cubicBezTo>
                  <a:cubicBezTo>
                    <a:pt x="734" y="1956"/>
                    <a:pt x="863" y="1981"/>
                    <a:pt x="990" y="1981"/>
                  </a:cubicBezTo>
                  <a:cubicBezTo>
                    <a:pt x="1248" y="1981"/>
                    <a:pt x="1501" y="1880"/>
                    <a:pt x="1691" y="1691"/>
                  </a:cubicBezTo>
                  <a:cubicBezTo>
                    <a:pt x="1974" y="1408"/>
                    <a:pt x="2058" y="981"/>
                    <a:pt x="1906" y="612"/>
                  </a:cubicBezTo>
                  <a:cubicBezTo>
                    <a:pt x="1752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93;p58"/>
            <p:cNvSpPr/>
            <p:nvPr/>
          </p:nvSpPr>
          <p:spPr>
            <a:xfrm>
              <a:off x="7723650" y="1265725"/>
              <a:ext cx="51475" cy="49550"/>
            </a:xfrm>
            <a:custGeom>
              <a:avLst/>
              <a:gdLst/>
              <a:ahLst/>
              <a:cxnLst/>
              <a:rect l="l" t="t" r="r" b="b"/>
              <a:pathLst>
                <a:path w="2059" h="1982" extrusionOk="0">
                  <a:moveTo>
                    <a:pt x="991" y="0"/>
                  </a:moveTo>
                  <a:cubicBezTo>
                    <a:pt x="443" y="0"/>
                    <a:pt x="0" y="443"/>
                    <a:pt x="0" y="991"/>
                  </a:cubicBezTo>
                  <a:cubicBezTo>
                    <a:pt x="0" y="1392"/>
                    <a:pt x="242" y="1753"/>
                    <a:pt x="611" y="1906"/>
                  </a:cubicBezTo>
                  <a:cubicBezTo>
                    <a:pt x="734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1" y="1691"/>
                  </a:cubicBezTo>
                  <a:cubicBezTo>
                    <a:pt x="1975" y="1408"/>
                    <a:pt x="2059" y="981"/>
                    <a:pt x="1906" y="612"/>
                  </a:cubicBezTo>
                  <a:cubicBezTo>
                    <a:pt x="1752" y="241"/>
                    <a:pt x="1391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94;p58"/>
            <p:cNvSpPr/>
            <p:nvPr/>
          </p:nvSpPr>
          <p:spPr>
            <a:xfrm>
              <a:off x="7878500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3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3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95;p58"/>
            <p:cNvSpPr/>
            <p:nvPr/>
          </p:nvSpPr>
          <p:spPr>
            <a:xfrm>
              <a:off x="8033350" y="1265725"/>
              <a:ext cx="51500" cy="49550"/>
            </a:xfrm>
            <a:custGeom>
              <a:avLst/>
              <a:gdLst/>
              <a:ahLst/>
              <a:cxnLst/>
              <a:rect l="l" t="t" r="r" b="b"/>
              <a:pathLst>
                <a:path w="2060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2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3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96;p58"/>
            <p:cNvSpPr/>
            <p:nvPr/>
          </p:nvSpPr>
          <p:spPr>
            <a:xfrm>
              <a:off x="8188200" y="1265725"/>
              <a:ext cx="51525" cy="49550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1" y="1981"/>
                  </a:cubicBezTo>
                  <a:cubicBezTo>
                    <a:pt x="1249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6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97;p58"/>
            <p:cNvSpPr/>
            <p:nvPr/>
          </p:nvSpPr>
          <p:spPr>
            <a:xfrm>
              <a:off x="8343050" y="1265725"/>
              <a:ext cx="51525" cy="49550"/>
            </a:xfrm>
            <a:custGeom>
              <a:avLst/>
              <a:gdLst/>
              <a:ahLst/>
              <a:cxnLst/>
              <a:rect l="l" t="t" r="r" b="b"/>
              <a:pathLst>
                <a:path w="2061" h="1982" extrusionOk="0">
                  <a:moveTo>
                    <a:pt x="991" y="0"/>
                  </a:moveTo>
                  <a:cubicBezTo>
                    <a:pt x="445" y="0"/>
                    <a:pt x="1" y="443"/>
                    <a:pt x="1" y="991"/>
                  </a:cubicBezTo>
                  <a:cubicBezTo>
                    <a:pt x="1" y="1392"/>
                    <a:pt x="242" y="1753"/>
                    <a:pt x="613" y="1906"/>
                  </a:cubicBezTo>
                  <a:cubicBezTo>
                    <a:pt x="735" y="1956"/>
                    <a:pt x="864" y="1981"/>
                    <a:pt x="992" y="1981"/>
                  </a:cubicBezTo>
                  <a:cubicBezTo>
                    <a:pt x="1250" y="1981"/>
                    <a:pt x="1502" y="1880"/>
                    <a:pt x="1692" y="1691"/>
                  </a:cubicBezTo>
                  <a:cubicBezTo>
                    <a:pt x="1975" y="1408"/>
                    <a:pt x="2060" y="981"/>
                    <a:pt x="1907" y="612"/>
                  </a:cubicBezTo>
                  <a:cubicBezTo>
                    <a:pt x="1754" y="241"/>
                    <a:pt x="1392" y="0"/>
                    <a:pt x="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398;p58"/>
          <p:cNvGrpSpPr/>
          <p:nvPr/>
        </p:nvGrpSpPr>
        <p:grpSpPr>
          <a:xfrm>
            <a:off x="231257" y="0"/>
            <a:ext cx="116244" cy="743521"/>
            <a:chOff x="10570400" y="1254025"/>
            <a:chExt cx="59750" cy="382175"/>
          </a:xfrm>
        </p:grpSpPr>
        <p:sp>
          <p:nvSpPr>
            <p:cNvPr id="58" name="Google Shape;3399;p58"/>
            <p:cNvSpPr/>
            <p:nvPr/>
          </p:nvSpPr>
          <p:spPr>
            <a:xfrm>
              <a:off x="10570400" y="1254025"/>
              <a:ext cx="59750" cy="352300"/>
            </a:xfrm>
            <a:custGeom>
              <a:avLst/>
              <a:gdLst/>
              <a:ahLst/>
              <a:cxnLst/>
              <a:rect l="l" t="t" r="r" b="b"/>
              <a:pathLst>
                <a:path w="2390" h="14092" extrusionOk="0">
                  <a:moveTo>
                    <a:pt x="1195" y="1"/>
                  </a:moveTo>
                  <a:cubicBezTo>
                    <a:pt x="612" y="1"/>
                    <a:pt x="115" y="421"/>
                    <a:pt x="19" y="996"/>
                  </a:cubicBezTo>
                  <a:lnTo>
                    <a:pt x="0" y="996"/>
                  </a:lnTo>
                  <a:lnTo>
                    <a:pt x="0" y="14092"/>
                  </a:lnTo>
                  <a:lnTo>
                    <a:pt x="2389" y="14092"/>
                  </a:lnTo>
                  <a:lnTo>
                    <a:pt x="2389" y="996"/>
                  </a:lnTo>
                  <a:lnTo>
                    <a:pt x="2372" y="996"/>
                  </a:lnTo>
                  <a:cubicBezTo>
                    <a:pt x="2275" y="421"/>
                    <a:pt x="1777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00;p58"/>
            <p:cNvSpPr/>
            <p:nvPr/>
          </p:nvSpPr>
          <p:spPr>
            <a:xfrm>
              <a:off x="10570400" y="1576450"/>
              <a:ext cx="59750" cy="59750"/>
            </a:xfrm>
            <a:custGeom>
              <a:avLst/>
              <a:gdLst/>
              <a:ahLst/>
              <a:cxnLst/>
              <a:rect l="l" t="t" r="r" b="b"/>
              <a:pathLst>
                <a:path w="2390" h="2390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9"/>
                    <a:pt x="1195" y="2389"/>
                  </a:cubicBezTo>
                  <a:cubicBezTo>
                    <a:pt x="1854" y="2389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3001;p58"/>
          <p:cNvSpPr/>
          <p:nvPr/>
        </p:nvSpPr>
        <p:spPr>
          <a:xfrm>
            <a:off x="-132442" y="4245948"/>
            <a:ext cx="535441" cy="619785"/>
          </a:xfrm>
          <a:custGeom>
            <a:avLst/>
            <a:gdLst/>
            <a:ahLst/>
            <a:cxnLst/>
            <a:rect l="l" t="t" r="r" b="b"/>
            <a:pathLst>
              <a:path w="9497" h="10993" extrusionOk="0">
                <a:moveTo>
                  <a:pt x="578" y="1"/>
                </a:moveTo>
                <a:lnTo>
                  <a:pt x="1" y="21"/>
                </a:lnTo>
                <a:lnTo>
                  <a:pt x="89" y="2420"/>
                </a:lnTo>
                <a:lnTo>
                  <a:pt x="2220" y="2499"/>
                </a:lnTo>
                <a:lnTo>
                  <a:pt x="2299" y="4629"/>
                </a:lnTo>
                <a:lnTo>
                  <a:pt x="4429" y="4709"/>
                </a:lnTo>
                <a:lnTo>
                  <a:pt x="4508" y="6839"/>
                </a:lnTo>
                <a:lnTo>
                  <a:pt x="6639" y="6918"/>
                </a:lnTo>
                <a:lnTo>
                  <a:pt x="6718" y="9050"/>
                </a:lnTo>
                <a:lnTo>
                  <a:pt x="8850" y="9129"/>
                </a:lnTo>
                <a:lnTo>
                  <a:pt x="8919" y="10993"/>
                </a:lnTo>
                <a:lnTo>
                  <a:pt x="9496" y="10970"/>
                </a:lnTo>
                <a:lnTo>
                  <a:pt x="9407" y="8572"/>
                </a:lnTo>
                <a:lnTo>
                  <a:pt x="7276" y="8492"/>
                </a:lnTo>
                <a:lnTo>
                  <a:pt x="7197" y="6361"/>
                </a:lnTo>
                <a:lnTo>
                  <a:pt x="5066" y="6282"/>
                </a:lnTo>
                <a:lnTo>
                  <a:pt x="4987" y="4152"/>
                </a:lnTo>
                <a:lnTo>
                  <a:pt x="2856" y="4072"/>
                </a:lnTo>
                <a:lnTo>
                  <a:pt x="2778" y="1942"/>
                </a:lnTo>
                <a:lnTo>
                  <a:pt x="646" y="1863"/>
                </a:lnTo>
                <a:lnTo>
                  <a:pt x="5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3009;p58"/>
          <p:cNvGrpSpPr/>
          <p:nvPr/>
        </p:nvGrpSpPr>
        <p:grpSpPr>
          <a:xfrm>
            <a:off x="626951" y="4530871"/>
            <a:ext cx="539947" cy="539991"/>
            <a:chOff x="3653300" y="1935303"/>
            <a:chExt cx="539947" cy="539991"/>
          </a:xfrm>
        </p:grpSpPr>
        <p:sp>
          <p:nvSpPr>
            <p:cNvPr id="90" name="Google Shape;3010;p58"/>
            <p:cNvSpPr/>
            <p:nvPr/>
          </p:nvSpPr>
          <p:spPr>
            <a:xfrm>
              <a:off x="3653300" y="1935303"/>
              <a:ext cx="438528" cy="438575"/>
            </a:xfrm>
            <a:custGeom>
              <a:avLst/>
              <a:gdLst/>
              <a:ahLst/>
              <a:cxnLst/>
              <a:rect l="l" t="t" r="r" b="b"/>
              <a:pathLst>
                <a:path w="9318" h="9319" extrusionOk="0">
                  <a:moveTo>
                    <a:pt x="0" y="1"/>
                  </a:moveTo>
                  <a:lnTo>
                    <a:pt x="0" y="9318"/>
                  </a:lnTo>
                  <a:lnTo>
                    <a:pt x="9318" y="9318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rgbClr val="B67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11;p58"/>
            <p:cNvSpPr/>
            <p:nvPr/>
          </p:nvSpPr>
          <p:spPr>
            <a:xfrm>
              <a:off x="3754766" y="2036765"/>
              <a:ext cx="438481" cy="438528"/>
            </a:xfrm>
            <a:custGeom>
              <a:avLst/>
              <a:gdLst/>
              <a:ahLst/>
              <a:cxnLst/>
              <a:rect l="l" t="t" r="r" b="b"/>
              <a:pathLst>
                <a:path w="9317" h="9318" extrusionOk="0">
                  <a:moveTo>
                    <a:pt x="0" y="1"/>
                  </a:moveTo>
                  <a:lnTo>
                    <a:pt x="0" y="9317"/>
                  </a:lnTo>
                  <a:lnTo>
                    <a:pt x="9317" y="9317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3160;p58"/>
          <p:cNvSpPr/>
          <p:nvPr/>
        </p:nvSpPr>
        <p:spPr>
          <a:xfrm>
            <a:off x="1338726" y="4245943"/>
            <a:ext cx="468207" cy="182506"/>
          </a:xfrm>
          <a:custGeom>
            <a:avLst/>
            <a:gdLst/>
            <a:ahLst/>
            <a:cxnLst/>
            <a:rect l="l" t="t" r="r" b="b"/>
            <a:pathLst>
              <a:path w="7037" h="2743" extrusionOk="0">
                <a:moveTo>
                  <a:pt x="1" y="0"/>
                </a:moveTo>
                <a:lnTo>
                  <a:pt x="1" y="2742"/>
                </a:lnTo>
                <a:lnTo>
                  <a:pt x="7036" y="2742"/>
                </a:lnTo>
                <a:lnTo>
                  <a:pt x="7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161;p58"/>
          <p:cNvSpPr/>
          <p:nvPr/>
        </p:nvSpPr>
        <p:spPr>
          <a:xfrm>
            <a:off x="1357289" y="4807032"/>
            <a:ext cx="839472" cy="203131"/>
          </a:xfrm>
          <a:custGeom>
            <a:avLst/>
            <a:gdLst/>
            <a:ahLst/>
            <a:cxnLst/>
            <a:rect l="l" t="t" r="r" b="b"/>
            <a:pathLst>
              <a:path w="12617" h="3053" extrusionOk="0">
                <a:moveTo>
                  <a:pt x="0" y="0"/>
                </a:moveTo>
                <a:lnTo>
                  <a:pt x="0" y="3052"/>
                </a:lnTo>
                <a:lnTo>
                  <a:pt x="12617" y="3052"/>
                </a:lnTo>
                <a:lnTo>
                  <a:pt x="12617" y="0"/>
                </a:lnTo>
                <a:close/>
              </a:path>
            </a:pathLst>
          </a:custGeom>
          <a:solidFill>
            <a:srgbClr val="FFD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3163;p58"/>
          <p:cNvGrpSpPr/>
          <p:nvPr/>
        </p:nvGrpSpPr>
        <p:grpSpPr>
          <a:xfrm>
            <a:off x="1471288" y="4513154"/>
            <a:ext cx="189159" cy="574596"/>
            <a:chOff x="9447525" y="2613400"/>
            <a:chExt cx="71075" cy="215900"/>
          </a:xfrm>
        </p:grpSpPr>
        <p:sp>
          <p:nvSpPr>
            <p:cNvPr id="95" name="Google Shape;3164;p58"/>
            <p:cNvSpPr/>
            <p:nvPr/>
          </p:nvSpPr>
          <p:spPr>
            <a:xfrm>
              <a:off x="9447525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9"/>
                    <a:pt x="98" y="437"/>
                    <a:pt x="220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65;p58"/>
            <p:cNvSpPr/>
            <p:nvPr/>
          </p:nvSpPr>
          <p:spPr>
            <a:xfrm>
              <a:off x="9447525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66;p58"/>
            <p:cNvSpPr/>
            <p:nvPr/>
          </p:nvSpPr>
          <p:spPr>
            <a:xfrm>
              <a:off x="9447525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67;p58"/>
            <p:cNvSpPr/>
            <p:nvPr/>
          </p:nvSpPr>
          <p:spPr>
            <a:xfrm>
              <a:off x="9447525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68;p58"/>
            <p:cNvSpPr/>
            <p:nvPr/>
          </p:nvSpPr>
          <p:spPr>
            <a:xfrm>
              <a:off x="9447525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69;p58"/>
            <p:cNvSpPr/>
            <p:nvPr/>
          </p:nvSpPr>
          <p:spPr>
            <a:xfrm>
              <a:off x="9447525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70;p58"/>
            <p:cNvSpPr/>
            <p:nvPr/>
          </p:nvSpPr>
          <p:spPr>
            <a:xfrm>
              <a:off x="9447525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1"/>
                  </a:moveTo>
                  <a:cubicBezTo>
                    <a:pt x="98" y="1"/>
                    <a:pt x="0" y="98"/>
                    <a:pt x="0" y="220"/>
                  </a:cubicBezTo>
                  <a:cubicBezTo>
                    <a:pt x="0" y="340"/>
                    <a:pt x="98" y="439"/>
                    <a:pt x="220" y="439"/>
                  </a:cubicBezTo>
                  <a:cubicBezTo>
                    <a:pt x="340" y="439"/>
                    <a:pt x="438" y="340"/>
                    <a:pt x="438" y="220"/>
                  </a:cubicBezTo>
                  <a:cubicBezTo>
                    <a:pt x="438" y="98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71;p58"/>
            <p:cNvSpPr/>
            <p:nvPr/>
          </p:nvSpPr>
          <p:spPr>
            <a:xfrm>
              <a:off x="9477600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cubicBezTo>
                    <a:pt x="339" y="437"/>
                    <a:pt x="437" y="339"/>
                    <a:pt x="437" y="218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72;p58"/>
            <p:cNvSpPr/>
            <p:nvPr/>
          </p:nvSpPr>
          <p:spPr>
            <a:xfrm>
              <a:off x="9477600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73;p58"/>
            <p:cNvSpPr/>
            <p:nvPr/>
          </p:nvSpPr>
          <p:spPr>
            <a:xfrm>
              <a:off x="9477600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74;p58"/>
            <p:cNvSpPr/>
            <p:nvPr/>
          </p:nvSpPr>
          <p:spPr>
            <a:xfrm>
              <a:off x="9477600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75;p58"/>
            <p:cNvSpPr/>
            <p:nvPr/>
          </p:nvSpPr>
          <p:spPr>
            <a:xfrm>
              <a:off x="9477600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76;p58"/>
            <p:cNvSpPr/>
            <p:nvPr/>
          </p:nvSpPr>
          <p:spPr>
            <a:xfrm>
              <a:off x="9477600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77;p58"/>
            <p:cNvSpPr/>
            <p:nvPr/>
          </p:nvSpPr>
          <p:spPr>
            <a:xfrm>
              <a:off x="9477600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8" y="1"/>
                    <a:pt x="0" y="98"/>
                    <a:pt x="0" y="220"/>
                  </a:cubicBezTo>
                  <a:cubicBezTo>
                    <a:pt x="0" y="340"/>
                    <a:pt x="98" y="439"/>
                    <a:pt x="219" y="439"/>
                  </a:cubicBezTo>
                  <a:cubicBezTo>
                    <a:pt x="339" y="439"/>
                    <a:pt x="437" y="340"/>
                    <a:pt x="437" y="220"/>
                  </a:cubicBezTo>
                  <a:cubicBezTo>
                    <a:pt x="437" y="98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78;p58"/>
            <p:cNvSpPr/>
            <p:nvPr/>
          </p:nvSpPr>
          <p:spPr>
            <a:xfrm>
              <a:off x="9507650" y="261340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cubicBezTo>
                    <a:pt x="340" y="437"/>
                    <a:pt x="438" y="339"/>
                    <a:pt x="438" y="218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79;p58"/>
            <p:cNvSpPr/>
            <p:nvPr/>
          </p:nvSpPr>
          <p:spPr>
            <a:xfrm>
              <a:off x="9507650" y="2647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80;p58"/>
            <p:cNvSpPr/>
            <p:nvPr/>
          </p:nvSpPr>
          <p:spPr>
            <a:xfrm>
              <a:off x="9507650" y="26817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81;p58"/>
            <p:cNvSpPr/>
            <p:nvPr/>
          </p:nvSpPr>
          <p:spPr>
            <a:xfrm>
              <a:off x="9507650" y="27158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82;p58"/>
            <p:cNvSpPr/>
            <p:nvPr/>
          </p:nvSpPr>
          <p:spPr>
            <a:xfrm>
              <a:off x="9507650" y="27500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83;p58"/>
            <p:cNvSpPr/>
            <p:nvPr/>
          </p:nvSpPr>
          <p:spPr>
            <a:xfrm>
              <a:off x="9507650" y="27841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84;p58"/>
            <p:cNvSpPr/>
            <p:nvPr/>
          </p:nvSpPr>
          <p:spPr>
            <a:xfrm>
              <a:off x="9507650" y="28183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1"/>
                  </a:moveTo>
                  <a:cubicBezTo>
                    <a:pt x="99" y="1"/>
                    <a:pt x="1" y="98"/>
                    <a:pt x="1" y="220"/>
                  </a:cubicBezTo>
                  <a:cubicBezTo>
                    <a:pt x="1" y="340"/>
                    <a:pt x="99" y="439"/>
                    <a:pt x="219" y="439"/>
                  </a:cubicBezTo>
                  <a:cubicBezTo>
                    <a:pt x="340" y="439"/>
                    <a:pt x="438" y="340"/>
                    <a:pt x="438" y="220"/>
                  </a:cubicBezTo>
                  <a:cubicBezTo>
                    <a:pt x="438" y="98"/>
                    <a:pt x="340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898" y="1558591"/>
            <a:ext cx="7023513" cy="22256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48611" y="4120672"/>
            <a:ext cx="3446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Act_ThuKho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15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48"/>
          <p:cNvGrpSpPr/>
          <p:nvPr/>
        </p:nvGrpSpPr>
        <p:grpSpPr>
          <a:xfrm rot="-5400000">
            <a:off x="107150" y="796825"/>
            <a:ext cx="1947666" cy="912800"/>
            <a:chOff x="7513850" y="468675"/>
            <a:chExt cx="1947666" cy="912800"/>
          </a:xfrm>
        </p:grpSpPr>
        <p:sp>
          <p:nvSpPr>
            <p:cNvPr id="2710" name="Google Shape;2710;p48"/>
            <p:cNvSpPr/>
            <p:nvPr/>
          </p:nvSpPr>
          <p:spPr>
            <a:xfrm>
              <a:off x="7665983" y="468675"/>
              <a:ext cx="1795532" cy="304522"/>
            </a:xfrm>
            <a:custGeom>
              <a:avLst/>
              <a:gdLst/>
              <a:ahLst/>
              <a:cxnLst/>
              <a:rect l="l" t="t" r="r" b="b"/>
              <a:pathLst>
                <a:path w="14092" h="2390" extrusionOk="0">
                  <a:moveTo>
                    <a:pt x="1" y="0"/>
                  </a:moveTo>
                  <a:lnTo>
                    <a:pt x="1" y="2390"/>
                  </a:lnTo>
                  <a:lnTo>
                    <a:pt x="13096" y="2390"/>
                  </a:lnTo>
                  <a:lnTo>
                    <a:pt x="13096" y="2371"/>
                  </a:lnTo>
                  <a:cubicBezTo>
                    <a:pt x="13671" y="2274"/>
                    <a:pt x="14092" y="1778"/>
                    <a:pt x="14092" y="1195"/>
                  </a:cubicBezTo>
                  <a:cubicBezTo>
                    <a:pt x="14092" y="612"/>
                    <a:pt x="13671" y="116"/>
                    <a:pt x="13096" y="19"/>
                  </a:cubicBezTo>
                  <a:lnTo>
                    <a:pt x="13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8"/>
            <p:cNvSpPr/>
            <p:nvPr/>
          </p:nvSpPr>
          <p:spPr>
            <a:xfrm>
              <a:off x="7513850" y="468675"/>
              <a:ext cx="304522" cy="304394"/>
            </a:xfrm>
            <a:custGeom>
              <a:avLst/>
              <a:gdLst/>
              <a:ahLst/>
              <a:cxnLst/>
              <a:rect l="l" t="t" r="r" b="b"/>
              <a:pathLst>
                <a:path w="2390" h="2389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5"/>
                    <a:pt x="535" y="2388"/>
                    <a:pt x="1195" y="2388"/>
                  </a:cubicBezTo>
                  <a:cubicBezTo>
                    <a:pt x="1854" y="2388"/>
                    <a:pt x="2389" y="1855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8"/>
            <p:cNvSpPr/>
            <p:nvPr/>
          </p:nvSpPr>
          <p:spPr>
            <a:xfrm>
              <a:off x="7665983" y="1077081"/>
              <a:ext cx="1795532" cy="304394"/>
            </a:xfrm>
            <a:custGeom>
              <a:avLst/>
              <a:gdLst/>
              <a:ahLst/>
              <a:cxnLst/>
              <a:rect l="l" t="t" r="r" b="b"/>
              <a:pathLst>
                <a:path w="14092" h="2389" extrusionOk="0">
                  <a:moveTo>
                    <a:pt x="1" y="0"/>
                  </a:moveTo>
                  <a:lnTo>
                    <a:pt x="1" y="2388"/>
                  </a:lnTo>
                  <a:lnTo>
                    <a:pt x="13096" y="2388"/>
                  </a:lnTo>
                  <a:lnTo>
                    <a:pt x="13096" y="2371"/>
                  </a:lnTo>
                  <a:cubicBezTo>
                    <a:pt x="13671" y="2274"/>
                    <a:pt x="14092" y="1776"/>
                    <a:pt x="14092" y="1195"/>
                  </a:cubicBezTo>
                  <a:cubicBezTo>
                    <a:pt x="14092" y="612"/>
                    <a:pt x="13671" y="114"/>
                    <a:pt x="13096" y="18"/>
                  </a:cubicBezTo>
                  <a:lnTo>
                    <a:pt x="13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8"/>
            <p:cNvSpPr/>
            <p:nvPr/>
          </p:nvSpPr>
          <p:spPr>
            <a:xfrm>
              <a:off x="7513850" y="1077081"/>
              <a:ext cx="304522" cy="304394"/>
            </a:xfrm>
            <a:custGeom>
              <a:avLst/>
              <a:gdLst/>
              <a:ahLst/>
              <a:cxnLst/>
              <a:rect l="l" t="t" r="r" b="b"/>
              <a:pathLst>
                <a:path w="2390" h="2389" extrusionOk="0">
                  <a:moveTo>
                    <a:pt x="1195" y="0"/>
                  </a:moveTo>
                  <a:cubicBezTo>
                    <a:pt x="535" y="0"/>
                    <a:pt x="0" y="535"/>
                    <a:pt x="0" y="1195"/>
                  </a:cubicBezTo>
                  <a:cubicBezTo>
                    <a:pt x="0" y="1854"/>
                    <a:pt x="535" y="2388"/>
                    <a:pt x="1195" y="2388"/>
                  </a:cubicBezTo>
                  <a:cubicBezTo>
                    <a:pt x="1854" y="2388"/>
                    <a:pt x="2389" y="1854"/>
                    <a:pt x="2389" y="1195"/>
                  </a:cubicBezTo>
                  <a:cubicBezTo>
                    <a:pt x="2389" y="535"/>
                    <a:pt x="1854" y="0"/>
                    <a:pt x="1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1157100" y="364350"/>
            <a:ext cx="6829800" cy="841800"/>
          </a:xfrm>
        </p:spPr>
        <p:txBody>
          <a:bodyPr/>
          <a:lstStyle/>
          <a:p>
            <a:r>
              <a:rPr lang="en-GB" dirty="0" err="1"/>
              <a:t>Sơ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Usecase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rã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232986" y="1462348"/>
            <a:ext cx="6996613" cy="22363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23765" y="4024594"/>
            <a:ext cx="3496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Act_QuanLy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6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45"/>
          <p:cNvSpPr txBox="1">
            <a:spLocks noGrp="1"/>
          </p:cNvSpPr>
          <p:nvPr>
            <p:ph type="title"/>
          </p:nvPr>
        </p:nvSpPr>
        <p:spPr>
          <a:xfrm>
            <a:off x="1157100" y="80920"/>
            <a:ext cx="6829800" cy="623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Sơ đồ Class</a:t>
            </a:r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14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704007"/>
            <a:ext cx="7215568" cy="4195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CFA"/>
        </a:solidFill>
        <a:effectLst/>
      </p:bgPr>
    </p:bg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43"/>
          <p:cNvSpPr txBox="1">
            <a:spLocks noGrp="1"/>
          </p:cNvSpPr>
          <p:nvPr>
            <p:ph type="title"/>
          </p:nvPr>
        </p:nvSpPr>
        <p:spPr>
          <a:xfrm>
            <a:off x="1166250" y="1926532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Demo </a:t>
            </a:r>
            <a:br>
              <a:rPr lang="en" sz="4400" dirty="0">
                <a:solidFill>
                  <a:schemeClr val="bg1"/>
                </a:solidFill>
              </a:rPr>
            </a:br>
            <a:r>
              <a:rPr lang="en" sz="4400" dirty="0">
                <a:solidFill>
                  <a:schemeClr val="bg1"/>
                </a:solidFill>
              </a:rPr>
              <a:t>Chương Trình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2524" name="Google Shape;2524;p43"/>
          <p:cNvSpPr/>
          <p:nvPr/>
        </p:nvSpPr>
        <p:spPr>
          <a:xfrm>
            <a:off x="2117218" y="2243718"/>
            <a:ext cx="365581" cy="346832"/>
          </a:xfrm>
          <a:custGeom>
            <a:avLst/>
            <a:gdLst/>
            <a:ahLst/>
            <a:cxnLst/>
            <a:rect l="l" t="t" r="r" b="b"/>
            <a:pathLst>
              <a:path w="186521" h="176955" extrusionOk="0">
                <a:moveTo>
                  <a:pt x="93261" y="10994"/>
                </a:moveTo>
                <a:cubicBezTo>
                  <a:pt x="93782" y="10994"/>
                  <a:pt x="95055" y="11157"/>
                  <a:pt x="95740" y="12527"/>
                </a:cubicBezTo>
                <a:lnTo>
                  <a:pt x="116160" y="53921"/>
                </a:lnTo>
                <a:cubicBezTo>
                  <a:pt x="118182" y="57999"/>
                  <a:pt x="122031" y="60804"/>
                  <a:pt x="126533" y="61457"/>
                </a:cubicBezTo>
                <a:lnTo>
                  <a:pt x="172201" y="68111"/>
                </a:lnTo>
                <a:cubicBezTo>
                  <a:pt x="173734" y="68307"/>
                  <a:pt x="174256" y="69481"/>
                  <a:pt x="174419" y="69970"/>
                </a:cubicBezTo>
                <a:cubicBezTo>
                  <a:pt x="174582" y="70460"/>
                  <a:pt x="174843" y="71732"/>
                  <a:pt x="173734" y="72808"/>
                </a:cubicBezTo>
                <a:lnTo>
                  <a:pt x="140690" y="105004"/>
                </a:lnTo>
                <a:cubicBezTo>
                  <a:pt x="137428" y="108168"/>
                  <a:pt x="135960" y="112735"/>
                  <a:pt x="136710" y="117204"/>
                </a:cubicBezTo>
                <a:lnTo>
                  <a:pt x="144506" y="162709"/>
                </a:lnTo>
                <a:cubicBezTo>
                  <a:pt x="144767" y="164209"/>
                  <a:pt x="143854" y="165090"/>
                  <a:pt x="143430" y="165383"/>
                </a:cubicBezTo>
                <a:cubicBezTo>
                  <a:pt x="143146" y="165580"/>
                  <a:pt x="142556" y="165937"/>
                  <a:pt x="141786" y="165937"/>
                </a:cubicBezTo>
                <a:cubicBezTo>
                  <a:pt x="141405" y="165937"/>
                  <a:pt x="140980" y="165849"/>
                  <a:pt x="140527" y="165612"/>
                </a:cubicBezTo>
                <a:lnTo>
                  <a:pt x="99654" y="144115"/>
                </a:lnTo>
                <a:cubicBezTo>
                  <a:pt x="97664" y="143071"/>
                  <a:pt x="95479" y="142550"/>
                  <a:pt x="93261" y="142550"/>
                </a:cubicBezTo>
                <a:cubicBezTo>
                  <a:pt x="91075" y="142550"/>
                  <a:pt x="88857" y="143071"/>
                  <a:pt x="86867" y="144115"/>
                </a:cubicBezTo>
                <a:lnTo>
                  <a:pt x="45994" y="165612"/>
                </a:lnTo>
                <a:cubicBezTo>
                  <a:pt x="45541" y="165849"/>
                  <a:pt x="45116" y="165937"/>
                  <a:pt x="44735" y="165937"/>
                </a:cubicBezTo>
                <a:cubicBezTo>
                  <a:pt x="43965" y="165937"/>
                  <a:pt x="43375" y="165580"/>
                  <a:pt x="43091" y="165383"/>
                </a:cubicBezTo>
                <a:cubicBezTo>
                  <a:pt x="42667" y="165090"/>
                  <a:pt x="41754" y="164209"/>
                  <a:pt x="42015" y="162709"/>
                </a:cubicBezTo>
                <a:lnTo>
                  <a:pt x="49811" y="117204"/>
                </a:lnTo>
                <a:cubicBezTo>
                  <a:pt x="50561" y="112735"/>
                  <a:pt x="49093" y="108168"/>
                  <a:pt x="45831" y="105004"/>
                </a:cubicBezTo>
                <a:lnTo>
                  <a:pt x="12787" y="72808"/>
                </a:lnTo>
                <a:cubicBezTo>
                  <a:pt x="11678" y="71732"/>
                  <a:pt x="11939" y="70460"/>
                  <a:pt x="12102" y="69970"/>
                </a:cubicBezTo>
                <a:cubicBezTo>
                  <a:pt x="12265" y="69481"/>
                  <a:pt x="12787" y="68307"/>
                  <a:pt x="14320" y="68111"/>
                </a:cubicBezTo>
                <a:lnTo>
                  <a:pt x="59988" y="61457"/>
                </a:lnTo>
                <a:cubicBezTo>
                  <a:pt x="64490" y="60804"/>
                  <a:pt x="68372" y="57999"/>
                  <a:pt x="70361" y="53921"/>
                </a:cubicBezTo>
                <a:lnTo>
                  <a:pt x="90781" y="12527"/>
                </a:lnTo>
                <a:cubicBezTo>
                  <a:pt x="91466" y="11157"/>
                  <a:pt x="92739" y="10994"/>
                  <a:pt x="93261" y="10994"/>
                </a:cubicBezTo>
                <a:close/>
                <a:moveTo>
                  <a:pt x="93261" y="1"/>
                </a:moveTo>
                <a:cubicBezTo>
                  <a:pt x="87976" y="1"/>
                  <a:pt x="83246" y="2937"/>
                  <a:pt x="80930" y="7666"/>
                </a:cubicBezTo>
                <a:lnTo>
                  <a:pt x="60478" y="49061"/>
                </a:lnTo>
                <a:cubicBezTo>
                  <a:pt x="60086" y="49877"/>
                  <a:pt x="59303" y="50431"/>
                  <a:pt x="58423" y="50562"/>
                </a:cubicBezTo>
                <a:lnTo>
                  <a:pt x="12722" y="57216"/>
                </a:lnTo>
                <a:cubicBezTo>
                  <a:pt x="7503" y="57966"/>
                  <a:pt x="3262" y="61554"/>
                  <a:pt x="1631" y="66578"/>
                </a:cubicBezTo>
                <a:cubicBezTo>
                  <a:pt x="0" y="71601"/>
                  <a:pt x="1338" y="76984"/>
                  <a:pt x="5089" y="80670"/>
                </a:cubicBezTo>
                <a:lnTo>
                  <a:pt x="38166" y="112898"/>
                </a:lnTo>
                <a:cubicBezTo>
                  <a:pt x="38818" y="113551"/>
                  <a:pt x="39112" y="114431"/>
                  <a:pt x="38948" y="115345"/>
                </a:cubicBezTo>
                <a:lnTo>
                  <a:pt x="31152" y="160849"/>
                </a:lnTo>
                <a:cubicBezTo>
                  <a:pt x="30239" y="166036"/>
                  <a:pt x="32359" y="171190"/>
                  <a:pt x="36632" y="174289"/>
                </a:cubicBezTo>
                <a:cubicBezTo>
                  <a:pt x="39050" y="176060"/>
                  <a:pt x="41874" y="176955"/>
                  <a:pt x="44716" y="176955"/>
                </a:cubicBezTo>
                <a:cubicBezTo>
                  <a:pt x="46898" y="176955"/>
                  <a:pt x="49090" y="176428"/>
                  <a:pt x="51116" y="175365"/>
                </a:cubicBezTo>
                <a:lnTo>
                  <a:pt x="91988" y="153869"/>
                </a:lnTo>
                <a:cubicBezTo>
                  <a:pt x="92380" y="153657"/>
                  <a:pt x="92820" y="153551"/>
                  <a:pt x="93261" y="153551"/>
                </a:cubicBezTo>
                <a:cubicBezTo>
                  <a:pt x="93701" y="153551"/>
                  <a:pt x="94141" y="153657"/>
                  <a:pt x="94533" y="153869"/>
                </a:cubicBezTo>
                <a:lnTo>
                  <a:pt x="135405" y="175365"/>
                </a:lnTo>
                <a:cubicBezTo>
                  <a:pt x="137428" y="176409"/>
                  <a:pt x="139646" y="176931"/>
                  <a:pt x="141832" y="176931"/>
                </a:cubicBezTo>
                <a:cubicBezTo>
                  <a:pt x="144669" y="176931"/>
                  <a:pt x="147475" y="176050"/>
                  <a:pt x="149889" y="174289"/>
                </a:cubicBezTo>
                <a:cubicBezTo>
                  <a:pt x="154162" y="171190"/>
                  <a:pt x="156282" y="166036"/>
                  <a:pt x="155369" y="160849"/>
                </a:cubicBezTo>
                <a:lnTo>
                  <a:pt x="147573" y="115345"/>
                </a:lnTo>
                <a:cubicBezTo>
                  <a:pt x="147410" y="114431"/>
                  <a:pt x="147703" y="113551"/>
                  <a:pt x="148356" y="112898"/>
                </a:cubicBezTo>
                <a:lnTo>
                  <a:pt x="181432" y="80670"/>
                </a:lnTo>
                <a:cubicBezTo>
                  <a:pt x="185183" y="76984"/>
                  <a:pt x="186521" y="71601"/>
                  <a:pt x="184890" y="66578"/>
                </a:cubicBezTo>
                <a:cubicBezTo>
                  <a:pt x="183259" y="61554"/>
                  <a:pt x="179018" y="57966"/>
                  <a:pt x="173799" y="57216"/>
                </a:cubicBezTo>
                <a:lnTo>
                  <a:pt x="128099" y="50562"/>
                </a:lnTo>
                <a:cubicBezTo>
                  <a:pt x="127218" y="50431"/>
                  <a:pt x="126435" y="49877"/>
                  <a:pt x="126044" y="49061"/>
                </a:cubicBezTo>
                <a:lnTo>
                  <a:pt x="105591" y="7666"/>
                </a:lnTo>
                <a:cubicBezTo>
                  <a:pt x="103275" y="2937"/>
                  <a:pt x="98545" y="1"/>
                  <a:pt x="932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3"/>
          <p:cNvSpPr/>
          <p:nvPr/>
        </p:nvSpPr>
        <p:spPr>
          <a:xfrm>
            <a:off x="386479" y="5665143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43"/>
          <p:cNvSpPr/>
          <p:nvPr/>
        </p:nvSpPr>
        <p:spPr>
          <a:xfrm>
            <a:off x="580630" y="5665143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43"/>
          <p:cNvSpPr/>
          <p:nvPr/>
        </p:nvSpPr>
        <p:spPr>
          <a:xfrm>
            <a:off x="774680" y="5665143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6"/>
                  <a:pt x="308" y="616"/>
                </a:cubicBezTo>
                <a:cubicBezTo>
                  <a:pt x="478" y="616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3"/>
          <p:cNvSpPr/>
          <p:nvPr/>
        </p:nvSpPr>
        <p:spPr>
          <a:xfrm>
            <a:off x="386479" y="5494302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5"/>
                  <a:pt x="308" y="615"/>
                </a:cubicBezTo>
                <a:cubicBezTo>
                  <a:pt x="478" y="615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3"/>
          <p:cNvSpPr/>
          <p:nvPr/>
        </p:nvSpPr>
        <p:spPr>
          <a:xfrm>
            <a:off x="580630" y="5494302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5"/>
                  <a:pt x="308" y="615"/>
                </a:cubicBezTo>
                <a:cubicBezTo>
                  <a:pt x="478" y="615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43"/>
          <p:cNvSpPr/>
          <p:nvPr/>
        </p:nvSpPr>
        <p:spPr>
          <a:xfrm>
            <a:off x="774680" y="5494302"/>
            <a:ext cx="62161" cy="62161"/>
          </a:xfrm>
          <a:custGeom>
            <a:avLst/>
            <a:gdLst/>
            <a:ahLst/>
            <a:cxnLst/>
            <a:rect l="l" t="t" r="r" b="b"/>
            <a:pathLst>
              <a:path w="616" h="616" extrusionOk="0">
                <a:moveTo>
                  <a:pt x="308" y="0"/>
                </a:moveTo>
                <a:cubicBezTo>
                  <a:pt x="138" y="0"/>
                  <a:pt x="0" y="138"/>
                  <a:pt x="0" y="308"/>
                </a:cubicBezTo>
                <a:cubicBezTo>
                  <a:pt x="0" y="478"/>
                  <a:pt x="138" y="615"/>
                  <a:pt x="308" y="615"/>
                </a:cubicBezTo>
                <a:cubicBezTo>
                  <a:pt x="478" y="615"/>
                  <a:pt x="616" y="478"/>
                  <a:pt x="616" y="308"/>
                </a:cubicBezTo>
                <a:cubicBezTo>
                  <a:pt x="616" y="138"/>
                  <a:pt x="478" y="0"/>
                  <a:pt x="3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43"/>
          <p:cNvSpPr/>
          <p:nvPr/>
        </p:nvSpPr>
        <p:spPr>
          <a:xfrm>
            <a:off x="386479" y="5323462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9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9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43"/>
          <p:cNvSpPr/>
          <p:nvPr/>
        </p:nvSpPr>
        <p:spPr>
          <a:xfrm>
            <a:off x="580630" y="5323462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9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9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43"/>
          <p:cNvSpPr/>
          <p:nvPr/>
        </p:nvSpPr>
        <p:spPr>
          <a:xfrm>
            <a:off x="774680" y="5323462"/>
            <a:ext cx="62161" cy="62261"/>
          </a:xfrm>
          <a:custGeom>
            <a:avLst/>
            <a:gdLst/>
            <a:ahLst/>
            <a:cxnLst/>
            <a:rect l="l" t="t" r="r" b="b"/>
            <a:pathLst>
              <a:path w="616" h="617" extrusionOk="0">
                <a:moveTo>
                  <a:pt x="308" y="1"/>
                </a:moveTo>
                <a:cubicBezTo>
                  <a:pt x="138" y="1"/>
                  <a:pt x="0" y="139"/>
                  <a:pt x="0" y="309"/>
                </a:cubicBezTo>
                <a:cubicBezTo>
                  <a:pt x="0" y="479"/>
                  <a:pt x="138" y="616"/>
                  <a:pt x="308" y="616"/>
                </a:cubicBezTo>
                <a:cubicBezTo>
                  <a:pt x="478" y="616"/>
                  <a:pt x="616" y="479"/>
                  <a:pt x="616" y="309"/>
                </a:cubicBezTo>
                <a:cubicBezTo>
                  <a:pt x="616" y="139"/>
                  <a:pt x="478" y="1"/>
                  <a:pt x="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43"/>
          <p:cNvSpPr/>
          <p:nvPr/>
        </p:nvSpPr>
        <p:spPr>
          <a:xfrm>
            <a:off x="1918409" y="2065411"/>
            <a:ext cx="763200" cy="763200"/>
          </a:xfrm>
          <a:prstGeom prst="donut">
            <a:avLst>
              <a:gd name="adj" fmla="val 1180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43"/>
          <p:cNvSpPr/>
          <p:nvPr/>
        </p:nvSpPr>
        <p:spPr>
          <a:xfrm>
            <a:off x="4199550" y="3284895"/>
            <a:ext cx="763200" cy="763200"/>
          </a:xfrm>
          <a:prstGeom prst="donut">
            <a:avLst>
              <a:gd name="adj" fmla="val 1180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1" name="Google Shape;2541;p43"/>
          <p:cNvGrpSpPr/>
          <p:nvPr/>
        </p:nvGrpSpPr>
        <p:grpSpPr>
          <a:xfrm>
            <a:off x="4397361" y="3495559"/>
            <a:ext cx="349301" cy="341872"/>
            <a:chOff x="1174300" y="277250"/>
            <a:chExt cx="5252650" cy="5140925"/>
          </a:xfrm>
        </p:grpSpPr>
        <p:sp>
          <p:nvSpPr>
            <p:cNvPr id="2542" name="Google Shape;2542;p43"/>
            <p:cNvSpPr/>
            <p:nvPr/>
          </p:nvSpPr>
          <p:spPr>
            <a:xfrm>
              <a:off x="1468700" y="277250"/>
              <a:ext cx="4663025" cy="4423875"/>
            </a:xfrm>
            <a:custGeom>
              <a:avLst/>
              <a:gdLst/>
              <a:ahLst/>
              <a:cxnLst/>
              <a:rect l="l" t="t" r="r" b="b"/>
              <a:pathLst>
                <a:path w="186521" h="176955" extrusionOk="0">
                  <a:moveTo>
                    <a:pt x="93261" y="10994"/>
                  </a:moveTo>
                  <a:cubicBezTo>
                    <a:pt x="93782" y="10994"/>
                    <a:pt x="95055" y="11157"/>
                    <a:pt x="95740" y="12527"/>
                  </a:cubicBezTo>
                  <a:lnTo>
                    <a:pt x="116160" y="53921"/>
                  </a:lnTo>
                  <a:cubicBezTo>
                    <a:pt x="118182" y="57999"/>
                    <a:pt x="122031" y="60804"/>
                    <a:pt x="126533" y="61457"/>
                  </a:cubicBezTo>
                  <a:lnTo>
                    <a:pt x="172201" y="68111"/>
                  </a:lnTo>
                  <a:cubicBezTo>
                    <a:pt x="173734" y="68307"/>
                    <a:pt x="174256" y="69481"/>
                    <a:pt x="174419" y="69970"/>
                  </a:cubicBezTo>
                  <a:cubicBezTo>
                    <a:pt x="174582" y="70460"/>
                    <a:pt x="174843" y="71732"/>
                    <a:pt x="173734" y="72808"/>
                  </a:cubicBezTo>
                  <a:lnTo>
                    <a:pt x="140690" y="105004"/>
                  </a:lnTo>
                  <a:cubicBezTo>
                    <a:pt x="137428" y="108168"/>
                    <a:pt x="135960" y="112735"/>
                    <a:pt x="136710" y="117204"/>
                  </a:cubicBezTo>
                  <a:lnTo>
                    <a:pt x="144506" y="162709"/>
                  </a:lnTo>
                  <a:cubicBezTo>
                    <a:pt x="144767" y="164209"/>
                    <a:pt x="143854" y="165090"/>
                    <a:pt x="143430" y="165383"/>
                  </a:cubicBezTo>
                  <a:cubicBezTo>
                    <a:pt x="143146" y="165580"/>
                    <a:pt x="142556" y="165937"/>
                    <a:pt x="141786" y="165937"/>
                  </a:cubicBezTo>
                  <a:cubicBezTo>
                    <a:pt x="141405" y="165937"/>
                    <a:pt x="140980" y="165849"/>
                    <a:pt x="140527" y="165612"/>
                  </a:cubicBezTo>
                  <a:lnTo>
                    <a:pt x="99654" y="144115"/>
                  </a:lnTo>
                  <a:cubicBezTo>
                    <a:pt x="97664" y="143071"/>
                    <a:pt x="95479" y="142550"/>
                    <a:pt x="93261" y="142550"/>
                  </a:cubicBezTo>
                  <a:cubicBezTo>
                    <a:pt x="91075" y="142550"/>
                    <a:pt x="88857" y="143071"/>
                    <a:pt x="86867" y="144115"/>
                  </a:cubicBezTo>
                  <a:lnTo>
                    <a:pt x="45994" y="165612"/>
                  </a:lnTo>
                  <a:cubicBezTo>
                    <a:pt x="45541" y="165849"/>
                    <a:pt x="45116" y="165937"/>
                    <a:pt x="44735" y="165937"/>
                  </a:cubicBezTo>
                  <a:cubicBezTo>
                    <a:pt x="43965" y="165937"/>
                    <a:pt x="43375" y="165580"/>
                    <a:pt x="43091" y="165383"/>
                  </a:cubicBezTo>
                  <a:cubicBezTo>
                    <a:pt x="42667" y="165090"/>
                    <a:pt x="41754" y="164209"/>
                    <a:pt x="42015" y="162709"/>
                  </a:cubicBezTo>
                  <a:lnTo>
                    <a:pt x="49811" y="117204"/>
                  </a:lnTo>
                  <a:cubicBezTo>
                    <a:pt x="50561" y="112735"/>
                    <a:pt x="49093" y="108168"/>
                    <a:pt x="45831" y="105004"/>
                  </a:cubicBezTo>
                  <a:lnTo>
                    <a:pt x="12787" y="72808"/>
                  </a:lnTo>
                  <a:cubicBezTo>
                    <a:pt x="11678" y="71732"/>
                    <a:pt x="11939" y="70460"/>
                    <a:pt x="12102" y="69970"/>
                  </a:cubicBezTo>
                  <a:cubicBezTo>
                    <a:pt x="12265" y="69481"/>
                    <a:pt x="12787" y="68307"/>
                    <a:pt x="14320" y="68111"/>
                  </a:cubicBezTo>
                  <a:lnTo>
                    <a:pt x="59988" y="61457"/>
                  </a:lnTo>
                  <a:cubicBezTo>
                    <a:pt x="64490" y="60804"/>
                    <a:pt x="68372" y="57999"/>
                    <a:pt x="70361" y="53921"/>
                  </a:cubicBezTo>
                  <a:lnTo>
                    <a:pt x="90781" y="12527"/>
                  </a:lnTo>
                  <a:cubicBezTo>
                    <a:pt x="91466" y="11157"/>
                    <a:pt x="92739" y="10994"/>
                    <a:pt x="93261" y="10994"/>
                  </a:cubicBezTo>
                  <a:close/>
                  <a:moveTo>
                    <a:pt x="93261" y="1"/>
                  </a:moveTo>
                  <a:cubicBezTo>
                    <a:pt x="87976" y="1"/>
                    <a:pt x="83246" y="2937"/>
                    <a:pt x="80930" y="7666"/>
                  </a:cubicBezTo>
                  <a:lnTo>
                    <a:pt x="60478" y="49061"/>
                  </a:lnTo>
                  <a:cubicBezTo>
                    <a:pt x="60086" y="49877"/>
                    <a:pt x="59303" y="50431"/>
                    <a:pt x="58423" y="50562"/>
                  </a:cubicBezTo>
                  <a:lnTo>
                    <a:pt x="12722" y="57216"/>
                  </a:lnTo>
                  <a:cubicBezTo>
                    <a:pt x="7503" y="57966"/>
                    <a:pt x="3262" y="61554"/>
                    <a:pt x="1631" y="66578"/>
                  </a:cubicBezTo>
                  <a:cubicBezTo>
                    <a:pt x="0" y="71601"/>
                    <a:pt x="1338" y="76984"/>
                    <a:pt x="5089" y="80670"/>
                  </a:cubicBezTo>
                  <a:lnTo>
                    <a:pt x="38166" y="112898"/>
                  </a:lnTo>
                  <a:cubicBezTo>
                    <a:pt x="38818" y="113551"/>
                    <a:pt x="39112" y="114431"/>
                    <a:pt x="38948" y="115345"/>
                  </a:cubicBezTo>
                  <a:lnTo>
                    <a:pt x="31152" y="160849"/>
                  </a:lnTo>
                  <a:cubicBezTo>
                    <a:pt x="30239" y="166036"/>
                    <a:pt x="32359" y="171190"/>
                    <a:pt x="36632" y="174289"/>
                  </a:cubicBezTo>
                  <a:cubicBezTo>
                    <a:pt x="39050" y="176060"/>
                    <a:pt x="41874" y="176955"/>
                    <a:pt x="44716" y="176955"/>
                  </a:cubicBezTo>
                  <a:cubicBezTo>
                    <a:pt x="46898" y="176955"/>
                    <a:pt x="49090" y="176428"/>
                    <a:pt x="51116" y="175365"/>
                  </a:cubicBezTo>
                  <a:lnTo>
                    <a:pt x="91988" y="153869"/>
                  </a:lnTo>
                  <a:cubicBezTo>
                    <a:pt x="92380" y="153657"/>
                    <a:pt x="92820" y="153551"/>
                    <a:pt x="93261" y="153551"/>
                  </a:cubicBezTo>
                  <a:cubicBezTo>
                    <a:pt x="93701" y="153551"/>
                    <a:pt x="94141" y="153657"/>
                    <a:pt x="94533" y="153869"/>
                  </a:cubicBezTo>
                  <a:lnTo>
                    <a:pt x="135405" y="175365"/>
                  </a:lnTo>
                  <a:cubicBezTo>
                    <a:pt x="137428" y="176409"/>
                    <a:pt x="139646" y="176931"/>
                    <a:pt x="141832" y="176931"/>
                  </a:cubicBezTo>
                  <a:cubicBezTo>
                    <a:pt x="144669" y="176931"/>
                    <a:pt x="147475" y="176050"/>
                    <a:pt x="149889" y="174289"/>
                  </a:cubicBezTo>
                  <a:cubicBezTo>
                    <a:pt x="154162" y="171190"/>
                    <a:pt x="156282" y="166036"/>
                    <a:pt x="155369" y="160849"/>
                  </a:cubicBezTo>
                  <a:lnTo>
                    <a:pt x="147573" y="115345"/>
                  </a:lnTo>
                  <a:cubicBezTo>
                    <a:pt x="147410" y="114431"/>
                    <a:pt x="147703" y="113551"/>
                    <a:pt x="148356" y="112898"/>
                  </a:cubicBezTo>
                  <a:lnTo>
                    <a:pt x="181432" y="80670"/>
                  </a:lnTo>
                  <a:cubicBezTo>
                    <a:pt x="185183" y="76984"/>
                    <a:pt x="186521" y="71601"/>
                    <a:pt x="184890" y="66578"/>
                  </a:cubicBezTo>
                  <a:cubicBezTo>
                    <a:pt x="183259" y="61554"/>
                    <a:pt x="179018" y="57966"/>
                    <a:pt x="173799" y="57216"/>
                  </a:cubicBezTo>
                  <a:lnTo>
                    <a:pt x="128099" y="50562"/>
                  </a:lnTo>
                  <a:cubicBezTo>
                    <a:pt x="127218" y="50431"/>
                    <a:pt x="126435" y="49877"/>
                    <a:pt x="126044" y="49061"/>
                  </a:cubicBezTo>
                  <a:lnTo>
                    <a:pt x="105591" y="7666"/>
                  </a:lnTo>
                  <a:cubicBezTo>
                    <a:pt x="103275" y="2937"/>
                    <a:pt x="98545" y="1"/>
                    <a:pt x="9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3"/>
            <p:cNvSpPr/>
            <p:nvPr/>
          </p:nvSpPr>
          <p:spPr>
            <a:xfrm>
              <a:off x="5025075" y="442525"/>
              <a:ext cx="458325" cy="476550"/>
            </a:xfrm>
            <a:custGeom>
              <a:avLst/>
              <a:gdLst/>
              <a:ahLst/>
              <a:cxnLst/>
              <a:rect l="l" t="t" r="r" b="b"/>
              <a:pathLst>
                <a:path w="18333" h="19062" extrusionOk="0">
                  <a:moveTo>
                    <a:pt x="12105" y="1"/>
                  </a:moveTo>
                  <a:cubicBezTo>
                    <a:pt x="10401" y="1"/>
                    <a:pt x="8715" y="788"/>
                    <a:pt x="7634" y="2262"/>
                  </a:cubicBezTo>
                  <a:lnTo>
                    <a:pt x="1795" y="10319"/>
                  </a:lnTo>
                  <a:cubicBezTo>
                    <a:pt x="1" y="12766"/>
                    <a:pt x="555" y="16224"/>
                    <a:pt x="3034" y="18018"/>
                  </a:cubicBezTo>
                  <a:cubicBezTo>
                    <a:pt x="4013" y="18703"/>
                    <a:pt x="5122" y="19062"/>
                    <a:pt x="6264" y="19062"/>
                  </a:cubicBezTo>
                  <a:cubicBezTo>
                    <a:pt x="7960" y="19062"/>
                    <a:pt x="9623" y="18279"/>
                    <a:pt x="10700" y="16778"/>
                  </a:cubicBezTo>
                  <a:lnTo>
                    <a:pt x="16571" y="8754"/>
                  </a:lnTo>
                  <a:cubicBezTo>
                    <a:pt x="18333" y="6275"/>
                    <a:pt x="17811" y="2850"/>
                    <a:pt x="15332" y="1055"/>
                  </a:cubicBezTo>
                  <a:cubicBezTo>
                    <a:pt x="14360" y="343"/>
                    <a:pt x="13228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3"/>
            <p:cNvSpPr/>
            <p:nvPr/>
          </p:nvSpPr>
          <p:spPr>
            <a:xfrm>
              <a:off x="2116200" y="441700"/>
              <a:ext cx="458325" cy="476550"/>
            </a:xfrm>
            <a:custGeom>
              <a:avLst/>
              <a:gdLst/>
              <a:ahLst/>
              <a:cxnLst/>
              <a:rect l="l" t="t" r="r" b="b"/>
              <a:pathLst>
                <a:path w="18333" h="19062" extrusionOk="0">
                  <a:moveTo>
                    <a:pt x="6229" y="1"/>
                  </a:moveTo>
                  <a:cubicBezTo>
                    <a:pt x="5105" y="1"/>
                    <a:pt x="3974" y="343"/>
                    <a:pt x="3002" y="1056"/>
                  </a:cubicBezTo>
                  <a:cubicBezTo>
                    <a:pt x="555" y="2850"/>
                    <a:pt x="1" y="6275"/>
                    <a:pt x="1795" y="8754"/>
                  </a:cubicBezTo>
                  <a:lnTo>
                    <a:pt x="7634" y="16779"/>
                  </a:lnTo>
                  <a:cubicBezTo>
                    <a:pt x="8710" y="18279"/>
                    <a:pt x="10374" y="19062"/>
                    <a:pt x="12103" y="19062"/>
                  </a:cubicBezTo>
                  <a:cubicBezTo>
                    <a:pt x="13212" y="19062"/>
                    <a:pt x="14353" y="18703"/>
                    <a:pt x="15332" y="18018"/>
                  </a:cubicBezTo>
                  <a:cubicBezTo>
                    <a:pt x="17778" y="16224"/>
                    <a:pt x="18333" y="12766"/>
                    <a:pt x="16539" y="10320"/>
                  </a:cubicBezTo>
                  <a:lnTo>
                    <a:pt x="10700" y="2263"/>
                  </a:lnTo>
                  <a:cubicBezTo>
                    <a:pt x="9619" y="788"/>
                    <a:pt x="7933" y="1"/>
                    <a:pt x="6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3"/>
            <p:cNvSpPr/>
            <p:nvPr/>
          </p:nvSpPr>
          <p:spPr>
            <a:xfrm>
              <a:off x="1174300" y="3270650"/>
              <a:ext cx="544775" cy="352625"/>
            </a:xfrm>
            <a:custGeom>
              <a:avLst/>
              <a:gdLst/>
              <a:ahLst/>
              <a:cxnLst/>
              <a:rect l="l" t="t" r="r" b="b"/>
              <a:pathLst>
                <a:path w="21791" h="14105" extrusionOk="0">
                  <a:moveTo>
                    <a:pt x="15624" y="1"/>
                  </a:moveTo>
                  <a:cubicBezTo>
                    <a:pt x="15061" y="1"/>
                    <a:pt x="14490" y="88"/>
                    <a:pt x="13929" y="273"/>
                  </a:cubicBezTo>
                  <a:lnTo>
                    <a:pt x="4470" y="3340"/>
                  </a:lnTo>
                  <a:cubicBezTo>
                    <a:pt x="1566" y="4285"/>
                    <a:pt x="1" y="7384"/>
                    <a:pt x="914" y="10288"/>
                  </a:cubicBezTo>
                  <a:cubicBezTo>
                    <a:pt x="1664" y="12604"/>
                    <a:pt x="3850" y="14104"/>
                    <a:pt x="6166" y="14104"/>
                  </a:cubicBezTo>
                  <a:cubicBezTo>
                    <a:pt x="6720" y="14104"/>
                    <a:pt x="7307" y="14006"/>
                    <a:pt x="7862" y="13810"/>
                  </a:cubicBezTo>
                  <a:lnTo>
                    <a:pt x="17322" y="10744"/>
                  </a:lnTo>
                  <a:cubicBezTo>
                    <a:pt x="20225" y="9798"/>
                    <a:pt x="21791" y="6699"/>
                    <a:pt x="20845" y="3796"/>
                  </a:cubicBezTo>
                  <a:cubicBezTo>
                    <a:pt x="20110" y="1487"/>
                    <a:pt x="17939" y="1"/>
                    <a:pt x="15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3"/>
            <p:cNvSpPr/>
            <p:nvPr/>
          </p:nvSpPr>
          <p:spPr>
            <a:xfrm>
              <a:off x="3662375" y="4894600"/>
              <a:ext cx="275675" cy="523575"/>
            </a:xfrm>
            <a:custGeom>
              <a:avLst/>
              <a:gdLst/>
              <a:ahLst/>
              <a:cxnLst/>
              <a:rect l="l" t="t" r="r" b="b"/>
              <a:pathLst>
                <a:path w="11027" h="20943" extrusionOk="0">
                  <a:moveTo>
                    <a:pt x="5514" y="0"/>
                  </a:moveTo>
                  <a:cubicBezTo>
                    <a:pt x="2480" y="0"/>
                    <a:pt x="1" y="2447"/>
                    <a:pt x="1" y="5513"/>
                  </a:cubicBezTo>
                  <a:lnTo>
                    <a:pt x="1" y="15462"/>
                  </a:lnTo>
                  <a:cubicBezTo>
                    <a:pt x="1" y="18496"/>
                    <a:pt x="2480" y="20942"/>
                    <a:pt x="5514" y="20942"/>
                  </a:cubicBezTo>
                  <a:cubicBezTo>
                    <a:pt x="8547" y="20942"/>
                    <a:pt x="11026" y="18496"/>
                    <a:pt x="11026" y="15462"/>
                  </a:cubicBezTo>
                  <a:lnTo>
                    <a:pt x="11026" y="5513"/>
                  </a:lnTo>
                  <a:cubicBezTo>
                    <a:pt x="11026" y="2447"/>
                    <a:pt x="8547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3"/>
            <p:cNvSpPr/>
            <p:nvPr/>
          </p:nvSpPr>
          <p:spPr>
            <a:xfrm>
              <a:off x="5881350" y="3270650"/>
              <a:ext cx="545600" cy="352625"/>
            </a:xfrm>
            <a:custGeom>
              <a:avLst/>
              <a:gdLst/>
              <a:ahLst/>
              <a:cxnLst/>
              <a:rect l="l" t="t" r="r" b="b"/>
              <a:pathLst>
                <a:path w="21824" h="14105" extrusionOk="0">
                  <a:moveTo>
                    <a:pt x="6170" y="1"/>
                  </a:moveTo>
                  <a:cubicBezTo>
                    <a:pt x="3853" y="1"/>
                    <a:pt x="1682" y="1492"/>
                    <a:pt x="946" y="3829"/>
                  </a:cubicBezTo>
                  <a:cubicBezTo>
                    <a:pt x="0" y="6699"/>
                    <a:pt x="1566" y="9831"/>
                    <a:pt x="4469" y="10744"/>
                  </a:cubicBezTo>
                  <a:lnTo>
                    <a:pt x="13929" y="13843"/>
                  </a:lnTo>
                  <a:cubicBezTo>
                    <a:pt x="14484" y="14006"/>
                    <a:pt x="15071" y="14104"/>
                    <a:pt x="15625" y="14104"/>
                  </a:cubicBezTo>
                  <a:cubicBezTo>
                    <a:pt x="17941" y="14104"/>
                    <a:pt x="20127" y="12636"/>
                    <a:pt x="20877" y="10288"/>
                  </a:cubicBezTo>
                  <a:cubicBezTo>
                    <a:pt x="21823" y="7384"/>
                    <a:pt x="20225" y="4285"/>
                    <a:pt x="17322" y="3340"/>
                  </a:cubicBezTo>
                  <a:lnTo>
                    <a:pt x="7862" y="273"/>
                  </a:lnTo>
                  <a:cubicBezTo>
                    <a:pt x="7302" y="89"/>
                    <a:pt x="6731" y="1"/>
                    <a:pt x="6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43"/>
          <p:cNvGrpSpPr/>
          <p:nvPr/>
        </p:nvGrpSpPr>
        <p:grpSpPr>
          <a:xfrm>
            <a:off x="6758764" y="2281041"/>
            <a:ext cx="356972" cy="336507"/>
            <a:chOff x="1186325" y="390675"/>
            <a:chExt cx="5226525" cy="4926900"/>
          </a:xfrm>
        </p:grpSpPr>
        <p:sp>
          <p:nvSpPr>
            <p:cNvPr id="2551" name="Google Shape;2551;p43"/>
            <p:cNvSpPr/>
            <p:nvPr/>
          </p:nvSpPr>
          <p:spPr>
            <a:xfrm>
              <a:off x="2810025" y="419475"/>
              <a:ext cx="1979125" cy="1881700"/>
            </a:xfrm>
            <a:custGeom>
              <a:avLst/>
              <a:gdLst/>
              <a:ahLst/>
              <a:cxnLst/>
              <a:rect l="l" t="t" r="r" b="b"/>
              <a:pathLst>
                <a:path w="79165" h="75268" extrusionOk="0">
                  <a:moveTo>
                    <a:pt x="39582" y="11275"/>
                  </a:moveTo>
                  <a:lnTo>
                    <a:pt x="49312" y="25465"/>
                  </a:lnTo>
                  <a:cubicBezTo>
                    <a:pt x="49852" y="26249"/>
                    <a:pt x="50636" y="26813"/>
                    <a:pt x="51518" y="27058"/>
                  </a:cubicBezTo>
                  <a:lnTo>
                    <a:pt x="68013" y="31936"/>
                  </a:lnTo>
                  <a:lnTo>
                    <a:pt x="57523" y="45562"/>
                  </a:lnTo>
                  <a:cubicBezTo>
                    <a:pt x="56959" y="46298"/>
                    <a:pt x="56665" y="47229"/>
                    <a:pt x="56689" y="48160"/>
                  </a:cubicBezTo>
                  <a:lnTo>
                    <a:pt x="57155" y="65341"/>
                  </a:lnTo>
                  <a:lnTo>
                    <a:pt x="40955" y="59581"/>
                  </a:lnTo>
                  <a:cubicBezTo>
                    <a:pt x="40514" y="59434"/>
                    <a:pt x="40054" y="59361"/>
                    <a:pt x="39595" y="59361"/>
                  </a:cubicBezTo>
                  <a:cubicBezTo>
                    <a:pt x="39135" y="59361"/>
                    <a:pt x="38676" y="59434"/>
                    <a:pt x="38234" y="59581"/>
                  </a:cubicBezTo>
                  <a:lnTo>
                    <a:pt x="22010" y="65341"/>
                  </a:lnTo>
                  <a:lnTo>
                    <a:pt x="22500" y="48160"/>
                  </a:lnTo>
                  <a:cubicBezTo>
                    <a:pt x="22524" y="47229"/>
                    <a:pt x="22230" y="46298"/>
                    <a:pt x="21642" y="45562"/>
                  </a:cubicBezTo>
                  <a:lnTo>
                    <a:pt x="11152" y="31936"/>
                  </a:lnTo>
                  <a:lnTo>
                    <a:pt x="27647" y="27058"/>
                  </a:lnTo>
                  <a:cubicBezTo>
                    <a:pt x="28553" y="26813"/>
                    <a:pt x="29338" y="26249"/>
                    <a:pt x="29877" y="25465"/>
                  </a:cubicBezTo>
                  <a:lnTo>
                    <a:pt x="39582" y="11275"/>
                  </a:lnTo>
                  <a:close/>
                  <a:moveTo>
                    <a:pt x="39582" y="1"/>
                  </a:moveTo>
                  <a:cubicBezTo>
                    <a:pt x="38259" y="1"/>
                    <a:pt x="36984" y="662"/>
                    <a:pt x="36225" y="1765"/>
                  </a:cubicBezTo>
                  <a:lnTo>
                    <a:pt x="23970" y="19657"/>
                  </a:lnTo>
                  <a:lnTo>
                    <a:pt x="3162" y="25784"/>
                  </a:lnTo>
                  <a:cubicBezTo>
                    <a:pt x="1863" y="26176"/>
                    <a:pt x="834" y="27156"/>
                    <a:pt x="417" y="28455"/>
                  </a:cubicBezTo>
                  <a:cubicBezTo>
                    <a:pt x="1" y="29730"/>
                    <a:pt x="246" y="31127"/>
                    <a:pt x="1079" y="32181"/>
                  </a:cubicBezTo>
                  <a:lnTo>
                    <a:pt x="14314" y="49386"/>
                  </a:lnTo>
                  <a:lnTo>
                    <a:pt x="13701" y="71076"/>
                  </a:lnTo>
                  <a:cubicBezTo>
                    <a:pt x="13677" y="72424"/>
                    <a:pt x="14289" y="73698"/>
                    <a:pt x="15392" y="74483"/>
                  </a:cubicBezTo>
                  <a:cubicBezTo>
                    <a:pt x="16093" y="74992"/>
                    <a:pt x="16938" y="75264"/>
                    <a:pt x="17788" y="75264"/>
                  </a:cubicBezTo>
                  <a:cubicBezTo>
                    <a:pt x="18245" y="75264"/>
                    <a:pt x="18704" y="75185"/>
                    <a:pt x="19142" y="75022"/>
                  </a:cubicBezTo>
                  <a:lnTo>
                    <a:pt x="39582" y="67767"/>
                  </a:lnTo>
                  <a:lnTo>
                    <a:pt x="60023" y="75022"/>
                  </a:lnTo>
                  <a:cubicBezTo>
                    <a:pt x="60488" y="75194"/>
                    <a:pt x="60929" y="75267"/>
                    <a:pt x="61395" y="75267"/>
                  </a:cubicBezTo>
                  <a:cubicBezTo>
                    <a:pt x="62253" y="75267"/>
                    <a:pt x="63086" y="74997"/>
                    <a:pt x="63797" y="74483"/>
                  </a:cubicBezTo>
                  <a:cubicBezTo>
                    <a:pt x="64875" y="73698"/>
                    <a:pt x="65513" y="72424"/>
                    <a:pt x="65464" y="71076"/>
                  </a:cubicBezTo>
                  <a:lnTo>
                    <a:pt x="64875" y="49386"/>
                  </a:lnTo>
                  <a:lnTo>
                    <a:pt x="78110" y="32181"/>
                  </a:lnTo>
                  <a:cubicBezTo>
                    <a:pt x="78919" y="31127"/>
                    <a:pt x="79164" y="29730"/>
                    <a:pt x="78747" y="28455"/>
                  </a:cubicBezTo>
                  <a:cubicBezTo>
                    <a:pt x="78331" y="27156"/>
                    <a:pt x="77326" y="26176"/>
                    <a:pt x="76027" y="25784"/>
                  </a:cubicBezTo>
                  <a:lnTo>
                    <a:pt x="55219" y="19657"/>
                  </a:lnTo>
                  <a:lnTo>
                    <a:pt x="42965" y="1765"/>
                  </a:lnTo>
                  <a:cubicBezTo>
                    <a:pt x="42205" y="662"/>
                    <a:pt x="40930" y="1"/>
                    <a:pt x="39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5023775" y="390675"/>
              <a:ext cx="1022050" cy="972050"/>
            </a:xfrm>
            <a:custGeom>
              <a:avLst/>
              <a:gdLst/>
              <a:ahLst/>
              <a:cxnLst/>
              <a:rect l="l" t="t" r="r" b="b"/>
              <a:pathLst>
                <a:path w="40882" h="38882" extrusionOk="0">
                  <a:moveTo>
                    <a:pt x="20441" y="11299"/>
                  </a:moveTo>
                  <a:lnTo>
                    <a:pt x="23064" y="15123"/>
                  </a:lnTo>
                  <a:cubicBezTo>
                    <a:pt x="23603" y="15907"/>
                    <a:pt x="24387" y="16471"/>
                    <a:pt x="25269" y="16740"/>
                  </a:cubicBezTo>
                  <a:lnTo>
                    <a:pt x="29730" y="18039"/>
                  </a:lnTo>
                  <a:lnTo>
                    <a:pt x="26912" y="21740"/>
                  </a:lnTo>
                  <a:cubicBezTo>
                    <a:pt x="26323" y="22475"/>
                    <a:pt x="26029" y="23382"/>
                    <a:pt x="26054" y="24338"/>
                  </a:cubicBezTo>
                  <a:lnTo>
                    <a:pt x="26176" y="28970"/>
                  </a:lnTo>
                  <a:lnTo>
                    <a:pt x="26176" y="28970"/>
                  </a:lnTo>
                  <a:lnTo>
                    <a:pt x="21814" y="27401"/>
                  </a:lnTo>
                  <a:cubicBezTo>
                    <a:pt x="21373" y="27254"/>
                    <a:pt x="20907" y="27181"/>
                    <a:pt x="20441" y="27181"/>
                  </a:cubicBezTo>
                  <a:cubicBezTo>
                    <a:pt x="19976" y="27181"/>
                    <a:pt x="19534" y="27254"/>
                    <a:pt x="19069" y="27401"/>
                  </a:cubicBezTo>
                  <a:lnTo>
                    <a:pt x="14706" y="28970"/>
                  </a:lnTo>
                  <a:lnTo>
                    <a:pt x="14706" y="28970"/>
                  </a:lnTo>
                  <a:lnTo>
                    <a:pt x="14829" y="24338"/>
                  </a:lnTo>
                  <a:cubicBezTo>
                    <a:pt x="14853" y="23382"/>
                    <a:pt x="14559" y="22475"/>
                    <a:pt x="13995" y="21740"/>
                  </a:cubicBezTo>
                  <a:lnTo>
                    <a:pt x="11152" y="18039"/>
                  </a:lnTo>
                  <a:lnTo>
                    <a:pt x="15613" y="16740"/>
                  </a:lnTo>
                  <a:cubicBezTo>
                    <a:pt x="16520" y="16471"/>
                    <a:pt x="17280" y="15907"/>
                    <a:pt x="17819" y="15123"/>
                  </a:cubicBezTo>
                  <a:lnTo>
                    <a:pt x="20441" y="11299"/>
                  </a:lnTo>
                  <a:close/>
                  <a:moveTo>
                    <a:pt x="20441" y="1"/>
                  </a:moveTo>
                  <a:cubicBezTo>
                    <a:pt x="19093" y="1"/>
                    <a:pt x="17843" y="687"/>
                    <a:pt x="17083" y="1790"/>
                  </a:cubicBezTo>
                  <a:lnTo>
                    <a:pt x="11912" y="9314"/>
                  </a:lnTo>
                  <a:lnTo>
                    <a:pt x="3138" y="11912"/>
                  </a:lnTo>
                  <a:cubicBezTo>
                    <a:pt x="1864" y="12280"/>
                    <a:pt x="834" y="13284"/>
                    <a:pt x="418" y="14559"/>
                  </a:cubicBezTo>
                  <a:cubicBezTo>
                    <a:pt x="1" y="15833"/>
                    <a:pt x="246" y="17230"/>
                    <a:pt x="1079" y="18309"/>
                  </a:cubicBezTo>
                  <a:lnTo>
                    <a:pt x="6643" y="25563"/>
                  </a:lnTo>
                  <a:lnTo>
                    <a:pt x="6398" y="34681"/>
                  </a:lnTo>
                  <a:cubicBezTo>
                    <a:pt x="6349" y="36029"/>
                    <a:pt x="6986" y="37303"/>
                    <a:pt x="8064" y="38087"/>
                  </a:cubicBezTo>
                  <a:cubicBezTo>
                    <a:pt x="8775" y="38602"/>
                    <a:pt x="9608" y="38872"/>
                    <a:pt x="10466" y="38872"/>
                  </a:cubicBezTo>
                  <a:cubicBezTo>
                    <a:pt x="10932" y="38872"/>
                    <a:pt x="11397" y="38798"/>
                    <a:pt x="11839" y="38651"/>
                  </a:cubicBezTo>
                  <a:lnTo>
                    <a:pt x="20441" y="35587"/>
                  </a:lnTo>
                  <a:lnTo>
                    <a:pt x="29068" y="38651"/>
                  </a:lnTo>
                  <a:cubicBezTo>
                    <a:pt x="29504" y="38805"/>
                    <a:pt x="29960" y="38881"/>
                    <a:pt x="30416" y="38881"/>
                  </a:cubicBezTo>
                  <a:cubicBezTo>
                    <a:pt x="31267" y="38881"/>
                    <a:pt x="32116" y="38614"/>
                    <a:pt x="32818" y="38087"/>
                  </a:cubicBezTo>
                  <a:cubicBezTo>
                    <a:pt x="33921" y="37303"/>
                    <a:pt x="34534" y="36029"/>
                    <a:pt x="34509" y="34681"/>
                  </a:cubicBezTo>
                  <a:lnTo>
                    <a:pt x="34240" y="25563"/>
                  </a:lnTo>
                  <a:lnTo>
                    <a:pt x="39828" y="18309"/>
                  </a:lnTo>
                  <a:cubicBezTo>
                    <a:pt x="40636" y="17230"/>
                    <a:pt x="40882" y="15833"/>
                    <a:pt x="40465" y="14559"/>
                  </a:cubicBezTo>
                  <a:cubicBezTo>
                    <a:pt x="40048" y="13284"/>
                    <a:pt x="39043" y="12280"/>
                    <a:pt x="37744" y="11912"/>
                  </a:cubicBezTo>
                  <a:lnTo>
                    <a:pt x="28970" y="9314"/>
                  </a:lnTo>
                  <a:lnTo>
                    <a:pt x="23799" y="1790"/>
                  </a:lnTo>
                  <a:cubicBezTo>
                    <a:pt x="23039" y="687"/>
                    <a:pt x="21789" y="1"/>
                    <a:pt x="20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1553950" y="390675"/>
              <a:ext cx="1021425" cy="972050"/>
            </a:xfrm>
            <a:custGeom>
              <a:avLst/>
              <a:gdLst/>
              <a:ahLst/>
              <a:cxnLst/>
              <a:rect l="l" t="t" r="r" b="b"/>
              <a:pathLst>
                <a:path w="40857" h="38882" extrusionOk="0">
                  <a:moveTo>
                    <a:pt x="20441" y="11299"/>
                  </a:moveTo>
                  <a:lnTo>
                    <a:pt x="23063" y="15123"/>
                  </a:lnTo>
                  <a:cubicBezTo>
                    <a:pt x="23578" y="15907"/>
                    <a:pt x="24362" y="16471"/>
                    <a:pt x="25269" y="16740"/>
                  </a:cubicBezTo>
                  <a:lnTo>
                    <a:pt x="29705" y="18039"/>
                  </a:lnTo>
                  <a:lnTo>
                    <a:pt x="26887" y="21740"/>
                  </a:lnTo>
                  <a:cubicBezTo>
                    <a:pt x="26323" y="22475"/>
                    <a:pt x="26005" y="23382"/>
                    <a:pt x="26054" y="24338"/>
                  </a:cubicBezTo>
                  <a:lnTo>
                    <a:pt x="26176" y="28970"/>
                  </a:lnTo>
                  <a:lnTo>
                    <a:pt x="26176" y="28970"/>
                  </a:lnTo>
                  <a:lnTo>
                    <a:pt x="21789" y="27401"/>
                  </a:lnTo>
                  <a:cubicBezTo>
                    <a:pt x="21348" y="27254"/>
                    <a:pt x="20882" y="27181"/>
                    <a:pt x="20441" y="27181"/>
                  </a:cubicBezTo>
                  <a:cubicBezTo>
                    <a:pt x="19975" y="27181"/>
                    <a:pt x="19510" y="27254"/>
                    <a:pt x="19069" y="27401"/>
                  </a:cubicBezTo>
                  <a:lnTo>
                    <a:pt x="14681" y="28970"/>
                  </a:lnTo>
                  <a:lnTo>
                    <a:pt x="14829" y="24338"/>
                  </a:lnTo>
                  <a:cubicBezTo>
                    <a:pt x="14853" y="23382"/>
                    <a:pt x="14534" y="22475"/>
                    <a:pt x="13971" y="21740"/>
                  </a:cubicBezTo>
                  <a:lnTo>
                    <a:pt x="11152" y="18039"/>
                  </a:lnTo>
                  <a:lnTo>
                    <a:pt x="15588" y="16740"/>
                  </a:lnTo>
                  <a:cubicBezTo>
                    <a:pt x="16495" y="16471"/>
                    <a:pt x="17279" y="15907"/>
                    <a:pt x="17794" y="15123"/>
                  </a:cubicBezTo>
                  <a:lnTo>
                    <a:pt x="20441" y="11299"/>
                  </a:lnTo>
                  <a:close/>
                  <a:moveTo>
                    <a:pt x="20441" y="1"/>
                  </a:moveTo>
                  <a:cubicBezTo>
                    <a:pt x="19093" y="1"/>
                    <a:pt x="17819" y="687"/>
                    <a:pt x="17059" y="1790"/>
                  </a:cubicBezTo>
                  <a:lnTo>
                    <a:pt x="11887" y="9314"/>
                  </a:lnTo>
                  <a:lnTo>
                    <a:pt x="3138" y="11912"/>
                  </a:lnTo>
                  <a:cubicBezTo>
                    <a:pt x="1839" y="12280"/>
                    <a:pt x="834" y="13284"/>
                    <a:pt x="417" y="14559"/>
                  </a:cubicBezTo>
                  <a:cubicBezTo>
                    <a:pt x="1" y="15833"/>
                    <a:pt x="221" y="17230"/>
                    <a:pt x="1055" y="18309"/>
                  </a:cubicBezTo>
                  <a:lnTo>
                    <a:pt x="6618" y="25563"/>
                  </a:lnTo>
                  <a:lnTo>
                    <a:pt x="6373" y="34681"/>
                  </a:lnTo>
                  <a:cubicBezTo>
                    <a:pt x="6348" y="36029"/>
                    <a:pt x="6961" y="37303"/>
                    <a:pt x="8064" y="38087"/>
                  </a:cubicBezTo>
                  <a:cubicBezTo>
                    <a:pt x="8767" y="38614"/>
                    <a:pt x="9604" y="38881"/>
                    <a:pt x="10456" y="38881"/>
                  </a:cubicBezTo>
                  <a:cubicBezTo>
                    <a:pt x="10911" y="38881"/>
                    <a:pt x="11370" y="38805"/>
                    <a:pt x="11814" y="38651"/>
                  </a:cubicBezTo>
                  <a:lnTo>
                    <a:pt x="20441" y="35587"/>
                  </a:lnTo>
                  <a:lnTo>
                    <a:pt x="29044" y="38651"/>
                  </a:lnTo>
                  <a:cubicBezTo>
                    <a:pt x="29485" y="38798"/>
                    <a:pt x="29950" y="38872"/>
                    <a:pt x="30416" y="38872"/>
                  </a:cubicBezTo>
                  <a:cubicBezTo>
                    <a:pt x="31249" y="38872"/>
                    <a:pt x="32107" y="38602"/>
                    <a:pt x="32793" y="38087"/>
                  </a:cubicBezTo>
                  <a:cubicBezTo>
                    <a:pt x="33896" y="37303"/>
                    <a:pt x="34509" y="36029"/>
                    <a:pt x="34485" y="34681"/>
                  </a:cubicBezTo>
                  <a:lnTo>
                    <a:pt x="34239" y="25539"/>
                  </a:lnTo>
                  <a:lnTo>
                    <a:pt x="39803" y="18309"/>
                  </a:lnTo>
                  <a:cubicBezTo>
                    <a:pt x="40636" y="17230"/>
                    <a:pt x="40857" y="15833"/>
                    <a:pt x="40440" y="14559"/>
                  </a:cubicBezTo>
                  <a:cubicBezTo>
                    <a:pt x="40048" y="13284"/>
                    <a:pt x="39019" y="12280"/>
                    <a:pt x="37720" y="11912"/>
                  </a:cubicBezTo>
                  <a:lnTo>
                    <a:pt x="28970" y="9314"/>
                  </a:lnTo>
                  <a:lnTo>
                    <a:pt x="23799" y="1790"/>
                  </a:lnTo>
                  <a:cubicBezTo>
                    <a:pt x="23039" y="687"/>
                    <a:pt x="21764" y="1"/>
                    <a:pt x="20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3697850" y="2383250"/>
              <a:ext cx="204075" cy="1885975"/>
            </a:xfrm>
            <a:custGeom>
              <a:avLst/>
              <a:gdLst/>
              <a:ahLst/>
              <a:cxnLst/>
              <a:rect l="l" t="t" r="r" b="b"/>
              <a:pathLst>
                <a:path w="8163" h="75439" extrusionOk="0">
                  <a:moveTo>
                    <a:pt x="4069" y="0"/>
                  </a:moveTo>
                  <a:cubicBezTo>
                    <a:pt x="1815" y="0"/>
                    <a:pt x="1" y="1838"/>
                    <a:pt x="1" y="4093"/>
                  </a:cubicBezTo>
                  <a:lnTo>
                    <a:pt x="1" y="71370"/>
                  </a:lnTo>
                  <a:cubicBezTo>
                    <a:pt x="1" y="73600"/>
                    <a:pt x="1815" y="75438"/>
                    <a:pt x="4069" y="75438"/>
                  </a:cubicBezTo>
                  <a:cubicBezTo>
                    <a:pt x="6324" y="75438"/>
                    <a:pt x="8162" y="73600"/>
                    <a:pt x="8162" y="71370"/>
                  </a:cubicBezTo>
                  <a:lnTo>
                    <a:pt x="8162" y="4093"/>
                  </a:lnTo>
                  <a:cubicBezTo>
                    <a:pt x="8162" y="1838"/>
                    <a:pt x="6324" y="0"/>
                    <a:pt x="4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4806875" y="2021650"/>
              <a:ext cx="1605975" cy="1598075"/>
            </a:xfrm>
            <a:custGeom>
              <a:avLst/>
              <a:gdLst/>
              <a:ahLst/>
              <a:cxnLst/>
              <a:rect l="l" t="t" r="r" b="b"/>
              <a:pathLst>
                <a:path w="64239" h="63923" extrusionOk="0">
                  <a:moveTo>
                    <a:pt x="23358" y="10518"/>
                  </a:moveTo>
                  <a:lnTo>
                    <a:pt x="34387" y="16523"/>
                  </a:lnTo>
                  <a:cubicBezTo>
                    <a:pt x="34993" y="16844"/>
                    <a:pt x="35665" y="17009"/>
                    <a:pt x="36344" y="17009"/>
                  </a:cubicBezTo>
                  <a:cubicBezTo>
                    <a:pt x="36598" y="17009"/>
                    <a:pt x="36854" y="16986"/>
                    <a:pt x="37107" y="16940"/>
                  </a:cubicBezTo>
                  <a:lnTo>
                    <a:pt x="49459" y="14636"/>
                  </a:lnTo>
                  <a:lnTo>
                    <a:pt x="49459" y="14636"/>
                  </a:lnTo>
                  <a:lnTo>
                    <a:pt x="47131" y="26988"/>
                  </a:lnTo>
                  <a:cubicBezTo>
                    <a:pt x="46960" y="27920"/>
                    <a:pt x="47131" y="28875"/>
                    <a:pt x="47572" y="29684"/>
                  </a:cubicBezTo>
                  <a:lnTo>
                    <a:pt x="53577" y="40738"/>
                  </a:lnTo>
                  <a:lnTo>
                    <a:pt x="41126" y="42355"/>
                  </a:lnTo>
                  <a:cubicBezTo>
                    <a:pt x="40195" y="42478"/>
                    <a:pt x="39337" y="42919"/>
                    <a:pt x="38676" y="43605"/>
                  </a:cubicBezTo>
                  <a:lnTo>
                    <a:pt x="30049" y="52722"/>
                  </a:lnTo>
                  <a:lnTo>
                    <a:pt x="24657" y="41375"/>
                  </a:lnTo>
                  <a:cubicBezTo>
                    <a:pt x="24240" y="40517"/>
                    <a:pt x="23554" y="39831"/>
                    <a:pt x="22720" y="39439"/>
                  </a:cubicBezTo>
                  <a:lnTo>
                    <a:pt x="11373" y="34047"/>
                  </a:lnTo>
                  <a:lnTo>
                    <a:pt x="20490" y="25395"/>
                  </a:lnTo>
                  <a:cubicBezTo>
                    <a:pt x="21176" y="24758"/>
                    <a:pt x="21618" y="23900"/>
                    <a:pt x="21740" y="22969"/>
                  </a:cubicBezTo>
                  <a:lnTo>
                    <a:pt x="23358" y="10518"/>
                  </a:lnTo>
                  <a:close/>
                  <a:moveTo>
                    <a:pt x="20086" y="1"/>
                  </a:moveTo>
                  <a:cubicBezTo>
                    <a:pt x="19453" y="1"/>
                    <a:pt x="18818" y="148"/>
                    <a:pt x="18235" y="445"/>
                  </a:cubicBezTo>
                  <a:cubicBezTo>
                    <a:pt x="17034" y="1058"/>
                    <a:pt x="16226" y="2234"/>
                    <a:pt x="16054" y="3558"/>
                  </a:cubicBezTo>
                  <a:lnTo>
                    <a:pt x="13848" y="20469"/>
                  </a:lnTo>
                  <a:lnTo>
                    <a:pt x="1447" y="32209"/>
                  </a:lnTo>
                  <a:cubicBezTo>
                    <a:pt x="466" y="33140"/>
                    <a:pt x="1" y="34488"/>
                    <a:pt x="221" y="35811"/>
                  </a:cubicBezTo>
                  <a:cubicBezTo>
                    <a:pt x="442" y="37135"/>
                    <a:pt x="1275" y="38287"/>
                    <a:pt x="2501" y="38850"/>
                  </a:cubicBezTo>
                  <a:lnTo>
                    <a:pt x="17917" y="46179"/>
                  </a:lnTo>
                  <a:lnTo>
                    <a:pt x="25245" y="61595"/>
                  </a:lnTo>
                  <a:cubicBezTo>
                    <a:pt x="25809" y="62820"/>
                    <a:pt x="26960" y="63653"/>
                    <a:pt x="28284" y="63874"/>
                  </a:cubicBezTo>
                  <a:cubicBezTo>
                    <a:pt x="28504" y="63898"/>
                    <a:pt x="28701" y="63923"/>
                    <a:pt x="28921" y="63923"/>
                  </a:cubicBezTo>
                  <a:cubicBezTo>
                    <a:pt x="30024" y="63923"/>
                    <a:pt x="31102" y="63457"/>
                    <a:pt x="31887" y="62648"/>
                  </a:cubicBezTo>
                  <a:lnTo>
                    <a:pt x="43602" y="50247"/>
                  </a:lnTo>
                  <a:lnTo>
                    <a:pt x="60537" y="48041"/>
                  </a:lnTo>
                  <a:cubicBezTo>
                    <a:pt x="61861" y="47870"/>
                    <a:pt x="63037" y="47061"/>
                    <a:pt x="63650" y="45860"/>
                  </a:cubicBezTo>
                  <a:cubicBezTo>
                    <a:pt x="64238" y="44659"/>
                    <a:pt x="64238" y="43238"/>
                    <a:pt x="63577" y="42061"/>
                  </a:cubicBezTo>
                  <a:lnTo>
                    <a:pt x="55415" y="27062"/>
                  </a:lnTo>
                  <a:lnTo>
                    <a:pt x="58552" y="10298"/>
                  </a:lnTo>
                  <a:cubicBezTo>
                    <a:pt x="58797" y="8974"/>
                    <a:pt x="58381" y="7602"/>
                    <a:pt x="57425" y="6670"/>
                  </a:cubicBezTo>
                  <a:cubicBezTo>
                    <a:pt x="56655" y="5901"/>
                    <a:pt x="55632" y="5465"/>
                    <a:pt x="54571" y="5465"/>
                  </a:cubicBezTo>
                  <a:cubicBezTo>
                    <a:pt x="54314" y="5465"/>
                    <a:pt x="54055" y="5490"/>
                    <a:pt x="53798" y="5543"/>
                  </a:cubicBezTo>
                  <a:lnTo>
                    <a:pt x="37034" y="8656"/>
                  </a:lnTo>
                  <a:lnTo>
                    <a:pt x="22034" y="494"/>
                  </a:lnTo>
                  <a:cubicBezTo>
                    <a:pt x="21429" y="166"/>
                    <a:pt x="20758" y="1"/>
                    <a:pt x="20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3872475" y="3252750"/>
              <a:ext cx="1340050" cy="2064825"/>
            </a:xfrm>
            <a:custGeom>
              <a:avLst/>
              <a:gdLst/>
              <a:ahLst/>
              <a:cxnLst/>
              <a:rect l="l" t="t" r="r" b="b"/>
              <a:pathLst>
                <a:path w="53602" h="82593" extrusionOk="0">
                  <a:moveTo>
                    <a:pt x="48952" y="1"/>
                  </a:moveTo>
                  <a:cubicBezTo>
                    <a:pt x="48175" y="1"/>
                    <a:pt x="47389" y="221"/>
                    <a:pt x="46690" y="684"/>
                  </a:cubicBezTo>
                  <a:cubicBezTo>
                    <a:pt x="46273" y="979"/>
                    <a:pt x="36078" y="7816"/>
                    <a:pt x="25318" y="20684"/>
                  </a:cubicBezTo>
                  <a:cubicBezTo>
                    <a:pt x="15343" y="32619"/>
                    <a:pt x="2893" y="52251"/>
                    <a:pt x="221" y="78083"/>
                  </a:cubicBezTo>
                  <a:cubicBezTo>
                    <a:pt x="1" y="80338"/>
                    <a:pt x="1618" y="82348"/>
                    <a:pt x="3873" y="82568"/>
                  </a:cubicBezTo>
                  <a:cubicBezTo>
                    <a:pt x="3996" y="82593"/>
                    <a:pt x="4143" y="82593"/>
                    <a:pt x="4290" y="82593"/>
                  </a:cubicBezTo>
                  <a:cubicBezTo>
                    <a:pt x="6349" y="82593"/>
                    <a:pt x="8113" y="81024"/>
                    <a:pt x="8334" y="78941"/>
                  </a:cubicBezTo>
                  <a:cubicBezTo>
                    <a:pt x="10785" y="55143"/>
                    <a:pt x="22328" y="36957"/>
                    <a:pt x="31568" y="25928"/>
                  </a:cubicBezTo>
                  <a:cubicBezTo>
                    <a:pt x="41592" y="13944"/>
                    <a:pt x="50832" y="7718"/>
                    <a:pt x="51200" y="7473"/>
                  </a:cubicBezTo>
                  <a:cubicBezTo>
                    <a:pt x="53087" y="6223"/>
                    <a:pt x="53602" y="3699"/>
                    <a:pt x="52352" y="1812"/>
                  </a:cubicBezTo>
                  <a:cubicBezTo>
                    <a:pt x="51565" y="639"/>
                    <a:pt x="50272" y="1"/>
                    <a:pt x="48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1186325" y="2021650"/>
              <a:ext cx="1605950" cy="1598075"/>
            </a:xfrm>
            <a:custGeom>
              <a:avLst/>
              <a:gdLst/>
              <a:ahLst/>
              <a:cxnLst/>
              <a:rect l="l" t="t" r="r" b="b"/>
              <a:pathLst>
                <a:path w="64238" h="63923" extrusionOk="0">
                  <a:moveTo>
                    <a:pt x="40906" y="10518"/>
                  </a:moveTo>
                  <a:lnTo>
                    <a:pt x="42523" y="22969"/>
                  </a:lnTo>
                  <a:cubicBezTo>
                    <a:pt x="42646" y="23900"/>
                    <a:pt x="43087" y="24758"/>
                    <a:pt x="43749" y="25395"/>
                  </a:cubicBezTo>
                  <a:lnTo>
                    <a:pt x="52890" y="34047"/>
                  </a:lnTo>
                  <a:lnTo>
                    <a:pt x="41543" y="39439"/>
                  </a:lnTo>
                  <a:cubicBezTo>
                    <a:pt x="40685" y="39831"/>
                    <a:pt x="39999" y="40517"/>
                    <a:pt x="39607" y="41375"/>
                  </a:cubicBezTo>
                  <a:lnTo>
                    <a:pt x="34215" y="52722"/>
                  </a:lnTo>
                  <a:lnTo>
                    <a:pt x="25563" y="43605"/>
                  </a:lnTo>
                  <a:cubicBezTo>
                    <a:pt x="24926" y="42919"/>
                    <a:pt x="24068" y="42478"/>
                    <a:pt x="23137" y="42355"/>
                  </a:cubicBezTo>
                  <a:lnTo>
                    <a:pt x="10686" y="40738"/>
                  </a:lnTo>
                  <a:lnTo>
                    <a:pt x="16691" y="29684"/>
                  </a:lnTo>
                  <a:cubicBezTo>
                    <a:pt x="17132" y="28875"/>
                    <a:pt x="17279" y="27920"/>
                    <a:pt x="17108" y="26988"/>
                  </a:cubicBezTo>
                  <a:lnTo>
                    <a:pt x="14804" y="14636"/>
                  </a:lnTo>
                  <a:lnTo>
                    <a:pt x="27156" y="16940"/>
                  </a:lnTo>
                  <a:cubicBezTo>
                    <a:pt x="27410" y="16986"/>
                    <a:pt x="27665" y="17009"/>
                    <a:pt x="27918" y="17009"/>
                  </a:cubicBezTo>
                  <a:cubicBezTo>
                    <a:pt x="28597" y="17009"/>
                    <a:pt x="29263" y="16844"/>
                    <a:pt x="29852" y="16523"/>
                  </a:cubicBezTo>
                  <a:lnTo>
                    <a:pt x="40906" y="10518"/>
                  </a:lnTo>
                  <a:close/>
                  <a:moveTo>
                    <a:pt x="44177" y="1"/>
                  </a:moveTo>
                  <a:cubicBezTo>
                    <a:pt x="43505" y="1"/>
                    <a:pt x="42835" y="166"/>
                    <a:pt x="42229" y="494"/>
                  </a:cubicBezTo>
                  <a:lnTo>
                    <a:pt x="27230" y="8656"/>
                  </a:lnTo>
                  <a:lnTo>
                    <a:pt x="10466" y="5543"/>
                  </a:lnTo>
                  <a:cubicBezTo>
                    <a:pt x="10208" y="5490"/>
                    <a:pt x="9948" y="5465"/>
                    <a:pt x="9690" y="5465"/>
                  </a:cubicBezTo>
                  <a:cubicBezTo>
                    <a:pt x="8623" y="5465"/>
                    <a:pt x="7583" y="5901"/>
                    <a:pt x="6814" y="6670"/>
                  </a:cubicBezTo>
                  <a:cubicBezTo>
                    <a:pt x="5883" y="7602"/>
                    <a:pt x="5441" y="8974"/>
                    <a:pt x="5711" y="10298"/>
                  </a:cubicBezTo>
                  <a:lnTo>
                    <a:pt x="8824" y="27062"/>
                  </a:lnTo>
                  <a:lnTo>
                    <a:pt x="662" y="42061"/>
                  </a:lnTo>
                  <a:cubicBezTo>
                    <a:pt x="25" y="43238"/>
                    <a:pt x="0" y="44659"/>
                    <a:pt x="613" y="45860"/>
                  </a:cubicBezTo>
                  <a:cubicBezTo>
                    <a:pt x="1226" y="47061"/>
                    <a:pt x="2378" y="47870"/>
                    <a:pt x="3726" y="48041"/>
                  </a:cubicBezTo>
                  <a:lnTo>
                    <a:pt x="20637" y="50247"/>
                  </a:lnTo>
                  <a:lnTo>
                    <a:pt x="32377" y="62648"/>
                  </a:lnTo>
                  <a:cubicBezTo>
                    <a:pt x="33161" y="63457"/>
                    <a:pt x="34215" y="63923"/>
                    <a:pt x="35342" y="63923"/>
                  </a:cubicBezTo>
                  <a:cubicBezTo>
                    <a:pt x="35538" y="63923"/>
                    <a:pt x="35759" y="63898"/>
                    <a:pt x="35979" y="63874"/>
                  </a:cubicBezTo>
                  <a:cubicBezTo>
                    <a:pt x="37303" y="63653"/>
                    <a:pt x="38430" y="62796"/>
                    <a:pt x="39018" y="61595"/>
                  </a:cubicBezTo>
                  <a:lnTo>
                    <a:pt x="46347" y="46179"/>
                  </a:lnTo>
                  <a:lnTo>
                    <a:pt x="61763" y="38850"/>
                  </a:lnTo>
                  <a:cubicBezTo>
                    <a:pt x="62963" y="38287"/>
                    <a:pt x="63821" y="37135"/>
                    <a:pt x="64042" y="35811"/>
                  </a:cubicBezTo>
                  <a:cubicBezTo>
                    <a:pt x="64238" y="34488"/>
                    <a:pt x="63797" y="33140"/>
                    <a:pt x="62816" y="32209"/>
                  </a:cubicBezTo>
                  <a:lnTo>
                    <a:pt x="50415" y="20469"/>
                  </a:lnTo>
                  <a:lnTo>
                    <a:pt x="48209" y="3558"/>
                  </a:lnTo>
                  <a:cubicBezTo>
                    <a:pt x="48038" y="2234"/>
                    <a:pt x="47204" y="1058"/>
                    <a:pt x="46028" y="445"/>
                  </a:cubicBezTo>
                  <a:cubicBezTo>
                    <a:pt x="45445" y="148"/>
                    <a:pt x="44810" y="1"/>
                    <a:pt x="4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2387250" y="3252750"/>
              <a:ext cx="1340050" cy="2064825"/>
            </a:xfrm>
            <a:custGeom>
              <a:avLst/>
              <a:gdLst/>
              <a:ahLst/>
              <a:cxnLst/>
              <a:rect l="l" t="t" r="r" b="b"/>
              <a:pathLst>
                <a:path w="53602" h="82593" extrusionOk="0">
                  <a:moveTo>
                    <a:pt x="4650" y="1"/>
                  </a:moveTo>
                  <a:cubicBezTo>
                    <a:pt x="3330" y="1"/>
                    <a:pt x="2038" y="639"/>
                    <a:pt x="1251" y="1812"/>
                  </a:cubicBezTo>
                  <a:cubicBezTo>
                    <a:pt x="1" y="3699"/>
                    <a:pt x="515" y="6223"/>
                    <a:pt x="2378" y="7473"/>
                  </a:cubicBezTo>
                  <a:cubicBezTo>
                    <a:pt x="2770" y="7718"/>
                    <a:pt x="12010" y="13944"/>
                    <a:pt x="22034" y="25928"/>
                  </a:cubicBezTo>
                  <a:cubicBezTo>
                    <a:pt x="31274" y="36957"/>
                    <a:pt x="42793" y="55143"/>
                    <a:pt x="45268" y="78941"/>
                  </a:cubicBezTo>
                  <a:cubicBezTo>
                    <a:pt x="45464" y="81024"/>
                    <a:pt x="47254" y="82593"/>
                    <a:pt x="49312" y="82593"/>
                  </a:cubicBezTo>
                  <a:cubicBezTo>
                    <a:pt x="49459" y="82593"/>
                    <a:pt x="49582" y="82593"/>
                    <a:pt x="49729" y="82568"/>
                  </a:cubicBezTo>
                  <a:cubicBezTo>
                    <a:pt x="51959" y="82348"/>
                    <a:pt x="53601" y="80338"/>
                    <a:pt x="53356" y="78083"/>
                  </a:cubicBezTo>
                  <a:cubicBezTo>
                    <a:pt x="50685" y="52251"/>
                    <a:pt x="38259" y="32619"/>
                    <a:pt x="28284" y="20684"/>
                  </a:cubicBezTo>
                  <a:cubicBezTo>
                    <a:pt x="17524" y="7816"/>
                    <a:pt x="7329" y="979"/>
                    <a:pt x="6912" y="684"/>
                  </a:cubicBezTo>
                  <a:cubicBezTo>
                    <a:pt x="6213" y="221"/>
                    <a:pt x="5427" y="1"/>
                    <a:pt x="4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4484600" y="4312825"/>
              <a:ext cx="1150700" cy="985750"/>
            </a:xfrm>
            <a:custGeom>
              <a:avLst/>
              <a:gdLst/>
              <a:ahLst/>
              <a:cxnLst/>
              <a:rect l="l" t="t" r="r" b="b"/>
              <a:pathLst>
                <a:path w="46028" h="39430" extrusionOk="0">
                  <a:moveTo>
                    <a:pt x="41527" y="1"/>
                  </a:moveTo>
                  <a:cubicBezTo>
                    <a:pt x="41176" y="1"/>
                    <a:pt x="40820" y="47"/>
                    <a:pt x="40464" y="142"/>
                  </a:cubicBezTo>
                  <a:cubicBezTo>
                    <a:pt x="39753" y="338"/>
                    <a:pt x="33185" y="2152"/>
                    <a:pt x="25146" y="7078"/>
                  </a:cubicBezTo>
                  <a:cubicBezTo>
                    <a:pt x="17524" y="11711"/>
                    <a:pt x="7157" y="20093"/>
                    <a:pt x="931" y="33646"/>
                  </a:cubicBezTo>
                  <a:cubicBezTo>
                    <a:pt x="0" y="35705"/>
                    <a:pt x="882" y="38106"/>
                    <a:pt x="2941" y="39062"/>
                  </a:cubicBezTo>
                  <a:cubicBezTo>
                    <a:pt x="3480" y="39307"/>
                    <a:pt x="4069" y="39430"/>
                    <a:pt x="4632" y="39430"/>
                  </a:cubicBezTo>
                  <a:cubicBezTo>
                    <a:pt x="6176" y="39430"/>
                    <a:pt x="7647" y="38548"/>
                    <a:pt x="8333" y="37053"/>
                  </a:cubicBezTo>
                  <a:cubicBezTo>
                    <a:pt x="13701" y="25362"/>
                    <a:pt x="22744" y="18083"/>
                    <a:pt x="29386" y="14039"/>
                  </a:cubicBezTo>
                  <a:cubicBezTo>
                    <a:pt x="36567" y="9652"/>
                    <a:pt x="42498" y="8034"/>
                    <a:pt x="42572" y="8010"/>
                  </a:cubicBezTo>
                  <a:cubicBezTo>
                    <a:pt x="44729" y="7446"/>
                    <a:pt x="46028" y="5216"/>
                    <a:pt x="45464" y="3034"/>
                  </a:cubicBezTo>
                  <a:cubicBezTo>
                    <a:pt x="44972" y="1209"/>
                    <a:pt x="43329" y="1"/>
                    <a:pt x="4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2060675" y="4312825"/>
              <a:ext cx="1151325" cy="985750"/>
            </a:xfrm>
            <a:custGeom>
              <a:avLst/>
              <a:gdLst/>
              <a:ahLst/>
              <a:cxnLst/>
              <a:rect l="l" t="t" r="r" b="b"/>
              <a:pathLst>
                <a:path w="46053" h="39430" extrusionOk="0">
                  <a:moveTo>
                    <a:pt x="4511" y="1"/>
                  </a:moveTo>
                  <a:cubicBezTo>
                    <a:pt x="2724" y="1"/>
                    <a:pt x="1081" y="1209"/>
                    <a:pt x="589" y="3034"/>
                  </a:cubicBezTo>
                  <a:cubicBezTo>
                    <a:pt x="0" y="5216"/>
                    <a:pt x="1299" y="7446"/>
                    <a:pt x="3481" y="8010"/>
                  </a:cubicBezTo>
                  <a:cubicBezTo>
                    <a:pt x="3530" y="8034"/>
                    <a:pt x="9461" y="9652"/>
                    <a:pt x="16666" y="14039"/>
                  </a:cubicBezTo>
                  <a:cubicBezTo>
                    <a:pt x="23284" y="18083"/>
                    <a:pt x="32328" y="25362"/>
                    <a:pt x="37695" y="37053"/>
                  </a:cubicBezTo>
                  <a:cubicBezTo>
                    <a:pt x="38381" y="38548"/>
                    <a:pt x="39852" y="39430"/>
                    <a:pt x="41396" y="39430"/>
                  </a:cubicBezTo>
                  <a:cubicBezTo>
                    <a:pt x="41959" y="39430"/>
                    <a:pt x="42548" y="39307"/>
                    <a:pt x="43087" y="39062"/>
                  </a:cubicBezTo>
                  <a:cubicBezTo>
                    <a:pt x="45146" y="38106"/>
                    <a:pt x="46052" y="35705"/>
                    <a:pt x="45097" y="33646"/>
                  </a:cubicBezTo>
                  <a:cubicBezTo>
                    <a:pt x="38871" y="20093"/>
                    <a:pt x="28504" y="11711"/>
                    <a:pt x="20906" y="7078"/>
                  </a:cubicBezTo>
                  <a:cubicBezTo>
                    <a:pt x="12843" y="2152"/>
                    <a:pt x="6299" y="338"/>
                    <a:pt x="5564" y="142"/>
                  </a:cubicBezTo>
                  <a:cubicBezTo>
                    <a:pt x="5213" y="47"/>
                    <a:pt x="4859" y="1"/>
                    <a:pt x="4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5836875" y="3715300"/>
              <a:ext cx="203425" cy="288600"/>
            </a:xfrm>
            <a:custGeom>
              <a:avLst/>
              <a:gdLst/>
              <a:ahLst/>
              <a:cxnLst/>
              <a:rect l="l" t="t" r="r" b="b"/>
              <a:pathLst>
                <a:path w="8137" h="11544" extrusionOk="0">
                  <a:moveTo>
                    <a:pt x="4068" y="0"/>
                  </a:moveTo>
                  <a:cubicBezTo>
                    <a:pt x="1814" y="0"/>
                    <a:pt x="0" y="1814"/>
                    <a:pt x="0" y="4069"/>
                  </a:cubicBezTo>
                  <a:lnTo>
                    <a:pt x="0" y="7475"/>
                  </a:lnTo>
                  <a:cubicBezTo>
                    <a:pt x="0" y="9730"/>
                    <a:pt x="1814" y="11544"/>
                    <a:pt x="4068" y="11544"/>
                  </a:cubicBezTo>
                  <a:cubicBezTo>
                    <a:pt x="6323" y="11544"/>
                    <a:pt x="8137" y="9730"/>
                    <a:pt x="8137" y="7475"/>
                  </a:cubicBezTo>
                  <a:lnTo>
                    <a:pt x="8137" y="4069"/>
                  </a:lnTo>
                  <a:cubicBezTo>
                    <a:pt x="8137" y="1814"/>
                    <a:pt x="6323" y="0"/>
                    <a:pt x="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5836875" y="4175450"/>
              <a:ext cx="203425" cy="288600"/>
            </a:xfrm>
            <a:custGeom>
              <a:avLst/>
              <a:gdLst/>
              <a:ahLst/>
              <a:cxnLst/>
              <a:rect l="l" t="t" r="r" b="b"/>
              <a:pathLst>
                <a:path w="8137" h="11544" extrusionOk="0">
                  <a:moveTo>
                    <a:pt x="4068" y="0"/>
                  </a:moveTo>
                  <a:cubicBezTo>
                    <a:pt x="1814" y="0"/>
                    <a:pt x="0" y="1839"/>
                    <a:pt x="0" y="4069"/>
                  </a:cubicBezTo>
                  <a:lnTo>
                    <a:pt x="0" y="7476"/>
                  </a:lnTo>
                  <a:cubicBezTo>
                    <a:pt x="0" y="9730"/>
                    <a:pt x="1814" y="11544"/>
                    <a:pt x="4068" y="11544"/>
                  </a:cubicBezTo>
                  <a:cubicBezTo>
                    <a:pt x="6323" y="11544"/>
                    <a:pt x="8137" y="9730"/>
                    <a:pt x="8137" y="7476"/>
                  </a:cubicBezTo>
                  <a:lnTo>
                    <a:pt x="8137" y="4069"/>
                  </a:lnTo>
                  <a:cubicBezTo>
                    <a:pt x="8137" y="1839"/>
                    <a:pt x="6323" y="0"/>
                    <a:pt x="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6024350" y="3987950"/>
              <a:ext cx="288625" cy="203450"/>
            </a:xfrm>
            <a:custGeom>
              <a:avLst/>
              <a:gdLst/>
              <a:ahLst/>
              <a:cxnLst/>
              <a:rect l="l" t="t" r="r" b="b"/>
              <a:pathLst>
                <a:path w="11545" h="8138" extrusionOk="0">
                  <a:moveTo>
                    <a:pt x="4069" y="1"/>
                  </a:moveTo>
                  <a:cubicBezTo>
                    <a:pt x="1814" y="1"/>
                    <a:pt x="1" y="1814"/>
                    <a:pt x="1" y="4069"/>
                  </a:cubicBezTo>
                  <a:cubicBezTo>
                    <a:pt x="1" y="6324"/>
                    <a:pt x="1814" y="8138"/>
                    <a:pt x="4069" y="8138"/>
                  </a:cubicBezTo>
                  <a:lnTo>
                    <a:pt x="7476" y="8138"/>
                  </a:lnTo>
                  <a:cubicBezTo>
                    <a:pt x="9731" y="8138"/>
                    <a:pt x="11544" y="6324"/>
                    <a:pt x="11544" y="4069"/>
                  </a:cubicBezTo>
                  <a:cubicBezTo>
                    <a:pt x="11544" y="1814"/>
                    <a:pt x="9731" y="1"/>
                    <a:pt x="7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5564200" y="3987950"/>
              <a:ext cx="288625" cy="203450"/>
            </a:xfrm>
            <a:custGeom>
              <a:avLst/>
              <a:gdLst/>
              <a:ahLst/>
              <a:cxnLst/>
              <a:rect l="l" t="t" r="r" b="b"/>
              <a:pathLst>
                <a:path w="11545" h="8138" extrusionOk="0">
                  <a:moveTo>
                    <a:pt x="4069" y="1"/>
                  </a:moveTo>
                  <a:cubicBezTo>
                    <a:pt x="1814" y="1"/>
                    <a:pt x="1" y="1814"/>
                    <a:pt x="1" y="4069"/>
                  </a:cubicBezTo>
                  <a:cubicBezTo>
                    <a:pt x="1" y="6324"/>
                    <a:pt x="1814" y="8138"/>
                    <a:pt x="4069" y="8138"/>
                  </a:cubicBezTo>
                  <a:lnTo>
                    <a:pt x="7476" y="8138"/>
                  </a:lnTo>
                  <a:cubicBezTo>
                    <a:pt x="9731" y="8138"/>
                    <a:pt x="11544" y="6324"/>
                    <a:pt x="11544" y="4069"/>
                  </a:cubicBezTo>
                  <a:cubicBezTo>
                    <a:pt x="11544" y="1814"/>
                    <a:pt x="9731" y="1"/>
                    <a:pt x="7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1558850" y="3715300"/>
              <a:ext cx="204075" cy="288600"/>
            </a:xfrm>
            <a:custGeom>
              <a:avLst/>
              <a:gdLst/>
              <a:ahLst/>
              <a:cxnLst/>
              <a:rect l="l" t="t" r="r" b="b"/>
              <a:pathLst>
                <a:path w="8163" h="11544" extrusionOk="0">
                  <a:moveTo>
                    <a:pt x="4094" y="0"/>
                  </a:moveTo>
                  <a:cubicBezTo>
                    <a:pt x="1839" y="0"/>
                    <a:pt x="1" y="1814"/>
                    <a:pt x="1" y="4069"/>
                  </a:cubicBezTo>
                  <a:lnTo>
                    <a:pt x="1" y="7475"/>
                  </a:lnTo>
                  <a:cubicBezTo>
                    <a:pt x="1" y="9730"/>
                    <a:pt x="1839" y="11544"/>
                    <a:pt x="4094" y="11544"/>
                  </a:cubicBezTo>
                  <a:cubicBezTo>
                    <a:pt x="6349" y="11544"/>
                    <a:pt x="8162" y="9730"/>
                    <a:pt x="8162" y="7475"/>
                  </a:cubicBezTo>
                  <a:lnTo>
                    <a:pt x="8162" y="4069"/>
                  </a:lnTo>
                  <a:cubicBezTo>
                    <a:pt x="8162" y="1814"/>
                    <a:pt x="6349" y="0"/>
                    <a:pt x="4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3"/>
            <p:cNvSpPr/>
            <p:nvPr/>
          </p:nvSpPr>
          <p:spPr>
            <a:xfrm>
              <a:off x="1558850" y="4175450"/>
              <a:ext cx="204075" cy="288600"/>
            </a:xfrm>
            <a:custGeom>
              <a:avLst/>
              <a:gdLst/>
              <a:ahLst/>
              <a:cxnLst/>
              <a:rect l="l" t="t" r="r" b="b"/>
              <a:pathLst>
                <a:path w="8163" h="11544" extrusionOk="0">
                  <a:moveTo>
                    <a:pt x="4094" y="0"/>
                  </a:moveTo>
                  <a:cubicBezTo>
                    <a:pt x="1839" y="0"/>
                    <a:pt x="1" y="1839"/>
                    <a:pt x="1" y="4069"/>
                  </a:cubicBezTo>
                  <a:lnTo>
                    <a:pt x="1" y="7476"/>
                  </a:lnTo>
                  <a:cubicBezTo>
                    <a:pt x="1" y="9730"/>
                    <a:pt x="1839" y="11544"/>
                    <a:pt x="4094" y="11544"/>
                  </a:cubicBezTo>
                  <a:cubicBezTo>
                    <a:pt x="6349" y="11544"/>
                    <a:pt x="8162" y="9730"/>
                    <a:pt x="8162" y="7476"/>
                  </a:cubicBezTo>
                  <a:lnTo>
                    <a:pt x="8162" y="4069"/>
                  </a:lnTo>
                  <a:cubicBezTo>
                    <a:pt x="8162" y="1839"/>
                    <a:pt x="6349" y="0"/>
                    <a:pt x="4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3"/>
            <p:cNvSpPr/>
            <p:nvPr/>
          </p:nvSpPr>
          <p:spPr>
            <a:xfrm>
              <a:off x="1746950" y="3987950"/>
              <a:ext cx="288625" cy="203450"/>
            </a:xfrm>
            <a:custGeom>
              <a:avLst/>
              <a:gdLst/>
              <a:ahLst/>
              <a:cxnLst/>
              <a:rect l="l" t="t" r="r" b="b"/>
              <a:pathLst>
                <a:path w="11545" h="8138" extrusionOk="0">
                  <a:moveTo>
                    <a:pt x="4069" y="1"/>
                  </a:moveTo>
                  <a:cubicBezTo>
                    <a:pt x="1815" y="1"/>
                    <a:pt x="1" y="1814"/>
                    <a:pt x="1" y="4069"/>
                  </a:cubicBezTo>
                  <a:cubicBezTo>
                    <a:pt x="1" y="6324"/>
                    <a:pt x="1815" y="8138"/>
                    <a:pt x="4069" y="8138"/>
                  </a:cubicBezTo>
                  <a:lnTo>
                    <a:pt x="7452" y="8138"/>
                  </a:lnTo>
                  <a:cubicBezTo>
                    <a:pt x="9706" y="8138"/>
                    <a:pt x="11545" y="6324"/>
                    <a:pt x="11545" y="4069"/>
                  </a:cubicBezTo>
                  <a:cubicBezTo>
                    <a:pt x="11545" y="1814"/>
                    <a:pt x="9706" y="1"/>
                    <a:pt x="7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1286800" y="3987950"/>
              <a:ext cx="288625" cy="203450"/>
            </a:xfrm>
            <a:custGeom>
              <a:avLst/>
              <a:gdLst/>
              <a:ahLst/>
              <a:cxnLst/>
              <a:rect l="l" t="t" r="r" b="b"/>
              <a:pathLst>
                <a:path w="11545" h="8138" extrusionOk="0">
                  <a:moveTo>
                    <a:pt x="4069" y="1"/>
                  </a:moveTo>
                  <a:cubicBezTo>
                    <a:pt x="1815" y="1"/>
                    <a:pt x="1" y="1814"/>
                    <a:pt x="1" y="4069"/>
                  </a:cubicBezTo>
                  <a:cubicBezTo>
                    <a:pt x="1" y="6324"/>
                    <a:pt x="1815" y="8138"/>
                    <a:pt x="4069" y="8138"/>
                  </a:cubicBezTo>
                  <a:lnTo>
                    <a:pt x="7452" y="8138"/>
                  </a:lnTo>
                  <a:cubicBezTo>
                    <a:pt x="9706" y="8138"/>
                    <a:pt x="11545" y="6324"/>
                    <a:pt x="11545" y="4069"/>
                  </a:cubicBezTo>
                  <a:cubicBezTo>
                    <a:pt x="11545" y="1814"/>
                    <a:pt x="9706" y="1"/>
                    <a:pt x="7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9" name="Google Shape;2569;p43"/>
          <p:cNvSpPr/>
          <p:nvPr/>
        </p:nvSpPr>
        <p:spPr>
          <a:xfrm>
            <a:off x="6557202" y="2078474"/>
            <a:ext cx="763200" cy="763200"/>
          </a:xfrm>
          <a:prstGeom prst="donut">
            <a:avLst>
              <a:gd name="adj" fmla="val 1180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7D907E-EDE9-4015-8D01-274E0A858994}"/>
              </a:ext>
            </a:extLst>
          </p:cNvPr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15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40"/>
          <p:cNvSpPr txBox="1">
            <a:spLocks noGrp="1"/>
          </p:cNvSpPr>
          <p:nvPr>
            <p:ph type="title"/>
          </p:nvPr>
        </p:nvSpPr>
        <p:spPr>
          <a:xfrm>
            <a:off x="3371962" y="2372916"/>
            <a:ext cx="35192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rgbClr val="FFFFFF"/>
                </a:solidFill>
              </a:rPr>
              <a:t>Thank you … 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850AA-2311-4EB3-8EDF-3F3A24709E9A}"/>
              </a:ext>
            </a:extLst>
          </p:cNvPr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16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34"/>
          <p:cNvSpPr txBox="1">
            <a:spLocks noGrp="1"/>
          </p:cNvSpPr>
          <p:nvPr>
            <p:ph type="title"/>
          </p:nvPr>
        </p:nvSpPr>
        <p:spPr>
          <a:xfrm>
            <a:off x="1777849" y="354189"/>
            <a:ext cx="543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2199" name="Google Shape;2199;p34"/>
          <p:cNvSpPr txBox="1">
            <a:spLocks noGrp="1"/>
          </p:cNvSpPr>
          <p:nvPr>
            <p:ph type="title" idx="2"/>
          </p:nvPr>
        </p:nvSpPr>
        <p:spPr>
          <a:xfrm>
            <a:off x="2606035" y="1494783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2200" name="Google Shape;2200;p34"/>
          <p:cNvSpPr txBox="1">
            <a:spLocks noGrp="1"/>
          </p:cNvSpPr>
          <p:nvPr>
            <p:ph type="subTitle" idx="1"/>
          </p:nvPr>
        </p:nvSpPr>
        <p:spPr>
          <a:xfrm>
            <a:off x="2384088" y="2413830"/>
            <a:ext cx="1715400" cy="385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Lý do chọn đề tài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201" name="Google Shape;2201;p34"/>
          <p:cNvSpPr txBox="1">
            <a:spLocks noGrp="1"/>
          </p:cNvSpPr>
          <p:nvPr>
            <p:ph type="title" idx="3"/>
          </p:nvPr>
        </p:nvSpPr>
        <p:spPr>
          <a:xfrm>
            <a:off x="2034695" y="1789111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</a:t>
            </a:r>
            <a:r>
              <a:rPr lang="en" sz="2000" dirty="0"/>
              <a:t>iới thiệu</a:t>
            </a:r>
            <a:endParaRPr sz="2000" dirty="0"/>
          </a:p>
        </p:txBody>
      </p:sp>
      <p:sp>
        <p:nvSpPr>
          <p:cNvPr id="2202" name="Google Shape;2202;p34"/>
          <p:cNvSpPr txBox="1">
            <a:spLocks noGrp="1"/>
          </p:cNvSpPr>
          <p:nvPr>
            <p:ph type="title" idx="4"/>
          </p:nvPr>
        </p:nvSpPr>
        <p:spPr>
          <a:xfrm>
            <a:off x="5411606" y="3471950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2203" name="Google Shape;2203;p34"/>
          <p:cNvSpPr txBox="1">
            <a:spLocks noGrp="1"/>
          </p:cNvSpPr>
          <p:nvPr>
            <p:ph type="subTitle" idx="5"/>
          </p:nvPr>
        </p:nvSpPr>
        <p:spPr>
          <a:xfrm>
            <a:off x="4471275" y="2071383"/>
            <a:ext cx="311044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2.1. Mô tả bài toán.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2.2. Sơ đồ ERD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2.3 Sơ đồ mô hình quan hệ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2.4 Sơ đồ usecase.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2.3. </a:t>
            </a:r>
            <a:r>
              <a:rPr lang="en-US" sz="1400" dirty="0" err="1"/>
              <a:t>Sơ</a:t>
            </a:r>
            <a:r>
              <a:rPr lang="en-US" sz="1400" dirty="0"/>
              <a:t> </a:t>
            </a:r>
            <a:r>
              <a:rPr lang="en-US" sz="1400" dirty="0" err="1"/>
              <a:t>đồ</a:t>
            </a:r>
            <a:r>
              <a:rPr lang="en-US" sz="1400" dirty="0"/>
              <a:t> </a:t>
            </a:r>
            <a:r>
              <a:rPr lang="en-US" sz="1400" dirty="0" err="1"/>
              <a:t>usecase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rã</a:t>
            </a:r>
            <a:r>
              <a:rPr lang="en-US" sz="14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2.4. </a:t>
            </a:r>
            <a:r>
              <a:rPr lang="en-US" sz="1400" dirty="0" err="1"/>
              <a:t>Kịch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usecase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rã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204" name="Google Shape;2204;p34"/>
          <p:cNvSpPr txBox="1">
            <a:spLocks noGrp="1"/>
          </p:cNvSpPr>
          <p:nvPr>
            <p:ph type="title" idx="6"/>
          </p:nvPr>
        </p:nvSpPr>
        <p:spPr>
          <a:xfrm>
            <a:off x="4633749" y="1490099"/>
            <a:ext cx="284961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Phân tích và thiết kế</a:t>
            </a:r>
            <a:endParaRPr sz="2000" dirty="0"/>
          </a:p>
        </p:txBody>
      </p:sp>
      <p:sp>
        <p:nvSpPr>
          <p:cNvPr id="2205" name="Google Shape;2205;p34"/>
          <p:cNvSpPr txBox="1">
            <a:spLocks noGrp="1"/>
          </p:cNvSpPr>
          <p:nvPr>
            <p:ph type="title" idx="7"/>
          </p:nvPr>
        </p:nvSpPr>
        <p:spPr>
          <a:xfrm>
            <a:off x="2622817" y="3387357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title" idx="9"/>
          </p:nvPr>
        </p:nvSpPr>
        <p:spPr>
          <a:xfrm>
            <a:off x="4841796" y="3675657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Demo chương trình</a:t>
            </a:r>
            <a:endParaRPr sz="2000" dirty="0"/>
          </a:p>
        </p:txBody>
      </p:sp>
      <p:sp>
        <p:nvSpPr>
          <p:cNvPr id="2208" name="Google Shape;2208;p34"/>
          <p:cNvSpPr txBox="1">
            <a:spLocks noGrp="1"/>
          </p:cNvSpPr>
          <p:nvPr>
            <p:ph type="title" idx="13"/>
          </p:nvPr>
        </p:nvSpPr>
        <p:spPr>
          <a:xfrm>
            <a:off x="5321970" y="1354925"/>
            <a:ext cx="12939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2210" name="Google Shape;2210;p34"/>
          <p:cNvSpPr txBox="1">
            <a:spLocks noGrp="1"/>
          </p:cNvSpPr>
          <p:nvPr>
            <p:ph type="title" idx="15"/>
          </p:nvPr>
        </p:nvSpPr>
        <p:spPr>
          <a:xfrm>
            <a:off x="2039613" y="3726473"/>
            <a:ext cx="23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Kết luận</a:t>
            </a:r>
            <a:endParaRPr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2</a:t>
            </a:fld>
            <a:endParaRPr lang="en-GB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" grpId="0"/>
      <p:bldP spid="2200" grpId="0" build="p"/>
      <p:bldP spid="2201" grpId="0"/>
      <p:bldP spid="2202" grpId="0"/>
      <p:bldP spid="2203" grpId="0" build="p"/>
      <p:bldP spid="2204" grpId="0"/>
      <p:bldP spid="2205" grpId="0"/>
      <p:bldP spid="2207" grpId="0"/>
      <p:bldP spid="2208" grpId="0"/>
      <p:bldP spid="22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5" name="Google Shape;2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39" y="902613"/>
            <a:ext cx="2380102" cy="35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Google Shape;2216;p35"/>
          <p:cNvSpPr txBox="1">
            <a:spLocks noGrp="1"/>
          </p:cNvSpPr>
          <p:nvPr>
            <p:ph type="title"/>
          </p:nvPr>
        </p:nvSpPr>
        <p:spPr>
          <a:xfrm>
            <a:off x="5535542" y="2267025"/>
            <a:ext cx="292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GIỚI THIỆU</a:t>
            </a:r>
            <a:endParaRPr sz="4800" dirty="0"/>
          </a:p>
        </p:txBody>
      </p:sp>
      <p:sp>
        <p:nvSpPr>
          <p:cNvPr id="2218" name="Google Shape;2218;p35"/>
          <p:cNvSpPr/>
          <p:nvPr/>
        </p:nvSpPr>
        <p:spPr>
          <a:xfrm>
            <a:off x="1819575" y="1095475"/>
            <a:ext cx="3009900" cy="36672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9" name="Google Shape;2219;p35"/>
          <p:cNvGrpSpPr/>
          <p:nvPr/>
        </p:nvGrpSpPr>
        <p:grpSpPr>
          <a:xfrm>
            <a:off x="4064964" y="4035352"/>
            <a:ext cx="551844" cy="546057"/>
            <a:chOff x="1874214" y="2863777"/>
            <a:chExt cx="551844" cy="546057"/>
          </a:xfrm>
        </p:grpSpPr>
        <p:sp>
          <p:nvSpPr>
            <p:cNvPr id="2220" name="Google Shape;2220;p35"/>
            <p:cNvSpPr/>
            <p:nvPr/>
          </p:nvSpPr>
          <p:spPr>
            <a:xfrm>
              <a:off x="1874214" y="2863777"/>
              <a:ext cx="551844" cy="546057"/>
            </a:xfrm>
            <a:custGeom>
              <a:avLst/>
              <a:gdLst/>
              <a:ahLst/>
              <a:cxnLst/>
              <a:rect l="l" t="t" r="r" b="b"/>
              <a:pathLst>
                <a:path w="7439" h="7361" extrusionOk="0">
                  <a:moveTo>
                    <a:pt x="2130" y="1"/>
                  </a:moveTo>
                  <a:lnTo>
                    <a:pt x="1" y="7360"/>
                  </a:lnTo>
                  <a:lnTo>
                    <a:pt x="7438" y="5524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1874214" y="2863777"/>
              <a:ext cx="337308" cy="546057"/>
            </a:xfrm>
            <a:custGeom>
              <a:avLst/>
              <a:gdLst/>
              <a:ahLst/>
              <a:cxnLst/>
              <a:rect l="l" t="t" r="r" b="b"/>
              <a:pathLst>
                <a:path w="4547" h="7361" extrusionOk="0">
                  <a:moveTo>
                    <a:pt x="2130" y="1"/>
                  </a:moveTo>
                  <a:lnTo>
                    <a:pt x="1" y="7360"/>
                  </a:lnTo>
                  <a:lnTo>
                    <a:pt x="4547" y="6238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35"/>
          <p:cNvSpPr/>
          <p:nvPr/>
        </p:nvSpPr>
        <p:spPr>
          <a:xfrm>
            <a:off x="5041019" y="1156507"/>
            <a:ext cx="566754" cy="329815"/>
          </a:xfrm>
          <a:custGeom>
            <a:avLst/>
            <a:gdLst/>
            <a:ahLst/>
            <a:cxnLst/>
            <a:rect l="l" t="t" r="r" b="b"/>
            <a:pathLst>
              <a:path w="7640" h="4446" extrusionOk="0">
                <a:moveTo>
                  <a:pt x="4999" y="1"/>
                </a:moveTo>
                <a:lnTo>
                  <a:pt x="0" y="4446"/>
                </a:lnTo>
                <a:lnTo>
                  <a:pt x="7639" y="3866"/>
                </a:lnTo>
                <a:lnTo>
                  <a:pt x="49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5"/>
          <p:cNvSpPr/>
          <p:nvPr/>
        </p:nvSpPr>
        <p:spPr>
          <a:xfrm>
            <a:off x="713201" y="3564166"/>
            <a:ext cx="1858291" cy="287990"/>
          </a:xfrm>
          <a:custGeom>
            <a:avLst/>
            <a:gdLst/>
            <a:ahLst/>
            <a:cxnLst/>
            <a:rect l="l" t="t" r="r" b="b"/>
            <a:pathLst>
              <a:path w="17971" h="2785" extrusionOk="0">
                <a:moveTo>
                  <a:pt x="4128" y="1"/>
                </a:moveTo>
                <a:lnTo>
                  <a:pt x="2186" y="1803"/>
                </a:lnTo>
                <a:lnTo>
                  <a:pt x="488" y="228"/>
                </a:lnTo>
                <a:lnTo>
                  <a:pt x="0" y="753"/>
                </a:lnTo>
                <a:lnTo>
                  <a:pt x="2186" y="2785"/>
                </a:lnTo>
                <a:lnTo>
                  <a:pt x="4128" y="981"/>
                </a:lnTo>
                <a:lnTo>
                  <a:pt x="6071" y="2785"/>
                </a:lnTo>
                <a:lnTo>
                  <a:pt x="8012" y="981"/>
                </a:lnTo>
                <a:lnTo>
                  <a:pt x="9955" y="2785"/>
                </a:lnTo>
                <a:lnTo>
                  <a:pt x="11898" y="981"/>
                </a:lnTo>
                <a:lnTo>
                  <a:pt x="13839" y="2784"/>
                </a:lnTo>
                <a:lnTo>
                  <a:pt x="15783" y="981"/>
                </a:lnTo>
                <a:lnTo>
                  <a:pt x="17482" y="2557"/>
                </a:lnTo>
                <a:lnTo>
                  <a:pt x="17971" y="2031"/>
                </a:lnTo>
                <a:lnTo>
                  <a:pt x="15783" y="1"/>
                </a:lnTo>
                <a:lnTo>
                  <a:pt x="13839" y="1803"/>
                </a:lnTo>
                <a:lnTo>
                  <a:pt x="11898" y="1"/>
                </a:lnTo>
                <a:lnTo>
                  <a:pt x="9955" y="1803"/>
                </a:lnTo>
                <a:lnTo>
                  <a:pt x="8012" y="1"/>
                </a:lnTo>
                <a:lnTo>
                  <a:pt x="6071" y="1803"/>
                </a:lnTo>
                <a:lnTo>
                  <a:pt x="412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5"/>
          <p:cNvSpPr/>
          <p:nvPr/>
        </p:nvSpPr>
        <p:spPr>
          <a:xfrm>
            <a:off x="713201" y="3502226"/>
            <a:ext cx="1858291" cy="287990"/>
          </a:xfrm>
          <a:custGeom>
            <a:avLst/>
            <a:gdLst/>
            <a:ahLst/>
            <a:cxnLst/>
            <a:rect l="l" t="t" r="r" b="b"/>
            <a:pathLst>
              <a:path w="17971" h="2785" extrusionOk="0">
                <a:moveTo>
                  <a:pt x="4128" y="1"/>
                </a:moveTo>
                <a:lnTo>
                  <a:pt x="2186" y="1805"/>
                </a:lnTo>
                <a:lnTo>
                  <a:pt x="488" y="228"/>
                </a:lnTo>
                <a:lnTo>
                  <a:pt x="0" y="755"/>
                </a:lnTo>
                <a:lnTo>
                  <a:pt x="2186" y="2785"/>
                </a:lnTo>
                <a:lnTo>
                  <a:pt x="4128" y="981"/>
                </a:lnTo>
                <a:lnTo>
                  <a:pt x="6071" y="2785"/>
                </a:lnTo>
                <a:lnTo>
                  <a:pt x="8012" y="981"/>
                </a:lnTo>
                <a:lnTo>
                  <a:pt x="9955" y="2785"/>
                </a:lnTo>
                <a:lnTo>
                  <a:pt x="11898" y="981"/>
                </a:lnTo>
                <a:lnTo>
                  <a:pt x="13839" y="2785"/>
                </a:lnTo>
                <a:lnTo>
                  <a:pt x="15783" y="981"/>
                </a:lnTo>
                <a:lnTo>
                  <a:pt x="17482" y="2557"/>
                </a:lnTo>
                <a:lnTo>
                  <a:pt x="17971" y="2031"/>
                </a:lnTo>
                <a:lnTo>
                  <a:pt x="15783" y="1"/>
                </a:lnTo>
                <a:lnTo>
                  <a:pt x="13839" y="1805"/>
                </a:lnTo>
                <a:lnTo>
                  <a:pt x="11898" y="1"/>
                </a:lnTo>
                <a:lnTo>
                  <a:pt x="9955" y="1805"/>
                </a:lnTo>
                <a:lnTo>
                  <a:pt x="8012" y="1"/>
                </a:lnTo>
                <a:lnTo>
                  <a:pt x="6071" y="1805"/>
                </a:lnTo>
                <a:lnTo>
                  <a:pt x="41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5"/>
          <p:cNvSpPr/>
          <p:nvPr/>
        </p:nvSpPr>
        <p:spPr>
          <a:xfrm>
            <a:off x="713201" y="3840777"/>
            <a:ext cx="1858291" cy="287886"/>
          </a:xfrm>
          <a:custGeom>
            <a:avLst/>
            <a:gdLst/>
            <a:ahLst/>
            <a:cxnLst/>
            <a:rect l="l" t="t" r="r" b="b"/>
            <a:pathLst>
              <a:path w="17971" h="2784" extrusionOk="0">
                <a:moveTo>
                  <a:pt x="4128" y="0"/>
                </a:moveTo>
                <a:lnTo>
                  <a:pt x="2186" y="1803"/>
                </a:lnTo>
                <a:lnTo>
                  <a:pt x="488" y="226"/>
                </a:lnTo>
                <a:lnTo>
                  <a:pt x="0" y="753"/>
                </a:lnTo>
                <a:lnTo>
                  <a:pt x="2186" y="2783"/>
                </a:lnTo>
                <a:lnTo>
                  <a:pt x="4128" y="980"/>
                </a:lnTo>
                <a:lnTo>
                  <a:pt x="6071" y="2783"/>
                </a:lnTo>
                <a:lnTo>
                  <a:pt x="8012" y="980"/>
                </a:lnTo>
                <a:lnTo>
                  <a:pt x="9955" y="2783"/>
                </a:lnTo>
                <a:lnTo>
                  <a:pt x="11898" y="980"/>
                </a:lnTo>
                <a:lnTo>
                  <a:pt x="13839" y="2783"/>
                </a:lnTo>
                <a:lnTo>
                  <a:pt x="15783" y="980"/>
                </a:lnTo>
                <a:lnTo>
                  <a:pt x="17482" y="2557"/>
                </a:lnTo>
                <a:lnTo>
                  <a:pt x="17971" y="2030"/>
                </a:lnTo>
                <a:lnTo>
                  <a:pt x="15783" y="0"/>
                </a:lnTo>
                <a:lnTo>
                  <a:pt x="13839" y="1803"/>
                </a:lnTo>
                <a:lnTo>
                  <a:pt x="11898" y="0"/>
                </a:lnTo>
                <a:lnTo>
                  <a:pt x="9955" y="1803"/>
                </a:lnTo>
                <a:lnTo>
                  <a:pt x="8012" y="0"/>
                </a:lnTo>
                <a:lnTo>
                  <a:pt x="6071" y="1803"/>
                </a:lnTo>
                <a:lnTo>
                  <a:pt x="4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3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6"/>
          <p:cNvSpPr txBox="1">
            <a:spLocks noGrp="1"/>
          </p:cNvSpPr>
          <p:nvPr>
            <p:ph type="title"/>
          </p:nvPr>
        </p:nvSpPr>
        <p:spPr>
          <a:xfrm>
            <a:off x="1219856" y="2555953"/>
            <a:ext cx="47294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Lý do chọn đề tài </a:t>
            </a:r>
            <a:endParaRPr sz="4800" dirty="0"/>
          </a:p>
        </p:txBody>
      </p:sp>
      <p:sp>
        <p:nvSpPr>
          <p:cNvPr id="2234" name="Google Shape;2234;p36"/>
          <p:cNvSpPr/>
          <p:nvPr/>
        </p:nvSpPr>
        <p:spPr>
          <a:xfrm>
            <a:off x="6079894" y="2187197"/>
            <a:ext cx="849413" cy="789656"/>
          </a:xfrm>
          <a:custGeom>
            <a:avLst/>
            <a:gdLst/>
            <a:ahLst/>
            <a:cxnLst/>
            <a:rect l="l" t="t" r="r" b="b"/>
            <a:pathLst>
              <a:path w="207174" h="192599" extrusionOk="0">
                <a:moveTo>
                  <a:pt x="49589" y="14788"/>
                </a:moveTo>
                <a:lnTo>
                  <a:pt x="59675" y="50487"/>
                </a:lnTo>
                <a:lnTo>
                  <a:pt x="16318" y="50487"/>
                </a:lnTo>
                <a:lnTo>
                  <a:pt x="49589" y="14788"/>
                </a:lnTo>
                <a:close/>
                <a:moveTo>
                  <a:pt x="148713" y="9929"/>
                </a:moveTo>
                <a:lnTo>
                  <a:pt x="137253" y="50487"/>
                </a:lnTo>
                <a:lnTo>
                  <a:pt x="69920" y="50487"/>
                </a:lnTo>
                <a:lnTo>
                  <a:pt x="58461" y="9929"/>
                </a:lnTo>
                <a:close/>
                <a:moveTo>
                  <a:pt x="157638" y="14788"/>
                </a:moveTo>
                <a:lnTo>
                  <a:pt x="190855" y="50487"/>
                </a:lnTo>
                <a:lnTo>
                  <a:pt x="147498" y="50487"/>
                </a:lnTo>
                <a:lnTo>
                  <a:pt x="157638" y="14788"/>
                </a:lnTo>
                <a:close/>
                <a:moveTo>
                  <a:pt x="62474" y="60363"/>
                </a:moveTo>
                <a:lnTo>
                  <a:pt x="91520" y="163236"/>
                </a:lnTo>
                <a:lnTo>
                  <a:pt x="14840" y="60363"/>
                </a:lnTo>
                <a:close/>
                <a:moveTo>
                  <a:pt x="192387" y="60363"/>
                </a:moveTo>
                <a:lnTo>
                  <a:pt x="115654" y="163236"/>
                </a:lnTo>
                <a:lnTo>
                  <a:pt x="144699" y="60363"/>
                </a:lnTo>
                <a:close/>
                <a:moveTo>
                  <a:pt x="134454" y="60363"/>
                </a:moveTo>
                <a:lnTo>
                  <a:pt x="103613" y="169468"/>
                </a:lnTo>
                <a:lnTo>
                  <a:pt x="72772" y="60363"/>
                </a:lnTo>
                <a:close/>
                <a:moveTo>
                  <a:pt x="51859" y="1"/>
                </a:moveTo>
                <a:cubicBezTo>
                  <a:pt x="51701" y="1"/>
                  <a:pt x="51595" y="54"/>
                  <a:pt x="51490" y="54"/>
                </a:cubicBezTo>
                <a:lnTo>
                  <a:pt x="51278" y="54"/>
                </a:lnTo>
                <a:cubicBezTo>
                  <a:pt x="51173" y="54"/>
                  <a:pt x="51120" y="106"/>
                  <a:pt x="51014" y="106"/>
                </a:cubicBezTo>
                <a:cubicBezTo>
                  <a:pt x="50909" y="106"/>
                  <a:pt x="50856" y="159"/>
                  <a:pt x="50750" y="159"/>
                </a:cubicBezTo>
                <a:cubicBezTo>
                  <a:pt x="50698" y="159"/>
                  <a:pt x="50645" y="212"/>
                  <a:pt x="50592" y="212"/>
                </a:cubicBezTo>
                <a:lnTo>
                  <a:pt x="50539" y="212"/>
                </a:lnTo>
                <a:cubicBezTo>
                  <a:pt x="50434" y="265"/>
                  <a:pt x="50381" y="265"/>
                  <a:pt x="50275" y="318"/>
                </a:cubicBezTo>
                <a:cubicBezTo>
                  <a:pt x="50169" y="318"/>
                  <a:pt x="50117" y="370"/>
                  <a:pt x="50011" y="423"/>
                </a:cubicBezTo>
                <a:cubicBezTo>
                  <a:pt x="49958" y="423"/>
                  <a:pt x="49905" y="476"/>
                  <a:pt x="49853" y="476"/>
                </a:cubicBezTo>
                <a:cubicBezTo>
                  <a:pt x="49747" y="529"/>
                  <a:pt x="49641" y="582"/>
                  <a:pt x="49589" y="634"/>
                </a:cubicBezTo>
                <a:cubicBezTo>
                  <a:pt x="49536" y="634"/>
                  <a:pt x="49483" y="687"/>
                  <a:pt x="49430" y="740"/>
                </a:cubicBezTo>
                <a:cubicBezTo>
                  <a:pt x="49325" y="793"/>
                  <a:pt x="49219" y="846"/>
                  <a:pt x="49166" y="899"/>
                </a:cubicBezTo>
                <a:cubicBezTo>
                  <a:pt x="49113" y="899"/>
                  <a:pt x="49060" y="951"/>
                  <a:pt x="49008" y="1004"/>
                </a:cubicBezTo>
                <a:cubicBezTo>
                  <a:pt x="48902" y="1057"/>
                  <a:pt x="48849" y="1110"/>
                  <a:pt x="48744" y="1215"/>
                </a:cubicBezTo>
                <a:cubicBezTo>
                  <a:pt x="48691" y="1215"/>
                  <a:pt x="48638" y="1268"/>
                  <a:pt x="48585" y="1321"/>
                </a:cubicBezTo>
                <a:cubicBezTo>
                  <a:pt x="48532" y="1374"/>
                  <a:pt x="48480" y="1479"/>
                  <a:pt x="48374" y="1532"/>
                </a:cubicBezTo>
                <a:cubicBezTo>
                  <a:pt x="48374" y="1532"/>
                  <a:pt x="48321" y="1585"/>
                  <a:pt x="48321" y="1585"/>
                </a:cubicBezTo>
                <a:lnTo>
                  <a:pt x="1320" y="52071"/>
                </a:lnTo>
                <a:cubicBezTo>
                  <a:pt x="1162" y="52230"/>
                  <a:pt x="1003" y="52441"/>
                  <a:pt x="845" y="52600"/>
                </a:cubicBezTo>
                <a:cubicBezTo>
                  <a:pt x="845" y="52652"/>
                  <a:pt x="792" y="52758"/>
                  <a:pt x="739" y="52811"/>
                </a:cubicBezTo>
                <a:cubicBezTo>
                  <a:pt x="687" y="52916"/>
                  <a:pt x="581" y="53075"/>
                  <a:pt x="528" y="53180"/>
                </a:cubicBezTo>
                <a:cubicBezTo>
                  <a:pt x="528" y="53233"/>
                  <a:pt x="528" y="53233"/>
                  <a:pt x="528" y="53233"/>
                </a:cubicBezTo>
                <a:cubicBezTo>
                  <a:pt x="475" y="53286"/>
                  <a:pt x="422" y="53392"/>
                  <a:pt x="422" y="53497"/>
                </a:cubicBezTo>
                <a:cubicBezTo>
                  <a:pt x="370" y="53603"/>
                  <a:pt x="264" y="53761"/>
                  <a:pt x="264" y="53867"/>
                </a:cubicBezTo>
                <a:cubicBezTo>
                  <a:pt x="211" y="53973"/>
                  <a:pt x="211" y="54078"/>
                  <a:pt x="158" y="54131"/>
                </a:cubicBezTo>
                <a:cubicBezTo>
                  <a:pt x="158" y="54289"/>
                  <a:pt x="106" y="54395"/>
                  <a:pt x="53" y="54553"/>
                </a:cubicBezTo>
                <a:cubicBezTo>
                  <a:pt x="53" y="54659"/>
                  <a:pt x="53" y="54765"/>
                  <a:pt x="53" y="54818"/>
                </a:cubicBezTo>
                <a:cubicBezTo>
                  <a:pt x="0" y="54976"/>
                  <a:pt x="0" y="55082"/>
                  <a:pt x="0" y="55240"/>
                </a:cubicBezTo>
                <a:cubicBezTo>
                  <a:pt x="0" y="55346"/>
                  <a:pt x="0" y="55451"/>
                  <a:pt x="0" y="55557"/>
                </a:cubicBezTo>
                <a:cubicBezTo>
                  <a:pt x="0" y="55662"/>
                  <a:pt x="0" y="55821"/>
                  <a:pt x="0" y="55927"/>
                </a:cubicBezTo>
                <a:cubicBezTo>
                  <a:pt x="53" y="56032"/>
                  <a:pt x="53" y="56138"/>
                  <a:pt x="53" y="56243"/>
                </a:cubicBezTo>
                <a:cubicBezTo>
                  <a:pt x="106" y="56349"/>
                  <a:pt x="106" y="56507"/>
                  <a:pt x="158" y="56613"/>
                </a:cubicBezTo>
                <a:cubicBezTo>
                  <a:pt x="158" y="56719"/>
                  <a:pt x="211" y="56824"/>
                  <a:pt x="211" y="56930"/>
                </a:cubicBezTo>
                <a:cubicBezTo>
                  <a:pt x="264" y="57036"/>
                  <a:pt x="317" y="57141"/>
                  <a:pt x="370" y="57300"/>
                </a:cubicBezTo>
                <a:cubicBezTo>
                  <a:pt x="370" y="57300"/>
                  <a:pt x="370" y="57352"/>
                  <a:pt x="422" y="57405"/>
                </a:cubicBezTo>
                <a:cubicBezTo>
                  <a:pt x="422" y="57458"/>
                  <a:pt x="475" y="57511"/>
                  <a:pt x="475" y="57564"/>
                </a:cubicBezTo>
                <a:cubicBezTo>
                  <a:pt x="581" y="57669"/>
                  <a:pt x="634" y="57828"/>
                  <a:pt x="687" y="57933"/>
                </a:cubicBezTo>
                <a:cubicBezTo>
                  <a:pt x="739" y="58039"/>
                  <a:pt x="792" y="58092"/>
                  <a:pt x="845" y="58197"/>
                </a:cubicBezTo>
                <a:cubicBezTo>
                  <a:pt x="898" y="58250"/>
                  <a:pt x="951" y="58303"/>
                  <a:pt x="1003" y="58409"/>
                </a:cubicBezTo>
                <a:lnTo>
                  <a:pt x="99600" y="190592"/>
                </a:lnTo>
                <a:cubicBezTo>
                  <a:pt x="99758" y="190750"/>
                  <a:pt x="99864" y="190909"/>
                  <a:pt x="100022" y="191067"/>
                </a:cubicBezTo>
                <a:cubicBezTo>
                  <a:pt x="100022" y="191067"/>
                  <a:pt x="100022" y="191120"/>
                  <a:pt x="100075" y="191120"/>
                </a:cubicBezTo>
                <a:cubicBezTo>
                  <a:pt x="100233" y="191279"/>
                  <a:pt x="100392" y="191384"/>
                  <a:pt x="100550" y="191543"/>
                </a:cubicBezTo>
                <a:cubicBezTo>
                  <a:pt x="100603" y="191595"/>
                  <a:pt x="100656" y="191648"/>
                  <a:pt x="100709" y="191648"/>
                </a:cubicBezTo>
                <a:cubicBezTo>
                  <a:pt x="100867" y="191754"/>
                  <a:pt x="101025" y="191859"/>
                  <a:pt x="101184" y="191965"/>
                </a:cubicBezTo>
                <a:cubicBezTo>
                  <a:pt x="101237" y="191965"/>
                  <a:pt x="101237" y="192018"/>
                  <a:pt x="101290" y="192071"/>
                </a:cubicBezTo>
                <a:cubicBezTo>
                  <a:pt x="101501" y="192176"/>
                  <a:pt x="101712" y="192229"/>
                  <a:pt x="101976" y="192335"/>
                </a:cubicBezTo>
                <a:cubicBezTo>
                  <a:pt x="102029" y="192335"/>
                  <a:pt x="102082" y="192335"/>
                  <a:pt x="102135" y="192388"/>
                </a:cubicBezTo>
                <a:cubicBezTo>
                  <a:pt x="102293" y="192440"/>
                  <a:pt x="102451" y="192493"/>
                  <a:pt x="102663" y="192493"/>
                </a:cubicBezTo>
                <a:cubicBezTo>
                  <a:pt x="102715" y="192546"/>
                  <a:pt x="102821" y="192546"/>
                  <a:pt x="102874" y="192546"/>
                </a:cubicBezTo>
                <a:cubicBezTo>
                  <a:pt x="103085" y="192599"/>
                  <a:pt x="103349" y="192599"/>
                  <a:pt x="103613" y="192599"/>
                </a:cubicBezTo>
                <a:cubicBezTo>
                  <a:pt x="103824" y="192599"/>
                  <a:pt x="104088" y="192599"/>
                  <a:pt x="104300" y="192546"/>
                </a:cubicBezTo>
                <a:cubicBezTo>
                  <a:pt x="104405" y="192546"/>
                  <a:pt x="104458" y="192546"/>
                  <a:pt x="104511" y="192493"/>
                </a:cubicBezTo>
                <a:cubicBezTo>
                  <a:pt x="104722" y="192493"/>
                  <a:pt x="104881" y="192440"/>
                  <a:pt x="105092" y="192388"/>
                </a:cubicBezTo>
                <a:cubicBezTo>
                  <a:pt x="105145" y="192335"/>
                  <a:pt x="105197" y="192335"/>
                  <a:pt x="105250" y="192335"/>
                </a:cubicBezTo>
                <a:cubicBezTo>
                  <a:pt x="105462" y="192229"/>
                  <a:pt x="105673" y="192176"/>
                  <a:pt x="105884" y="192071"/>
                </a:cubicBezTo>
                <a:cubicBezTo>
                  <a:pt x="105937" y="192018"/>
                  <a:pt x="105990" y="191965"/>
                  <a:pt x="106042" y="191965"/>
                </a:cubicBezTo>
                <a:cubicBezTo>
                  <a:pt x="106201" y="191859"/>
                  <a:pt x="106306" y="191754"/>
                  <a:pt x="106465" y="191648"/>
                </a:cubicBezTo>
                <a:cubicBezTo>
                  <a:pt x="106518" y="191648"/>
                  <a:pt x="106571" y="191595"/>
                  <a:pt x="106623" y="191543"/>
                </a:cubicBezTo>
                <a:cubicBezTo>
                  <a:pt x="106835" y="191384"/>
                  <a:pt x="106993" y="191279"/>
                  <a:pt x="107099" y="191120"/>
                </a:cubicBezTo>
                <a:cubicBezTo>
                  <a:pt x="107151" y="191120"/>
                  <a:pt x="107151" y="191067"/>
                  <a:pt x="107151" y="191067"/>
                </a:cubicBezTo>
                <a:cubicBezTo>
                  <a:pt x="107310" y="190909"/>
                  <a:pt x="107416" y="190750"/>
                  <a:pt x="107574" y="190592"/>
                </a:cubicBezTo>
                <a:lnTo>
                  <a:pt x="206012" y="58620"/>
                </a:lnTo>
                <a:cubicBezTo>
                  <a:pt x="206751" y="57722"/>
                  <a:pt x="207174" y="56613"/>
                  <a:pt x="207174" y="55398"/>
                </a:cubicBezTo>
                <a:cubicBezTo>
                  <a:pt x="207174" y="54025"/>
                  <a:pt x="206593" y="52705"/>
                  <a:pt x="205642" y="51807"/>
                </a:cubicBezTo>
                <a:lnTo>
                  <a:pt x="158852" y="1585"/>
                </a:lnTo>
                <a:cubicBezTo>
                  <a:pt x="158852" y="1585"/>
                  <a:pt x="158800" y="1532"/>
                  <a:pt x="158800" y="1532"/>
                </a:cubicBezTo>
                <a:cubicBezTo>
                  <a:pt x="158747" y="1479"/>
                  <a:pt x="158641" y="1374"/>
                  <a:pt x="158588" y="1321"/>
                </a:cubicBezTo>
                <a:cubicBezTo>
                  <a:pt x="158536" y="1268"/>
                  <a:pt x="158483" y="1215"/>
                  <a:pt x="158430" y="1215"/>
                </a:cubicBezTo>
                <a:cubicBezTo>
                  <a:pt x="158377" y="1110"/>
                  <a:pt x="158272" y="1057"/>
                  <a:pt x="158166" y="1004"/>
                </a:cubicBezTo>
                <a:cubicBezTo>
                  <a:pt x="158113" y="951"/>
                  <a:pt x="158113" y="899"/>
                  <a:pt x="158060" y="899"/>
                </a:cubicBezTo>
                <a:cubicBezTo>
                  <a:pt x="157955" y="846"/>
                  <a:pt x="157849" y="793"/>
                  <a:pt x="157796" y="740"/>
                </a:cubicBezTo>
                <a:cubicBezTo>
                  <a:pt x="157743" y="687"/>
                  <a:pt x="157691" y="634"/>
                  <a:pt x="157585" y="634"/>
                </a:cubicBezTo>
                <a:cubicBezTo>
                  <a:pt x="157532" y="582"/>
                  <a:pt x="157427" y="529"/>
                  <a:pt x="157321" y="476"/>
                </a:cubicBezTo>
                <a:cubicBezTo>
                  <a:pt x="157268" y="476"/>
                  <a:pt x="157215" y="423"/>
                  <a:pt x="157163" y="423"/>
                </a:cubicBezTo>
                <a:cubicBezTo>
                  <a:pt x="157057" y="370"/>
                  <a:pt x="157004" y="318"/>
                  <a:pt x="156898" y="318"/>
                </a:cubicBezTo>
                <a:cubicBezTo>
                  <a:pt x="156846" y="265"/>
                  <a:pt x="156740" y="265"/>
                  <a:pt x="156687" y="212"/>
                </a:cubicBezTo>
                <a:lnTo>
                  <a:pt x="156582" y="212"/>
                </a:lnTo>
                <a:cubicBezTo>
                  <a:pt x="156529" y="212"/>
                  <a:pt x="156476" y="159"/>
                  <a:pt x="156423" y="159"/>
                </a:cubicBezTo>
                <a:cubicBezTo>
                  <a:pt x="156318" y="159"/>
                  <a:pt x="156265" y="106"/>
                  <a:pt x="156159" y="106"/>
                </a:cubicBezTo>
                <a:cubicBezTo>
                  <a:pt x="156106" y="106"/>
                  <a:pt x="156001" y="54"/>
                  <a:pt x="155895" y="54"/>
                </a:cubicBezTo>
                <a:lnTo>
                  <a:pt x="155684" y="54"/>
                </a:lnTo>
                <a:cubicBezTo>
                  <a:pt x="155578" y="54"/>
                  <a:pt x="155473" y="1"/>
                  <a:pt x="1553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42" y="1709201"/>
            <a:ext cx="2179330" cy="2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23B3B3-E483-4515-9105-A0E73FC15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89224"/>
              </p:ext>
            </p:extLst>
          </p:nvPr>
        </p:nvGraphicFramePr>
        <p:xfrm>
          <a:off x="316992" y="451104"/>
          <a:ext cx="8314944" cy="415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38"/>
          <p:cNvSpPr txBox="1">
            <a:spLocks noGrp="1"/>
          </p:cNvSpPr>
          <p:nvPr>
            <p:ph type="title"/>
          </p:nvPr>
        </p:nvSpPr>
        <p:spPr>
          <a:xfrm>
            <a:off x="0" y="1963881"/>
            <a:ext cx="58521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FFFF"/>
                </a:solidFill>
              </a:rPr>
              <a:t>Phân tích </a:t>
            </a:r>
            <a:br>
              <a:rPr lang="en" sz="4400" dirty="0">
                <a:solidFill>
                  <a:srgbClr val="FFFFFF"/>
                </a:solidFill>
              </a:rPr>
            </a:br>
            <a:r>
              <a:rPr lang="en" sz="4400" dirty="0">
                <a:solidFill>
                  <a:srgbClr val="FFFFFF"/>
                </a:solidFill>
              </a:rPr>
              <a:t>			và thiết kế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5</a:t>
            </a:fld>
            <a:endParaRPr lang="en-GB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9"/>
          <p:cNvSpPr/>
          <p:nvPr/>
        </p:nvSpPr>
        <p:spPr>
          <a:xfrm>
            <a:off x="-850274" y="3803700"/>
            <a:ext cx="2067000" cy="20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17" name="Google Shape;2840;p52"/>
          <p:cNvSpPr txBox="1">
            <a:spLocks noGrp="1"/>
          </p:cNvSpPr>
          <p:nvPr>
            <p:ph type="title"/>
          </p:nvPr>
        </p:nvSpPr>
        <p:spPr>
          <a:xfrm>
            <a:off x="1216726" y="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bài toán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05395" y="711517"/>
            <a:ext cx="77332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-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shop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TYV STORE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dirty="0"/>
              <a:t>,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dirty="0"/>
              <a:t>,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dirty="0"/>
              <a:t>,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cung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dirty="0"/>
              <a:t>…:</a:t>
            </a:r>
            <a:endParaRPr lang="en-GB" sz="1200" b="1" dirty="0"/>
          </a:p>
          <a:p>
            <a:pPr lvl="2" algn="just"/>
            <a:r>
              <a:rPr lang="en-US" dirty="0"/>
              <a:t>-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shop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endParaRPr lang="en-GB" sz="1200" dirty="0"/>
          </a:p>
          <a:p>
            <a:pPr lvl="2" algn="just"/>
            <a:r>
              <a:rPr lang="en-US" dirty="0"/>
              <a:t>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lvl="2" algn="just"/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.</a:t>
            </a:r>
          </a:p>
          <a:p>
            <a:pPr lvl="2" algn="just"/>
            <a:r>
              <a:rPr lang="en-US" dirty="0"/>
              <a:t>-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ưng</a:t>
            </a:r>
            <a:r>
              <a:rPr lang="en-US" dirty="0"/>
              <a:t> ý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.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2" algn="just"/>
            <a:r>
              <a:rPr lang="en-US" dirty="0"/>
              <a:t>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  <a:endParaRPr lang="en-GB" sz="1200" dirty="0"/>
          </a:p>
          <a:p>
            <a:pPr algn="just"/>
            <a:r>
              <a:rPr lang="vi-VN" dirty="0"/>
              <a:t> 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6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00" y="0"/>
            <a:ext cx="6829800" cy="698740"/>
          </a:xfrm>
        </p:spPr>
        <p:txBody>
          <a:bodyPr/>
          <a:lstStyle/>
          <a:p>
            <a:r>
              <a:rPr lang="en-US" dirty="0"/>
              <a:t>Sơ đồ 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698740"/>
            <a:ext cx="8667750" cy="42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8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00" y="1"/>
            <a:ext cx="6829800" cy="491706"/>
          </a:xfrm>
        </p:spPr>
        <p:txBody>
          <a:bodyPr/>
          <a:lstStyle/>
          <a:p>
            <a:r>
              <a:rPr lang="en-US" dirty="0"/>
              <a:t>Sơ đồ mô hình quan hệ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7" y="491707"/>
            <a:ext cx="8479766" cy="46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0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53"/>
          <p:cNvSpPr txBox="1">
            <a:spLocks noGrp="1"/>
          </p:cNvSpPr>
          <p:nvPr>
            <p:ph type="title"/>
          </p:nvPr>
        </p:nvSpPr>
        <p:spPr>
          <a:xfrm>
            <a:off x="1239355" y="0"/>
            <a:ext cx="6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Usecase</a:t>
            </a:r>
            <a:endParaRPr dirty="0"/>
          </a:p>
        </p:txBody>
      </p:sp>
      <p:sp>
        <p:nvSpPr>
          <p:cNvPr id="48" name="TextBox 47"/>
          <p:cNvSpPr txBox="1"/>
          <p:nvPr/>
        </p:nvSpPr>
        <p:spPr>
          <a:xfrm>
            <a:off x="8753244" y="46952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709F0-705A-4DE3-AA47-A7CA706CFA92}" type="slidenum">
              <a:rPr lang="en-GB" smtClean="0"/>
              <a:t>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729842"/>
            <a:ext cx="6543675" cy="432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AIL STARTUP PIT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EECFA"/>
      </a:accent1>
      <a:accent2>
        <a:srgbClr val="FF9ACD"/>
      </a:accent2>
      <a:accent3>
        <a:srgbClr val="FFDE7A"/>
      </a:accent3>
      <a:accent4>
        <a:srgbClr val="B677BD"/>
      </a:accent4>
      <a:accent5>
        <a:srgbClr val="9051AB"/>
      </a:accent5>
      <a:accent6>
        <a:srgbClr val="4343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848</TotalTime>
  <Words>591</Words>
  <Application>Microsoft Office PowerPoint</Application>
  <PresentationFormat>On-screen Show (16:9)</PresentationFormat>
  <Paragraphs>75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Arial</vt:lpstr>
      <vt:lpstr>Signika</vt:lpstr>
      <vt:lpstr>RETAIL STARTUP PITCH</vt:lpstr>
      <vt:lpstr> Cửa Hàng Thời Trang</vt:lpstr>
      <vt:lpstr>Kết luận</vt:lpstr>
      <vt:lpstr>GIỚI THIỆU</vt:lpstr>
      <vt:lpstr>Lý do chọn đề tài </vt:lpstr>
      <vt:lpstr>Phân tích     và thiết kế</vt:lpstr>
      <vt:lpstr>Mô tả bài toán</vt:lpstr>
      <vt:lpstr>Sơ đồ ERD</vt:lpstr>
      <vt:lpstr>Sơ đồ mô hình quan hệ</vt:lpstr>
      <vt:lpstr>Sơ đồ Usecase</vt:lpstr>
      <vt:lpstr>Sơ đồ Usecase phân rã</vt:lpstr>
      <vt:lpstr>Sơ đồ Usecase phân rã</vt:lpstr>
      <vt:lpstr>Sơ đồ Usecase phân rã</vt:lpstr>
      <vt:lpstr>Sơ đồ Usecase phân rã</vt:lpstr>
      <vt:lpstr>Sơ đồ Class</vt:lpstr>
      <vt:lpstr>Demo  Chương Trình</vt:lpstr>
      <vt:lpstr>Thank you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Cửa Hàng Thời Trang</dc:title>
  <dc:creator>DELL</dc:creator>
  <cp:lastModifiedBy>DTV34</cp:lastModifiedBy>
  <cp:revision>32</cp:revision>
  <dcterms:modified xsi:type="dcterms:W3CDTF">2021-01-02T15:17:54Z</dcterms:modified>
</cp:coreProperties>
</file>