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2"/>
  </p:notesMasterIdLst>
  <p:sldIdLst>
    <p:sldId id="256" r:id="rId5"/>
    <p:sldId id="292" r:id="rId6"/>
    <p:sldId id="257" r:id="rId7"/>
    <p:sldId id="293" r:id="rId8"/>
    <p:sldId id="288" r:id="rId9"/>
    <p:sldId id="289" r:id="rId10"/>
    <p:sldId id="26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91" r:id="rId19"/>
    <p:sldId id="290" r:id="rId20"/>
    <p:sldId id="286" r:id="rId21"/>
  </p:sldIdLst>
  <p:sldSz cx="9144000" cy="5143500" type="screen16x9"/>
  <p:notesSz cx="6858000" cy="9144000"/>
  <p:embeddedFontLst>
    <p:embeddedFont>
      <p:font typeface="Amatic SC" panose="020B0604020202020204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92F"/>
    <a:srgbClr val="FF7453"/>
    <a:srgbClr val="E7F070"/>
    <a:srgbClr val="000000"/>
    <a:srgbClr val="F1F19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FBA43-9DFD-4DBD-A744-E49AE548F617}">
  <a:tblStyle styleId="{284FBA43-9DFD-4DBD-A744-E49AE548F6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974735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42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982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6f9aeffeb3_36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6f9aeffeb3_36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17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48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51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95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3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l" t="t" r="r" b="b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l" t="t" r="r" b="b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None/>
              <a:defRPr>
                <a:solidFill>
                  <a:srgbClr val="B5D4E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Char char="‐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‐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B5D4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l" t="t" r="r" b="b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l" t="t" r="r" b="b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157350" y="125700"/>
            <a:ext cx="8829185" cy="4892151"/>
          </a:xfrm>
          <a:custGeom>
            <a:avLst/>
            <a:gdLst/>
            <a:ahLst/>
            <a:cxnLst/>
            <a:rect l="l" t="t" r="r" b="b"/>
            <a:pathLst>
              <a:path w="92105" h="51033" extrusionOk="0">
                <a:moveTo>
                  <a:pt x="52951" y="93"/>
                </a:moveTo>
                <a:lnTo>
                  <a:pt x="52858" y="130"/>
                </a:lnTo>
                <a:lnTo>
                  <a:pt x="52802" y="168"/>
                </a:lnTo>
                <a:lnTo>
                  <a:pt x="52764" y="205"/>
                </a:lnTo>
                <a:lnTo>
                  <a:pt x="52727" y="242"/>
                </a:lnTo>
                <a:lnTo>
                  <a:pt x="52709" y="298"/>
                </a:lnTo>
                <a:lnTo>
                  <a:pt x="52709" y="354"/>
                </a:lnTo>
                <a:lnTo>
                  <a:pt x="52709" y="410"/>
                </a:lnTo>
                <a:lnTo>
                  <a:pt x="52746" y="521"/>
                </a:lnTo>
                <a:lnTo>
                  <a:pt x="52783" y="559"/>
                </a:lnTo>
                <a:lnTo>
                  <a:pt x="52820" y="596"/>
                </a:lnTo>
                <a:lnTo>
                  <a:pt x="52913" y="633"/>
                </a:lnTo>
                <a:lnTo>
                  <a:pt x="53006" y="652"/>
                </a:lnTo>
                <a:lnTo>
                  <a:pt x="53118" y="614"/>
                </a:lnTo>
                <a:lnTo>
                  <a:pt x="53193" y="559"/>
                </a:lnTo>
                <a:lnTo>
                  <a:pt x="53230" y="521"/>
                </a:lnTo>
                <a:lnTo>
                  <a:pt x="53248" y="465"/>
                </a:lnTo>
                <a:lnTo>
                  <a:pt x="53267" y="410"/>
                </a:lnTo>
                <a:lnTo>
                  <a:pt x="53267" y="354"/>
                </a:lnTo>
                <a:lnTo>
                  <a:pt x="53230" y="242"/>
                </a:lnTo>
                <a:lnTo>
                  <a:pt x="53193" y="186"/>
                </a:lnTo>
                <a:lnTo>
                  <a:pt x="53155" y="149"/>
                </a:lnTo>
                <a:lnTo>
                  <a:pt x="53100" y="130"/>
                </a:lnTo>
                <a:lnTo>
                  <a:pt x="53062" y="112"/>
                </a:lnTo>
                <a:lnTo>
                  <a:pt x="52951" y="93"/>
                </a:lnTo>
                <a:close/>
                <a:moveTo>
                  <a:pt x="49488" y="75"/>
                </a:moveTo>
                <a:lnTo>
                  <a:pt x="49432" y="93"/>
                </a:lnTo>
                <a:lnTo>
                  <a:pt x="49376" y="130"/>
                </a:lnTo>
                <a:lnTo>
                  <a:pt x="49339" y="168"/>
                </a:lnTo>
                <a:lnTo>
                  <a:pt x="49283" y="261"/>
                </a:lnTo>
                <a:lnTo>
                  <a:pt x="49264" y="372"/>
                </a:lnTo>
                <a:lnTo>
                  <a:pt x="49283" y="484"/>
                </a:lnTo>
                <a:lnTo>
                  <a:pt x="49339" y="577"/>
                </a:lnTo>
                <a:lnTo>
                  <a:pt x="49376" y="614"/>
                </a:lnTo>
                <a:lnTo>
                  <a:pt x="49432" y="652"/>
                </a:lnTo>
                <a:lnTo>
                  <a:pt x="49488" y="670"/>
                </a:lnTo>
                <a:lnTo>
                  <a:pt x="49618" y="670"/>
                </a:lnTo>
                <a:lnTo>
                  <a:pt x="49692" y="652"/>
                </a:lnTo>
                <a:lnTo>
                  <a:pt x="49730" y="614"/>
                </a:lnTo>
                <a:lnTo>
                  <a:pt x="49767" y="577"/>
                </a:lnTo>
                <a:lnTo>
                  <a:pt x="49823" y="484"/>
                </a:lnTo>
                <a:lnTo>
                  <a:pt x="49841" y="372"/>
                </a:lnTo>
                <a:lnTo>
                  <a:pt x="49823" y="261"/>
                </a:lnTo>
                <a:lnTo>
                  <a:pt x="49767" y="168"/>
                </a:lnTo>
                <a:lnTo>
                  <a:pt x="49730" y="130"/>
                </a:lnTo>
                <a:lnTo>
                  <a:pt x="49692" y="93"/>
                </a:lnTo>
                <a:lnTo>
                  <a:pt x="49618" y="75"/>
                </a:lnTo>
                <a:close/>
                <a:moveTo>
                  <a:pt x="60286" y="223"/>
                </a:moveTo>
                <a:lnTo>
                  <a:pt x="60193" y="242"/>
                </a:lnTo>
                <a:lnTo>
                  <a:pt x="60100" y="279"/>
                </a:lnTo>
                <a:lnTo>
                  <a:pt x="60063" y="317"/>
                </a:lnTo>
                <a:lnTo>
                  <a:pt x="60044" y="354"/>
                </a:lnTo>
                <a:lnTo>
                  <a:pt x="60025" y="428"/>
                </a:lnTo>
                <a:lnTo>
                  <a:pt x="60025" y="521"/>
                </a:lnTo>
                <a:lnTo>
                  <a:pt x="60063" y="596"/>
                </a:lnTo>
                <a:lnTo>
                  <a:pt x="60119" y="652"/>
                </a:lnTo>
                <a:lnTo>
                  <a:pt x="60212" y="689"/>
                </a:lnTo>
                <a:lnTo>
                  <a:pt x="60305" y="689"/>
                </a:lnTo>
                <a:lnTo>
                  <a:pt x="60379" y="652"/>
                </a:lnTo>
                <a:lnTo>
                  <a:pt x="60454" y="577"/>
                </a:lnTo>
                <a:lnTo>
                  <a:pt x="60491" y="503"/>
                </a:lnTo>
                <a:lnTo>
                  <a:pt x="60491" y="410"/>
                </a:lnTo>
                <a:lnTo>
                  <a:pt x="60454" y="317"/>
                </a:lnTo>
                <a:lnTo>
                  <a:pt x="60416" y="279"/>
                </a:lnTo>
                <a:lnTo>
                  <a:pt x="60379" y="261"/>
                </a:lnTo>
                <a:lnTo>
                  <a:pt x="60286" y="223"/>
                </a:lnTo>
                <a:close/>
                <a:moveTo>
                  <a:pt x="75758" y="56"/>
                </a:moveTo>
                <a:lnTo>
                  <a:pt x="75702" y="75"/>
                </a:lnTo>
                <a:lnTo>
                  <a:pt x="75646" y="112"/>
                </a:lnTo>
                <a:lnTo>
                  <a:pt x="75590" y="149"/>
                </a:lnTo>
                <a:lnTo>
                  <a:pt x="75553" y="205"/>
                </a:lnTo>
                <a:lnTo>
                  <a:pt x="75534" y="261"/>
                </a:lnTo>
                <a:lnTo>
                  <a:pt x="75516" y="317"/>
                </a:lnTo>
                <a:lnTo>
                  <a:pt x="75516" y="391"/>
                </a:lnTo>
                <a:lnTo>
                  <a:pt x="75534" y="503"/>
                </a:lnTo>
                <a:lnTo>
                  <a:pt x="75609" y="596"/>
                </a:lnTo>
                <a:lnTo>
                  <a:pt x="75702" y="670"/>
                </a:lnTo>
                <a:lnTo>
                  <a:pt x="75758" y="689"/>
                </a:lnTo>
                <a:lnTo>
                  <a:pt x="75888" y="689"/>
                </a:lnTo>
                <a:lnTo>
                  <a:pt x="75963" y="652"/>
                </a:lnTo>
                <a:lnTo>
                  <a:pt x="76018" y="633"/>
                </a:lnTo>
                <a:lnTo>
                  <a:pt x="76056" y="577"/>
                </a:lnTo>
                <a:lnTo>
                  <a:pt x="76093" y="521"/>
                </a:lnTo>
                <a:lnTo>
                  <a:pt x="76130" y="465"/>
                </a:lnTo>
                <a:lnTo>
                  <a:pt x="76149" y="410"/>
                </a:lnTo>
                <a:lnTo>
                  <a:pt x="76130" y="335"/>
                </a:lnTo>
                <a:lnTo>
                  <a:pt x="76111" y="223"/>
                </a:lnTo>
                <a:lnTo>
                  <a:pt x="76037" y="130"/>
                </a:lnTo>
                <a:lnTo>
                  <a:pt x="75944" y="75"/>
                </a:lnTo>
                <a:lnTo>
                  <a:pt x="75888" y="56"/>
                </a:lnTo>
                <a:close/>
                <a:moveTo>
                  <a:pt x="43176" y="130"/>
                </a:moveTo>
                <a:lnTo>
                  <a:pt x="43083" y="149"/>
                </a:lnTo>
                <a:lnTo>
                  <a:pt x="42990" y="186"/>
                </a:lnTo>
                <a:lnTo>
                  <a:pt x="42934" y="261"/>
                </a:lnTo>
                <a:lnTo>
                  <a:pt x="42878" y="335"/>
                </a:lnTo>
                <a:lnTo>
                  <a:pt x="42860" y="428"/>
                </a:lnTo>
                <a:lnTo>
                  <a:pt x="42860" y="521"/>
                </a:lnTo>
                <a:lnTo>
                  <a:pt x="42915" y="614"/>
                </a:lnTo>
                <a:lnTo>
                  <a:pt x="42971" y="670"/>
                </a:lnTo>
                <a:lnTo>
                  <a:pt x="43064" y="708"/>
                </a:lnTo>
                <a:lnTo>
                  <a:pt x="43157" y="708"/>
                </a:lnTo>
                <a:lnTo>
                  <a:pt x="43251" y="670"/>
                </a:lnTo>
                <a:lnTo>
                  <a:pt x="43325" y="614"/>
                </a:lnTo>
                <a:lnTo>
                  <a:pt x="43344" y="577"/>
                </a:lnTo>
                <a:lnTo>
                  <a:pt x="43362" y="568"/>
                </a:lnTo>
                <a:lnTo>
                  <a:pt x="43362" y="577"/>
                </a:lnTo>
                <a:lnTo>
                  <a:pt x="43381" y="559"/>
                </a:lnTo>
                <a:lnTo>
                  <a:pt x="43400" y="559"/>
                </a:lnTo>
                <a:lnTo>
                  <a:pt x="43400" y="540"/>
                </a:lnTo>
                <a:lnTo>
                  <a:pt x="43437" y="521"/>
                </a:lnTo>
                <a:lnTo>
                  <a:pt x="43474" y="503"/>
                </a:lnTo>
                <a:lnTo>
                  <a:pt x="43493" y="484"/>
                </a:lnTo>
                <a:lnTo>
                  <a:pt x="43530" y="410"/>
                </a:lnTo>
                <a:lnTo>
                  <a:pt x="43530" y="335"/>
                </a:lnTo>
                <a:lnTo>
                  <a:pt x="43511" y="279"/>
                </a:lnTo>
                <a:lnTo>
                  <a:pt x="43493" y="242"/>
                </a:lnTo>
                <a:lnTo>
                  <a:pt x="43418" y="186"/>
                </a:lnTo>
                <a:lnTo>
                  <a:pt x="43437" y="205"/>
                </a:lnTo>
                <a:lnTo>
                  <a:pt x="43362" y="149"/>
                </a:lnTo>
                <a:lnTo>
                  <a:pt x="43269" y="130"/>
                </a:lnTo>
                <a:close/>
                <a:moveTo>
                  <a:pt x="54570" y="19"/>
                </a:moveTo>
                <a:lnTo>
                  <a:pt x="54496" y="37"/>
                </a:lnTo>
                <a:lnTo>
                  <a:pt x="54421" y="56"/>
                </a:lnTo>
                <a:lnTo>
                  <a:pt x="54366" y="93"/>
                </a:lnTo>
                <a:lnTo>
                  <a:pt x="54328" y="149"/>
                </a:lnTo>
                <a:lnTo>
                  <a:pt x="54291" y="205"/>
                </a:lnTo>
                <a:lnTo>
                  <a:pt x="54254" y="261"/>
                </a:lnTo>
                <a:lnTo>
                  <a:pt x="54235" y="335"/>
                </a:lnTo>
                <a:lnTo>
                  <a:pt x="54235" y="391"/>
                </a:lnTo>
                <a:lnTo>
                  <a:pt x="54254" y="465"/>
                </a:lnTo>
                <a:lnTo>
                  <a:pt x="54272" y="521"/>
                </a:lnTo>
                <a:lnTo>
                  <a:pt x="54310" y="577"/>
                </a:lnTo>
                <a:lnTo>
                  <a:pt x="54347" y="633"/>
                </a:lnTo>
                <a:lnTo>
                  <a:pt x="54403" y="670"/>
                </a:lnTo>
                <a:lnTo>
                  <a:pt x="54459" y="689"/>
                </a:lnTo>
                <a:lnTo>
                  <a:pt x="54533" y="708"/>
                </a:lnTo>
                <a:lnTo>
                  <a:pt x="54663" y="708"/>
                </a:lnTo>
                <a:lnTo>
                  <a:pt x="54719" y="689"/>
                </a:lnTo>
                <a:lnTo>
                  <a:pt x="54775" y="652"/>
                </a:lnTo>
                <a:lnTo>
                  <a:pt x="54831" y="614"/>
                </a:lnTo>
                <a:lnTo>
                  <a:pt x="54887" y="559"/>
                </a:lnTo>
                <a:lnTo>
                  <a:pt x="54924" y="503"/>
                </a:lnTo>
                <a:lnTo>
                  <a:pt x="54943" y="428"/>
                </a:lnTo>
                <a:lnTo>
                  <a:pt x="54943" y="372"/>
                </a:lnTo>
                <a:lnTo>
                  <a:pt x="54943" y="298"/>
                </a:lnTo>
                <a:lnTo>
                  <a:pt x="54905" y="242"/>
                </a:lnTo>
                <a:lnTo>
                  <a:pt x="54868" y="168"/>
                </a:lnTo>
                <a:lnTo>
                  <a:pt x="54831" y="112"/>
                </a:lnTo>
                <a:lnTo>
                  <a:pt x="54775" y="75"/>
                </a:lnTo>
                <a:lnTo>
                  <a:pt x="54701" y="37"/>
                </a:lnTo>
                <a:lnTo>
                  <a:pt x="54645" y="19"/>
                </a:lnTo>
                <a:close/>
                <a:moveTo>
                  <a:pt x="46341" y="186"/>
                </a:moveTo>
                <a:lnTo>
                  <a:pt x="46304" y="205"/>
                </a:lnTo>
                <a:lnTo>
                  <a:pt x="46248" y="242"/>
                </a:lnTo>
                <a:lnTo>
                  <a:pt x="46211" y="279"/>
                </a:lnTo>
                <a:lnTo>
                  <a:pt x="46174" y="354"/>
                </a:lnTo>
                <a:lnTo>
                  <a:pt x="46155" y="465"/>
                </a:lnTo>
                <a:lnTo>
                  <a:pt x="46174" y="559"/>
                </a:lnTo>
                <a:lnTo>
                  <a:pt x="46211" y="652"/>
                </a:lnTo>
                <a:lnTo>
                  <a:pt x="46248" y="670"/>
                </a:lnTo>
                <a:lnTo>
                  <a:pt x="46304" y="708"/>
                </a:lnTo>
                <a:lnTo>
                  <a:pt x="46341" y="726"/>
                </a:lnTo>
                <a:lnTo>
                  <a:pt x="46472" y="726"/>
                </a:lnTo>
                <a:lnTo>
                  <a:pt x="46527" y="708"/>
                </a:lnTo>
                <a:lnTo>
                  <a:pt x="46565" y="670"/>
                </a:lnTo>
                <a:lnTo>
                  <a:pt x="46602" y="652"/>
                </a:lnTo>
                <a:lnTo>
                  <a:pt x="46658" y="559"/>
                </a:lnTo>
                <a:lnTo>
                  <a:pt x="46676" y="465"/>
                </a:lnTo>
                <a:lnTo>
                  <a:pt x="46658" y="354"/>
                </a:lnTo>
                <a:lnTo>
                  <a:pt x="46602" y="279"/>
                </a:lnTo>
                <a:lnTo>
                  <a:pt x="46565" y="242"/>
                </a:lnTo>
                <a:lnTo>
                  <a:pt x="46527" y="205"/>
                </a:lnTo>
                <a:lnTo>
                  <a:pt x="46472" y="186"/>
                </a:lnTo>
                <a:close/>
                <a:moveTo>
                  <a:pt x="61794" y="205"/>
                </a:moveTo>
                <a:lnTo>
                  <a:pt x="61701" y="242"/>
                </a:lnTo>
                <a:lnTo>
                  <a:pt x="61645" y="298"/>
                </a:lnTo>
                <a:lnTo>
                  <a:pt x="61608" y="354"/>
                </a:lnTo>
                <a:lnTo>
                  <a:pt x="61589" y="391"/>
                </a:lnTo>
                <a:lnTo>
                  <a:pt x="61589" y="484"/>
                </a:lnTo>
                <a:lnTo>
                  <a:pt x="61627" y="577"/>
                </a:lnTo>
                <a:lnTo>
                  <a:pt x="61682" y="652"/>
                </a:lnTo>
                <a:lnTo>
                  <a:pt x="61757" y="689"/>
                </a:lnTo>
                <a:lnTo>
                  <a:pt x="61850" y="726"/>
                </a:lnTo>
                <a:lnTo>
                  <a:pt x="61943" y="708"/>
                </a:lnTo>
                <a:lnTo>
                  <a:pt x="61980" y="670"/>
                </a:lnTo>
                <a:lnTo>
                  <a:pt x="62018" y="633"/>
                </a:lnTo>
                <a:lnTo>
                  <a:pt x="62073" y="596"/>
                </a:lnTo>
                <a:lnTo>
                  <a:pt x="62092" y="540"/>
                </a:lnTo>
                <a:lnTo>
                  <a:pt x="62111" y="484"/>
                </a:lnTo>
                <a:lnTo>
                  <a:pt x="62111" y="428"/>
                </a:lnTo>
                <a:lnTo>
                  <a:pt x="62092" y="372"/>
                </a:lnTo>
                <a:lnTo>
                  <a:pt x="62073" y="317"/>
                </a:lnTo>
                <a:lnTo>
                  <a:pt x="62036" y="279"/>
                </a:lnTo>
                <a:lnTo>
                  <a:pt x="61980" y="242"/>
                </a:lnTo>
                <a:lnTo>
                  <a:pt x="61887" y="205"/>
                </a:lnTo>
                <a:close/>
                <a:moveTo>
                  <a:pt x="18023" y="93"/>
                </a:moveTo>
                <a:lnTo>
                  <a:pt x="17967" y="112"/>
                </a:lnTo>
                <a:lnTo>
                  <a:pt x="17911" y="149"/>
                </a:lnTo>
                <a:lnTo>
                  <a:pt x="17856" y="168"/>
                </a:lnTo>
                <a:lnTo>
                  <a:pt x="17818" y="186"/>
                </a:lnTo>
                <a:lnTo>
                  <a:pt x="17744" y="261"/>
                </a:lnTo>
                <a:lnTo>
                  <a:pt x="17707" y="335"/>
                </a:lnTo>
                <a:lnTo>
                  <a:pt x="17688" y="372"/>
                </a:lnTo>
                <a:lnTo>
                  <a:pt x="17707" y="428"/>
                </a:lnTo>
                <a:lnTo>
                  <a:pt x="17725" y="447"/>
                </a:lnTo>
                <a:lnTo>
                  <a:pt x="17762" y="465"/>
                </a:lnTo>
                <a:lnTo>
                  <a:pt x="17762" y="484"/>
                </a:lnTo>
                <a:lnTo>
                  <a:pt x="17781" y="503"/>
                </a:lnTo>
                <a:lnTo>
                  <a:pt x="17818" y="614"/>
                </a:lnTo>
                <a:lnTo>
                  <a:pt x="17911" y="670"/>
                </a:lnTo>
                <a:lnTo>
                  <a:pt x="18004" y="726"/>
                </a:lnTo>
                <a:lnTo>
                  <a:pt x="18116" y="745"/>
                </a:lnTo>
                <a:lnTo>
                  <a:pt x="18228" y="726"/>
                </a:lnTo>
                <a:lnTo>
                  <a:pt x="18321" y="670"/>
                </a:lnTo>
                <a:lnTo>
                  <a:pt x="18358" y="614"/>
                </a:lnTo>
                <a:lnTo>
                  <a:pt x="18377" y="559"/>
                </a:lnTo>
                <a:lnTo>
                  <a:pt x="18414" y="503"/>
                </a:lnTo>
                <a:lnTo>
                  <a:pt x="18414" y="447"/>
                </a:lnTo>
                <a:lnTo>
                  <a:pt x="18395" y="335"/>
                </a:lnTo>
                <a:lnTo>
                  <a:pt x="18340" y="223"/>
                </a:lnTo>
                <a:lnTo>
                  <a:pt x="18265" y="149"/>
                </a:lnTo>
                <a:lnTo>
                  <a:pt x="18209" y="112"/>
                </a:lnTo>
                <a:lnTo>
                  <a:pt x="18153" y="93"/>
                </a:lnTo>
                <a:close/>
                <a:moveTo>
                  <a:pt x="44963" y="168"/>
                </a:moveTo>
                <a:lnTo>
                  <a:pt x="44852" y="205"/>
                </a:lnTo>
                <a:lnTo>
                  <a:pt x="44796" y="223"/>
                </a:lnTo>
                <a:lnTo>
                  <a:pt x="44759" y="261"/>
                </a:lnTo>
                <a:lnTo>
                  <a:pt x="44721" y="317"/>
                </a:lnTo>
                <a:lnTo>
                  <a:pt x="44703" y="372"/>
                </a:lnTo>
                <a:lnTo>
                  <a:pt x="44684" y="465"/>
                </a:lnTo>
                <a:lnTo>
                  <a:pt x="44703" y="577"/>
                </a:lnTo>
                <a:lnTo>
                  <a:pt x="44740" y="633"/>
                </a:lnTo>
                <a:lnTo>
                  <a:pt x="44777" y="670"/>
                </a:lnTo>
                <a:lnTo>
                  <a:pt x="44833" y="708"/>
                </a:lnTo>
                <a:lnTo>
                  <a:pt x="44870" y="726"/>
                </a:lnTo>
                <a:lnTo>
                  <a:pt x="44982" y="745"/>
                </a:lnTo>
                <a:lnTo>
                  <a:pt x="45094" y="708"/>
                </a:lnTo>
                <a:lnTo>
                  <a:pt x="45150" y="689"/>
                </a:lnTo>
                <a:lnTo>
                  <a:pt x="45187" y="652"/>
                </a:lnTo>
                <a:lnTo>
                  <a:pt x="45243" y="540"/>
                </a:lnTo>
                <a:lnTo>
                  <a:pt x="45261" y="447"/>
                </a:lnTo>
                <a:lnTo>
                  <a:pt x="45243" y="354"/>
                </a:lnTo>
                <a:lnTo>
                  <a:pt x="45168" y="261"/>
                </a:lnTo>
                <a:lnTo>
                  <a:pt x="45131" y="205"/>
                </a:lnTo>
                <a:lnTo>
                  <a:pt x="45075" y="186"/>
                </a:lnTo>
                <a:lnTo>
                  <a:pt x="45019" y="168"/>
                </a:lnTo>
                <a:close/>
                <a:moveTo>
                  <a:pt x="86296" y="0"/>
                </a:moveTo>
                <a:lnTo>
                  <a:pt x="86221" y="19"/>
                </a:lnTo>
                <a:lnTo>
                  <a:pt x="86147" y="37"/>
                </a:lnTo>
                <a:lnTo>
                  <a:pt x="86072" y="75"/>
                </a:lnTo>
                <a:lnTo>
                  <a:pt x="86016" y="130"/>
                </a:lnTo>
                <a:lnTo>
                  <a:pt x="85979" y="186"/>
                </a:lnTo>
                <a:lnTo>
                  <a:pt x="85942" y="261"/>
                </a:lnTo>
                <a:lnTo>
                  <a:pt x="85923" y="335"/>
                </a:lnTo>
                <a:lnTo>
                  <a:pt x="85923" y="410"/>
                </a:lnTo>
                <a:lnTo>
                  <a:pt x="85942" y="484"/>
                </a:lnTo>
                <a:lnTo>
                  <a:pt x="85979" y="540"/>
                </a:lnTo>
                <a:lnTo>
                  <a:pt x="86054" y="633"/>
                </a:lnTo>
                <a:lnTo>
                  <a:pt x="86109" y="689"/>
                </a:lnTo>
                <a:lnTo>
                  <a:pt x="86165" y="708"/>
                </a:lnTo>
                <a:lnTo>
                  <a:pt x="86221" y="726"/>
                </a:lnTo>
                <a:lnTo>
                  <a:pt x="86296" y="745"/>
                </a:lnTo>
                <a:lnTo>
                  <a:pt x="86370" y="726"/>
                </a:lnTo>
                <a:lnTo>
                  <a:pt x="86444" y="708"/>
                </a:lnTo>
                <a:lnTo>
                  <a:pt x="86500" y="670"/>
                </a:lnTo>
                <a:lnTo>
                  <a:pt x="86556" y="614"/>
                </a:lnTo>
                <a:lnTo>
                  <a:pt x="86612" y="559"/>
                </a:lnTo>
                <a:lnTo>
                  <a:pt x="86649" y="484"/>
                </a:lnTo>
                <a:lnTo>
                  <a:pt x="86649" y="410"/>
                </a:lnTo>
                <a:lnTo>
                  <a:pt x="86649" y="335"/>
                </a:lnTo>
                <a:lnTo>
                  <a:pt x="86631" y="261"/>
                </a:lnTo>
                <a:lnTo>
                  <a:pt x="86612" y="205"/>
                </a:lnTo>
                <a:lnTo>
                  <a:pt x="86538" y="93"/>
                </a:lnTo>
                <a:lnTo>
                  <a:pt x="86482" y="56"/>
                </a:lnTo>
                <a:lnTo>
                  <a:pt x="86426" y="37"/>
                </a:lnTo>
                <a:lnTo>
                  <a:pt x="86370" y="19"/>
                </a:lnTo>
                <a:lnTo>
                  <a:pt x="86296" y="0"/>
                </a:lnTo>
                <a:close/>
                <a:moveTo>
                  <a:pt x="5344" y="503"/>
                </a:moveTo>
                <a:lnTo>
                  <a:pt x="5307" y="540"/>
                </a:lnTo>
                <a:lnTo>
                  <a:pt x="5288" y="577"/>
                </a:lnTo>
                <a:lnTo>
                  <a:pt x="5270" y="633"/>
                </a:lnTo>
                <a:lnTo>
                  <a:pt x="5288" y="670"/>
                </a:lnTo>
                <a:lnTo>
                  <a:pt x="5307" y="726"/>
                </a:lnTo>
                <a:lnTo>
                  <a:pt x="5344" y="745"/>
                </a:lnTo>
                <a:lnTo>
                  <a:pt x="5400" y="763"/>
                </a:lnTo>
                <a:lnTo>
                  <a:pt x="5456" y="745"/>
                </a:lnTo>
                <a:lnTo>
                  <a:pt x="5493" y="726"/>
                </a:lnTo>
                <a:lnTo>
                  <a:pt x="5530" y="670"/>
                </a:lnTo>
                <a:lnTo>
                  <a:pt x="5530" y="633"/>
                </a:lnTo>
                <a:lnTo>
                  <a:pt x="5530" y="577"/>
                </a:lnTo>
                <a:lnTo>
                  <a:pt x="5493" y="540"/>
                </a:lnTo>
                <a:lnTo>
                  <a:pt x="5456" y="503"/>
                </a:lnTo>
                <a:close/>
                <a:moveTo>
                  <a:pt x="67249" y="75"/>
                </a:moveTo>
                <a:lnTo>
                  <a:pt x="67193" y="93"/>
                </a:lnTo>
                <a:lnTo>
                  <a:pt x="67119" y="112"/>
                </a:lnTo>
                <a:lnTo>
                  <a:pt x="67063" y="149"/>
                </a:lnTo>
                <a:lnTo>
                  <a:pt x="67026" y="186"/>
                </a:lnTo>
                <a:lnTo>
                  <a:pt x="66970" y="242"/>
                </a:lnTo>
                <a:lnTo>
                  <a:pt x="66951" y="298"/>
                </a:lnTo>
                <a:lnTo>
                  <a:pt x="66933" y="372"/>
                </a:lnTo>
                <a:lnTo>
                  <a:pt x="66914" y="428"/>
                </a:lnTo>
                <a:lnTo>
                  <a:pt x="66933" y="484"/>
                </a:lnTo>
                <a:lnTo>
                  <a:pt x="66933" y="559"/>
                </a:lnTo>
                <a:lnTo>
                  <a:pt x="66970" y="614"/>
                </a:lnTo>
                <a:lnTo>
                  <a:pt x="67007" y="652"/>
                </a:lnTo>
                <a:lnTo>
                  <a:pt x="67063" y="708"/>
                </a:lnTo>
                <a:lnTo>
                  <a:pt x="67119" y="726"/>
                </a:lnTo>
                <a:lnTo>
                  <a:pt x="67193" y="763"/>
                </a:lnTo>
                <a:lnTo>
                  <a:pt x="67268" y="763"/>
                </a:lnTo>
                <a:lnTo>
                  <a:pt x="67324" y="745"/>
                </a:lnTo>
                <a:lnTo>
                  <a:pt x="67398" y="726"/>
                </a:lnTo>
                <a:lnTo>
                  <a:pt x="67454" y="689"/>
                </a:lnTo>
                <a:lnTo>
                  <a:pt x="67491" y="633"/>
                </a:lnTo>
                <a:lnTo>
                  <a:pt x="67566" y="521"/>
                </a:lnTo>
                <a:lnTo>
                  <a:pt x="67603" y="372"/>
                </a:lnTo>
                <a:lnTo>
                  <a:pt x="67603" y="317"/>
                </a:lnTo>
                <a:lnTo>
                  <a:pt x="67584" y="242"/>
                </a:lnTo>
                <a:lnTo>
                  <a:pt x="67566" y="186"/>
                </a:lnTo>
                <a:lnTo>
                  <a:pt x="67529" y="149"/>
                </a:lnTo>
                <a:lnTo>
                  <a:pt x="67473" y="112"/>
                </a:lnTo>
                <a:lnTo>
                  <a:pt x="67398" y="75"/>
                </a:lnTo>
                <a:close/>
                <a:moveTo>
                  <a:pt x="81064" y="149"/>
                </a:moveTo>
                <a:lnTo>
                  <a:pt x="81008" y="168"/>
                </a:lnTo>
                <a:lnTo>
                  <a:pt x="80952" y="186"/>
                </a:lnTo>
                <a:lnTo>
                  <a:pt x="80896" y="223"/>
                </a:lnTo>
                <a:lnTo>
                  <a:pt x="80859" y="279"/>
                </a:lnTo>
                <a:lnTo>
                  <a:pt x="80822" y="335"/>
                </a:lnTo>
                <a:lnTo>
                  <a:pt x="80803" y="391"/>
                </a:lnTo>
                <a:lnTo>
                  <a:pt x="80785" y="447"/>
                </a:lnTo>
                <a:lnTo>
                  <a:pt x="80803" y="521"/>
                </a:lnTo>
                <a:lnTo>
                  <a:pt x="80822" y="577"/>
                </a:lnTo>
                <a:lnTo>
                  <a:pt x="80840" y="633"/>
                </a:lnTo>
                <a:lnTo>
                  <a:pt x="80878" y="670"/>
                </a:lnTo>
                <a:lnTo>
                  <a:pt x="80934" y="708"/>
                </a:lnTo>
                <a:lnTo>
                  <a:pt x="80989" y="745"/>
                </a:lnTo>
                <a:lnTo>
                  <a:pt x="81045" y="763"/>
                </a:lnTo>
                <a:lnTo>
                  <a:pt x="81176" y="763"/>
                </a:lnTo>
                <a:lnTo>
                  <a:pt x="81306" y="726"/>
                </a:lnTo>
                <a:lnTo>
                  <a:pt x="81380" y="689"/>
                </a:lnTo>
                <a:lnTo>
                  <a:pt x="81436" y="633"/>
                </a:lnTo>
                <a:lnTo>
                  <a:pt x="81473" y="577"/>
                </a:lnTo>
                <a:lnTo>
                  <a:pt x="81492" y="540"/>
                </a:lnTo>
                <a:lnTo>
                  <a:pt x="81511" y="465"/>
                </a:lnTo>
                <a:lnTo>
                  <a:pt x="81492" y="391"/>
                </a:lnTo>
                <a:lnTo>
                  <a:pt x="81473" y="335"/>
                </a:lnTo>
                <a:lnTo>
                  <a:pt x="81436" y="279"/>
                </a:lnTo>
                <a:lnTo>
                  <a:pt x="81306" y="205"/>
                </a:lnTo>
                <a:lnTo>
                  <a:pt x="81194" y="149"/>
                </a:lnTo>
                <a:close/>
                <a:moveTo>
                  <a:pt x="48445" y="56"/>
                </a:moveTo>
                <a:lnTo>
                  <a:pt x="48371" y="75"/>
                </a:lnTo>
                <a:lnTo>
                  <a:pt x="48296" y="93"/>
                </a:lnTo>
                <a:lnTo>
                  <a:pt x="48222" y="130"/>
                </a:lnTo>
                <a:lnTo>
                  <a:pt x="48166" y="186"/>
                </a:lnTo>
                <a:lnTo>
                  <a:pt x="48129" y="242"/>
                </a:lnTo>
                <a:lnTo>
                  <a:pt x="48091" y="317"/>
                </a:lnTo>
                <a:lnTo>
                  <a:pt x="48091" y="391"/>
                </a:lnTo>
                <a:lnTo>
                  <a:pt x="48091" y="465"/>
                </a:lnTo>
                <a:lnTo>
                  <a:pt x="48110" y="521"/>
                </a:lnTo>
                <a:lnTo>
                  <a:pt x="48129" y="577"/>
                </a:lnTo>
                <a:lnTo>
                  <a:pt x="48203" y="689"/>
                </a:lnTo>
                <a:lnTo>
                  <a:pt x="48259" y="726"/>
                </a:lnTo>
                <a:lnTo>
                  <a:pt x="48315" y="745"/>
                </a:lnTo>
                <a:lnTo>
                  <a:pt x="48371" y="763"/>
                </a:lnTo>
                <a:lnTo>
                  <a:pt x="48445" y="782"/>
                </a:lnTo>
                <a:lnTo>
                  <a:pt x="48520" y="763"/>
                </a:lnTo>
                <a:lnTo>
                  <a:pt x="48594" y="745"/>
                </a:lnTo>
                <a:lnTo>
                  <a:pt x="48650" y="708"/>
                </a:lnTo>
                <a:lnTo>
                  <a:pt x="48706" y="652"/>
                </a:lnTo>
                <a:lnTo>
                  <a:pt x="48743" y="596"/>
                </a:lnTo>
                <a:lnTo>
                  <a:pt x="48780" y="521"/>
                </a:lnTo>
                <a:lnTo>
                  <a:pt x="48799" y="447"/>
                </a:lnTo>
                <a:lnTo>
                  <a:pt x="48799" y="372"/>
                </a:lnTo>
                <a:lnTo>
                  <a:pt x="48780" y="317"/>
                </a:lnTo>
                <a:lnTo>
                  <a:pt x="48743" y="261"/>
                </a:lnTo>
                <a:lnTo>
                  <a:pt x="48668" y="149"/>
                </a:lnTo>
                <a:lnTo>
                  <a:pt x="48631" y="112"/>
                </a:lnTo>
                <a:lnTo>
                  <a:pt x="48575" y="93"/>
                </a:lnTo>
                <a:lnTo>
                  <a:pt x="48501" y="75"/>
                </a:lnTo>
                <a:lnTo>
                  <a:pt x="48445" y="56"/>
                </a:lnTo>
                <a:close/>
                <a:moveTo>
                  <a:pt x="65201" y="37"/>
                </a:moveTo>
                <a:lnTo>
                  <a:pt x="65145" y="56"/>
                </a:lnTo>
                <a:lnTo>
                  <a:pt x="65090" y="93"/>
                </a:lnTo>
                <a:lnTo>
                  <a:pt x="65034" y="130"/>
                </a:lnTo>
                <a:lnTo>
                  <a:pt x="64978" y="186"/>
                </a:lnTo>
                <a:lnTo>
                  <a:pt x="64959" y="242"/>
                </a:lnTo>
                <a:lnTo>
                  <a:pt x="64922" y="354"/>
                </a:lnTo>
                <a:lnTo>
                  <a:pt x="64922" y="484"/>
                </a:lnTo>
                <a:lnTo>
                  <a:pt x="64941" y="540"/>
                </a:lnTo>
                <a:lnTo>
                  <a:pt x="64959" y="596"/>
                </a:lnTo>
                <a:lnTo>
                  <a:pt x="64996" y="652"/>
                </a:lnTo>
                <a:lnTo>
                  <a:pt x="65052" y="708"/>
                </a:lnTo>
                <a:lnTo>
                  <a:pt x="65108" y="726"/>
                </a:lnTo>
                <a:lnTo>
                  <a:pt x="65164" y="763"/>
                </a:lnTo>
                <a:lnTo>
                  <a:pt x="65239" y="782"/>
                </a:lnTo>
                <a:lnTo>
                  <a:pt x="65294" y="782"/>
                </a:lnTo>
                <a:lnTo>
                  <a:pt x="65369" y="763"/>
                </a:lnTo>
                <a:lnTo>
                  <a:pt x="65425" y="745"/>
                </a:lnTo>
                <a:lnTo>
                  <a:pt x="65518" y="689"/>
                </a:lnTo>
                <a:lnTo>
                  <a:pt x="65592" y="596"/>
                </a:lnTo>
                <a:lnTo>
                  <a:pt x="65629" y="521"/>
                </a:lnTo>
                <a:lnTo>
                  <a:pt x="65629" y="465"/>
                </a:lnTo>
                <a:lnTo>
                  <a:pt x="65611" y="335"/>
                </a:lnTo>
                <a:lnTo>
                  <a:pt x="65611" y="279"/>
                </a:lnTo>
                <a:lnTo>
                  <a:pt x="65574" y="242"/>
                </a:lnTo>
                <a:lnTo>
                  <a:pt x="65499" y="149"/>
                </a:lnTo>
                <a:lnTo>
                  <a:pt x="65518" y="149"/>
                </a:lnTo>
                <a:lnTo>
                  <a:pt x="65406" y="75"/>
                </a:lnTo>
                <a:lnTo>
                  <a:pt x="65332" y="56"/>
                </a:lnTo>
                <a:lnTo>
                  <a:pt x="65276" y="37"/>
                </a:lnTo>
                <a:close/>
                <a:moveTo>
                  <a:pt x="88046" y="149"/>
                </a:moveTo>
                <a:lnTo>
                  <a:pt x="87990" y="168"/>
                </a:lnTo>
                <a:lnTo>
                  <a:pt x="87934" y="186"/>
                </a:lnTo>
                <a:lnTo>
                  <a:pt x="87878" y="223"/>
                </a:lnTo>
                <a:lnTo>
                  <a:pt x="87841" y="279"/>
                </a:lnTo>
                <a:lnTo>
                  <a:pt x="87822" y="335"/>
                </a:lnTo>
                <a:lnTo>
                  <a:pt x="87804" y="391"/>
                </a:lnTo>
                <a:lnTo>
                  <a:pt x="87785" y="465"/>
                </a:lnTo>
                <a:lnTo>
                  <a:pt x="87804" y="521"/>
                </a:lnTo>
                <a:lnTo>
                  <a:pt x="87822" y="577"/>
                </a:lnTo>
                <a:lnTo>
                  <a:pt x="87841" y="633"/>
                </a:lnTo>
                <a:lnTo>
                  <a:pt x="87878" y="689"/>
                </a:lnTo>
                <a:lnTo>
                  <a:pt x="87934" y="726"/>
                </a:lnTo>
                <a:lnTo>
                  <a:pt x="87990" y="745"/>
                </a:lnTo>
                <a:lnTo>
                  <a:pt x="88046" y="763"/>
                </a:lnTo>
                <a:lnTo>
                  <a:pt x="88101" y="782"/>
                </a:lnTo>
                <a:lnTo>
                  <a:pt x="88176" y="763"/>
                </a:lnTo>
                <a:lnTo>
                  <a:pt x="88232" y="745"/>
                </a:lnTo>
                <a:lnTo>
                  <a:pt x="88288" y="726"/>
                </a:lnTo>
                <a:lnTo>
                  <a:pt x="88344" y="689"/>
                </a:lnTo>
                <a:lnTo>
                  <a:pt x="88381" y="633"/>
                </a:lnTo>
                <a:lnTo>
                  <a:pt x="88399" y="577"/>
                </a:lnTo>
                <a:lnTo>
                  <a:pt x="88418" y="521"/>
                </a:lnTo>
                <a:lnTo>
                  <a:pt x="88418" y="465"/>
                </a:lnTo>
                <a:lnTo>
                  <a:pt x="88418" y="391"/>
                </a:lnTo>
                <a:lnTo>
                  <a:pt x="88399" y="335"/>
                </a:lnTo>
                <a:lnTo>
                  <a:pt x="88381" y="279"/>
                </a:lnTo>
                <a:lnTo>
                  <a:pt x="88325" y="242"/>
                </a:lnTo>
                <a:lnTo>
                  <a:pt x="88288" y="186"/>
                </a:lnTo>
                <a:lnTo>
                  <a:pt x="88232" y="168"/>
                </a:lnTo>
                <a:lnTo>
                  <a:pt x="88176" y="149"/>
                </a:lnTo>
                <a:close/>
                <a:moveTo>
                  <a:pt x="27053" y="279"/>
                </a:moveTo>
                <a:lnTo>
                  <a:pt x="26960" y="298"/>
                </a:lnTo>
                <a:lnTo>
                  <a:pt x="26885" y="335"/>
                </a:lnTo>
                <a:lnTo>
                  <a:pt x="26811" y="391"/>
                </a:lnTo>
                <a:lnTo>
                  <a:pt x="26774" y="484"/>
                </a:lnTo>
                <a:lnTo>
                  <a:pt x="26774" y="577"/>
                </a:lnTo>
                <a:lnTo>
                  <a:pt x="26811" y="670"/>
                </a:lnTo>
                <a:lnTo>
                  <a:pt x="26867" y="763"/>
                </a:lnTo>
                <a:lnTo>
                  <a:pt x="26904" y="782"/>
                </a:lnTo>
                <a:lnTo>
                  <a:pt x="26960" y="801"/>
                </a:lnTo>
                <a:lnTo>
                  <a:pt x="27071" y="801"/>
                </a:lnTo>
                <a:lnTo>
                  <a:pt x="27183" y="763"/>
                </a:lnTo>
                <a:lnTo>
                  <a:pt x="27258" y="689"/>
                </a:lnTo>
                <a:lnTo>
                  <a:pt x="27276" y="652"/>
                </a:lnTo>
                <a:lnTo>
                  <a:pt x="27295" y="596"/>
                </a:lnTo>
                <a:lnTo>
                  <a:pt x="27295" y="540"/>
                </a:lnTo>
                <a:lnTo>
                  <a:pt x="27295" y="484"/>
                </a:lnTo>
                <a:lnTo>
                  <a:pt x="27239" y="391"/>
                </a:lnTo>
                <a:lnTo>
                  <a:pt x="27165" y="317"/>
                </a:lnTo>
                <a:lnTo>
                  <a:pt x="27109" y="298"/>
                </a:lnTo>
                <a:lnTo>
                  <a:pt x="27053" y="279"/>
                </a:lnTo>
                <a:close/>
                <a:moveTo>
                  <a:pt x="51089" y="112"/>
                </a:moveTo>
                <a:lnTo>
                  <a:pt x="51014" y="130"/>
                </a:lnTo>
                <a:lnTo>
                  <a:pt x="50958" y="149"/>
                </a:lnTo>
                <a:lnTo>
                  <a:pt x="50903" y="168"/>
                </a:lnTo>
                <a:lnTo>
                  <a:pt x="50847" y="223"/>
                </a:lnTo>
                <a:lnTo>
                  <a:pt x="50791" y="261"/>
                </a:lnTo>
                <a:lnTo>
                  <a:pt x="50772" y="335"/>
                </a:lnTo>
                <a:lnTo>
                  <a:pt x="50754" y="391"/>
                </a:lnTo>
                <a:lnTo>
                  <a:pt x="50735" y="465"/>
                </a:lnTo>
                <a:lnTo>
                  <a:pt x="50754" y="521"/>
                </a:lnTo>
                <a:lnTo>
                  <a:pt x="50772" y="596"/>
                </a:lnTo>
                <a:lnTo>
                  <a:pt x="50810" y="652"/>
                </a:lnTo>
                <a:lnTo>
                  <a:pt x="50847" y="689"/>
                </a:lnTo>
                <a:lnTo>
                  <a:pt x="50884" y="745"/>
                </a:lnTo>
                <a:lnTo>
                  <a:pt x="50958" y="763"/>
                </a:lnTo>
                <a:lnTo>
                  <a:pt x="51014" y="801"/>
                </a:lnTo>
                <a:lnTo>
                  <a:pt x="51145" y="801"/>
                </a:lnTo>
                <a:lnTo>
                  <a:pt x="51219" y="763"/>
                </a:lnTo>
                <a:lnTo>
                  <a:pt x="51275" y="745"/>
                </a:lnTo>
                <a:lnTo>
                  <a:pt x="51331" y="689"/>
                </a:lnTo>
                <a:lnTo>
                  <a:pt x="51368" y="652"/>
                </a:lnTo>
                <a:lnTo>
                  <a:pt x="51405" y="596"/>
                </a:lnTo>
                <a:lnTo>
                  <a:pt x="51424" y="521"/>
                </a:lnTo>
                <a:lnTo>
                  <a:pt x="51424" y="465"/>
                </a:lnTo>
                <a:lnTo>
                  <a:pt x="51424" y="391"/>
                </a:lnTo>
                <a:lnTo>
                  <a:pt x="51387" y="335"/>
                </a:lnTo>
                <a:lnTo>
                  <a:pt x="51368" y="261"/>
                </a:lnTo>
                <a:lnTo>
                  <a:pt x="51331" y="223"/>
                </a:lnTo>
                <a:lnTo>
                  <a:pt x="51275" y="168"/>
                </a:lnTo>
                <a:lnTo>
                  <a:pt x="51219" y="149"/>
                </a:lnTo>
                <a:lnTo>
                  <a:pt x="51145" y="130"/>
                </a:lnTo>
                <a:lnTo>
                  <a:pt x="51089" y="112"/>
                </a:lnTo>
                <a:close/>
                <a:moveTo>
                  <a:pt x="72481" y="112"/>
                </a:moveTo>
                <a:lnTo>
                  <a:pt x="72425" y="130"/>
                </a:lnTo>
                <a:lnTo>
                  <a:pt x="72369" y="168"/>
                </a:lnTo>
                <a:lnTo>
                  <a:pt x="72313" y="205"/>
                </a:lnTo>
                <a:lnTo>
                  <a:pt x="72276" y="242"/>
                </a:lnTo>
                <a:lnTo>
                  <a:pt x="72220" y="354"/>
                </a:lnTo>
                <a:lnTo>
                  <a:pt x="72202" y="465"/>
                </a:lnTo>
                <a:lnTo>
                  <a:pt x="72202" y="540"/>
                </a:lnTo>
                <a:lnTo>
                  <a:pt x="72220" y="596"/>
                </a:lnTo>
                <a:lnTo>
                  <a:pt x="72258" y="652"/>
                </a:lnTo>
                <a:lnTo>
                  <a:pt x="72313" y="708"/>
                </a:lnTo>
                <a:lnTo>
                  <a:pt x="72369" y="745"/>
                </a:lnTo>
                <a:lnTo>
                  <a:pt x="72425" y="782"/>
                </a:lnTo>
                <a:lnTo>
                  <a:pt x="72500" y="801"/>
                </a:lnTo>
                <a:lnTo>
                  <a:pt x="72555" y="801"/>
                </a:lnTo>
                <a:lnTo>
                  <a:pt x="72630" y="782"/>
                </a:lnTo>
                <a:lnTo>
                  <a:pt x="72704" y="763"/>
                </a:lnTo>
                <a:lnTo>
                  <a:pt x="72760" y="726"/>
                </a:lnTo>
                <a:lnTo>
                  <a:pt x="72816" y="670"/>
                </a:lnTo>
                <a:lnTo>
                  <a:pt x="72853" y="596"/>
                </a:lnTo>
                <a:lnTo>
                  <a:pt x="72872" y="540"/>
                </a:lnTo>
                <a:lnTo>
                  <a:pt x="72872" y="465"/>
                </a:lnTo>
                <a:lnTo>
                  <a:pt x="72872" y="391"/>
                </a:lnTo>
                <a:lnTo>
                  <a:pt x="72853" y="335"/>
                </a:lnTo>
                <a:lnTo>
                  <a:pt x="72816" y="261"/>
                </a:lnTo>
                <a:lnTo>
                  <a:pt x="72779" y="205"/>
                </a:lnTo>
                <a:lnTo>
                  <a:pt x="72723" y="168"/>
                </a:lnTo>
                <a:lnTo>
                  <a:pt x="72611" y="130"/>
                </a:lnTo>
                <a:lnTo>
                  <a:pt x="72555" y="112"/>
                </a:lnTo>
                <a:close/>
                <a:moveTo>
                  <a:pt x="73915" y="112"/>
                </a:moveTo>
                <a:lnTo>
                  <a:pt x="73840" y="149"/>
                </a:lnTo>
                <a:lnTo>
                  <a:pt x="73784" y="186"/>
                </a:lnTo>
                <a:lnTo>
                  <a:pt x="73728" y="242"/>
                </a:lnTo>
                <a:lnTo>
                  <a:pt x="73691" y="298"/>
                </a:lnTo>
                <a:lnTo>
                  <a:pt x="73654" y="354"/>
                </a:lnTo>
                <a:lnTo>
                  <a:pt x="73635" y="428"/>
                </a:lnTo>
                <a:lnTo>
                  <a:pt x="73635" y="484"/>
                </a:lnTo>
                <a:lnTo>
                  <a:pt x="73654" y="559"/>
                </a:lnTo>
                <a:lnTo>
                  <a:pt x="73691" y="633"/>
                </a:lnTo>
                <a:lnTo>
                  <a:pt x="73728" y="689"/>
                </a:lnTo>
                <a:lnTo>
                  <a:pt x="73784" y="726"/>
                </a:lnTo>
                <a:lnTo>
                  <a:pt x="73840" y="763"/>
                </a:lnTo>
                <a:lnTo>
                  <a:pt x="73915" y="801"/>
                </a:lnTo>
                <a:lnTo>
                  <a:pt x="74119" y="801"/>
                </a:lnTo>
                <a:lnTo>
                  <a:pt x="74175" y="763"/>
                </a:lnTo>
                <a:lnTo>
                  <a:pt x="74324" y="670"/>
                </a:lnTo>
                <a:lnTo>
                  <a:pt x="74380" y="633"/>
                </a:lnTo>
                <a:lnTo>
                  <a:pt x="74417" y="559"/>
                </a:lnTo>
                <a:lnTo>
                  <a:pt x="74436" y="484"/>
                </a:lnTo>
                <a:lnTo>
                  <a:pt x="74436" y="410"/>
                </a:lnTo>
                <a:lnTo>
                  <a:pt x="74399" y="335"/>
                </a:lnTo>
                <a:lnTo>
                  <a:pt x="74361" y="279"/>
                </a:lnTo>
                <a:lnTo>
                  <a:pt x="74250" y="186"/>
                </a:lnTo>
                <a:lnTo>
                  <a:pt x="74119" y="130"/>
                </a:lnTo>
                <a:lnTo>
                  <a:pt x="74045" y="112"/>
                </a:lnTo>
                <a:close/>
                <a:moveTo>
                  <a:pt x="77862" y="447"/>
                </a:moveTo>
                <a:lnTo>
                  <a:pt x="77806" y="484"/>
                </a:lnTo>
                <a:lnTo>
                  <a:pt x="77768" y="540"/>
                </a:lnTo>
                <a:lnTo>
                  <a:pt x="77750" y="596"/>
                </a:lnTo>
                <a:lnTo>
                  <a:pt x="77750" y="670"/>
                </a:lnTo>
                <a:lnTo>
                  <a:pt x="77768" y="726"/>
                </a:lnTo>
                <a:lnTo>
                  <a:pt x="77824" y="782"/>
                </a:lnTo>
                <a:lnTo>
                  <a:pt x="77880" y="801"/>
                </a:lnTo>
                <a:lnTo>
                  <a:pt x="77955" y="782"/>
                </a:lnTo>
                <a:lnTo>
                  <a:pt x="77992" y="763"/>
                </a:lnTo>
                <a:lnTo>
                  <a:pt x="78048" y="708"/>
                </a:lnTo>
                <a:lnTo>
                  <a:pt x="78066" y="652"/>
                </a:lnTo>
                <a:lnTo>
                  <a:pt x="78066" y="596"/>
                </a:lnTo>
                <a:lnTo>
                  <a:pt x="78029" y="540"/>
                </a:lnTo>
                <a:lnTo>
                  <a:pt x="77992" y="484"/>
                </a:lnTo>
                <a:lnTo>
                  <a:pt x="77936" y="447"/>
                </a:lnTo>
                <a:close/>
                <a:moveTo>
                  <a:pt x="13108" y="261"/>
                </a:moveTo>
                <a:lnTo>
                  <a:pt x="13052" y="279"/>
                </a:lnTo>
                <a:lnTo>
                  <a:pt x="12996" y="317"/>
                </a:lnTo>
                <a:lnTo>
                  <a:pt x="12959" y="372"/>
                </a:lnTo>
                <a:lnTo>
                  <a:pt x="12922" y="410"/>
                </a:lnTo>
                <a:lnTo>
                  <a:pt x="12903" y="465"/>
                </a:lnTo>
                <a:lnTo>
                  <a:pt x="12903" y="521"/>
                </a:lnTo>
                <a:lnTo>
                  <a:pt x="12903" y="577"/>
                </a:lnTo>
                <a:lnTo>
                  <a:pt x="12940" y="689"/>
                </a:lnTo>
                <a:lnTo>
                  <a:pt x="12978" y="745"/>
                </a:lnTo>
                <a:lnTo>
                  <a:pt x="13015" y="782"/>
                </a:lnTo>
                <a:lnTo>
                  <a:pt x="13071" y="819"/>
                </a:lnTo>
                <a:lnTo>
                  <a:pt x="13127" y="819"/>
                </a:lnTo>
                <a:lnTo>
                  <a:pt x="13238" y="838"/>
                </a:lnTo>
                <a:lnTo>
                  <a:pt x="13350" y="801"/>
                </a:lnTo>
                <a:lnTo>
                  <a:pt x="13443" y="726"/>
                </a:lnTo>
                <a:lnTo>
                  <a:pt x="13462" y="670"/>
                </a:lnTo>
                <a:lnTo>
                  <a:pt x="13480" y="633"/>
                </a:lnTo>
                <a:lnTo>
                  <a:pt x="13499" y="521"/>
                </a:lnTo>
                <a:lnTo>
                  <a:pt x="13462" y="410"/>
                </a:lnTo>
                <a:lnTo>
                  <a:pt x="13406" y="335"/>
                </a:lnTo>
                <a:lnTo>
                  <a:pt x="13294" y="279"/>
                </a:lnTo>
                <a:lnTo>
                  <a:pt x="13238" y="261"/>
                </a:lnTo>
                <a:close/>
                <a:moveTo>
                  <a:pt x="28729" y="186"/>
                </a:moveTo>
                <a:lnTo>
                  <a:pt x="28673" y="205"/>
                </a:lnTo>
                <a:lnTo>
                  <a:pt x="28598" y="205"/>
                </a:lnTo>
                <a:lnTo>
                  <a:pt x="28542" y="242"/>
                </a:lnTo>
                <a:lnTo>
                  <a:pt x="28486" y="279"/>
                </a:lnTo>
                <a:lnTo>
                  <a:pt x="28449" y="317"/>
                </a:lnTo>
                <a:lnTo>
                  <a:pt x="28412" y="372"/>
                </a:lnTo>
                <a:lnTo>
                  <a:pt x="28393" y="428"/>
                </a:lnTo>
                <a:lnTo>
                  <a:pt x="28393" y="484"/>
                </a:lnTo>
                <a:lnTo>
                  <a:pt x="28375" y="540"/>
                </a:lnTo>
                <a:lnTo>
                  <a:pt x="28393" y="614"/>
                </a:lnTo>
                <a:lnTo>
                  <a:pt x="28412" y="670"/>
                </a:lnTo>
                <a:lnTo>
                  <a:pt x="28468" y="726"/>
                </a:lnTo>
                <a:lnTo>
                  <a:pt x="28505" y="763"/>
                </a:lnTo>
                <a:lnTo>
                  <a:pt x="28561" y="801"/>
                </a:lnTo>
                <a:lnTo>
                  <a:pt x="28635" y="819"/>
                </a:lnTo>
                <a:lnTo>
                  <a:pt x="28691" y="838"/>
                </a:lnTo>
                <a:lnTo>
                  <a:pt x="28766" y="838"/>
                </a:lnTo>
                <a:lnTo>
                  <a:pt x="28822" y="819"/>
                </a:lnTo>
                <a:lnTo>
                  <a:pt x="28877" y="782"/>
                </a:lnTo>
                <a:lnTo>
                  <a:pt x="28933" y="745"/>
                </a:lnTo>
                <a:lnTo>
                  <a:pt x="28989" y="652"/>
                </a:lnTo>
                <a:lnTo>
                  <a:pt x="29026" y="540"/>
                </a:lnTo>
                <a:lnTo>
                  <a:pt x="29008" y="410"/>
                </a:lnTo>
                <a:lnTo>
                  <a:pt x="28989" y="354"/>
                </a:lnTo>
                <a:lnTo>
                  <a:pt x="28952" y="298"/>
                </a:lnTo>
                <a:lnTo>
                  <a:pt x="28896" y="261"/>
                </a:lnTo>
                <a:lnTo>
                  <a:pt x="28859" y="223"/>
                </a:lnTo>
                <a:lnTo>
                  <a:pt x="28784" y="205"/>
                </a:lnTo>
                <a:lnTo>
                  <a:pt x="28729" y="186"/>
                </a:lnTo>
                <a:close/>
                <a:moveTo>
                  <a:pt x="30404" y="242"/>
                </a:moveTo>
                <a:lnTo>
                  <a:pt x="30348" y="261"/>
                </a:lnTo>
                <a:lnTo>
                  <a:pt x="30292" y="279"/>
                </a:lnTo>
                <a:lnTo>
                  <a:pt x="30199" y="335"/>
                </a:lnTo>
                <a:lnTo>
                  <a:pt x="30162" y="391"/>
                </a:lnTo>
                <a:lnTo>
                  <a:pt x="30125" y="447"/>
                </a:lnTo>
                <a:lnTo>
                  <a:pt x="30125" y="503"/>
                </a:lnTo>
                <a:lnTo>
                  <a:pt x="30106" y="559"/>
                </a:lnTo>
                <a:lnTo>
                  <a:pt x="30143" y="670"/>
                </a:lnTo>
                <a:lnTo>
                  <a:pt x="30199" y="745"/>
                </a:lnTo>
                <a:lnTo>
                  <a:pt x="30292" y="819"/>
                </a:lnTo>
                <a:lnTo>
                  <a:pt x="30348" y="838"/>
                </a:lnTo>
                <a:lnTo>
                  <a:pt x="30460" y="838"/>
                </a:lnTo>
                <a:lnTo>
                  <a:pt x="30516" y="819"/>
                </a:lnTo>
                <a:lnTo>
                  <a:pt x="30609" y="745"/>
                </a:lnTo>
                <a:lnTo>
                  <a:pt x="30683" y="652"/>
                </a:lnTo>
                <a:lnTo>
                  <a:pt x="30702" y="596"/>
                </a:lnTo>
                <a:lnTo>
                  <a:pt x="30702" y="540"/>
                </a:lnTo>
                <a:lnTo>
                  <a:pt x="30665" y="428"/>
                </a:lnTo>
                <a:lnTo>
                  <a:pt x="30609" y="335"/>
                </a:lnTo>
                <a:lnTo>
                  <a:pt x="30516" y="279"/>
                </a:lnTo>
                <a:lnTo>
                  <a:pt x="30460" y="261"/>
                </a:lnTo>
                <a:lnTo>
                  <a:pt x="30404" y="242"/>
                </a:lnTo>
                <a:close/>
                <a:moveTo>
                  <a:pt x="34258" y="242"/>
                </a:moveTo>
                <a:lnTo>
                  <a:pt x="34146" y="279"/>
                </a:lnTo>
                <a:lnTo>
                  <a:pt x="34072" y="354"/>
                </a:lnTo>
                <a:lnTo>
                  <a:pt x="34016" y="447"/>
                </a:lnTo>
                <a:lnTo>
                  <a:pt x="33997" y="559"/>
                </a:lnTo>
                <a:lnTo>
                  <a:pt x="34016" y="670"/>
                </a:lnTo>
                <a:lnTo>
                  <a:pt x="34053" y="726"/>
                </a:lnTo>
                <a:lnTo>
                  <a:pt x="34091" y="763"/>
                </a:lnTo>
                <a:lnTo>
                  <a:pt x="34146" y="801"/>
                </a:lnTo>
                <a:lnTo>
                  <a:pt x="34202" y="819"/>
                </a:lnTo>
                <a:lnTo>
                  <a:pt x="34258" y="838"/>
                </a:lnTo>
                <a:lnTo>
                  <a:pt x="34388" y="838"/>
                </a:lnTo>
                <a:lnTo>
                  <a:pt x="34444" y="801"/>
                </a:lnTo>
                <a:lnTo>
                  <a:pt x="34500" y="763"/>
                </a:lnTo>
                <a:lnTo>
                  <a:pt x="34537" y="726"/>
                </a:lnTo>
                <a:lnTo>
                  <a:pt x="34575" y="670"/>
                </a:lnTo>
                <a:lnTo>
                  <a:pt x="34593" y="614"/>
                </a:lnTo>
                <a:lnTo>
                  <a:pt x="34593" y="540"/>
                </a:lnTo>
                <a:lnTo>
                  <a:pt x="34593" y="484"/>
                </a:lnTo>
                <a:lnTo>
                  <a:pt x="34575" y="428"/>
                </a:lnTo>
                <a:lnTo>
                  <a:pt x="34537" y="372"/>
                </a:lnTo>
                <a:lnTo>
                  <a:pt x="34463" y="298"/>
                </a:lnTo>
                <a:lnTo>
                  <a:pt x="34351" y="242"/>
                </a:lnTo>
                <a:close/>
                <a:moveTo>
                  <a:pt x="91509" y="242"/>
                </a:moveTo>
                <a:lnTo>
                  <a:pt x="91453" y="261"/>
                </a:lnTo>
                <a:lnTo>
                  <a:pt x="91360" y="335"/>
                </a:lnTo>
                <a:lnTo>
                  <a:pt x="91322" y="372"/>
                </a:lnTo>
                <a:lnTo>
                  <a:pt x="91285" y="428"/>
                </a:lnTo>
                <a:lnTo>
                  <a:pt x="91267" y="484"/>
                </a:lnTo>
                <a:lnTo>
                  <a:pt x="91267" y="540"/>
                </a:lnTo>
                <a:lnTo>
                  <a:pt x="91285" y="596"/>
                </a:lnTo>
                <a:lnTo>
                  <a:pt x="91304" y="652"/>
                </a:lnTo>
                <a:lnTo>
                  <a:pt x="91360" y="745"/>
                </a:lnTo>
                <a:lnTo>
                  <a:pt x="91453" y="819"/>
                </a:lnTo>
                <a:lnTo>
                  <a:pt x="91509" y="838"/>
                </a:lnTo>
                <a:lnTo>
                  <a:pt x="91639" y="838"/>
                </a:lnTo>
                <a:lnTo>
                  <a:pt x="91695" y="819"/>
                </a:lnTo>
                <a:lnTo>
                  <a:pt x="91732" y="782"/>
                </a:lnTo>
                <a:lnTo>
                  <a:pt x="91788" y="745"/>
                </a:lnTo>
                <a:lnTo>
                  <a:pt x="91825" y="708"/>
                </a:lnTo>
                <a:lnTo>
                  <a:pt x="91844" y="652"/>
                </a:lnTo>
                <a:lnTo>
                  <a:pt x="91862" y="596"/>
                </a:lnTo>
                <a:lnTo>
                  <a:pt x="91862" y="540"/>
                </a:lnTo>
                <a:lnTo>
                  <a:pt x="91844" y="428"/>
                </a:lnTo>
                <a:lnTo>
                  <a:pt x="91769" y="335"/>
                </a:lnTo>
                <a:lnTo>
                  <a:pt x="91676" y="261"/>
                </a:lnTo>
                <a:lnTo>
                  <a:pt x="91620" y="242"/>
                </a:lnTo>
                <a:close/>
                <a:moveTo>
                  <a:pt x="36399" y="186"/>
                </a:moveTo>
                <a:lnTo>
                  <a:pt x="36306" y="205"/>
                </a:lnTo>
                <a:lnTo>
                  <a:pt x="36232" y="223"/>
                </a:lnTo>
                <a:lnTo>
                  <a:pt x="36138" y="298"/>
                </a:lnTo>
                <a:lnTo>
                  <a:pt x="36083" y="372"/>
                </a:lnTo>
                <a:lnTo>
                  <a:pt x="36064" y="447"/>
                </a:lnTo>
                <a:lnTo>
                  <a:pt x="36045" y="503"/>
                </a:lnTo>
                <a:lnTo>
                  <a:pt x="36045" y="521"/>
                </a:lnTo>
                <a:lnTo>
                  <a:pt x="36064" y="614"/>
                </a:lnTo>
                <a:lnTo>
                  <a:pt x="36083" y="689"/>
                </a:lnTo>
                <a:lnTo>
                  <a:pt x="36138" y="763"/>
                </a:lnTo>
                <a:lnTo>
                  <a:pt x="36194" y="801"/>
                </a:lnTo>
                <a:lnTo>
                  <a:pt x="36269" y="838"/>
                </a:lnTo>
                <a:lnTo>
                  <a:pt x="36343" y="856"/>
                </a:lnTo>
                <a:lnTo>
                  <a:pt x="36418" y="856"/>
                </a:lnTo>
                <a:lnTo>
                  <a:pt x="36511" y="838"/>
                </a:lnTo>
                <a:lnTo>
                  <a:pt x="36567" y="782"/>
                </a:lnTo>
                <a:lnTo>
                  <a:pt x="36623" y="726"/>
                </a:lnTo>
                <a:lnTo>
                  <a:pt x="36660" y="633"/>
                </a:lnTo>
                <a:lnTo>
                  <a:pt x="36678" y="577"/>
                </a:lnTo>
                <a:lnTo>
                  <a:pt x="36716" y="503"/>
                </a:lnTo>
                <a:lnTo>
                  <a:pt x="36716" y="428"/>
                </a:lnTo>
                <a:lnTo>
                  <a:pt x="36678" y="354"/>
                </a:lnTo>
                <a:lnTo>
                  <a:pt x="36641" y="298"/>
                </a:lnTo>
                <a:lnTo>
                  <a:pt x="36585" y="242"/>
                </a:lnTo>
                <a:lnTo>
                  <a:pt x="36511" y="205"/>
                </a:lnTo>
                <a:lnTo>
                  <a:pt x="36399" y="186"/>
                </a:lnTo>
                <a:close/>
                <a:moveTo>
                  <a:pt x="56637" y="223"/>
                </a:moveTo>
                <a:lnTo>
                  <a:pt x="56563" y="261"/>
                </a:lnTo>
                <a:lnTo>
                  <a:pt x="56507" y="298"/>
                </a:lnTo>
                <a:lnTo>
                  <a:pt x="56451" y="335"/>
                </a:lnTo>
                <a:lnTo>
                  <a:pt x="56414" y="410"/>
                </a:lnTo>
                <a:lnTo>
                  <a:pt x="56395" y="484"/>
                </a:lnTo>
                <a:lnTo>
                  <a:pt x="56376" y="559"/>
                </a:lnTo>
                <a:lnTo>
                  <a:pt x="56395" y="633"/>
                </a:lnTo>
                <a:lnTo>
                  <a:pt x="56432" y="689"/>
                </a:lnTo>
                <a:lnTo>
                  <a:pt x="56469" y="763"/>
                </a:lnTo>
                <a:lnTo>
                  <a:pt x="56525" y="801"/>
                </a:lnTo>
                <a:lnTo>
                  <a:pt x="56581" y="838"/>
                </a:lnTo>
                <a:lnTo>
                  <a:pt x="56656" y="856"/>
                </a:lnTo>
                <a:lnTo>
                  <a:pt x="56786" y="856"/>
                </a:lnTo>
                <a:lnTo>
                  <a:pt x="56898" y="819"/>
                </a:lnTo>
                <a:lnTo>
                  <a:pt x="56953" y="782"/>
                </a:lnTo>
                <a:lnTo>
                  <a:pt x="56991" y="745"/>
                </a:lnTo>
                <a:lnTo>
                  <a:pt x="57028" y="708"/>
                </a:lnTo>
                <a:lnTo>
                  <a:pt x="57065" y="633"/>
                </a:lnTo>
                <a:lnTo>
                  <a:pt x="57065" y="540"/>
                </a:lnTo>
                <a:lnTo>
                  <a:pt x="57047" y="428"/>
                </a:lnTo>
                <a:lnTo>
                  <a:pt x="57009" y="335"/>
                </a:lnTo>
                <a:lnTo>
                  <a:pt x="56916" y="279"/>
                </a:lnTo>
                <a:lnTo>
                  <a:pt x="56842" y="242"/>
                </a:lnTo>
                <a:lnTo>
                  <a:pt x="56786" y="223"/>
                </a:lnTo>
                <a:close/>
                <a:moveTo>
                  <a:pt x="58517" y="242"/>
                </a:moveTo>
                <a:lnTo>
                  <a:pt x="58406" y="261"/>
                </a:lnTo>
                <a:lnTo>
                  <a:pt x="58350" y="279"/>
                </a:lnTo>
                <a:lnTo>
                  <a:pt x="58294" y="317"/>
                </a:lnTo>
                <a:lnTo>
                  <a:pt x="58257" y="372"/>
                </a:lnTo>
                <a:lnTo>
                  <a:pt x="58238" y="428"/>
                </a:lnTo>
                <a:lnTo>
                  <a:pt x="58220" y="484"/>
                </a:lnTo>
                <a:lnTo>
                  <a:pt x="58220" y="540"/>
                </a:lnTo>
                <a:lnTo>
                  <a:pt x="58220" y="614"/>
                </a:lnTo>
                <a:lnTo>
                  <a:pt x="58238" y="670"/>
                </a:lnTo>
                <a:lnTo>
                  <a:pt x="58275" y="726"/>
                </a:lnTo>
                <a:lnTo>
                  <a:pt x="58313" y="763"/>
                </a:lnTo>
                <a:lnTo>
                  <a:pt x="58350" y="801"/>
                </a:lnTo>
                <a:lnTo>
                  <a:pt x="58406" y="838"/>
                </a:lnTo>
                <a:lnTo>
                  <a:pt x="58480" y="856"/>
                </a:lnTo>
                <a:lnTo>
                  <a:pt x="58592" y="856"/>
                </a:lnTo>
                <a:lnTo>
                  <a:pt x="58648" y="819"/>
                </a:lnTo>
                <a:lnTo>
                  <a:pt x="58704" y="801"/>
                </a:lnTo>
                <a:lnTo>
                  <a:pt x="58759" y="745"/>
                </a:lnTo>
                <a:lnTo>
                  <a:pt x="58797" y="708"/>
                </a:lnTo>
                <a:lnTo>
                  <a:pt x="58815" y="652"/>
                </a:lnTo>
                <a:lnTo>
                  <a:pt x="58834" y="577"/>
                </a:lnTo>
                <a:lnTo>
                  <a:pt x="58834" y="521"/>
                </a:lnTo>
                <a:lnTo>
                  <a:pt x="58797" y="410"/>
                </a:lnTo>
                <a:lnTo>
                  <a:pt x="58778" y="354"/>
                </a:lnTo>
                <a:lnTo>
                  <a:pt x="58741" y="298"/>
                </a:lnTo>
                <a:lnTo>
                  <a:pt x="58704" y="279"/>
                </a:lnTo>
                <a:lnTo>
                  <a:pt x="58648" y="242"/>
                </a:lnTo>
                <a:close/>
                <a:moveTo>
                  <a:pt x="41463" y="149"/>
                </a:moveTo>
                <a:lnTo>
                  <a:pt x="41389" y="168"/>
                </a:lnTo>
                <a:lnTo>
                  <a:pt x="41314" y="168"/>
                </a:lnTo>
                <a:lnTo>
                  <a:pt x="41240" y="205"/>
                </a:lnTo>
                <a:lnTo>
                  <a:pt x="41184" y="261"/>
                </a:lnTo>
                <a:lnTo>
                  <a:pt x="41128" y="317"/>
                </a:lnTo>
                <a:lnTo>
                  <a:pt x="41110" y="391"/>
                </a:lnTo>
                <a:lnTo>
                  <a:pt x="41091" y="447"/>
                </a:lnTo>
                <a:lnTo>
                  <a:pt x="41091" y="521"/>
                </a:lnTo>
                <a:lnTo>
                  <a:pt x="41091" y="577"/>
                </a:lnTo>
                <a:lnTo>
                  <a:pt x="41110" y="652"/>
                </a:lnTo>
                <a:lnTo>
                  <a:pt x="41147" y="708"/>
                </a:lnTo>
                <a:lnTo>
                  <a:pt x="41184" y="763"/>
                </a:lnTo>
                <a:lnTo>
                  <a:pt x="41240" y="801"/>
                </a:lnTo>
                <a:lnTo>
                  <a:pt x="41296" y="838"/>
                </a:lnTo>
                <a:lnTo>
                  <a:pt x="41352" y="856"/>
                </a:lnTo>
                <a:lnTo>
                  <a:pt x="41426" y="875"/>
                </a:lnTo>
                <a:lnTo>
                  <a:pt x="41482" y="856"/>
                </a:lnTo>
                <a:lnTo>
                  <a:pt x="41556" y="856"/>
                </a:lnTo>
                <a:lnTo>
                  <a:pt x="41612" y="819"/>
                </a:lnTo>
                <a:lnTo>
                  <a:pt x="41668" y="782"/>
                </a:lnTo>
                <a:lnTo>
                  <a:pt x="41724" y="745"/>
                </a:lnTo>
                <a:lnTo>
                  <a:pt x="41798" y="614"/>
                </a:lnTo>
                <a:lnTo>
                  <a:pt x="41817" y="540"/>
                </a:lnTo>
                <a:lnTo>
                  <a:pt x="41836" y="465"/>
                </a:lnTo>
                <a:lnTo>
                  <a:pt x="41817" y="391"/>
                </a:lnTo>
                <a:lnTo>
                  <a:pt x="41798" y="317"/>
                </a:lnTo>
                <a:lnTo>
                  <a:pt x="41761" y="261"/>
                </a:lnTo>
                <a:lnTo>
                  <a:pt x="41705" y="223"/>
                </a:lnTo>
                <a:lnTo>
                  <a:pt x="41631" y="186"/>
                </a:lnTo>
                <a:lnTo>
                  <a:pt x="41556" y="168"/>
                </a:lnTo>
                <a:lnTo>
                  <a:pt x="41463" y="149"/>
                </a:lnTo>
                <a:close/>
                <a:moveTo>
                  <a:pt x="70470" y="149"/>
                </a:moveTo>
                <a:lnTo>
                  <a:pt x="70396" y="168"/>
                </a:lnTo>
                <a:lnTo>
                  <a:pt x="70321" y="205"/>
                </a:lnTo>
                <a:lnTo>
                  <a:pt x="70247" y="242"/>
                </a:lnTo>
                <a:lnTo>
                  <a:pt x="70191" y="279"/>
                </a:lnTo>
                <a:lnTo>
                  <a:pt x="70154" y="335"/>
                </a:lnTo>
                <a:lnTo>
                  <a:pt x="70116" y="410"/>
                </a:lnTo>
                <a:lnTo>
                  <a:pt x="70098" y="465"/>
                </a:lnTo>
                <a:lnTo>
                  <a:pt x="70098" y="540"/>
                </a:lnTo>
                <a:lnTo>
                  <a:pt x="70135" y="652"/>
                </a:lnTo>
                <a:lnTo>
                  <a:pt x="70154" y="708"/>
                </a:lnTo>
                <a:lnTo>
                  <a:pt x="70210" y="763"/>
                </a:lnTo>
                <a:lnTo>
                  <a:pt x="70247" y="801"/>
                </a:lnTo>
                <a:lnTo>
                  <a:pt x="70303" y="838"/>
                </a:lnTo>
                <a:lnTo>
                  <a:pt x="70358" y="856"/>
                </a:lnTo>
                <a:lnTo>
                  <a:pt x="70433" y="875"/>
                </a:lnTo>
                <a:lnTo>
                  <a:pt x="70563" y="856"/>
                </a:lnTo>
                <a:lnTo>
                  <a:pt x="70619" y="838"/>
                </a:lnTo>
                <a:lnTo>
                  <a:pt x="70675" y="801"/>
                </a:lnTo>
                <a:lnTo>
                  <a:pt x="70712" y="745"/>
                </a:lnTo>
                <a:lnTo>
                  <a:pt x="70749" y="689"/>
                </a:lnTo>
                <a:lnTo>
                  <a:pt x="70787" y="614"/>
                </a:lnTo>
                <a:lnTo>
                  <a:pt x="70805" y="540"/>
                </a:lnTo>
                <a:lnTo>
                  <a:pt x="70824" y="465"/>
                </a:lnTo>
                <a:lnTo>
                  <a:pt x="70824" y="372"/>
                </a:lnTo>
                <a:lnTo>
                  <a:pt x="70787" y="298"/>
                </a:lnTo>
                <a:lnTo>
                  <a:pt x="70749" y="242"/>
                </a:lnTo>
                <a:lnTo>
                  <a:pt x="70694" y="186"/>
                </a:lnTo>
                <a:lnTo>
                  <a:pt x="70601" y="149"/>
                </a:lnTo>
                <a:close/>
                <a:moveTo>
                  <a:pt x="79314" y="205"/>
                </a:moveTo>
                <a:lnTo>
                  <a:pt x="79239" y="223"/>
                </a:lnTo>
                <a:lnTo>
                  <a:pt x="79183" y="261"/>
                </a:lnTo>
                <a:lnTo>
                  <a:pt x="79128" y="298"/>
                </a:lnTo>
                <a:lnTo>
                  <a:pt x="79090" y="354"/>
                </a:lnTo>
                <a:lnTo>
                  <a:pt x="79053" y="410"/>
                </a:lnTo>
                <a:lnTo>
                  <a:pt x="79035" y="484"/>
                </a:lnTo>
                <a:lnTo>
                  <a:pt x="79035" y="540"/>
                </a:lnTo>
                <a:lnTo>
                  <a:pt x="79035" y="614"/>
                </a:lnTo>
                <a:lnTo>
                  <a:pt x="79053" y="670"/>
                </a:lnTo>
                <a:lnTo>
                  <a:pt x="79090" y="726"/>
                </a:lnTo>
                <a:lnTo>
                  <a:pt x="79128" y="782"/>
                </a:lnTo>
                <a:lnTo>
                  <a:pt x="79183" y="819"/>
                </a:lnTo>
                <a:lnTo>
                  <a:pt x="79239" y="856"/>
                </a:lnTo>
                <a:lnTo>
                  <a:pt x="79295" y="875"/>
                </a:lnTo>
                <a:lnTo>
                  <a:pt x="79444" y="875"/>
                </a:lnTo>
                <a:lnTo>
                  <a:pt x="79500" y="856"/>
                </a:lnTo>
                <a:lnTo>
                  <a:pt x="79556" y="819"/>
                </a:lnTo>
                <a:lnTo>
                  <a:pt x="79612" y="782"/>
                </a:lnTo>
                <a:lnTo>
                  <a:pt x="79649" y="726"/>
                </a:lnTo>
                <a:lnTo>
                  <a:pt x="79686" y="670"/>
                </a:lnTo>
                <a:lnTo>
                  <a:pt x="79705" y="614"/>
                </a:lnTo>
                <a:lnTo>
                  <a:pt x="79705" y="540"/>
                </a:lnTo>
                <a:lnTo>
                  <a:pt x="79705" y="484"/>
                </a:lnTo>
                <a:lnTo>
                  <a:pt x="79686" y="410"/>
                </a:lnTo>
                <a:lnTo>
                  <a:pt x="79649" y="354"/>
                </a:lnTo>
                <a:lnTo>
                  <a:pt x="79612" y="298"/>
                </a:lnTo>
                <a:lnTo>
                  <a:pt x="79556" y="261"/>
                </a:lnTo>
                <a:lnTo>
                  <a:pt x="79500" y="223"/>
                </a:lnTo>
                <a:lnTo>
                  <a:pt x="79444" y="205"/>
                </a:lnTo>
                <a:close/>
                <a:moveTo>
                  <a:pt x="38056" y="112"/>
                </a:moveTo>
                <a:lnTo>
                  <a:pt x="37982" y="130"/>
                </a:lnTo>
                <a:lnTo>
                  <a:pt x="37889" y="149"/>
                </a:lnTo>
                <a:lnTo>
                  <a:pt x="37833" y="186"/>
                </a:lnTo>
                <a:lnTo>
                  <a:pt x="37758" y="223"/>
                </a:lnTo>
                <a:lnTo>
                  <a:pt x="37702" y="279"/>
                </a:lnTo>
                <a:lnTo>
                  <a:pt x="37647" y="335"/>
                </a:lnTo>
                <a:lnTo>
                  <a:pt x="37609" y="410"/>
                </a:lnTo>
                <a:lnTo>
                  <a:pt x="37591" y="465"/>
                </a:lnTo>
                <a:lnTo>
                  <a:pt x="37591" y="540"/>
                </a:lnTo>
                <a:lnTo>
                  <a:pt x="37591" y="596"/>
                </a:lnTo>
                <a:lnTo>
                  <a:pt x="37609" y="670"/>
                </a:lnTo>
                <a:lnTo>
                  <a:pt x="37628" y="726"/>
                </a:lnTo>
                <a:lnTo>
                  <a:pt x="37665" y="782"/>
                </a:lnTo>
                <a:lnTo>
                  <a:pt x="37721" y="819"/>
                </a:lnTo>
                <a:lnTo>
                  <a:pt x="37777" y="856"/>
                </a:lnTo>
                <a:lnTo>
                  <a:pt x="37851" y="875"/>
                </a:lnTo>
                <a:lnTo>
                  <a:pt x="37926" y="894"/>
                </a:lnTo>
                <a:lnTo>
                  <a:pt x="38000" y="894"/>
                </a:lnTo>
                <a:lnTo>
                  <a:pt x="38075" y="856"/>
                </a:lnTo>
                <a:lnTo>
                  <a:pt x="38131" y="838"/>
                </a:lnTo>
                <a:lnTo>
                  <a:pt x="38186" y="782"/>
                </a:lnTo>
                <a:lnTo>
                  <a:pt x="38224" y="726"/>
                </a:lnTo>
                <a:lnTo>
                  <a:pt x="38261" y="652"/>
                </a:lnTo>
                <a:lnTo>
                  <a:pt x="38298" y="521"/>
                </a:lnTo>
                <a:lnTo>
                  <a:pt x="38280" y="372"/>
                </a:lnTo>
                <a:lnTo>
                  <a:pt x="38261" y="298"/>
                </a:lnTo>
                <a:lnTo>
                  <a:pt x="38224" y="223"/>
                </a:lnTo>
                <a:lnTo>
                  <a:pt x="38186" y="168"/>
                </a:lnTo>
                <a:lnTo>
                  <a:pt x="38112" y="130"/>
                </a:lnTo>
                <a:lnTo>
                  <a:pt x="38056" y="112"/>
                </a:lnTo>
                <a:close/>
                <a:moveTo>
                  <a:pt x="68869" y="261"/>
                </a:moveTo>
                <a:lnTo>
                  <a:pt x="68813" y="279"/>
                </a:lnTo>
                <a:lnTo>
                  <a:pt x="68757" y="317"/>
                </a:lnTo>
                <a:lnTo>
                  <a:pt x="68720" y="354"/>
                </a:lnTo>
                <a:lnTo>
                  <a:pt x="68664" y="410"/>
                </a:lnTo>
                <a:lnTo>
                  <a:pt x="68646" y="465"/>
                </a:lnTo>
                <a:lnTo>
                  <a:pt x="68627" y="540"/>
                </a:lnTo>
                <a:lnTo>
                  <a:pt x="68627" y="596"/>
                </a:lnTo>
                <a:lnTo>
                  <a:pt x="68664" y="708"/>
                </a:lnTo>
                <a:lnTo>
                  <a:pt x="68739" y="801"/>
                </a:lnTo>
                <a:lnTo>
                  <a:pt x="68832" y="856"/>
                </a:lnTo>
                <a:lnTo>
                  <a:pt x="68888" y="875"/>
                </a:lnTo>
                <a:lnTo>
                  <a:pt x="68944" y="894"/>
                </a:lnTo>
                <a:lnTo>
                  <a:pt x="68999" y="875"/>
                </a:lnTo>
                <a:lnTo>
                  <a:pt x="69074" y="856"/>
                </a:lnTo>
                <a:lnTo>
                  <a:pt x="69130" y="819"/>
                </a:lnTo>
                <a:lnTo>
                  <a:pt x="69167" y="782"/>
                </a:lnTo>
                <a:lnTo>
                  <a:pt x="69204" y="745"/>
                </a:lnTo>
                <a:lnTo>
                  <a:pt x="69241" y="670"/>
                </a:lnTo>
                <a:lnTo>
                  <a:pt x="69260" y="614"/>
                </a:lnTo>
                <a:lnTo>
                  <a:pt x="69260" y="559"/>
                </a:lnTo>
                <a:lnTo>
                  <a:pt x="69223" y="447"/>
                </a:lnTo>
                <a:lnTo>
                  <a:pt x="69148" y="354"/>
                </a:lnTo>
                <a:lnTo>
                  <a:pt x="69055" y="279"/>
                </a:lnTo>
                <a:lnTo>
                  <a:pt x="68999" y="261"/>
                </a:lnTo>
                <a:close/>
                <a:moveTo>
                  <a:pt x="83000" y="186"/>
                </a:moveTo>
                <a:lnTo>
                  <a:pt x="82926" y="205"/>
                </a:lnTo>
                <a:lnTo>
                  <a:pt x="82870" y="223"/>
                </a:lnTo>
                <a:lnTo>
                  <a:pt x="82795" y="261"/>
                </a:lnTo>
                <a:lnTo>
                  <a:pt x="82739" y="317"/>
                </a:lnTo>
                <a:lnTo>
                  <a:pt x="82702" y="372"/>
                </a:lnTo>
                <a:lnTo>
                  <a:pt x="82665" y="428"/>
                </a:lnTo>
                <a:lnTo>
                  <a:pt x="82665" y="503"/>
                </a:lnTo>
                <a:lnTo>
                  <a:pt x="82665" y="577"/>
                </a:lnTo>
                <a:lnTo>
                  <a:pt x="82702" y="708"/>
                </a:lnTo>
                <a:lnTo>
                  <a:pt x="82777" y="801"/>
                </a:lnTo>
                <a:lnTo>
                  <a:pt x="82833" y="838"/>
                </a:lnTo>
                <a:lnTo>
                  <a:pt x="82888" y="875"/>
                </a:lnTo>
                <a:lnTo>
                  <a:pt x="82944" y="894"/>
                </a:lnTo>
                <a:lnTo>
                  <a:pt x="83075" y="894"/>
                </a:lnTo>
                <a:lnTo>
                  <a:pt x="83149" y="856"/>
                </a:lnTo>
                <a:lnTo>
                  <a:pt x="83205" y="819"/>
                </a:lnTo>
                <a:lnTo>
                  <a:pt x="83261" y="782"/>
                </a:lnTo>
                <a:lnTo>
                  <a:pt x="83317" y="726"/>
                </a:lnTo>
                <a:lnTo>
                  <a:pt x="83335" y="652"/>
                </a:lnTo>
                <a:lnTo>
                  <a:pt x="83354" y="577"/>
                </a:lnTo>
                <a:lnTo>
                  <a:pt x="83354" y="503"/>
                </a:lnTo>
                <a:lnTo>
                  <a:pt x="83317" y="391"/>
                </a:lnTo>
                <a:lnTo>
                  <a:pt x="83242" y="279"/>
                </a:lnTo>
                <a:lnTo>
                  <a:pt x="83186" y="242"/>
                </a:lnTo>
                <a:lnTo>
                  <a:pt x="83130" y="223"/>
                </a:lnTo>
                <a:lnTo>
                  <a:pt x="83075" y="205"/>
                </a:lnTo>
                <a:lnTo>
                  <a:pt x="83000" y="186"/>
                </a:lnTo>
                <a:close/>
                <a:moveTo>
                  <a:pt x="89833" y="186"/>
                </a:moveTo>
                <a:lnTo>
                  <a:pt x="89759" y="205"/>
                </a:lnTo>
                <a:lnTo>
                  <a:pt x="89684" y="223"/>
                </a:lnTo>
                <a:lnTo>
                  <a:pt x="89628" y="261"/>
                </a:lnTo>
                <a:lnTo>
                  <a:pt x="89591" y="298"/>
                </a:lnTo>
                <a:lnTo>
                  <a:pt x="89554" y="354"/>
                </a:lnTo>
                <a:lnTo>
                  <a:pt x="89516" y="410"/>
                </a:lnTo>
                <a:lnTo>
                  <a:pt x="89498" y="540"/>
                </a:lnTo>
                <a:lnTo>
                  <a:pt x="89516" y="670"/>
                </a:lnTo>
                <a:lnTo>
                  <a:pt x="89554" y="726"/>
                </a:lnTo>
                <a:lnTo>
                  <a:pt x="89591" y="782"/>
                </a:lnTo>
                <a:lnTo>
                  <a:pt x="89628" y="838"/>
                </a:lnTo>
                <a:lnTo>
                  <a:pt x="89684" y="875"/>
                </a:lnTo>
                <a:lnTo>
                  <a:pt x="89759" y="894"/>
                </a:lnTo>
                <a:lnTo>
                  <a:pt x="89926" y="894"/>
                </a:lnTo>
                <a:lnTo>
                  <a:pt x="89982" y="875"/>
                </a:lnTo>
                <a:lnTo>
                  <a:pt x="90056" y="838"/>
                </a:lnTo>
                <a:lnTo>
                  <a:pt x="90094" y="782"/>
                </a:lnTo>
                <a:lnTo>
                  <a:pt x="90131" y="726"/>
                </a:lnTo>
                <a:lnTo>
                  <a:pt x="90168" y="670"/>
                </a:lnTo>
                <a:lnTo>
                  <a:pt x="90187" y="540"/>
                </a:lnTo>
                <a:lnTo>
                  <a:pt x="90168" y="410"/>
                </a:lnTo>
                <a:lnTo>
                  <a:pt x="90131" y="354"/>
                </a:lnTo>
                <a:lnTo>
                  <a:pt x="90094" y="298"/>
                </a:lnTo>
                <a:lnTo>
                  <a:pt x="90056" y="261"/>
                </a:lnTo>
                <a:lnTo>
                  <a:pt x="89982" y="223"/>
                </a:lnTo>
                <a:lnTo>
                  <a:pt x="89926" y="205"/>
                </a:lnTo>
                <a:lnTo>
                  <a:pt x="89833" y="186"/>
                </a:lnTo>
                <a:close/>
                <a:moveTo>
                  <a:pt x="23609" y="298"/>
                </a:moveTo>
                <a:lnTo>
                  <a:pt x="23534" y="317"/>
                </a:lnTo>
                <a:lnTo>
                  <a:pt x="23478" y="335"/>
                </a:lnTo>
                <a:lnTo>
                  <a:pt x="23422" y="372"/>
                </a:lnTo>
                <a:lnTo>
                  <a:pt x="23385" y="428"/>
                </a:lnTo>
                <a:lnTo>
                  <a:pt x="23348" y="484"/>
                </a:lnTo>
                <a:lnTo>
                  <a:pt x="23329" y="540"/>
                </a:lnTo>
                <a:lnTo>
                  <a:pt x="23329" y="596"/>
                </a:lnTo>
                <a:lnTo>
                  <a:pt x="23329" y="670"/>
                </a:lnTo>
                <a:lnTo>
                  <a:pt x="23348" y="726"/>
                </a:lnTo>
                <a:lnTo>
                  <a:pt x="23385" y="782"/>
                </a:lnTo>
                <a:lnTo>
                  <a:pt x="23422" y="838"/>
                </a:lnTo>
                <a:lnTo>
                  <a:pt x="23478" y="875"/>
                </a:lnTo>
                <a:lnTo>
                  <a:pt x="23534" y="912"/>
                </a:lnTo>
                <a:lnTo>
                  <a:pt x="23739" y="912"/>
                </a:lnTo>
                <a:lnTo>
                  <a:pt x="23795" y="875"/>
                </a:lnTo>
                <a:lnTo>
                  <a:pt x="23851" y="838"/>
                </a:lnTo>
                <a:lnTo>
                  <a:pt x="23906" y="801"/>
                </a:lnTo>
                <a:lnTo>
                  <a:pt x="23925" y="745"/>
                </a:lnTo>
                <a:lnTo>
                  <a:pt x="23944" y="689"/>
                </a:lnTo>
                <a:lnTo>
                  <a:pt x="23962" y="633"/>
                </a:lnTo>
                <a:lnTo>
                  <a:pt x="23944" y="521"/>
                </a:lnTo>
                <a:lnTo>
                  <a:pt x="23888" y="428"/>
                </a:lnTo>
                <a:lnTo>
                  <a:pt x="23813" y="354"/>
                </a:lnTo>
                <a:lnTo>
                  <a:pt x="23702" y="298"/>
                </a:lnTo>
                <a:close/>
                <a:moveTo>
                  <a:pt x="14635" y="335"/>
                </a:moveTo>
                <a:lnTo>
                  <a:pt x="14579" y="354"/>
                </a:lnTo>
                <a:lnTo>
                  <a:pt x="14523" y="391"/>
                </a:lnTo>
                <a:lnTo>
                  <a:pt x="14467" y="428"/>
                </a:lnTo>
                <a:lnTo>
                  <a:pt x="14430" y="465"/>
                </a:lnTo>
                <a:lnTo>
                  <a:pt x="14411" y="521"/>
                </a:lnTo>
                <a:lnTo>
                  <a:pt x="14393" y="577"/>
                </a:lnTo>
                <a:lnTo>
                  <a:pt x="14393" y="633"/>
                </a:lnTo>
                <a:lnTo>
                  <a:pt x="14411" y="745"/>
                </a:lnTo>
                <a:lnTo>
                  <a:pt x="14486" y="838"/>
                </a:lnTo>
                <a:lnTo>
                  <a:pt x="14579" y="912"/>
                </a:lnTo>
                <a:lnTo>
                  <a:pt x="14635" y="912"/>
                </a:lnTo>
                <a:lnTo>
                  <a:pt x="14690" y="931"/>
                </a:lnTo>
                <a:lnTo>
                  <a:pt x="14746" y="912"/>
                </a:lnTo>
                <a:lnTo>
                  <a:pt x="14802" y="894"/>
                </a:lnTo>
                <a:lnTo>
                  <a:pt x="14895" y="838"/>
                </a:lnTo>
                <a:lnTo>
                  <a:pt x="14933" y="801"/>
                </a:lnTo>
                <a:lnTo>
                  <a:pt x="14970" y="745"/>
                </a:lnTo>
                <a:lnTo>
                  <a:pt x="14988" y="689"/>
                </a:lnTo>
                <a:lnTo>
                  <a:pt x="14988" y="633"/>
                </a:lnTo>
                <a:lnTo>
                  <a:pt x="14970" y="577"/>
                </a:lnTo>
                <a:lnTo>
                  <a:pt x="14951" y="521"/>
                </a:lnTo>
                <a:lnTo>
                  <a:pt x="14895" y="428"/>
                </a:lnTo>
                <a:lnTo>
                  <a:pt x="14802" y="354"/>
                </a:lnTo>
                <a:lnTo>
                  <a:pt x="14746" y="335"/>
                </a:lnTo>
                <a:close/>
                <a:moveTo>
                  <a:pt x="20052" y="298"/>
                </a:moveTo>
                <a:lnTo>
                  <a:pt x="19941" y="317"/>
                </a:lnTo>
                <a:lnTo>
                  <a:pt x="19885" y="354"/>
                </a:lnTo>
                <a:lnTo>
                  <a:pt x="19848" y="391"/>
                </a:lnTo>
                <a:lnTo>
                  <a:pt x="19773" y="503"/>
                </a:lnTo>
                <a:lnTo>
                  <a:pt x="19755" y="614"/>
                </a:lnTo>
                <a:lnTo>
                  <a:pt x="19773" y="726"/>
                </a:lnTo>
                <a:lnTo>
                  <a:pt x="19829" y="819"/>
                </a:lnTo>
                <a:lnTo>
                  <a:pt x="19866" y="856"/>
                </a:lnTo>
                <a:lnTo>
                  <a:pt x="19922" y="894"/>
                </a:lnTo>
                <a:lnTo>
                  <a:pt x="19997" y="931"/>
                </a:lnTo>
                <a:lnTo>
                  <a:pt x="20108" y="931"/>
                </a:lnTo>
                <a:lnTo>
                  <a:pt x="20183" y="912"/>
                </a:lnTo>
                <a:lnTo>
                  <a:pt x="20239" y="894"/>
                </a:lnTo>
                <a:lnTo>
                  <a:pt x="20295" y="838"/>
                </a:lnTo>
                <a:lnTo>
                  <a:pt x="20332" y="801"/>
                </a:lnTo>
                <a:lnTo>
                  <a:pt x="20369" y="726"/>
                </a:lnTo>
                <a:lnTo>
                  <a:pt x="20388" y="670"/>
                </a:lnTo>
                <a:lnTo>
                  <a:pt x="20388" y="596"/>
                </a:lnTo>
                <a:lnTo>
                  <a:pt x="20369" y="540"/>
                </a:lnTo>
                <a:lnTo>
                  <a:pt x="20350" y="465"/>
                </a:lnTo>
                <a:lnTo>
                  <a:pt x="20313" y="410"/>
                </a:lnTo>
                <a:lnTo>
                  <a:pt x="20257" y="372"/>
                </a:lnTo>
                <a:lnTo>
                  <a:pt x="20164" y="317"/>
                </a:lnTo>
                <a:lnTo>
                  <a:pt x="20052" y="298"/>
                </a:lnTo>
                <a:close/>
                <a:moveTo>
                  <a:pt x="63302" y="186"/>
                </a:moveTo>
                <a:lnTo>
                  <a:pt x="63228" y="205"/>
                </a:lnTo>
                <a:lnTo>
                  <a:pt x="63153" y="242"/>
                </a:lnTo>
                <a:lnTo>
                  <a:pt x="63097" y="298"/>
                </a:lnTo>
                <a:lnTo>
                  <a:pt x="63060" y="354"/>
                </a:lnTo>
                <a:lnTo>
                  <a:pt x="63023" y="410"/>
                </a:lnTo>
                <a:lnTo>
                  <a:pt x="63004" y="484"/>
                </a:lnTo>
                <a:lnTo>
                  <a:pt x="63004" y="559"/>
                </a:lnTo>
                <a:lnTo>
                  <a:pt x="63004" y="633"/>
                </a:lnTo>
                <a:lnTo>
                  <a:pt x="63023" y="708"/>
                </a:lnTo>
                <a:lnTo>
                  <a:pt x="63060" y="782"/>
                </a:lnTo>
                <a:lnTo>
                  <a:pt x="63116" y="838"/>
                </a:lnTo>
                <a:lnTo>
                  <a:pt x="63172" y="875"/>
                </a:lnTo>
                <a:lnTo>
                  <a:pt x="63246" y="912"/>
                </a:lnTo>
                <a:lnTo>
                  <a:pt x="63321" y="931"/>
                </a:lnTo>
                <a:lnTo>
                  <a:pt x="63395" y="931"/>
                </a:lnTo>
                <a:lnTo>
                  <a:pt x="63488" y="912"/>
                </a:lnTo>
                <a:lnTo>
                  <a:pt x="63563" y="875"/>
                </a:lnTo>
                <a:lnTo>
                  <a:pt x="63675" y="801"/>
                </a:lnTo>
                <a:lnTo>
                  <a:pt x="63730" y="745"/>
                </a:lnTo>
                <a:lnTo>
                  <a:pt x="63768" y="689"/>
                </a:lnTo>
                <a:lnTo>
                  <a:pt x="63805" y="633"/>
                </a:lnTo>
                <a:lnTo>
                  <a:pt x="63805" y="559"/>
                </a:lnTo>
                <a:lnTo>
                  <a:pt x="63805" y="484"/>
                </a:lnTo>
                <a:lnTo>
                  <a:pt x="63768" y="410"/>
                </a:lnTo>
                <a:lnTo>
                  <a:pt x="63730" y="354"/>
                </a:lnTo>
                <a:lnTo>
                  <a:pt x="63675" y="317"/>
                </a:lnTo>
                <a:lnTo>
                  <a:pt x="63544" y="223"/>
                </a:lnTo>
                <a:lnTo>
                  <a:pt x="63470" y="205"/>
                </a:lnTo>
                <a:lnTo>
                  <a:pt x="63377" y="186"/>
                </a:lnTo>
                <a:close/>
                <a:moveTo>
                  <a:pt x="39564" y="354"/>
                </a:moveTo>
                <a:lnTo>
                  <a:pt x="39434" y="372"/>
                </a:lnTo>
                <a:lnTo>
                  <a:pt x="39341" y="447"/>
                </a:lnTo>
                <a:lnTo>
                  <a:pt x="39304" y="484"/>
                </a:lnTo>
                <a:lnTo>
                  <a:pt x="39266" y="540"/>
                </a:lnTo>
                <a:lnTo>
                  <a:pt x="39248" y="596"/>
                </a:lnTo>
                <a:lnTo>
                  <a:pt x="39229" y="652"/>
                </a:lnTo>
                <a:lnTo>
                  <a:pt x="39229" y="708"/>
                </a:lnTo>
                <a:lnTo>
                  <a:pt x="39248" y="763"/>
                </a:lnTo>
                <a:lnTo>
                  <a:pt x="39266" y="819"/>
                </a:lnTo>
                <a:lnTo>
                  <a:pt x="39304" y="875"/>
                </a:lnTo>
                <a:lnTo>
                  <a:pt x="39359" y="912"/>
                </a:lnTo>
                <a:lnTo>
                  <a:pt x="39397" y="950"/>
                </a:lnTo>
                <a:lnTo>
                  <a:pt x="39453" y="968"/>
                </a:lnTo>
                <a:lnTo>
                  <a:pt x="39639" y="968"/>
                </a:lnTo>
                <a:lnTo>
                  <a:pt x="39732" y="894"/>
                </a:lnTo>
                <a:lnTo>
                  <a:pt x="39806" y="819"/>
                </a:lnTo>
                <a:lnTo>
                  <a:pt x="39843" y="708"/>
                </a:lnTo>
                <a:lnTo>
                  <a:pt x="39843" y="633"/>
                </a:lnTo>
                <a:lnTo>
                  <a:pt x="39843" y="577"/>
                </a:lnTo>
                <a:lnTo>
                  <a:pt x="39806" y="521"/>
                </a:lnTo>
                <a:lnTo>
                  <a:pt x="39788" y="465"/>
                </a:lnTo>
                <a:lnTo>
                  <a:pt x="39732" y="410"/>
                </a:lnTo>
                <a:lnTo>
                  <a:pt x="39676" y="391"/>
                </a:lnTo>
                <a:lnTo>
                  <a:pt x="39620" y="372"/>
                </a:lnTo>
                <a:lnTo>
                  <a:pt x="39564" y="354"/>
                </a:lnTo>
                <a:close/>
                <a:moveTo>
                  <a:pt x="746" y="410"/>
                </a:moveTo>
                <a:lnTo>
                  <a:pt x="690" y="428"/>
                </a:lnTo>
                <a:lnTo>
                  <a:pt x="615" y="428"/>
                </a:lnTo>
                <a:lnTo>
                  <a:pt x="559" y="447"/>
                </a:lnTo>
                <a:lnTo>
                  <a:pt x="466" y="521"/>
                </a:lnTo>
                <a:lnTo>
                  <a:pt x="429" y="559"/>
                </a:lnTo>
                <a:lnTo>
                  <a:pt x="410" y="614"/>
                </a:lnTo>
                <a:lnTo>
                  <a:pt x="392" y="708"/>
                </a:lnTo>
                <a:lnTo>
                  <a:pt x="392" y="801"/>
                </a:lnTo>
                <a:lnTo>
                  <a:pt x="448" y="894"/>
                </a:lnTo>
                <a:lnTo>
                  <a:pt x="485" y="931"/>
                </a:lnTo>
                <a:lnTo>
                  <a:pt x="522" y="950"/>
                </a:lnTo>
                <a:lnTo>
                  <a:pt x="615" y="987"/>
                </a:lnTo>
                <a:lnTo>
                  <a:pt x="801" y="987"/>
                </a:lnTo>
                <a:lnTo>
                  <a:pt x="894" y="950"/>
                </a:lnTo>
                <a:lnTo>
                  <a:pt x="950" y="931"/>
                </a:lnTo>
                <a:lnTo>
                  <a:pt x="988" y="894"/>
                </a:lnTo>
                <a:lnTo>
                  <a:pt x="1006" y="838"/>
                </a:lnTo>
                <a:lnTo>
                  <a:pt x="1025" y="782"/>
                </a:lnTo>
                <a:lnTo>
                  <a:pt x="1025" y="726"/>
                </a:lnTo>
                <a:lnTo>
                  <a:pt x="1025" y="670"/>
                </a:lnTo>
                <a:lnTo>
                  <a:pt x="988" y="559"/>
                </a:lnTo>
                <a:lnTo>
                  <a:pt x="894" y="465"/>
                </a:lnTo>
                <a:lnTo>
                  <a:pt x="857" y="428"/>
                </a:lnTo>
                <a:lnTo>
                  <a:pt x="801" y="410"/>
                </a:lnTo>
                <a:close/>
                <a:moveTo>
                  <a:pt x="3855" y="335"/>
                </a:moveTo>
                <a:lnTo>
                  <a:pt x="3799" y="372"/>
                </a:lnTo>
                <a:lnTo>
                  <a:pt x="3743" y="391"/>
                </a:lnTo>
                <a:lnTo>
                  <a:pt x="3706" y="447"/>
                </a:lnTo>
                <a:lnTo>
                  <a:pt x="3669" y="503"/>
                </a:lnTo>
                <a:lnTo>
                  <a:pt x="3631" y="614"/>
                </a:lnTo>
                <a:lnTo>
                  <a:pt x="3650" y="745"/>
                </a:lnTo>
                <a:lnTo>
                  <a:pt x="3669" y="801"/>
                </a:lnTo>
                <a:lnTo>
                  <a:pt x="3687" y="856"/>
                </a:lnTo>
                <a:lnTo>
                  <a:pt x="3724" y="912"/>
                </a:lnTo>
                <a:lnTo>
                  <a:pt x="3780" y="950"/>
                </a:lnTo>
                <a:lnTo>
                  <a:pt x="3836" y="968"/>
                </a:lnTo>
                <a:lnTo>
                  <a:pt x="3892" y="987"/>
                </a:lnTo>
                <a:lnTo>
                  <a:pt x="3966" y="987"/>
                </a:lnTo>
                <a:lnTo>
                  <a:pt x="4022" y="968"/>
                </a:lnTo>
                <a:lnTo>
                  <a:pt x="4078" y="931"/>
                </a:lnTo>
                <a:lnTo>
                  <a:pt x="4134" y="894"/>
                </a:lnTo>
                <a:lnTo>
                  <a:pt x="4171" y="856"/>
                </a:lnTo>
                <a:lnTo>
                  <a:pt x="4209" y="801"/>
                </a:lnTo>
                <a:lnTo>
                  <a:pt x="4227" y="689"/>
                </a:lnTo>
                <a:lnTo>
                  <a:pt x="4227" y="559"/>
                </a:lnTo>
                <a:lnTo>
                  <a:pt x="4209" y="503"/>
                </a:lnTo>
                <a:lnTo>
                  <a:pt x="4171" y="447"/>
                </a:lnTo>
                <a:lnTo>
                  <a:pt x="4134" y="410"/>
                </a:lnTo>
                <a:lnTo>
                  <a:pt x="4078" y="372"/>
                </a:lnTo>
                <a:lnTo>
                  <a:pt x="4022" y="354"/>
                </a:lnTo>
                <a:lnTo>
                  <a:pt x="3966" y="335"/>
                </a:lnTo>
                <a:close/>
                <a:moveTo>
                  <a:pt x="25899" y="410"/>
                </a:moveTo>
                <a:lnTo>
                  <a:pt x="25843" y="428"/>
                </a:lnTo>
                <a:lnTo>
                  <a:pt x="25787" y="447"/>
                </a:lnTo>
                <a:lnTo>
                  <a:pt x="25750" y="484"/>
                </a:lnTo>
                <a:lnTo>
                  <a:pt x="25694" y="577"/>
                </a:lnTo>
                <a:lnTo>
                  <a:pt x="25657" y="670"/>
                </a:lnTo>
                <a:lnTo>
                  <a:pt x="25638" y="726"/>
                </a:lnTo>
                <a:lnTo>
                  <a:pt x="25657" y="782"/>
                </a:lnTo>
                <a:lnTo>
                  <a:pt x="25675" y="838"/>
                </a:lnTo>
                <a:lnTo>
                  <a:pt x="25694" y="875"/>
                </a:lnTo>
                <a:lnTo>
                  <a:pt x="25787" y="950"/>
                </a:lnTo>
                <a:lnTo>
                  <a:pt x="25880" y="987"/>
                </a:lnTo>
                <a:lnTo>
                  <a:pt x="25973" y="968"/>
                </a:lnTo>
                <a:lnTo>
                  <a:pt x="26066" y="931"/>
                </a:lnTo>
                <a:lnTo>
                  <a:pt x="26103" y="894"/>
                </a:lnTo>
                <a:lnTo>
                  <a:pt x="26141" y="838"/>
                </a:lnTo>
                <a:lnTo>
                  <a:pt x="26159" y="801"/>
                </a:lnTo>
                <a:lnTo>
                  <a:pt x="26178" y="745"/>
                </a:lnTo>
                <a:lnTo>
                  <a:pt x="26159" y="633"/>
                </a:lnTo>
                <a:lnTo>
                  <a:pt x="26103" y="521"/>
                </a:lnTo>
                <a:lnTo>
                  <a:pt x="26029" y="465"/>
                </a:lnTo>
                <a:lnTo>
                  <a:pt x="25992" y="428"/>
                </a:lnTo>
                <a:lnTo>
                  <a:pt x="25936" y="410"/>
                </a:lnTo>
                <a:close/>
                <a:moveTo>
                  <a:pt x="21728" y="317"/>
                </a:moveTo>
                <a:lnTo>
                  <a:pt x="21654" y="354"/>
                </a:lnTo>
                <a:lnTo>
                  <a:pt x="21598" y="391"/>
                </a:lnTo>
                <a:lnTo>
                  <a:pt x="21542" y="428"/>
                </a:lnTo>
                <a:lnTo>
                  <a:pt x="21449" y="540"/>
                </a:lnTo>
                <a:lnTo>
                  <a:pt x="21430" y="596"/>
                </a:lnTo>
                <a:lnTo>
                  <a:pt x="21412" y="670"/>
                </a:lnTo>
                <a:lnTo>
                  <a:pt x="21412" y="726"/>
                </a:lnTo>
                <a:lnTo>
                  <a:pt x="21430" y="801"/>
                </a:lnTo>
                <a:lnTo>
                  <a:pt x="21449" y="856"/>
                </a:lnTo>
                <a:lnTo>
                  <a:pt x="21505" y="912"/>
                </a:lnTo>
                <a:lnTo>
                  <a:pt x="21561" y="950"/>
                </a:lnTo>
                <a:lnTo>
                  <a:pt x="21635" y="987"/>
                </a:lnTo>
                <a:lnTo>
                  <a:pt x="21784" y="1005"/>
                </a:lnTo>
                <a:lnTo>
                  <a:pt x="21858" y="1005"/>
                </a:lnTo>
                <a:lnTo>
                  <a:pt x="21933" y="987"/>
                </a:lnTo>
                <a:lnTo>
                  <a:pt x="21989" y="950"/>
                </a:lnTo>
                <a:lnTo>
                  <a:pt x="22063" y="894"/>
                </a:lnTo>
                <a:lnTo>
                  <a:pt x="22100" y="838"/>
                </a:lnTo>
                <a:lnTo>
                  <a:pt x="22138" y="782"/>
                </a:lnTo>
                <a:lnTo>
                  <a:pt x="22175" y="708"/>
                </a:lnTo>
                <a:lnTo>
                  <a:pt x="22175" y="633"/>
                </a:lnTo>
                <a:lnTo>
                  <a:pt x="22175" y="577"/>
                </a:lnTo>
                <a:lnTo>
                  <a:pt x="22156" y="503"/>
                </a:lnTo>
                <a:lnTo>
                  <a:pt x="22119" y="447"/>
                </a:lnTo>
                <a:lnTo>
                  <a:pt x="22063" y="391"/>
                </a:lnTo>
                <a:lnTo>
                  <a:pt x="21989" y="354"/>
                </a:lnTo>
                <a:lnTo>
                  <a:pt x="21933" y="317"/>
                </a:lnTo>
                <a:close/>
                <a:moveTo>
                  <a:pt x="8491" y="410"/>
                </a:moveTo>
                <a:lnTo>
                  <a:pt x="8416" y="428"/>
                </a:lnTo>
                <a:lnTo>
                  <a:pt x="8360" y="447"/>
                </a:lnTo>
                <a:lnTo>
                  <a:pt x="8304" y="484"/>
                </a:lnTo>
                <a:lnTo>
                  <a:pt x="8267" y="540"/>
                </a:lnTo>
                <a:lnTo>
                  <a:pt x="8230" y="596"/>
                </a:lnTo>
                <a:lnTo>
                  <a:pt x="8211" y="708"/>
                </a:lnTo>
                <a:lnTo>
                  <a:pt x="8230" y="819"/>
                </a:lnTo>
                <a:lnTo>
                  <a:pt x="8286" y="912"/>
                </a:lnTo>
                <a:lnTo>
                  <a:pt x="8323" y="968"/>
                </a:lnTo>
                <a:lnTo>
                  <a:pt x="8379" y="987"/>
                </a:lnTo>
                <a:lnTo>
                  <a:pt x="8435" y="1024"/>
                </a:lnTo>
                <a:lnTo>
                  <a:pt x="8565" y="1024"/>
                </a:lnTo>
                <a:lnTo>
                  <a:pt x="8621" y="1005"/>
                </a:lnTo>
                <a:lnTo>
                  <a:pt x="8733" y="950"/>
                </a:lnTo>
                <a:lnTo>
                  <a:pt x="8807" y="856"/>
                </a:lnTo>
                <a:lnTo>
                  <a:pt x="8826" y="801"/>
                </a:lnTo>
                <a:lnTo>
                  <a:pt x="8844" y="745"/>
                </a:lnTo>
                <a:lnTo>
                  <a:pt x="8844" y="689"/>
                </a:lnTo>
                <a:lnTo>
                  <a:pt x="8826" y="633"/>
                </a:lnTo>
                <a:lnTo>
                  <a:pt x="8770" y="521"/>
                </a:lnTo>
                <a:lnTo>
                  <a:pt x="8677" y="447"/>
                </a:lnTo>
                <a:lnTo>
                  <a:pt x="8621" y="428"/>
                </a:lnTo>
                <a:lnTo>
                  <a:pt x="8547" y="410"/>
                </a:lnTo>
                <a:close/>
                <a:moveTo>
                  <a:pt x="9980" y="410"/>
                </a:moveTo>
                <a:lnTo>
                  <a:pt x="9924" y="428"/>
                </a:lnTo>
                <a:lnTo>
                  <a:pt x="9868" y="447"/>
                </a:lnTo>
                <a:lnTo>
                  <a:pt x="9813" y="484"/>
                </a:lnTo>
                <a:lnTo>
                  <a:pt x="9757" y="521"/>
                </a:lnTo>
                <a:lnTo>
                  <a:pt x="9719" y="559"/>
                </a:lnTo>
                <a:lnTo>
                  <a:pt x="9701" y="614"/>
                </a:lnTo>
                <a:lnTo>
                  <a:pt x="9682" y="726"/>
                </a:lnTo>
                <a:lnTo>
                  <a:pt x="9701" y="838"/>
                </a:lnTo>
                <a:lnTo>
                  <a:pt x="9775" y="931"/>
                </a:lnTo>
                <a:lnTo>
                  <a:pt x="9813" y="968"/>
                </a:lnTo>
                <a:lnTo>
                  <a:pt x="9868" y="987"/>
                </a:lnTo>
                <a:lnTo>
                  <a:pt x="9924" y="1005"/>
                </a:lnTo>
                <a:lnTo>
                  <a:pt x="9980" y="1024"/>
                </a:lnTo>
                <a:lnTo>
                  <a:pt x="10055" y="1005"/>
                </a:lnTo>
                <a:lnTo>
                  <a:pt x="10110" y="1005"/>
                </a:lnTo>
                <a:lnTo>
                  <a:pt x="10166" y="968"/>
                </a:lnTo>
                <a:lnTo>
                  <a:pt x="10204" y="931"/>
                </a:lnTo>
                <a:lnTo>
                  <a:pt x="10278" y="838"/>
                </a:lnTo>
                <a:lnTo>
                  <a:pt x="10297" y="782"/>
                </a:lnTo>
                <a:lnTo>
                  <a:pt x="10315" y="726"/>
                </a:lnTo>
                <a:lnTo>
                  <a:pt x="10297" y="652"/>
                </a:lnTo>
                <a:lnTo>
                  <a:pt x="10278" y="596"/>
                </a:lnTo>
                <a:lnTo>
                  <a:pt x="10204" y="503"/>
                </a:lnTo>
                <a:lnTo>
                  <a:pt x="10166" y="465"/>
                </a:lnTo>
                <a:lnTo>
                  <a:pt x="10110" y="428"/>
                </a:lnTo>
                <a:lnTo>
                  <a:pt x="10036" y="410"/>
                </a:lnTo>
                <a:close/>
                <a:moveTo>
                  <a:pt x="16347" y="335"/>
                </a:moveTo>
                <a:lnTo>
                  <a:pt x="16273" y="354"/>
                </a:lnTo>
                <a:lnTo>
                  <a:pt x="16217" y="372"/>
                </a:lnTo>
                <a:lnTo>
                  <a:pt x="16143" y="410"/>
                </a:lnTo>
                <a:lnTo>
                  <a:pt x="16050" y="503"/>
                </a:lnTo>
                <a:lnTo>
                  <a:pt x="15994" y="614"/>
                </a:lnTo>
                <a:lnTo>
                  <a:pt x="15975" y="670"/>
                </a:lnTo>
                <a:lnTo>
                  <a:pt x="15975" y="745"/>
                </a:lnTo>
                <a:lnTo>
                  <a:pt x="15994" y="801"/>
                </a:lnTo>
                <a:lnTo>
                  <a:pt x="16012" y="856"/>
                </a:lnTo>
                <a:lnTo>
                  <a:pt x="16050" y="912"/>
                </a:lnTo>
                <a:lnTo>
                  <a:pt x="16087" y="968"/>
                </a:lnTo>
                <a:lnTo>
                  <a:pt x="16143" y="1005"/>
                </a:lnTo>
                <a:lnTo>
                  <a:pt x="16217" y="1024"/>
                </a:lnTo>
                <a:lnTo>
                  <a:pt x="16273" y="1043"/>
                </a:lnTo>
                <a:lnTo>
                  <a:pt x="16347" y="1043"/>
                </a:lnTo>
                <a:lnTo>
                  <a:pt x="16403" y="1024"/>
                </a:lnTo>
                <a:lnTo>
                  <a:pt x="16478" y="1005"/>
                </a:lnTo>
                <a:lnTo>
                  <a:pt x="16590" y="912"/>
                </a:lnTo>
                <a:lnTo>
                  <a:pt x="16627" y="856"/>
                </a:lnTo>
                <a:lnTo>
                  <a:pt x="16664" y="801"/>
                </a:lnTo>
                <a:lnTo>
                  <a:pt x="16683" y="726"/>
                </a:lnTo>
                <a:lnTo>
                  <a:pt x="16683" y="670"/>
                </a:lnTo>
                <a:lnTo>
                  <a:pt x="16664" y="596"/>
                </a:lnTo>
                <a:lnTo>
                  <a:pt x="16645" y="521"/>
                </a:lnTo>
                <a:lnTo>
                  <a:pt x="16608" y="465"/>
                </a:lnTo>
                <a:lnTo>
                  <a:pt x="16552" y="410"/>
                </a:lnTo>
                <a:lnTo>
                  <a:pt x="16496" y="372"/>
                </a:lnTo>
                <a:lnTo>
                  <a:pt x="16422" y="354"/>
                </a:lnTo>
                <a:lnTo>
                  <a:pt x="16347" y="335"/>
                </a:lnTo>
                <a:close/>
                <a:moveTo>
                  <a:pt x="84527" y="540"/>
                </a:moveTo>
                <a:lnTo>
                  <a:pt x="84490" y="559"/>
                </a:lnTo>
                <a:lnTo>
                  <a:pt x="84434" y="577"/>
                </a:lnTo>
                <a:lnTo>
                  <a:pt x="84397" y="614"/>
                </a:lnTo>
                <a:lnTo>
                  <a:pt x="84359" y="708"/>
                </a:lnTo>
                <a:lnTo>
                  <a:pt x="84341" y="801"/>
                </a:lnTo>
                <a:lnTo>
                  <a:pt x="84359" y="894"/>
                </a:lnTo>
                <a:lnTo>
                  <a:pt x="84397" y="987"/>
                </a:lnTo>
                <a:lnTo>
                  <a:pt x="84434" y="1024"/>
                </a:lnTo>
                <a:lnTo>
                  <a:pt x="84490" y="1043"/>
                </a:lnTo>
                <a:lnTo>
                  <a:pt x="84527" y="1061"/>
                </a:lnTo>
                <a:lnTo>
                  <a:pt x="84601" y="1080"/>
                </a:lnTo>
                <a:lnTo>
                  <a:pt x="84657" y="1061"/>
                </a:lnTo>
                <a:lnTo>
                  <a:pt x="84713" y="1043"/>
                </a:lnTo>
                <a:lnTo>
                  <a:pt x="84750" y="1024"/>
                </a:lnTo>
                <a:lnTo>
                  <a:pt x="84787" y="987"/>
                </a:lnTo>
                <a:lnTo>
                  <a:pt x="84843" y="894"/>
                </a:lnTo>
                <a:lnTo>
                  <a:pt x="84862" y="801"/>
                </a:lnTo>
                <a:lnTo>
                  <a:pt x="84843" y="708"/>
                </a:lnTo>
                <a:lnTo>
                  <a:pt x="84787" y="614"/>
                </a:lnTo>
                <a:lnTo>
                  <a:pt x="84750" y="577"/>
                </a:lnTo>
                <a:lnTo>
                  <a:pt x="84713" y="559"/>
                </a:lnTo>
                <a:lnTo>
                  <a:pt x="84657" y="540"/>
                </a:lnTo>
                <a:close/>
                <a:moveTo>
                  <a:pt x="6796" y="447"/>
                </a:moveTo>
                <a:lnTo>
                  <a:pt x="6722" y="465"/>
                </a:lnTo>
                <a:lnTo>
                  <a:pt x="6666" y="484"/>
                </a:lnTo>
                <a:lnTo>
                  <a:pt x="6592" y="521"/>
                </a:lnTo>
                <a:lnTo>
                  <a:pt x="6554" y="559"/>
                </a:lnTo>
                <a:lnTo>
                  <a:pt x="6517" y="614"/>
                </a:lnTo>
                <a:lnTo>
                  <a:pt x="6480" y="670"/>
                </a:lnTo>
                <a:lnTo>
                  <a:pt x="6461" y="745"/>
                </a:lnTo>
                <a:lnTo>
                  <a:pt x="6480" y="819"/>
                </a:lnTo>
                <a:lnTo>
                  <a:pt x="6517" y="931"/>
                </a:lnTo>
                <a:lnTo>
                  <a:pt x="6573" y="1024"/>
                </a:lnTo>
                <a:lnTo>
                  <a:pt x="6685" y="1080"/>
                </a:lnTo>
                <a:lnTo>
                  <a:pt x="6741" y="1099"/>
                </a:lnTo>
                <a:lnTo>
                  <a:pt x="6852" y="1099"/>
                </a:lnTo>
                <a:lnTo>
                  <a:pt x="6927" y="1061"/>
                </a:lnTo>
                <a:lnTo>
                  <a:pt x="6983" y="1024"/>
                </a:lnTo>
                <a:lnTo>
                  <a:pt x="7038" y="987"/>
                </a:lnTo>
                <a:lnTo>
                  <a:pt x="7076" y="931"/>
                </a:lnTo>
                <a:lnTo>
                  <a:pt x="7094" y="875"/>
                </a:lnTo>
                <a:lnTo>
                  <a:pt x="7113" y="801"/>
                </a:lnTo>
                <a:lnTo>
                  <a:pt x="7113" y="726"/>
                </a:lnTo>
                <a:lnTo>
                  <a:pt x="7076" y="614"/>
                </a:lnTo>
                <a:lnTo>
                  <a:pt x="7001" y="540"/>
                </a:lnTo>
                <a:lnTo>
                  <a:pt x="6908" y="465"/>
                </a:lnTo>
                <a:lnTo>
                  <a:pt x="6852" y="447"/>
                </a:lnTo>
                <a:close/>
                <a:moveTo>
                  <a:pt x="11507" y="465"/>
                </a:moveTo>
                <a:lnTo>
                  <a:pt x="11432" y="484"/>
                </a:lnTo>
                <a:lnTo>
                  <a:pt x="11358" y="484"/>
                </a:lnTo>
                <a:lnTo>
                  <a:pt x="11283" y="503"/>
                </a:lnTo>
                <a:lnTo>
                  <a:pt x="11228" y="540"/>
                </a:lnTo>
                <a:lnTo>
                  <a:pt x="11172" y="596"/>
                </a:lnTo>
                <a:lnTo>
                  <a:pt x="11134" y="652"/>
                </a:lnTo>
                <a:lnTo>
                  <a:pt x="11116" y="708"/>
                </a:lnTo>
                <a:lnTo>
                  <a:pt x="11097" y="782"/>
                </a:lnTo>
                <a:lnTo>
                  <a:pt x="11097" y="838"/>
                </a:lnTo>
                <a:lnTo>
                  <a:pt x="11116" y="912"/>
                </a:lnTo>
                <a:lnTo>
                  <a:pt x="11153" y="968"/>
                </a:lnTo>
                <a:lnTo>
                  <a:pt x="11190" y="1024"/>
                </a:lnTo>
                <a:lnTo>
                  <a:pt x="11246" y="1061"/>
                </a:lnTo>
                <a:lnTo>
                  <a:pt x="11321" y="1099"/>
                </a:lnTo>
                <a:lnTo>
                  <a:pt x="11376" y="1117"/>
                </a:lnTo>
                <a:lnTo>
                  <a:pt x="11451" y="1117"/>
                </a:lnTo>
                <a:lnTo>
                  <a:pt x="11581" y="1099"/>
                </a:lnTo>
                <a:lnTo>
                  <a:pt x="11637" y="1061"/>
                </a:lnTo>
                <a:lnTo>
                  <a:pt x="11693" y="1024"/>
                </a:lnTo>
                <a:lnTo>
                  <a:pt x="11749" y="987"/>
                </a:lnTo>
                <a:lnTo>
                  <a:pt x="11786" y="931"/>
                </a:lnTo>
                <a:lnTo>
                  <a:pt x="11823" y="875"/>
                </a:lnTo>
                <a:lnTo>
                  <a:pt x="11823" y="801"/>
                </a:lnTo>
                <a:lnTo>
                  <a:pt x="11842" y="745"/>
                </a:lnTo>
                <a:lnTo>
                  <a:pt x="11823" y="670"/>
                </a:lnTo>
                <a:lnTo>
                  <a:pt x="11805" y="614"/>
                </a:lnTo>
                <a:lnTo>
                  <a:pt x="11767" y="559"/>
                </a:lnTo>
                <a:lnTo>
                  <a:pt x="11730" y="503"/>
                </a:lnTo>
                <a:lnTo>
                  <a:pt x="11656" y="484"/>
                </a:lnTo>
                <a:lnTo>
                  <a:pt x="11581" y="465"/>
                </a:lnTo>
                <a:close/>
                <a:moveTo>
                  <a:pt x="2142" y="410"/>
                </a:moveTo>
                <a:lnTo>
                  <a:pt x="1993" y="484"/>
                </a:lnTo>
                <a:lnTo>
                  <a:pt x="1881" y="559"/>
                </a:lnTo>
                <a:lnTo>
                  <a:pt x="1825" y="614"/>
                </a:lnTo>
                <a:lnTo>
                  <a:pt x="1788" y="689"/>
                </a:lnTo>
                <a:lnTo>
                  <a:pt x="1770" y="745"/>
                </a:lnTo>
                <a:lnTo>
                  <a:pt x="1770" y="838"/>
                </a:lnTo>
                <a:lnTo>
                  <a:pt x="1788" y="912"/>
                </a:lnTo>
                <a:lnTo>
                  <a:pt x="1825" y="968"/>
                </a:lnTo>
                <a:lnTo>
                  <a:pt x="1863" y="1043"/>
                </a:lnTo>
                <a:lnTo>
                  <a:pt x="1918" y="1080"/>
                </a:lnTo>
                <a:lnTo>
                  <a:pt x="1993" y="1117"/>
                </a:lnTo>
                <a:lnTo>
                  <a:pt x="2049" y="1154"/>
                </a:lnTo>
                <a:lnTo>
                  <a:pt x="2123" y="1154"/>
                </a:lnTo>
                <a:lnTo>
                  <a:pt x="2216" y="1136"/>
                </a:lnTo>
                <a:lnTo>
                  <a:pt x="2347" y="1080"/>
                </a:lnTo>
                <a:lnTo>
                  <a:pt x="2458" y="987"/>
                </a:lnTo>
                <a:lnTo>
                  <a:pt x="2496" y="931"/>
                </a:lnTo>
                <a:lnTo>
                  <a:pt x="2533" y="875"/>
                </a:lnTo>
                <a:lnTo>
                  <a:pt x="2552" y="801"/>
                </a:lnTo>
                <a:lnTo>
                  <a:pt x="2552" y="726"/>
                </a:lnTo>
                <a:lnTo>
                  <a:pt x="2533" y="652"/>
                </a:lnTo>
                <a:lnTo>
                  <a:pt x="2514" y="577"/>
                </a:lnTo>
                <a:lnTo>
                  <a:pt x="2458" y="521"/>
                </a:lnTo>
                <a:lnTo>
                  <a:pt x="2421" y="465"/>
                </a:lnTo>
                <a:lnTo>
                  <a:pt x="2347" y="428"/>
                </a:lnTo>
                <a:lnTo>
                  <a:pt x="2291" y="410"/>
                </a:lnTo>
                <a:close/>
                <a:moveTo>
                  <a:pt x="32359" y="223"/>
                </a:moveTo>
                <a:lnTo>
                  <a:pt x="32285" y="261"/>
                </a:lnTo>
                <a:lnTo>
                  <a:pt x="32229" y="317"/>
                </a:lnTo>
                <a:lnTo>
                  <a:pt x="32191" y="372"/>
                </a:lnTo>
                <a:lnTo>
                  <a:pt x="32136" y="428"/>
                </a:lnTo>
                <a:lnTo>
                  <a:pt x="32061" y="465"/>
                </a:lnTo>
                <a:lnTo>
                  <a:pt x="32024" y="503"/>
                </a:lnTo>
                <a:lnTo>
                  <a:pt x="31987" y="559"/>
                </a:lnTo>
                <a:lnTo>
                  <a:pt x="31949" y="614"/>
                </a:lnTo>
                <a:lnTo>
                  <a:pt x="31931" y="670"/>
                </a:lnTo>
                <a:lnTo>
                  <a:pt x="31931" y="745"/>
                </a:lnTo>
                <a:lnTo>
                  <a:pt x="31949" y="819"/>
                </a:lnTo>
                <a:lnTo>
                  <a:pt x="31968" y="894"/>
                </a:lnTo>
                <a:lnTo>
                  <a:pt x="32005" y="950"/>
                </a:lnTo>
                <a:lnTo>
                  <a:pt x="32098" y="1061"/>
                </a:lnTo>
                <a:lnTo>
                  <a:pt x="32229" y="1136"/>
                </a:lnTo>
                <a:lnTo>
                  <a:pt x="32285" y="1173"/>
                </a:lnTo>
                <a:lnTo>
                  <a:pt x="32508" y="1173"/>
                </a:lnTo>
                <a:lnTo>
                  <a:pt x="32638" y="1117"/>
                </a:lnTo>
                <a:lnTo>
                  <a:pt x="32750" y="1043"/>
                </a:lnTo>
                <a:lnTo>
                  <a:pt x="32806" y="987"/>
                </a:lnTo>
                <a:lnTo>
                  <a:pt x="32824" y="912"/>
                </a:lnTo>
                <a:lnTo>
                  <a:pt x="32880" y="782"/>
                </a:lnTo>
                <a:lnTo>
                  <a:pt x="32880" y="633"/>
                </a:lnTo>
                <a:lnTo>
                  <a:pt x="32843" y="503"/>
                </a:lnTo>
                <a:lnTo>
                  <a:pt x="32806" y="410"/>
                </a:lnTo>
                <a:lnTo>
                  <a:pt x="32750" y="354"/>
                </a:lnTo>
                <a:lnTo>
                  <a:pt x="32694" y="298"/>
                </a:lnTo>
                <a:lnTo>
                  <a:pt x="32620" y="261"/>
                </a:lnTo>
                <a:lnTo>
                  <a:pt x="32527" y="223"/>
                </a:lnTo>
                <a:close/>
                <a:moveTo>
                  <a:pt x="91509" y="2029"/>
                </a:moveTo>
                <a:lnTo>
                  <a:pt x="91453" y="2048"/>
                </a:lnTo>
                <a:lnTo>
                  <a:pt x="91397" y="2067"/>
                </a:lnTo>
                <a:lnTo>
                  <a:pt x="91360" y="2104"/>
                </a:lnTo>
                <a:lnTo>
                  <a:pt x="91285" y="2216"/>
                </a:lnTo>
                <a:lnTo>
                  <a:pt x="91267" y="2271"/>
                </a:lnTo>
                <a:lnTo>
                  <a:pt x="91267" y="2327"/>
                </a:lnTo>
                <a:lnTo>
                  <a:pt x="91267" y="2383"/>
                </a:lnTo>
                <a:lnTo>
                  <a:pt x="91285" y="2439"/>
                </a:lnTo>
                <a:lnTo>
                  <a:pt x="91322" y="2495"/>
                </a:lnTo>
                <a:lnTo>
                  <a:pt x="91360" y="2532"/>
                </a:lnTo>
                <a:lnTo>
                  <a:pt x="91453" y="2588"/>
                </a:lnTo>
                <a:lnTo>
                  <a:pt x="91564" y="2625"/>
                </a:lnTo>
                <a:lnTo>
                  <a:pt x="91620" y="2625"/>
                </a:lnTo>
                <a:lnTo>
                  <a:pt x="91676" y="2607"/>
                </a:lnTo>
                <a:lnTo>
                  <a:pt x="91732" y="2569"/>
                </a:lnTo>
                <a:lnTo>
                  <a:pt x="91788" y="2532"/>
                </a:lnTo>
                <a:lnTo>
                  <a:pt x="91825" y="2476"/>
                </a:lnTo>
                <a:lnTo>
                  <a:pt x="91844" y="2439"/>
                </a:lnTo>
                <a:lnTo>
                  <a:pt x="91862" y="2365"/>
                </a:lnTo>
                <a:lnTo>
                  <a:pt x="91862" y="2309"/>
                </a:lnTo>
                <a:lnTo>
                  <a:pt x="91862" y="2253"/>
                </a:lnTo>
                <a:lnTo>
                  <a:pt x="91844" y="2197"/>
                </a:lnTo>
                <a:lnTo>
                  <a:pt x="91769" y="2104"/>
                </a:lnTo>
                <a:lnTo>
                  <a:pt x="91676" y="2048"/>
                </a:lnTo>
                <a:lnTo>
                  <a:pt x="91564" y="2029"/>
                </a:lnTo>
                <a:close/>
                <a:moveTo>
                  <a:pt x="727" y="2122"/>
                </a:moveTo>
                <a:lnTo>
                  <a:pt x="634" y="2141"/>
                </a:lnTo>
                <a:lnTo>
                  <a:pt x="541" y="2197"/>
                </a:lnTo>
                <a:lnTo>
                  <a:pt x="504" y="2234"/>
                </a:lnTo>
                <a:lnTo>
                  <a:pt x="485" y="2271"/>
                </a:lnTo>
                <a:lnTo>
                  <a:pt x="466" y="2327"/>
                </a:lnTo>
                <a:lnTo>
                  <a:pt x="448" y="2383"/>
                </a:lnTo>
                <a:lnTo>
                  <a:pt x="466" y="2458"/>
                </a:lnTo>
                <a:lnTo>
                  <a:pt x="485" y="2513"/>
                </a:lnTo>
                <a:lnTo>
                  <a:pt x="504" y="2551"/>
                </a:lnTo>
                <a:lnTo>
                  <a:pt x="541" y="2588"/>
                </a:lnTo>
                <a:lnTo>
                  <a:pt x="634" y="2644"/>
                </a:lnTo>
                <a:lnTo>
                  <a:pt x="820" y="2644"/>
                </a:lnTo>
                <a:lnTo>
                  <a:pt x="913" y="2588"/>
                </a:lnTo>
                <a:lnTo>
                  <a:pt x="950" y="2551"/>
                </a:lnTo>
                <a:lnTo>
                  <a:pt x="969" y="2513"/>
                </a:lnTo>
                <a:lnTo>
                  <a:pt x="988" y="2458"/>
                </a:lnTo>
                <a:lnTo>
                  <a:pt x="988" y="2383"/>
                </a:lnTo>
                <a:lnTo>
                  <a:pt x="988" y="2327"/>
                </a:lnTo>
                <a:lnTo>
                  <a:pt x="969" y="2271"/>
                </a:lnTo>
                <a:lnTo>
                  <a:pt x="950" y="2234"/>
                </a:lnTo>
                <a:lnTo>
                  <a:pt x="913" y="2197"/>
                </a:lnTo>
                <a:lnTo>
                  <a:pt x="820" y="2141"/>
                </a:lnTo>
                <a:lnTo>
                  <a:pt x="727" y="2122"/>
                </a:lnTo>
                <a:close/>
                <a:moveTo>
                  <a:pt x="690" y="3537"/>
                </a:moveTo>
                <a:lnTo>
                  <a:pt x="597" y="3575"/>
                </a:lnTo>
                <a:lnTo>
                  <a:pt x="541" y="3612"/>
                </a:lnTo>
                <a:lnTo>
                  <a:pt x="504" y="3649"/>
                </a:lnTo>
                <a:lnTo>
                  <a:pt x="448" y="3761"/>
                </a:lnTo>
                <a:lnTo>
                  <a:pt x="429" y="3817"/>
                </a:lnTo>
                <a:lnTo>
                  <a:pt x="429" y="3873"/>
                </a:lnTo>
                <a:lnTo>
                  <a:pt x="448" y="3928"/>
                </a:lnTo>
                <a:lnTo>
                  <a:pt x="466" y="3984"/>
                </a:lnTo>
                <a:lnTo>
                  <a:pt x="504" y="4022"/>
                </a:lnTo>
                <a:lnTo>
                  <a:pt x="541" y="4059"/>
                </a:lnTo>
                <a:lnTo>
                  <a:pt x="652" y="4115"/>
                </a:lnTo>
                <a:lnTo>
                  <a:pt x="820" y="4115"/>
                </a:lnTo>
                <a:lnTo>
                  <a:pt x="876" y="4077"/>
                </a:lnTo>
                <a:lnTo>
                  <a:pt x="913" y="4040"/>
                </a:lnTo>
                <a:lnTo>
                  <a:pt x="950" y="4003"/>
                </a:lnTo>
                <a:lnTo>
                  <a:pt x="988" y="3947"/>
                </a:lnTo>
                <a:lnTo>
                  <a:pt x="1006" y="3891"/>
                </a:lnTo>
                <a:lnTo>
                  <a:pt x="1006" y="3835"/>
                </a:lnTo>
                <a:lnTo>
                  <a:pt x="1006" y="3780"/>
                </a:lnTo>
                <a:lnTo>
                  <a:pt x="988" y="3724"/>
                </a:lnTo>
                <a:lnTo>
                  <a:pt x="969" y="3668"/>
                </a:lnTo>
                <a:lnTo>
                  <a:pt x="894" y="3593"/>
                </a:lnTo>
                <a:lnTo>
                  <a:pt x="801" y="3556"/>
                </a:lnTo>
                <a:lnTo>
                  <a:pt x="690" y="3537"/>
                </a:lnTo>
                <a:close/>
                <a:moveTo>
                  <a:pt x="91564" y="3705"/>
                </a:moveTo>
                <a:lnTo>
                  <a:pt x="91434" y="3742"/>
                </a:lnTo>
                <a:lnTo>
                  <a:pt x="91378" y="3761"/>
                </a:lnTo>
                <a:lnTo>
                  <a:pt x="91322" y="3798"/>
                </a:lnTo>
                <a:lnTo>
                  <a:pt x="91285" y="3854"/>
                </a:lnTo>
                <a:lnTo>
                  <a:pt x="91248" y="3910"/>
                </a:lnTo>
                <a:lnTo>
                  <a:pt x="91229" y="3966"/>
                </a:lnTo>
                <a:lnTo>
                  <a:pt x="91211" y="4059"/>
                </a:lnTo>
                <a:lnTo>
                  <a:pt x="91229" y="4133"/>
                </a:lnTo>
                <a:lnTo>
                  <a:pt x="91248" y="4208"/>
                </a:lnTo>
                <a:lnTo>
                  <a:pt x="91285" y="4264"/>
                </a:lnTo>
                <a:lnTo>
                  <a:pt x="91322" y="4301"/>
                </a:lnTo>
                <a:lnTo>
                  <a:pt x="91378" y="4338"/>
                </a:lnTo>
                <a:lnTo>
                  <a:pt x="91434" y="4375"/>
                </a:lnTo>
                <a:lnTo>
                  <a:pt x="91564" y="4394"/>
                </a:lnTo>
                <a:lnTo>
                  <a:pt x="91695" y="4375"/>
                </a:lnTo>
                <a:lnTo>
                  <a:pt x="91751" y="4338"/>
                </a:lnTo>
                <a:lnTo>
                  <a:pt x="91806" y="4301"/>
                </a:lnTo>
                <a:lnTo>
                  <a:pt x="91862" y="4264"/>
                </a:lnTo>
                <a:lnTo>
                  <a:pt x="91881" y="4208"/>
                </a:lnTo>
                <a:lnTo>
                  <a:pt x="91918" y="4133"/>
                </a:lnTo>
                <a:lnTo>
                  <a:pt x="91918" y="4059"/>
                </a:lnTo>
                <a:lnTo>
                  <a:pt x="91918" y="3966"/>
                </a:lnTo>
                <a:lnTo>
                  <a:pt x="91881" y="3910"/>
                </a:lnTo>
                <a:lnTo>
                  <a:pt x="91862" y="3854"/>
                </a:lnTo>
                <a:lnTo>
                  <a:pt x="91806" y="3798"/>
                </a:lnTo>
                <a:lnTo>
                  <a:pt x="91751" y="3761"/>
                </a:lnTo>
                <a:lnTo>
                  <a:pt x="91695" y="3742"/>
                </a:lnTo>
                <a:lnTo>
                  <a:pt x="91564" y="3705"/>
                </a:lnTo>
                <a:close/>
                <a:moveTo>
                  <a:pt x="783" y="5269"/>
                </a:moveTo>
                <a:lnTo>
                  <a:pt x="727" y="5288"/>
                </a:lnTo>
                <a:lnTo>
                  <a:pt x="690" y="5306"/>
                </a:lnTo>
                <a:lnTo>
                  <a:pt x="652" y="5362"/>
                </a:lnTo>
                <a:lnTo>
                  <a:pt x="634" y="5399"/>
                </a:lnTo>
                <a:lnTo>
                  <a:pt x="615" y="5437"/>
                </a:lnTo>
                <a:lnTo>
                  <a:pt x="615" y="5455"/>
                </a:lnTo>
                <a:lnTo>
                  <a:pt x="597" y="5455"/>
                </a:lnTo>
                <a:lnTo>
                  <a:pt x="578" y="5474"/>
                </a:lnTo>
                <a:lnTo>
                  <a:pt x="504" y="5548"/>
                </a:lnTo>
                <a:lnTo>
                  <a:pt x="466" y="5623"/>
                </a:lnTo>
                <a:lnTo>
                  <a:pt x="466" y="5716"/>
                </a:lnTo>
                <a:lnTo>
                  <a:pt x="504" y="5809"/>
                </a:lnTo>
                <a:lnTo>
                  <a:pt x="559" y="5883"/>
                </a:lnTo>
                <a:lnTo>
                  <a:pt x="652" y="5939"/>
                </a:lnTo>
                <a:lnTo>
                  <a:pt x="746" y="5939"/>
                </a:lnTo>
                <a:lnTo>
                  <a:pt x="857" y="5921"/>
                </a:lnTo>
                <a:lnTo>
                  <a:pt x="932" y="5883"/>
                </a:lnTo>
                <a:lnTo>
                  <a:pt x="988" y="5809"/>
                </a:lnTo>
                <a:lnTo>
                  <a:pt x="1025" y="5716"/>
                </a:lnTo>
                <a:lnTo>
                  <a:pt x="1043" y="5623"/>
                </a:lnTo>
                <a:lnTo>
                  <a:pt x="1043" y="5530"/>
                </a:lnTo>
                <a:lnTo>
                  <a:pt x="1025" y="5437"/>
                </a:lnTo>
                <a:lnTo>
                  <a:pt x="969" y="5362"/>
                </a:lnTo>
                <a:lnTo>
                  <a:pt x="913" y="5306"/>
                </a:lnTo>
                <a:lnTo>
                  <a:pt x="857" y="5269"/>
                </a:lnTo>
                <a:close/>
                <a:moveTo>
                  <a:pt x="91583" y="5474"/>
                </a:moveTo>
                <a:lnTo>
                  <a:pt x="91527" y="5492"/>
                </a:lnTo>
                <a:lnTo>
                  <a:pt x="91471" y="5530"/>
                </a:lnTo>
                <a:lnTo>
                  <a:pt x="91416" y="5567"/>
                </a:lnTo>
                <a:lnTo>
                  <a:pt x="91378" y="5623"/>
                </a:lnTo>
                <a:lnTo>
                  <a:pt x="91360" y="5697"/>
                </a:lnTo>
                <a:lnTo>
                  <a:pt x="91341" y="5753"/>
                </a:lnTo>
                <a:lnTo>
                  <a:pt x="91341" y="5827"/>
                </a:lnTo>
                <a:lnTo>
                  <a:pt x="91360" y="5883"/>
                </a:lnTo>
                <a:lnTo>
                  <a:pt x="91378" y="5939"/>
                </a:lnTo>
                <a:lnTo>
                  <a:pt x="91453" y="6014"/>
                </a:lnTo>
                <a:lnTo>
                  <a:pt x="91546" y="6088"/>
                </a:lnTo>
                <a:lnTo>
                  <a:pt x="91658" y="6107"/>
                </a:lnTo>
                <a:lnTo>
                  <a:pt x="91713" y="6088"/>
                </a:lnTo>
                <a:lnTo>
                  <a:pt x="91788" y="6070"/>
                </a:lnTo>
                <a:lnTo>
                  <a:pt x="91844" y="6032"/>
                </a:lnTo>
                <a:lnTo>
                  <a:pt x="91900" y="5995"/>
                </a:lnTo>
                <a:lnTo>
                  <a:pt x="91937" y="5939"/>
                </a:lnTo>
                <a:lnTo>
                  <a:pt x="91955" y="5883"/>
                </a:lnTo>
                <a:lnTo>
                  <a:pt x="91974" y="5809"/>
                </a:lnTo>
                <a:lnTo>
                  <a:pt x="91974" y="5734"/>
                </a:lnTo>
                <a:lnTo>
                  <a:pt x="91955" y="5679"/>
                </a:lnTo>
                <a:lnTo>
                  <a:pt x="91937" y="5641"/>
                </a:lnTo>
                <a:lnTo>
                  <a:pt x="91862" y="5548"/>
                </a:lnTo>
                <a:lnTo>
                  <a:pt x="91769" y="5492"/>
                </a:lnTo>
                <a:lnTo>
                  <a:pt x="91658" y="5474"/>
                </a:lnTo>
                <a:close/>
                <a:moveTo>
                  <a:pt x="708" y="6963"/>
                </a:moveTo>
                <a:lnTo>
                  <a:pt x="652" y="6982"/>
                </a:lnTo>
                <a:lnTo>
                  <a:pt x="578" y="7000"/>
                </a:lnTo>
                <a:lnTo>
                  <a:pt x="504" y="7038"/>
                </a:lnTo>
                <a:lnTo>
                  <a:pt x="448" y="7075"/>
                </a:lnTo>
                <a:lnTo>
                  <a:pt x="392" y="7131"/>
                </a:lnTo>
                <a:lnTo>
                  <a:pt x="355" y="7187"/>
                </a:lnTo>
                <a:lnTo>
                  <a:pt x="336" y="7261"/>
                </a:lnTo>
                <a:lnTo>
                  <a:pt x="317" y="7317"/>
                </a:lnTo>
                <a:lnTo>
                  <a:pt x="317" y="7391"/>
                </a:lnTo>
                <a:lnTo>
                  <a:pt x="317" y="7447"/>
                </a:lnTo>
                <a:lnTo>
                  <a:pt x="355" y="7503"/>
                </a:lnTo>
                <a:lnTo>
                  <a:pt x="373" y="7559"/>
                </a:lnTo>
                <a:lnTo>
                  <a:pt x="429" y="7615"/>
                </a:lnTo>
                <a:lnTo>
                  <a:pt x="466" y="7652"/>
                </a:lnTo>
                <a:lnTo>
                  <a:pt x="541" y="7689"/>
                </a:lnTo>
                <a:lnTo>
                  <a:pt x="597" y="7708"/>
                </a:lnTo>
                <a:lnTo>
                  <a:pt x="671" y="7727"/>
                </a:lnTo>
                <a:lnTo>
                  <a:pt x="746" y="7708"/>
                </a:lnTo>
                <a:lnTo>
                  <a:pt x="801" y="7689"/>
                </a:lnTo>
                <a:lnTo>
                  <a:pt x="876" y="7671"/>
                </a:lnTo>
                <a:lnTo>
                  <a:pt x="932" y="7615"/>
                </a:lnTo>
                <a:lnTo>
                  <a:pt x="969" y="7559"/>
                </a:lnTo>
                <a:lnTo>
                  <a:pt x="1006" y="7503"/>
                </a:lnTo>
                <a:lnTo>
                  <a:pt x="1025" y="7429"/>
                </a:lnTo>
                <a:lnTo>
                  <a:pt x="1025" y="7354"/>
                </a:lnTo>
                <a:lnTo>
                  <a:pt x="1025" y="7261"/>
                </a:lnTo>
                <a:lnTo>
                  <a:pt x="1006" y="7187"/>
                </a:lnTo>
                <a:lnTo>
                  <a:pt x="969" y="7112"/>
                </a:lnTo>
                <a:lnTo>
                  <a:pt x="913" y="7056"/>
                </a:lnTo>
                <a:lnTo>
                  <a:pt x="857" y="7000"/>
                </a:lnTo>
                <a:lnTo>
                  <a:pt x="783" y="6982"/>
                </a:lnTo>
                <a:lnTo>
                  <a:pt x="708" y="6963"/>
                </a:lnTo>
                <a:close/>
                <a:moveTo>
                  <a:pt x="91658" y="7242"/>
                </a:moveTo>
                <a:lnTo>
                  <a:pt x="91602" y="7261"/>
                </a:lnTo>
                <a:lnTo>
                  <a:pt x="91546" y="7298"/>
                </a:lnTo>
                <a:lnTo>
                  <a:pt x="91490" y="7336"/>
                </a:lnTo>
                <a:lnTo>
                  <a:pt x="91434" y="7391"/>
                </a:lnTo>
                <a:lnTo>
                  <a:pt x="91397" y="7466"/>
                </a:lnTo>
                <a:lnTo>
                  <a:pt x="91378" y="7540"/>
                </a:lnTo>
                <a:lnTo>
                  <a:pt x="91378" y="7596"/>
                </a:lnTo>
                <a:lnTo>
                  <a:pt x="91378" y="7671"/>
                </a:lnTo>
                <a:lnTo>
                  <a:pt x="91397" y="7745"/>
                </a:lnTo>
                <a:lnTo>
                  <a:pt x="91434" y="7801"/>
                </a:lnTo>
                <a:lnTo>
                  <a:pt x="91490" y="7857"/>
                </a:lnTo>
                <a:lnTo>
                  <a:pt x="91546" y="7913"/>
                </a:lnTo>
                <a:lnTo>
                  <a:pt x="91602" y="7931"/>
                </a:lnTo>
                <a:lnTo>
                  <a:pt x="91676" y="7950"/>
                </a:lnTo>
                <a:lnTo>
                  <a:pt x="91751" y="7969"/>
                </a:lnTo>
                <a:lnTo>
                  <a:pt x="91806" y="7950"/>
                </a:lnTo>
                <a:lnTo>
                  <a:pt x="91881" y="7931"/>
                </a:lnTo>
                <a:lnTo>
                  <a:pt x="91937" y="7913"/>
                </a:lnTo>
                <a:lnTo>
                  <a:pt x="91993" y="7857"/>
                </a:lnTo>
                <a:lnTo>
                  <a:pt x="92049" y="7801"/>
                </a:lnTo>
                <a:lnTo>
                  <a:pt x="92086" y="7745"/>
                </a:lnTo>
                <a:lnTo>
                  <a:pt x="92104" y="7671"/>
                </a:lnTo>
                <a:lnTo>
                  <a:pt x="92104" y="7596"/>
                </a:lnTo>
                <a:lnTo>
                  <a:pt x="92104" y="7522"/>
                </a:lnTo>
                <a:lnTo>
                  <a:pt x="92067" y="7466"/>
                </a:lnTo>
                <a:lnTo>
                  <a:pt x="92049" y="7391"/>
                </a:lnTo>
                <a:lnTo>
                  <a:pt x="91993" y="7336"/>
                </a:lnTo>
                <a:lnTo>
                  <a:pt x="91937" y="7298"/>
                </a:lnTo>
                <a:lnTo>
                  <a:pt x="91862" y="7261"/>
                </a:lnTo>
                <a:lnTo>
                  <a:pt x="91806" y="7242"/>
                </a:lnTo>
                <a:close/>
                <a:moveTo>
                  <a:pt x="91304" y="9030"/>
                </a:moveTo>
                <a:lnTo>
                  <a:pt x="91211" y="9048"/>
                </a:lnTo>
                <a:lnTo>
                  <a:pt x="91118" y="9104"/>
                </a:lnTo>
                <a:lnTo>
                  <a:pt x="91080" y="9142"/>
                </a:lnTo>
                <a:lnTo>
                  <a:pt x="91062" y="9179"/>
                </a:lnTo>
                <a:lnTo>
                  <a:pt x="91043" y="9235"/>
                </a:lnTo>
                <a:lnTo>
                  <a:pt x="91043" y="9290"/>
                </a:lnTo>
                <a:lnTo>
                  <a:pt x="91043" y="9365"/>
                </a:lnTo>
                <a:lnTo>
                  <a:pt x="91062" y="9421"/>
                </a:lnTo>
                <a:lnTo>
                  <a:pt x="91080" y="9458"/>
                </a:lnTo>
                <a:lnTo>
                  <a:pt x="91118" y="9495"/>
                </a:lnTo>
                <a:lnTo>
                  <a:pt x="91211" y="9551"/>
                </a:lnTo>
                <a:lnTo>
                  <a:pt x="91416" y="9551"/>
                </a:lnTo>
                <a:lnTo>
                  <a:pt x="91490" y="9495"/>
                </a:lnTo>
                <a:lnTo>
                  <a:pt x="91527" y="9458"/>
                </a:lnTo>
                <a:lnTo>
                  <a:pt x="91546" y="9421"/>
                </a:lnTo>
                <a:lnTo>
                  <a:pt x="91564" y="9365"/>
                </a:lnTo>
                <a:lnTo>
                  <a:pt x="91583" y="9290"/>
                </a:lnTo>
                <a:lnTo>
                  <a:pt x="91564" y="9235"/>
                </a:lnTo>
                <a:lnTo>
                  <a:pt x="91546" y="9179"/>
                </a:lnTo>
                <a:lnTo>
                  <a:pt x="91527" y="9142"/>
                </a:lnTo>
                <a:lnTo>
                  <a:pt x="91490" y="9104"/>
                </a:lnTo>
                <a:lnTo>
                  <a:pt x="91416" y="9048"/>
                </a:lnTo>
                <a:lnTo>
                  <a:pt x="91304" y="9030"/>
                </a:lnTo>
                <a:close/>
                <a:moveTo>
                  <a:pt x="429" y="8955"/>
                </a:moveTo>
                <a:lnTo>
                  <a:pt x="373" y="8993"/>
                </a:lnTo>
                <a:lnTo>
                  <a:pt x="317" y="9030"/>
                </a:lnTo>
                <a:lnTo>
                  <a:pt x="243" y="9104"/>
                </a:lnTo>
                <a:lnTo>
                  <a:pt x="206" y="9216"/>
                </a:lnTo>
                <a:lnTo>
                  <a:pt x="206" y="9328"/>
                </a:lnTo>
                <a:lnTo>
                  <a:pt x="261" y="9439"/>
                </a:lnTo>
                <a:lnTo>
                  <a:pt x="299" y="9477"/>
                </a:lnTo>
                <a:lnTo>
                  <a:pt x="336" y="9514"/>
                </a:lnTo>
                <a:lnTo>
                  <a:pt x="392" y="9551"/>
                </a:lnTo>
                <a:lnTo>
                  <a:pt x="448" y="9570"/>
                </a:lnTo>
                <a:lnTo>
                  <a:pt x="578" y="9570"/>
                </a:lnTo>
                <a:lnTo>
                  <a:pt x="634" y="9551"/>
                </a:lnTo>
                <a:lnTo>
                  <a:pt x="690" y="9514"/>
                </a:lnTo>
                <a:lnTo>
                  <a:pt x="727" y="9477"/>
                </a:lnTo>
                <a:lnTo>
                  <a:pt x="764" y="9421"/>
                </a:lnTo>
                <a:lnTo>
                  <a:pt x="801" y="9365"/>
                </a:lnTo>
                <a:lnTo>
                  <a:pt x="820" y="9309"/>
                </a:lnTo>
                <a:lnTo>
                  <a:pt x="820" y="9253"/>
                </a:lnTo>
                <a:lnTo>
                  <a:pt x="820" y="9197"/>
                </a:lnTo>
                <a:lnTo>
                  <a:pt x="801" y="9123"/>
                </a:lnTo>
                <a:lnTo>
                  <a:pt x="764" y="9067"/>
                </a:lnTo>
                <a:lnTo>
                  <a:pt x="727" y="9030"/>
                </a:lnTo>
                <a:lnTo>
                  <a:pt x="671" y="8993"/>
                </a:lnTo>
                <a:lnTo>
                  <a:pt x="615" y="8974"/>
                </a:lnTo>
                <a:lnTo>
                  <a:pt x="559" y="8955"/>
                </a:lnTo>
                <a:close/>
                <a:moveTo>
                  <a:pt x="671" y="10501"/>
                </a:moveTo>
                <a:lnTo>
                  <a:pt x="522" y="10538"/>
                </a:lnTo>
                <a:lnTo>
                  <a:pt x="448" y="10575"/>
                </a:lnTo>
                <a:lnTo>
                  <a:pt x="392" y="10612"/>
                </a:lnTo>
                <a:lnTo>
                  <a:pt x="355" y="10668"/>
                </a:lnTo>
                <a:lnTo>
                  <a:pt x="317" y="10743"/>
                </a:lnTo>
                <a:lnTo>
                  <a:pt x="299" y="10799"/>
                </a:lnTo>
                <a:lnTo>
                  <a:pt x="299" y="10873"/>
                </a:lnTo>
                <a:lnTo>
                  <a:pt x="299" y="10947"/>
                </a:lnTo>
                <a:lnTo>
                  <a:pt x="336" y="11022"/>
                </a:lnTo>
                <a:lnTo>
                  <a:pt x="355" y="11078"/>
                </a:lnTo>
                <a:lnTo>
                  <a:pt x="410" y="11134"/>
                </a:lnTo>
                <a:lnTo>
                  <a:pt x="466" y="11171"/>
                </a:lnTo>
                <a:lnTo>
                  <a:pt x="522" y="11189"/>
                </a:lnTo>
                <a:lnTo>
                  <a:pt x="578" y="11208"/>
                </a:lnTo>
                <a:lnTo>
                  <a:pt x="652" y="11227"/>
                </a:lnTo>
                <a:lnTo>
                  <a:pt x="708" y="11208"/>
                </a:lnTo>
                <a:lnTo>
                  <a:pt x="783" y="11189"/>
                </a:lnTo>
                <a:lnTo>
                  <a:pt x="839" y="11152"/>
                </a:lnTo>
                <a:lnTo>
                  <a:pt x="894" y="11096"/>
                </a:lnTo>
                <a:lnTo>
                  <a:pt x="950" y="11041"/>
                </a:lnTo>
                <a:lnTo>
                  <a:pt x="1006" y="10985"/>
                </a:lnTo>
                <a:lnTo>
                  <a:pt x="1043" y="10910"/>
                </a:lnTo>
                <a:lnTo>
                  <a:pt x="1062" y="10836"/>
                </a:lnTo>
                <a:lnTo>
                  <a:pt x="1062" y="10761"/>
                </a:lnTo>
                <a:lnTo>
                  <a:pt x="1043" y="10687"/>
                </a:lnTo>
                <a:lnTo>
                  <a:pt x="1006" y="10612"/>
                </a:lnTo>
                <a:lnTo>
                  <a:pt x="950" y="10575"/>
                </a:lnTo>
                <a:lnTo>
                  <a:pt x="894" y="10538"/>
                </a:lnTo>
                <a:lnTo>
                  <a:pt x="820" y="10519"/>
                </a:lnTo>
                <a:lnTo>
                  <a:pt x="671" y="10501"/>
                </a:lnTo>
                <a:close/>
                <a:moveTo>
                  <a:pt x="91490" y="10538"/>
                </a:moveTo>
                <a:lnTo>
                  <a:pt x="91416" y="10575"/>
                </a:lnTo>
                <a:lnTo>
                  <a:pt x="91360" y="10612"/>
                </a:lnTo>
                <a:lnTo>
                  <a:pt x="91304" y="10650"/>
                </a:lnTo>
                <a:lnTo>
                  <a:pt x="91267" y="10724"/>
                </a:lnTo>
                <a:lnTo>
                  <a:pt x="91229" y="10780"/>
                </a:lnTo>
                <a:lnTo>
                  <a:pt x="91211" y="10854"/>
                </a:lnTo>
                <a:lnTo>
                  <a:pt x="91211" y="10929"/>
                </a:lnTo>
                <a:lnTo>
                  <a:pt x="91229" y="10985"/>
                </a:lnTo>
                <a:lnTo>
                  <a:pt x="91248" y="11059"/>
                </a:lnTo>
                <a:lnTo>
                  <a:pt x="91341" y="11152"/>
                </a:lnTo>
                <a:lnTo>
                  <a:pt x="91434" y="11208"/>
                </a:lnTo>
                <a:lnTo>
                  <a:pt x="91509" y="11227"/>
                </a:lnTo>
                <a:lnTo>
                  <a:pt x="91564" y="11245"/>
                </a:lnTo>
                <a:lnTo>
                  <a:pt x="91639" y="11227"/>
                </a:lnTo>
                <a:lnTo>
                  <a:pt x="91713" y="11208"/>
                </a:lnTo>
                <a:lnTo>
                  <a:pt x="91769" y="11171"/>
                </a:lnTo>
                <a:lnTo>
                  <a:pt x="91825" y="11115"/>
                </a:lnTo>
                <a:lnTo>
                  <a:pt x="91862" y="11059"/>
                </a:lnTo>
                <a:lnTo>
                  <a:pt x="91900" y="10985"/>
                </a:lnTo>
                <a:lnTo>
                  <a:pt x="91918" y="10929"/>
                </a:lnTo>
                <a:lnTo>
                  <a:pt x="91918" y="10854"/>
                </a:lnTo>
                <a:lnTo>
                  <a:pt x="91900" y="10780"/>
                </a:lnTo>
                <a:lnTo>
                  <a:pt x="91881" y="10724"/>
                </a:lnTo>
                <a:lnTo>
                  <a:pt x="91844" y="10668"/>
                </a:lnTo>
                <a:lnTo>
                  <a:pt x="91806" y="10631"/>
                </a:lnTo>
                <a:lnTo>
                  <a:pt x="91695" y="10556"/>
                </a:lnTo>
                <a:lnTo>
                  <a:pt x="91564" y="10538"/>
                </a:lnTo>
                <a:close/>
                <a:moveTo>
                  <a:pt x="764" y="12083"/>
                </a:moveTo>
                <a:lnTo>
                  <a:pt x="690" y="12102"/>
                </a:lnTo>
                <a:lnTo>
                  <a:pt x="615" y="12120"/>
                </a:lnTo>
                <a:lnTo>
                  <a:pt x="541" y="12139"/>
                </a:lnTo>
                <a:lnTo>
                  <a:pt x="466" y="12176"/>
                </a:lnTo>
                <a:lnTo>
                  <a:pt x="392" y="12232"/>
                </a:lnTo>
                <a:lnTo>
                  <a:pt x="355" y="12307"/>
                </a:lnTo>
                <a:lnTo>
                  <a:pt x="317" y="12381"/>
                </a:lnTo>
                <a:lnTo>
                  <a:pt x="317" y="12456"/>
                </a:lnTo>
                <a:lnTo>
                  <a:pt x="336" y="12530"/>
                </a:lnTo>
                <a:lnTo>
                  <a:pt x="373" y="12604"/>
                </a:lnTo>
                <a:lnTo>
                  <a:pt x="429" y="12679"/>
                </a:lnTo>
                <a:lnTo>
                  <a:pt x="485" y="12716"/>
                </a:lnTo>
                <a:lnTo>
                  <a:pt x="578" y="12735"/>
                </a:lnTo>
                <a:lnTo>
                  <a:pt x="652" y="12753"/>
                </a:lnTo>
                <a:lnTo>
                  <a:pt x="671" y="12753"/>
                </a:lnTo>
                <a:lnTo>
                  <a:pt x="708" y="12735"/>
                </a:lnTo>
                <a:lnTo>
                  <a:pt x="801" y="12716"/>
                </a:lnTo>
                <a:lnTo>
                  <a:pt x="894" y="12660"/>
                </a:lnTo>
                <a:lnTo>
                  <a:pt x="950" y="12567"/>
                </a:lnTo>
                <a:lnTo>
                  <a:pt x="988" y="12493"/>
                </a:lnTo>
                <a:lnTo>
                  <a:pt x="1006" y="12400"/>
                </a:lnTo>
                <a:lnTo>
                  <a:pt x="988" y="12307"/>
                </a:lnTo>
                <a:lnTo>
                  <a:pt x="950" y="12213"/>
                </a:lnTo>
                <a:lnTo>
                  <a:pt x="894" y="12158"/>
                </a:lnTo>
                <a:lnTo>
                  <a:pt x="820" y="12120"/>
                </a:lnTo>
                <a:lnTo>
                  <a:pt x="764" y="12083"/>
                </a:lnTo>
                <a:close/>
                <a:moveTo>
                  <a:pt x="91602" y="12381"/>
                </a:moveTo>
                <a:lnTo>
                  <a:pt x="91546" y="12418"/>
                </a:lnTo>
                <a:lnTo>
                  <a:pt x="91490" y="12456"/>
                </a:lnTo>
                <a:lnTo>
                  <a:pt x="91416" y="12567"/>
                </a:lnTo>
                <a:lnTo>
                  <a:pt x="91360" y="12698"/>
                </a:lnTo>
                <a:lnTo>
                  <a:pt x="91341" y="12809"/>
                </a:lnTo>
                <a:lnTo>
                  <a:pt x="91360" y="12884"/>
                </a:lnTo>
                <a:lnTo>
                  <a:pt x="91378" y="12940"/>
                </a:lnTo>
                <a:lnTo>
                  <a:pt x="91416" y="12995"/>
                </a:lnTo>
                <a:lnTo>
                  <a:pt x="91471" y="13033"/>
                </a:lnTo>
                <a:lnTo>
                  <a:pt x="91527" y="13070"/>
                </a:lnTo>
                <a:lnTo>
                  <a:pt x="91583" y="13089"/>
                </a:lnTo>
                <a:lnTo>
                  <a:pt x="91639" y="13107"/>
                </a:lnTo>
                <a:lnTo>
                  <a:pt x="91695" y="13089"/>
                </a:lnTo>
                <a:lnTo>
                  <a:pt x="91769" y="13089"/>
                </a:lnTo>
                <a:lnTo>
                  <a:pt x="91806" y="13051"/>
                </a:lnTo>
                <a:lnTo>
                  <a:pt x="91862" y="13014"/>
                </a:lnTo>
                <a:lnTo>
                  <a:pt x="91900" y="12977"/>
                </a:lnTo>
                <a:lnTo>
                  <a:pt x="91937" y="12902"/>
                </a:lnTo>
                <a:lnTo>
                  <a:pt x="91955" y="12846"/>
                </a:lnTo>
                <a:lnTo>
                  <a:pt x="91955" y="12772"/>
                </a:lnTo>
                <a:lnTo>
                  <a:pt x="91955" y="12698"/>
                </a:lnTo>
                <a:lnTo>
                  <a:pt x="91900" y="12567"/>
                </a:lnTo>
                <a:lnTo>
                  <a:pt x="91825" y="12456"/>
                </a:lnTo>
                <a:lnTo>
                  <a:pt x="91769" y="12418"/>
                </a:lnTo>
                <a:lnTo>
                  <a:pt x="91713" y="12400"/>
                </a:lnTo>
                <a:lnTo>
                  <a:pt x="91658" y="12381"/>
                </a:lnTo>
                <a:close/>
                <a:moveTo>
                  <a:pt x="578" y="14206"/>
                </a:moveTo>
                <a:lnTo>
                  <a:pt x="522" y="14224"/>
                </a:lnTo>
                <a:lnTo>
                  <a:pt x="466" y="14261"/>
                </a:lnTo>
                <a:lnTo>
                  <a:pt x="410" y="14299"/>
                </a:lnTo>
                <a:lnTo>
                  <a:pt x="373" y="14355"/>
                </a:lnTo>
                <a:lnTo>
                  <a:pt x="355" y="14429"/>
                </a:lnTo>
                <a:lnTo>
                  <a:pt x="336" y="14485"/>
                </a:lnTo>
                <a:lnTo>
                  <a:pt x="336" y="14559"/>
                </a:lnTo>
                <a:lnTo>
                  <a:pt x="355" y="14615"/>
                </a:lnTo>
                <a:lnTo>
                  <a:pt x="392" y="14652"/>
                </a:lnTo>
                <a:lnTo>
                  <a:pt x="410" y="14708"/>
                </a:lnTo>
                <a:lnTo>
                  <a:pt x="466" y="14746"/>
                </a:lnTo>
                <a:lnTo>
                  <a:pt x="522" y="14783"/>
                </a:lnTo>
                <a:lnTo>
                  <a:pt x="578" y="14801"/>
                </a:lnTo>
                <a:lnTo>
                  <a:pt x="634" y="14801"/>
                </a:lnTo>
                <a:lnTo>
                  <a:pt x="746" y="14783"/>
                </a:lnTo>
                <a:lnTo>
                  <a:pt x="839" y="14727"/>
                </a:lnTo>
                <a:lnTo>
                  <a:pt x="894" y="14652"/>
                </a:lnTo>
                <a:lnTo>
                  <a:pt x="932" y="14541"/>
                </a:lnTo>
                <a:lnTo>
                  <a:pt x="932" y="14448"/>
                </a:lnTo>
                <a:lnTo>
                  <a:pt x="894" y="14336"/>
                </a:lnTo>
                <a:lnTo>
                  <a:pt x="820" y="14261"/>
                </a:lnTo>
                <a:lnTo>
                  <a:pt x="727" y="14206"/>
                </a:lnTo>
                <a:close/>
                <a:moveTo>
                  <a:pt x="91509" y="14187"/>
                </a:moveTo>
                <a:lnTo>
                  <a:pt x="91434" y="14206"/>
                </a:lnTo>
                <a:lnTo>
                  <a:pt x="91378" y="14243"/>
                </a:lnTo>
                <a:lnTo>
                  <a:pt x="91322" y="14280"/>
                </a:lnTo>
                <a:lnTo>
                  <a:pt x="91285" y="14336"/>
                </a:lnTo>
                <a:lnTo>
                  <a:pt x="91248" y="14392"/>
                </a:lnTo>
                <a:lnTo>
                  <a:pt x="91229" y="14448"/>
                </a:lnTo>
                <a:lnTo>
                  <a:pt x="91229" y="14522"/>
                </a:lnTo>
                <a:lnTo>
                  <a:pt x="91229" y="14597"/>
                </a:lnTo>
                <a:lnTo>
                  <a:pt x="91248" y="14652"/>
                </a:lnTo>
                <a:lnTo>
                  <a:pt x="91285" y="14708"/>
                </a:lnTo>
                <a:lnTo>
                  <a:pt x="91322" y="14764"/>
                </a:lnTo>
                <a:lnTo>
                  <a:pt x="91378" y="14801"/>
                </a:lnTo>
                <a:lnTo>
                  <a:pt x="91434" y="14839"/>
                </a:lnTo>
                <a:lnTo>
                  <a:pt x="91509" y="14857"/>
                </a:lnTo>
                <a:lnTo>
                  <a:pt x="91639" y="14857"/>
                </a:lnTo>
                <a:lnTo>
                  <a:pt x="91695" y="14839"/>
                </a:lnTo>
                <a:lnTo>
                  <a:pt x="91751" y="14801"/>
                </a:lnTo>
                <a:lnTo>
                  <a:pt x="91806" y="14764"/>
                </a:lnTo>
                <a:lnTo>
                  <a:pt x="91844" y="14708"/>
                </a:lnTo>
                <a:lnTo>
                  <a:pt x="91881" y="14652"/>
                </a:lnTo>
                <a:lnTo>
                  <a:pt x="91900" y="14597"/>
                </a:lnTo>
                <a:lnTo>
                  <a:pt x="91900" y="14522"/>
                </a:lnTo>
                <a:lnTo>
                  <a:pt x="91900" y="14448"/>
                </a:lnTo>
                <a:lnTo>
                  <a:pt x="91881" y="14392"/>
                </a:lnTo>
                <a:lnTo>
                  <a:pt x="91844" y="14336"/>
                </a:lnTo>
                <a:lnTo>
                  <a:pt x="91806" y="14280"/>
                </a:lnTo>
                <a:lnTo>
                  <a:pt x="91751" y="14243"/>
                </a:lnTo>
                <a:lnTo>
                  <a:pt x="91695" y="14206"/>
                </a:lnTo>
                <a:lnTo>
                  <a:pt x="91639" y="14187"/>
                </a:lnTo>
                <a:close/>
                <a:moveTo>
                  <a:pt x="91453" y="15825"/>
                </a:moveTo>
                <a:lnTo>
                  <a:pt x="91397" y="15863"/>
                </a:lnTo>
                <a:lnTo>
                  <a:pt x="91360" y="15900"/>
                </a:lnTo>
                <a:lnTo>
                  <a:pt x="91322" y="15956"/>
                </a:lnTo>
                <a:lnTo>
                  <a:pt x="91322" y="16012"/>
                </a:lnTo>
                <a:lnTo>
                  <a:pt x="91341" y="16067"/>
                </a:lnTo>
                <a:lnTo>
                  <a:pt x="91378" y="16123"/>
                </a:lnTo>
                <a:lnTo>
                  <a:pt x="91434" y="16142"/>
                </a:lnTo>
                <a:lnTo>
                  <a:pt x="91490" y="16161"/>
                </a:lnTo>
                <a:lnTo>
                  <a:pt x="91546" y="16142"/>
                </a:lnTo>
                <a:lnTo>
                  <a:pt x="91602" y="16105"/>
                </a:lnTo>
                <a:lnTo>
                  <a:pt x="91639" y="16049"/>
                </a:lnTo>
                <a:lnTo>
                  <a:pt x="91658" y="15974"/>
                </a:lnTo>
                <a:lnTo>
                  <a:pt x="91639" y="15918"/>
                </a:lnTo>
                <a:lnTo>
                  <a:pt x="91564" y="15844"/>
                </a:lnTo>
                <a:lnTo>
                  <a:pt x="91509" y="15825"/>
                </a:lnTo>
                <a:close/>
                <a:moveTo>
                  <a:pt x="522" y="15918"/>
                </a:moveTo>
                <a:lnTo>
                  <a:pt x="373" y="15937"/>
                </a:lnTo>
                <a:lnTo>
                  <a:pt x="243" y="15974"/>
                </a:lnTo>
                <a:lnTo>
                  <a:pt x="131" y="16067"/>
                </a:lnTo>
                <a:lnTo>
                  <a:pt x="57" y="16179"/>
                </a:lnTo>
                <a:lnTo>
                  <a:pt x="1" y="16309"/>
                </a:lnTo>
                <a:lnTo>
                  <a:pt x="1" y="16384"/>
                </a:lnTo>
                <a:lnTo>
                  <a:pt x="1" y="16458"/>
                </a:lnTo>
                <a:lnTo>
                  <a:pt x="19" y="16533"/>
                </a:lnTo>
                <a:lnTo>
                  <a:pt x="57" y="16607"/>
                </a:lnTo>
                <a:lnTo>
                  <a:pt x="131" y="16719"/>
                </a:lnTo>
                <a:lnTo>
                  <a:pt x="187" y="16775"/>
                </a:lnTo>
                <a:lnTo>
                  <a:pt x="261" y="16812"/>
                </a:lnTo>
                <a:lnTo>
                  <a:pt x="336" y="16849"/>
                </a:lnTo>
                <a:lnTo>
                  <a:pt x="410" y="16868"/>
                </a:lnTo>
                <a:lnTo>
                  <a:pt x="485" y="16868"/>
                </a:lnTo>
                <a:lnTo>
                  <a:pt x="559" y="16849"/>
                </a:lnTo>
                <a:lnTo>
                  <a:pt x="615" y="16812"/>
                </a:lnTo>
                <a:lnTo>
                  <a:pt x="690" y="16775"/>
                </a:lnTo>
                <a:lnTo>
                  <a:pt x="727" y="16719"/>
                </a:lnTo>
                <a:lnTo>
                  <a:pt x="783" y="16645"/>
                </a:lnTo>
                <a:lnTo>
                  <a:pt x="894" y="16551"/>
                </a:lnTo>
                <a:lnTo>
                  <a:pt x="932" y="16496"/>
                </a:lnTo>
                <a:lnTo>
                  <a:pt x="950" y="16421"/>
                </a:lnTo>
                <a:lnTo>
                  <a:pt x="969" y="16328"/>
                </a:lnTo>
                <a:lnTo>
                  <a:pt x="950" y="16254"/>
                </a:lnTo>
                <a:lnTo>
                  <a:pt x="932" y="16198"/>
                </a:lnTo>
                <a:lnTo>
                  <a:pt x="894" y="16123"/>
                </a:lnTo>
                <a:lnTo>
                  <a:pt x="857" y="16067"/>
                </a:lnTo>
                <a:lnTo>
                  <a:pt x="801" y="16012"/>
                </a:lnTo>
                <a:lnTo>
                  <a:pt x="727" y="15974"/>
                </a:lnTo>
                <a:lnTo>
                  <a:pt x="671" y="15956"/>
                </a:lnTo>
                <a:lnTo>
                  <a:pt x="522" y="15918"/>
                </a:lnTo>
                <a:close/>
                <a:moveTo>
                  <a:pt x="91732" y="17743"/>
                </a:moveTo>
                <a:lnTo>
                  <a:pt x="91676" y="17762"/>
                </a:lnTo>
                <a:lnTo>
                  <a:pt x="91602" y="17780"/>
                </a:lnTo>
                <a:lnTo>
                  <a:pt x="91546" y="17818"/>
                </a:lnTo>
                <a:lnTo>
                  <a:pt x="91509" y="17855"/>
                </a:lnTo>
                <a:lnTo>
                  <a:pt x="91471" y="17911"/>
                </a:lnTo>
                <a:lnTo>
                  <a:pt x="91434" y="17966"/>
                </a:lnTo>
                <a:lnTo>
                  <a:pt x="91434" y="18041"/>
                </a:lnTo>
                <a:lnTo>
                  <a:pt x="91434" y="18097"/>
                </a:lnTo>
                <a:lnTo>
                  <a:pt x="91434" y="18153"/>
                </a:lnTo>
                <a:lnTo>
                  <a:pt x="91453" y="18208"/>
                </a:lnTo>
                <a:lnTo>
                  <a:pt x="91527" y="18302"/>
                </a:lnTo>
                <a:lnTo>
                  <a:pt x="91620" y="18357"/>
                </a:lnTo>
                <a:lnTo>
                  <a:pt x="91732" y="18395"/>
                </a:lnTo>
                <a:lnTo>
                  <a:pt x="91806" y="18376"/>
                </a:lnTo>
                <a:lnTo>
                  <a:pt x="91862" y="18357"/>
                </a:lnTo>
                <a:lnTo>
                  <a:pt x="91918" y="18320"/>
                </a:lnTo>
                <a:lnTo>
                  <a:pt x="91974" y="18283"/>
                </a:lnTo>
                <a:lnTo>
                  <a:pt x="92011" y="18227"/>
                </a:lnTo>
                <a:lnTo>
                  <a:pt x="92030" y="18171"/>
                </a:lnTo>
                <a:lnTo>
                  <a:pt x="92049" y="18115"/>
                </a:lnTo>
                <a:lnTo>
                  <a:pt x="92049" y="18041"/>
                </a:lnTo>
                <a:lnTo>
                  <a:pt x="92049" y="17985"/>
                </a:lnTo>
                <a:lnTo>
                  <a:pt x="92030" y="17929"/>
                </a:lnTo>
                <a:lnTo>
                  <a:pt x="91955" y="17836"/>
                </a:lnTo>
                <a:lnTo>
                  <a:pt x="91862" y="17780"/>
                </a:lnTo>
                <a:lnTo>
                  <a:pt x="91732" y="17743"/>
                </a:lnTo>
                <a:close/>
                <a:moveTo>
                  <a:pt x="634" y="18097"/>
                </a:moveTo>
                <a:lnTo>
                  <a:pt x="578" y="18115"/>
                </a:lnTo>
                <a:lnTo>
                  <a:pt x="522" y="18115"/>
                </a:lnTo>
                <a:lnTo>
                  <a:pt x="466" y="18153"/>
                </a:lnTo>
                <a:lnTo>
                  <a:pt x="429" y="18190"/>
                </a:lnTo>
                <a:lnTo>
                  <a:pt x="373" y="18283"/>
                </a:lnTo>
                <a:lnTo>
                  <a:pt x="355" y="18339"/>
                </a:lnTo>
                <a:lnTo>
                  <a:pt x="355" y="18413"/>
                </a:lnTo>
                <a:lnTo>
                  <a:pt x="355" y="18469"/>
                </a:lnTo>
                <a:lnTo>
                  <a:pt x="373" y="18506"/>
                </a:lnTo>
                <a:lnTo>
                  <a:pt x="429" y="18599"/>
                </a:lnTo>
                <a:lnTo>
                  <a:pt x="522" y="18655"/>
                </a:lnTo>
                <a:lnTo>
                  <a:pt x="634" y="18693"/>
                </a:lnTo>
                <a:lnTo>
                  <a:pt x="690" y="18674"/>
                </a:lnTo>
                <a:lnTo>
                  <a:pt x="746" y="18674"/>
                </a:lnTo>
                <a:lnTo>
                  <a:pt x="839" y="18599"/>
                </a:lnTo>
                <a:lnTo>
                  <a:pt x="913" y="18506"/>
                </a:lnTo>
                <a:lnTo>
                  <a:pt x="932" y="18451"/>
                </a:lnTo>
                <a:lnTo>
                  <a:pt x="932" y="18395"/>
                </a:lnTo>
                <a:lnTo>
                  <a:pt x="932" y="18339"/>
                </a:lnTo>
                <a:lnTo>
                  <a:pt x="913" y="18283"/>
                </a:lnTo>
                <a:lnTo>
                  <a:pt x="839" y="18190"/>
                </a:lnTo>
                <a:lnTo>
                  <a:pt x="746" y="18134"/>
                </a:lnTo>
                <a:lnTo>
                  <a:pt x="634" y="18097"/>
                </a:lnTo>
                <a:close/>
                <a:moveTo>
                  <a:pt x="91676" y="19456"/>
                </a:moveTo>
                <a:lnTo>
                  <a:pt x="91602" y="19475"/>
                </a:lnTo>
                <a:lnTo>
                  <a:pt x="91527" y="19493"/>
                </a:lnTo>
                <a:lnTo>
                  <a:pt x="91471" y="19530"/>
                </a:lnTo>
                <a:lnTo>
                  <a:pt x="91378" y="19642"/>
                </a:lnTo>
                <a:lnTo>
                  <a:pt x="91322" y="19772"/>
                </a:lnTo>
                <a:lnTo>
                  <a:pt x="91304" y="19847"/>
                </a:lnTo>
                <a:lnTo>
                  <a:pt x="91304" y="19921"/>
                </a:lnTo>
                <a:lnTo>
                  <a:pt x="91322" y="19996"/>
                </a:lnTo>
                <a:lnTo>
                  <a:pt x="91341" y="20052"/>
                </a:lnTo>
                <a:lnTo>
                  <a:pt x="91378" y="20126"/>
                </a:lnTo>
                <a:lnTo>
                  <a:pt x="91434" y="20163"/>
                </a:lnTo>
                <a:lnTo>
                  <a:pt x="91490" y="20219"/>
                </a:lnTo>
                <a:lnTo>
                  <a:pt x="91546" y="20238"/>
                </a:lnTo>
                <a:lnTo>
                  <a:pt x="91620" y="20256"/>
                </a:lnTo>
                <a:lnTo>
                  <a:pt x="91695" y="20256"/>
                </a:lnTo>
                <a:lnTo>
                  <a:pt x="91751" y="20238"/>
                </a:lnTo>
                <a:lnTo>
                  <a:pt x="91825" y="20201"/>
                </a:lnTo>
                <a:lnTo>
                  <a:pt x="91881" y="20163"/>
                </a:lnTo>
                <a:lnTo>
                  <a:pt x="91937" y="20108"/>
                </a:lnTo>
                <a:lnTo>
                  <a:pt x="91974" y="20052"/>
                </a:lnTo>
                <a:lnTo>
                  <a:pt x="91993" y="19977"/>
                </a:lnTo>
                <a:lnTo>
                  <a:pt x="92011" y="19921"/>
                </a:lnTo>
                <a:lnTo>
                  <a:pt x="92011" y="19847"/>
                </a:lnTo>
                <a:lnTo>
                  <a:pt x="91993" y="19772"/>
                </a:lnTo>
                <a:lnTo>
                  <a:pt x="91955" y="19717"/>
                </a:lnTo>
                <a:lnTo>
                  <a:pt x="91881" y="19586"/>
                </a:lnTo>
                <a:lnTo>
                  <a:pt x="91825" y="19530"/>
                </a:lnTo>
                <a:lnTo>
                  <a:pt x="91751" y="19475"/>
                </a:lnTo>
                <a:lnTo>
                  <a:pt x="91676" y="19456"/>
                </a:lnTo>
                <a:close/>
                <a:moveTo>
                  <a:pt x="634" y="19772"/>
                </a:moveTo>
                <a:lnTo>
                  <a:pt x="522" y="19810"/>
                </a:lnTo>
                <a:lnTo>
                  <a:pt x="429" y="19884"/>
                </a:lnTo>
                <a:lnTo>
                  <a:pt x="392" y="19921"/>
                </a:lnTo>
                <a:lnTo>
                  <a:pt x="373" y="19977"/>
                </a:lnTo>
                <a:lnTo>
                  <a:pt x="355" y="20052"/>
                </a:lnTo>
                <a:lnTo>
                  <a:pt x="355" y="20108"/>
                </a:lnTo>
                <a:lnTo>
                  <a:pt x="355" y="20182"/>
                </a:lnTo>
                <a:lnTo>
                  <a:pt x="373" y="20238"/>
                </a:lnTo>
                <a:lnTo>
                  <a:pt x="410" y="20294"/>
                </a:lnTo>
                <a:lnTo>
                  <a:pt x="466" y="20350"/>
                </a:lnTo>
                <a:lnTo>
                  <a:pt x="522" y="20387"/>
                </a:lnTo>
                <a:lnTo>
                  <a:pt x="578" y="20405"/>
                </a:lnTo>
                <a:lnTo>
                  <a:pt x="634" y="20424"/>
                </a:lnTo>
                <a:lnTo>
                  <a:pt x="708" y="20424"/>
                </a:lnTo>
                <a:lnTo>
                  <a:pt x="764" y="20405"/>
                </a:lnTo>
                <a:lnTo>
                  <a:pt x="820" y="20387"/>
                </a:lnTo>
                <a:lnTo>
                  <a:pt x="876" y="20350"/>
                </a:lnTo>
                <a:lnTo>
                  <a:pt x="913" y="20312"/>
                </a:lnTo>
                <a:lnTo>
                  <a:pt x="950" y="20256"/>
                </a:lnTo>
                <a:lnTo>
                  <a:pt x="969" y="20201"/>
                </a:lnTo>
                <a:lnTo>
                  <a:pt x="988" y="20126"/>
                </a:lnTo>
                <a:lnTo>
                  <a:pt x="988" y="20070"/>
                </a:lnTo>
                <a:lnTo>
                  <a:pt x="969" y="20014"/>
                </a:lnTo>
                <a:lnTo>
                  <a:pt x="950" y="19940"/>
                </a:lnTo>
                <a:lnTo>
                  <a:pt x="913" y="19884"/>
                </a:lnTo>
                <a:lnTo>
                  <a:pt x="876" y="19847"/>
                </a:lnTo>
                <a:lnTo>
                  <a:pt x="820" y="19810"/>
                </a:lnTo>
                <a:lnTo>
                  <a:pt x="764" y="19791"/>
                </a:lnTo>
                <a:lnTo>
                  <a:pt x="634" y="19772"/>
                </a:lnTo>
                <a:close/>
                <a:moveTo>
                  <a:pt x="91602" y="21020"/>
                </a:moveTo>
                <a:lnTo>
                  <a:pt x="91527" y="21038"/>
                </a:lnTo>
                <a:lnTo>
                  <a:pt x="91453" y="21076"/>
                </a:lnTo>
                <a:lnTo>
                  <a:pt x="91397" y="21132"/>
                </a:lnTo>
                <a:lnTo>
                  <a:pt x="91360" y="21187"/>
                </a:lnTo>
                <a:lnTo>
                  <a:pt x="91322" y="21262"/>
                </a:lnTo>
                <a:lnTo>
                  <a:pt x="91304" y="21336"/>
                </a:lnTo>
                <a:lnTo>
                  <a:pt x="91322" y="21411"/>
                </a:lnTo>
                <a:lnTo>
                  <a:pt x="91322" y="21467"/>
                </a:lnTo>
                <a:lnTo>
                  <a:pt x="91360" y="21523"/>
                </a:lnTo>
                <a:lnTo>
                  <a:pt x="91397" y="21578"/>
                </a:lnTo>
                <a:lnTo>
                  <a:pt x="91453" y="21634"/>
                </a:lnTo>
                <a:lnTo>
                  <a:pt x="91509" y="21653"/>
                </a:lnTo>
                <a:lnTo>
                  <a:pt x="91564" y="21690"/>
                </a:lnTo>
                <a:lnTo>
                  <a:pt x="91695" y="21690"/>
                </a:lnTo>
                <a:lnTo>
                  <a:pt x="91751" y="21671"/>
                </a:lnTo>
                <a:lnTo>
                  <a:pt x="91862" y="21616"/>
                </a:lnTo>
                <a:lnTo>
                  <a:pt x="91937" y="21541"/>
                </a:lnTo>
                <a:lnTo>
                  <a:pt x="91974" y="21485"/>
                </a:lnTo>
                <a:lnTo>
                  <a:pt x="91993" y="21411"/>
                </a:lnTo>
                <a:lnTo>
                  <a:pt x="91993" y="21355"/>
                </a:lnTo>
                <a:lnTo>
                  <a:pt x="91993" y="21299"/>
                </a:lnTo>
                <a:lnTo>
                  <a:pt x="91937" y="21169"/>
                </a:lnTo>
                <a:lnTo>
                  <a:pt x="91862" y="21076"/>
                </a:lnTo>
                <a:lnTo>
                  <a:pt x="91806" y="21057"/>
                </a:lnTo>
                <a:lnTo>
                  <a:pt x="91751" y="21020"/>
                </a:lnTo>
                <a:close/>
                <a:moveTo>
                  <a:pt x="597" y="21504"/>
                </a:moveTo>
                <a:lnTo>
                  <a:pt x="559" y="21523"/>
                </a:lnTo>
                <a:lnTo>
                  <a:pt x="504" y="21541"/>
                </a:lnTo>
                <a:lnTo>
                  <a:pt x="410" y="21616"/>
                </a:lnTo>
                <a:lnTo>
                  <a:pt x="392" y="21671"/>
                </a:lnTo>
                <a:lnTo>
                  <a:pt x="373" y="21727"/>
                </a:lnTo>
                <a:lnTo>
                  <a:pt x="373" y="21820"/>
                </a:lnTo>
                <a:lnTo>
                  <a:pt x="429" y="21913"/>
                </a:lnTo>
                <a:lnTo>
                  <a:pt x="504" y="21988"/>
                </a:lnTo>
                <a:lnTo>
                  <a:pt x="597" y="22025"/>
                </a:lnTo>
                <a:lnTo>
                  <a:pt x="708" y="22025"/>
                </a:lnTo>
                <a:lnTo>
                  <a:pt x="783" y="21988"/>
                </a:lnTo>
                <a:lnTo>
                  <a:pt x="857" y="21913"/>
                </a:lnTo>
                <a:lnTo>
                  <a:pt x="894" y="21820"/>
                </a:lnTo>
                <a:lnTo>
                  <a:pt x="894" y="21727"/>
                </a:lnTo>
                <a:lnTo>
                  <a:pt x="876" y="21634"/>
                </a:lnTo>
                <a:lnTo>
                  <a:pt x="820" y="21560"/>
                </a:lnTo>
                <a:lnTo>
                  <a:pt x="764" y="21541"/>
                </a:lnTo>
                <a:lnTo>
                  <a:pt x="708" y="21523"/>
                </a:lnTo>
                <a:lnTo>
                  <a:pt x="652" y="21504"/>
                </a:lnTo>
                <a:close/>
                <a:moveTo>
                  <a:pt x="578" y="22844"/>
                </a:moveTo>
                <a:lnTo>
                  <a:pt x="522" y="22863"/>
                </a:lnTo>
                <a:lnTo>
                  <a:pt x="448" y="22919"/>
                </a:lnTo>
                <a:lnTo>
                  <a:pt x="373" y="23012"/>
                </a:lnTo>
                <a:lnTo>
                  <a:pt x="355" y="23105"/>
                </a:lnTo>
                <a:lnTo>
                  <a:pt x="355" y="23198"/>
                </a:lnTo>
                <a:lnTo>
                  <a:pt x="373" y="23254"/>
                </a:lnTo>
                <a:lnTo>
                  <a:pt x="410" y="23291"/>
                </a:lnTo>
                <a:lnTo>
                  <a:pt x="448" y="23328"/>
                </a:lnTo>
                <a:lnTo>
                  <a:pt x="504" y="23366"/>
                </a:lnTo>
                <a:lnTo>
                  <a:pt x="578" y="23384"/>
                </a:lnTo>
                <a:lnTo>
                  <a:pt x="634" y="23384"/>
                </a:lnTo>
                <a:lnTo>
                  <a:pt x="690" y="23366"/>
                </a:lnTo>
                <a:lnTo>
                  <a:pt x="746" y="23347"/>
                </a:lnTo>
                <a:lnTo>
                  <a:pt x="839" y="23291"/>
                </a:lnTo>
                <a:lnTo>
                  <a:pt x="876" y="23235"/>
                </a:lnTo>
                <a:lnTo>
                  <a:pt x="894" y="23198"/>
                </a:lnTo>
                <a:lnTo>
                  <a:pt x="913" y="23142"/>
                </a:lnTo>
                <a:lnTo>
                  <a:pt x="913" y="23105"/>
                </a:lnTo>
                <a:lnTo>
                  <a:pt x="876" y="23012"/>
                </a:lnTo>
                <a:lnTo>
                  <a:pt x="820" y="22937"/>
                </a:lnTo>
                <a:lnTo>
                  <a:pt x="746" y="22882"/>
                </a:lnTo>
                <a:lnTo>
                  <a:pt x="690" y="22863"/>
                </a:lnTo>
                <a:lnTo>
                  <a:pt x="634" y="22844"/>
                </a:lnTo>
                <a:close/>
                <a:moveTo>
                  <a:pt x="91602" y="23068"/>
                </a:moveTo>
                <a:lnTo>
                  <a:pt x="91527" y="23086"/>
                </a:lnTo>
                <a:lnTo>
                  <a:pt x="91453" y="23124"/>
                </a:lnTo>
                <a:lnTo>
                  <a:pt x="91397" y="23161"/>
                </a:lnTo>
                <a:lnTo>
                  <a:pt x="91341" y="23198"/>
                </a:lnTo>
                <a:lnTo>
                  <a:pt x="91285" y="23254"/>
                </a:lnTo>
                <a:lnTo>
                  <a:pt x="91267" y="23328"/>
                </a:lnTo>
                <a:lnTo>
                  <a:pt x="91248" y="23403"/>
                </a:lnTo>
                <a:lnTo>
                  <a:pt x="91248" y="23459"/>
                </a:lnTo>
                <a:lnTo>
                  <a:pt x="91267" y="23589"/>
                </a:lnTo>
                <a:lnTo>
                  <a:pt x="91304" y="23645"/>
                </a:lnTo>
                <a:lnTo>
                  <a:pt x="91341" y="23682"/>
                </a:lnTo>
                <a:lnTo>
                  <a:pt x="91397" y="23719"/>
                </a:lnTo>
                <a:lnTo>
                  <a:pt x="91453" y="23757"/>
                </a:lnTo>
                <a:lnTo>
                  <a:pt x="91509" y="23775"/>
                </a:lnTo>
                <a:lnTo>
                  <a:pt x="91564" y="23794"/>
                </a:lnTo>
                <a:lnTo>
                  <a:pt x="91695" y="23775"/>
                </a:lnTo>
                <a:lnTo>
                  <a:pt x="91751" y="23757"/>
                </a:lnTo>
                <a:lnTo>
                  <a:pt x="91806" y="23719"/>
                </a:lnTo>
                <a:lnTo>
                  <a:pt x="91862" y="23682"/>
                </a:lnTo>
                <a:lnTo>
                  <a:pt x="91900" y="23626"/>
                </a:lnTo>
                <a:lnTo>
                  <a:pt x="91918" y="23552"/>
                </a:lnTo>
                <a:lnTo>
                  <a:pt x="91937" y="23459"/>
                </a:lnTo>
                <a:lnTo>
                  <a:pt x="91955" y="23384"/>
                </a:lnTo>
                <a:lnTo>
                  <a:pt x="91955" y="23291"/>
                </a:lnTo>
                <a:lnTo>
                  <a:pt x="91937" y="23217"/>
                </a:lnTo>
                <a:lnTo>
                  <a:pt x="91900" y="23161"/>
                </a:lnTo>
                <a:lnTo>
                  <a:pt x="91825" y="23105"/>
                </a:lnTo>
                <a:lnTo>
                  <a:pt x="91751" y="23086"/>
                </a:lnTo>
                <a:lnTo>
                  <a:pt x="91676" y="23068"/>
                </a:lnTo>
                <a:close/>
                <a:moveTo>
                  <a:pt x="91546" y="24632"/>
                </a:moveTo>
                <a:lnTo>
                  <a:pt x="91471" y="24650"/>
                </a:lnTo>
                <a:lnTo>
                  <a:pt x="91416" y="24669"/>
                </a:lnTo>
                <a:lnTo>
                  <a:pt x="91360" y="24688"/>
                </a:lnTo>
                <a:lnTo>
                  <a:pt x="91304" y="24743"/>
                </a:lnTo>
                <a:lnTo>
                  <a:pt x="91267" y="24781"/>
                </a:lnTo>
                <a:lnTo>
                  <a:pt x="91248" y="24837"/>
                </a:lnTo>
                <a:lnTo>
                  <a:pt x="91229" y="24911"/>
                </a:lnTo>
                <a:lnTo>
                  <a:pt x="91229" y="24967"/>
                </a:lnTo>
                <a:lnTo>
                  <a:pt x="91229" y="25023"/>
                </a:lnTo>
                <a:lnTo>
                  <a:pt x="91248" y="25079"/>
                </a:lnTo>
                <a:lnTo>
                  <a:pt x="91322" y="25172"/>
                </a:lnTo>
                <a:lnTo>
                  <a:pt x="91416" y="25246"/>
                </a:lnTo>
                <a:lnTo>
                  <a:pt x="91546" y="25265"/>
                </a:lnTo>
                <a:lnTo>
                  <a:pt x="91602" y="25265"/>
                </a:lnTo>
                <a:lnTo>
                  <a:pt x="91676" y="25246"/>
                </a:lnTo>
                <a:lnTo>
                  <a:pt x="91713" y="25209"/>
                </a:lnTo>
                <a:lnTo>
                  <a:pt x="91769" y="25153"/>
                </a:lnTo>
                <a:lnTo>
                  <a:pt x="91806" y="25116"/>
                </a:lnTo>
                <a:lnTo>
                  <a:pt x="91844" y="25041"/>
                </a:lnTo>
                <a:lnTo>
                  <a:pt x="91844" y="24985"/>
                </a:lnTo>
                <a:lnTo>
                  <a:pt x="91844" y="24911"/>
                </a:lnTo>
                <a:lnTo>
                  <a:pt x="91844" y="24855"/>
                </a:lnTo>
                <a:lnTo>
                  <a:pt x="91825" y="24818"/>
                </a:lnTo>
                <a:lnTo>
                  <a:pt x="91751" y="24725"/>
                </a:lnTo>
                <a:lnTo>
                  <a:pt x="91658" y="24669"/>
                </a:lnTo>
                <a:lnTo>
                  <a:pt x="91546" y="24632"/>
                </a:lnTo>
                <a:close/>
                <a:moveTo>
                  <a:pt x="727" y="25060"/>
                </a:moveTo>
                <a:lnTo>
                  <a:pt x="652" y="25079"/>
                </a:lnTo>
                <a:lnTo>
                  <a:pt x="597" y="25097"/>
                </a:lnTo>
                <a:lnTo>
                  <a:pt x="541" y="25134"/>
                </a:lnTo>
                <a:lnTo>
                  <a:pt x="485" y="25172"/>
                </a:lnTo>
                <a:lnTo>
                  <a:pt x="448" y="25228"/>
                </a:lnTo>
                <a:lnTo>
                  <a:pt x="429" y="25302"/>
                </a:lnTo>
                <a:lnTo>
                  <a:pt x="410" y="25358"/>
                </a:lnTo>
                <a:lnTo>
                  <a:pt x="410" y="25432"/>
                </a:lnTo>
                <a:lnTo>
                  <a:pt x="429" y="25488"/>
                </a:lnTo>
                <a:lnTo>
                  <a:pt x="466" y="25563"/>
                </a:lnTo>
                <a:lnTo>
                  <a:pt x="504" y="25600"/>
                </a:lnTo>
                <a:lnTo>
                  <a:pt x="559" y="25656"/>
                </a:lnTo>
                <a:lnTo>
                  <a:pt x="615" y="25674"/>
                </a:lnTo>
                <a:lnTo>
                  <a:pt x="671" y="25693"/>
                </a:lnTo>
                <a:lnTo>
                  <a:pt x="801" y="25693"/>
                </a:lnTo>
                <a:lnTo>
                  <a:pt x="913" y="25637"/>
                </a:lnTo>
                <a:lnTo>
                  <a:pt x="988" y="25544"/>
                </a:lnTo>
                <a:lnTo>
                  <a:pt x="1025" y="25451"/>
                </a:lnTo>
                <a:lnTo>
                  <a:pt x="1043" y="25376"/>
                </a:lnTo>
                <a:lnTo>
                  <a:pt x="1025" y="25321"/>
                </a:lnTo>
                <a:lnTo>
                  <a:pt x="988" y="25228"/>
                </a:lnTo>
                <a:lnTo>
                  <a:pt x="913" y="25134"/>
                </a:lnTo>
                <a:lnTo>
                  <a:pt x="820" y="25079"/>
                </a:lnTo>
                <a:lnTo>
                  <a:pt x="727" y="25060"/>
                </a:lnTo>
                <a:close/>
                <a:moveTo>
                  <a:pt x="91658" y="26289"/>
                </a:moveTo>
                <a:lnTo>
                  <a:pt x="91546" y="26345"/>
                </a:lnTo>
                <a:lnTo>
                  <a:pt x="91434" y="26419"/>
                </a:lnTo>
                <a:lnTo>
                  <a:pt x="91397" y="26475"/>
                </a:lnTo>
                <a:lnTo>
                  <a:pt x="91378" y="26531"/>
                </a:lnTo>
                <a:lnTo>
                  <a:pt x="91360" y="26587"/>
                </a:lnTo>
                <a:lnTo>
                  <a:pt x="91341" y="26661"/>
                </a:lnTo>
                <a:lnTo>
                  <a:pt x="91360" y="26717"/>
                </a:lnTo>
                <a:lnTo>
                  <a:pt x="91378" y="26773"/>
                </a:lnTo>
                <a:lnTo>
                  <a:pt x="91416" y="26829"/>
                </a:lnTo>
                <a:lnTo>
                  <a:pt x="91453" y="26885"/>
                </a:lnTo>
                <a:lnTo>
                  <a:pt x="91509" y="26922"/>
                </a:lnTo>
                <a:lnTo>
                  <a:pt x="91564" y="26959"/>
                </a:lnTo>
                <a:lnTo>
                  <a:pt x="91620" y="26978"/>
                </a:lnTo>
                <a:lnTo>
                  <a:pt x="91676" y="26978"/>
                </a:lnTo>
                <a:lnTo>
                  <a:pt x="91751" y="26959"/>
                </a:lnTo>
                <a:lnTo>
                  <a:pt x="91825" y="26940"/>
                </a:lnTo>
                <a:lnTo>
                  <a:pt x="91881" y="26922"/>
                </a:lnTo>
                <a:lnTo>
                  <a:pt x="91918" y="26866"/>
                </a:lnTo>
                <a:lnTo>
                  <a:pt x="91974" y="26829"/>
                </a:lnTo>
                <a:lnTo>
                  <a:pt x="91993" y="26773"/>
                </a:lnTo>
                <a:lnTo>
                  <a:pt x="92030" y="26698"/>
                </a:lnTo>
                <a:lnTo>
                  <a:pt x="92030" y="26642"/>
                </a:lnTo>
                <a:lnTo>
                  <a:pt x="92030" y="26568"/>
                </a:lnTo>
                <a:lnTo>
                  <a:pt x="92011" y="26494"/>
                </a:lnTo>
                <a:lnTo>
                  <a:pt x="91993" y="26419"/>
                </a:lnTo>
                <a:lnTo>
                  <a:pt x="91937" y="26363"/>
                </a:lnTo>
                <a:lnTo>
                  <a:pt x="91881" y="26326"/>
                </a:lnTo>
                <a:lnTo>
                  <a:pt x="91825" y="26289"/>
                </a:lnTo>
                <a:close/>
                <a:moveTo>
                  <a:pt x="708" y="26829"/>
                </a:moveTo>
                <a:lnTo>
                  <a:pt x="634" y="26847"/>
                </a:lnTo>
                <a:lnTo>
                  <a:pt x="559" y="26866"/>
                </a:lnTo>
                <a:lnTo>
                  <a:pt x="504" y="26903"/>
                </a:lnTo>
                <a:lnTo>
                  <a:pt x="429" y="26959"/>
                </a:lnTo>
                <a:lnTo>
                  <a:pt x="392" y="27015"/>
                </a:lnTo>
                <a:lnTo>
                  <a:pt x="355" y="27089"/>
                </a:lnTo>
                <a:lnTo>
                  <a:pt x="317" y="27164"/>
                </a:lnTo>
                <a:lnTo>
                  <a:pt x="317" y="27238"/>
                </a:lnTo>
                <a:lnTo>
                  <a:pt x="336" y="27331"/>
                </a:lnTo>
                <a:lnTo>
                  <a:pt x="355" y="27406"/>
                </a:lnTo>
                <a:lnTo>
                  <a:pt x="373" y="27462"/>
                </a:lnTo>
                <a:lnTo>
                  <a:pt x="410" y="27518"/>
                </a:lnTo>
                <a:lnTo>
                  <a:pt x="466" y="27555"/>
                </a:lnTo>
                <a:lnTo>
                  <a:pt x="541" y="27592"/>
                </a:lnTo>
                <a:lnTo>
                  <a:pt x="597" y="27611"/>
                </a:lnTo>
                <a:lnTo>
                  <a:pt x="671" y="27611"/>
                </a:lnTo>
                <a:lnTo>
                  <a:pt x="746" y="27592"/>
                </a:lnTo>
                <a:lnTo>
                  <a:pt x="801" y="27573"/>
                </a:lnTo>
                <a:lnTo>
                  <a:pt x="857" y="27536"/>
                </a:lnTo>
                <a:lnTo>
                  <a:pt x="950" y="27424"/>
                </a:lnTo>
                <a:lnTo>
                  <a:pt x="1006" y="27294"/>
                </a:lnTo>
                <a:lnTo>
                  <a:pt x="1025" y="27238"/>
                </a:lnTo>
                <a:lnTo>
                  <a:pt x="1025" y="27164"/>
                </a:lnTo>
                <a:lnTo>
                  <a:pt x="1006" y="27108"/>
                </a:lnTo>
                <a:lnTo>
                  <a:pt x="988" y="27033"/>
                </a:lnTo>
                <a:lnTo>
                  <a:pt x="950" y="26978"/>
                </a:lnTo>
                <a:lnTo>
                  <a:pt x="894" y="26922"/>
                </a:lnTo>
                <a:lnTo>
                  <a:pt x="839" y="26866"/>
                </a:lnTo>
                <a:lnTo>
                  <a:pt x="783" y="26847"/>
                </a:lnTo>
                <a:lnTo>
                  <a:pt x="708" y="26829"/>
                </a:lnTo>
                <a:close/>
                <a:moveTo>
                  <a:pt x="91620" y="28262"/>
                </a:moveTo>
                <a:lnTo>
                  <a:pt x="91564" y="28281"/>
                </a:lnTo>
                <a:lnTo>
                  <a:pt x="91490" y="28318"/>
                </a:lnTo>
                <a:lnTo>
                  <a:pt x="91434" y="28355"/>
                </a:lnTo>
                <a:lnTo>
                  <a:pt x="91378" y="28430"/>
                </a:lnTo>
                <a:lnTo>
                  <a:pt x="91360" y="28486"/>
                </a:lnTo>
                <a:lnTo>
                  <a:pt x="91341" y="28560"/>
                </a:lnTo>
                <a:lnTo>
                  <a:pt x="91341" y="28635"/>
                </a:lnTo>
                <a:lnTo>
                  <a:pt x="91360" y="28709"/>
                </a:lnTo>
                <a:lnTo>
                  <a:pt x="91378" y="28784"/>
                </a:lnTo>
                <a:lnTo>
                  <a:pt x="91434" y="28858"/>
                </a:lnTo>
                <a:lnTo>
                  <a:pt x="91490" y="28914"/>
                </a:lnTo>
                <a:lnTo>
                  <a:pt x="91546" y="28951"/>
                </a:lnTo>
                <a:lnTo>
                  <a:pt x="91620" y="28970"/>
                </a:lnTo>
                <a:lnTo>
                  <a:pt x="91695" y="28988"/>
                </a:lnTo>
                <a:lnTo>
                  <a:pt x="91806" y="28970"/>
                </a:lnTo>
                <a:lnTo>
                  <a:pt x="91900" y="28933"/>
                </a:lnTo>
                <a:lnTo>
                  <a:pt x="91974" y="28877"/>
                </a:lnTo>
                <a:lnTo>
                  <a:pt x="92030" y="28802"/>
                </a:lnTo>
                <a:lnTo>
                  <a:pt x="92067" y="28690"/>
                </a:lnTo>
                <a:lnTo>
                  <a:pt x="92067" y="28579"/>
                </a:lnTo>
                <a:lnTo>
                  <a:pt x="92030" y="28486"/>
                </a:lnTo>
                <a:lnTo>
                  <a:pt x="91955" y="28374"/>
                </a:lnTo>
                <a:lnTo>
                  <a:pt x="91955" y="28393"/>
                </a:lnTo>
                <a:lnTo>
                  <a:pt x="91881" y="28318"/>
                </a:lnTo>
                <a:lnTo>
                  <a:pt x="91825" y="28281"/>
                </a:lnTo>
                <a:lnTo>
                  <a:pt x="91769" y="28281"/>
                </a:lnTo>
                <a:lnTo>
                  <a:pt x="91695" y="28262"/>
                </a:lnTo>
                <a:close/>
                <a:moveTo>
                  <a:pt x="671" y="28635"/>
                </a:moveTo>
                <a:lnTo>
                  <a:pt x="597" y="28653"/>
                </a:lnTo>
                <a:lnTo>
                  <a:pt x="541" y="28690"/>
                </a:lnTo>
                <a:lnTo>
                  <a:pt x="485" y="28728"/>
                </a:lnTo>
                <a:lnTo>
                  <a:pt x="448" y="28784"/>
                </a:lnTo>
                <a:lnTo>
                  <a:pt x="410" y="28839"/>
                </a:lnTo>
                <a:lnTo>
                  <a:pt x="392" y="28914"/>
                </a:lnTo>
                <a:lnTo>
                  <a:pt x="392" y="28970"/>
                </a:lnTo>
                <a:lnTo>
                  <a:pt x="410" y="29044"/>
                </a:lnTo>
                <a:lnTo>
                  <a:pt x="429" y="29100"/>
                </a:lnTo>
                <a:lnTo>
                  <a:pt x="466" y="29156"/>
                </a:lnTo>
                <a:lnTo>
                  <a:pt x="522" y="29193"/>
                </a:lnTo>
                <a:lnTo>
                  <a:pt x="578" y="29230"/>
                </a:lnTo>
                <a:lnTo>
                  <a:pt x="634" y="29268"/>
                </a:lnTo>
                <a:lnTo>
                  <a:pt x="746" y="29268"/>
                </a:lnTo>
                <a:lnTo>
                  <a:pt x="839" y="29249"/>
                </a:lnTo>
                <a:lnTo>
                  <a:pt x="932" y="29175"/>
                </a:lnTo>
                <a:lnTo>
                  <a:pt x="969" y="29137"/>
                </a:lnTo>
                <a:lnTo>
                  <a:pt x="1006" y="29100"/>
                </a:lnTo>
                <a:lnTo>
                  <a:pt x="1025" y="29044"/>
                </a:lnTo>
                <a:lnTo>
                  <a:pt x="1043" y="28970"/>
                </a:lnTo>
                <a:lnTo>
                  <a:pt x="1043" y="28914"/>
                </a:lnTo>
                <a:lnTo>
                  <a:pt x="1025" y="28858"/>
                </a:lnTo>
                <a:lnTo>
                  <a:pt x="950" y="28746"/>
                </a:lnTo>
                <a:lnTo>
                  <a:pt x="913" y="28709"/>
                </a:lnTo>
                <a:lnTo>
                  <a:pt x="857" y="28672"/>
                </a:lnTo>
                <a:lnTo>
                  <a:pt x="801" y="28653"/>
                </a:lnTo>
                <a:lnTo>
                  <a:pt x="727" y="28635"/>
                </a:lnTo>
                <a:close/>
                <a:moveTo>
                  <a:pt x="91490" y="30087"/>
                </a:moveTo>
                <a:lnTo>
                  <a:pt x="91416" y="30124"/>
                </a:lnTo>
                <a:lnTo>
                  <a:pt x="91360" y="30161"/>
                </a:lnTo>
                <a:lnTo>
                  <a:pt x="91322" y="30217"/>
                </a:lnTo>
                <a:lnTo>
                  <a:pt x="91229" y="30347"/>
                </a:lnTo>
                <a:lnTo>
                  <a:pt x="91192" y="30422"/>
                </a:lnTo>
                <a:lnTo>
                  <a:pt x="91192" y="30496"/>
                </a:lnTo>
                <a:lnTo>
                  <a:pt x="91192" y="30590"/>
                </a:lnTo>
                <a:lnTo>
                  <a:pt x="91211" y="30645"/>
                </a:lnTo>
                <a:lnTo>
                  <a:pt x="91248" y="30720"/>
                </a:lnTo>
                <a:lnTo>
                  <a:pt x="91285" y="30776"/>
                </a:lnTo>
                <a:lnTo>
                  <a:pt x="91341" y="30832"/>
                </a:lnTo>
                <a:lnTo>
                  <a:pt x="91397" y="30869"/>
                </a:lnTo>
                <a:lnTo>
                  <a:pt x="91471" y="30887"/>
                </a:lnTo>
                <a:lnTo>
                  <a:pt x="91546" y="30906"/>
                </a:lnTo>
                <a:lnTo>
                  <a:pt x="91639" y="30887"/>
                </a:lnTo>
                <a:lnTo>
                  <a:pt x="91713" y="30869"/>
                </a:lnTo>
                <a:lnTo>
                  <a:pt x="91769" y="30832"/>
                </a:lnTo>
                <a:lnTo>
                  <a:pt x="91825" y="30776"/>
                </a:lnTo>
                <a:lnTo>
                  <a:pt x="91862" y="30720"/>
                </a:lnTo>
                <a:lnTo>
                  <a:pt x="91900" y="30645"/>
                </a:lnTo>
                <a:lnTo>
                  <a:pt x="91918" y="30590"/>
                </a:lnTo>
                <a:lnTo>
                  <a:pt x="91918" y="30496"/>
                </a:lnTo>
                <a:lnTo>
                  <a:pt x="91918" y="30422"/>
                </a:lnTo>
                <a:lnTo>
                  <a:pt x="91881" y="30347"/>
                </a:lnTo>
                <a:lnTo>
                  <a:pt x="91806" y="30217"/>
                </a:lnTo>
                <a:lnTo>
                  <a:pt x="91751" y="30161"/>
                </a:lnTo>
                <a:lnTo>
                  <a:pt x="91695" y="30124"/>
                </a:lnTo>
                <a:lnTo>
                  <a:pt x="91620" y="30087"/>
                </a:lnTo>
                <a:close/>
                <a:moveTo>
                  <a:pt x="876" y="30608"/>
                </a:moveTo>
                <a:lnTo>
                  <a:pt x="801" y="30627"/>
                </a:lnTo>
                <a:lnTo>
                  <a:pt x="746" y="30645"/>
                </a:lnTo>
                <a:lnTo>
                  <a:pt x="690" y="30683"/>
                </a:lnTo>
                <a:lnTo>
                  <a:pt x="634" y="30738"/>
                </a:lnTo>
                <a:lnTo>
                  <a:pt x="597" y="30813"/>
                </a:lnTo>
                <a:lnTo>
                  <a:pt x="578" y="30887"/>
                </a:lnTo>
                <a:lnTo>
                  <a:pt x="597" y="30962"/>
                </a:lnTo>
                <a:lnTo>
                  <a:pt x="615" y="31036"/>
                </a:lnTo>
                <a:lnTo>
                  <a:pt x="652" y="31111"/>
                </a:lnTo>
                <a:lnTo>
                  <a:pt x="690" y="31167"/>
                </a:lnTo>
                <a:lnTo>
                  <a:pt x="746" y="31223"/>
                </a:lnTo>
                <a:lnTo>
                  <a:pt x="839" y="31260"/>
                </a:lnTo>
                <a:lnTo>
                  <a:pt x="857" y="31260"/>
                </a:lnTo>
                <a:lnTo>
                  <a:pt x="894" y="31316"/>
                </a:lnTo>
                <a:lnTo>
                  <a:pt x="932" y="31334"/>
                </a:lnTo>
                <a:lnTo>
                  <a:pt x="969" y="31316"/>
                </a:lnTo>
                <a:lnTo>
                  <a:pt x="1006" y="31297"/>
                </a:lnTo>
                <a:lnTo>
                  <a:pt x="1099" y="31241"/>
                </a:lnTo>
                <a:lnTo>
                  <a:pt x="1137" y="31204"/>
                </a:lnTo>
                <a:lnTo>
                  <a:pt x="1174" y="31148"/>
                </a:lnTo>
                <a:lnTo>
                  <a:pt x="1230" y="31036"/>
                </a:lnTo>
                <a:lnTo>
                  <a:pt x="1230" y="30962"/>
                </a:lnTo>
                <a:lnTo>
                  <a:pt x="1230" y="30906"/>
                </a:lnTo>
                <a:lnTo>
                  <a:pt x="1211" y="30832"/>
                </a:lnTo>
                <a:lnTo>
                  <a:pt x="1174" y="30757"/>
                </a:lnTo>
                <a:lnTo>
                  <a:pt x="1137" y="30720"/>
                </a:lnTo>
                <a:lnTo>
                  <a:pt x="1081" y="30664"/>
                </a:lnTo>
                <a:lnTo>
                  <a:pt x="1025" y="30627"/>
                </a:lnTo>
                <a:lnTo>
                  <a:pt x="950" y="30608"/>
                </a:lnTo>
                <a:close/>
                <a:moveTo>
                  <a:pt x="91620" y="31781"/>
                </a:moveTo>
                <a:lnTo>
                  <a:pt x="91564" y="31800"/>
                </a:lnTo>
                <a:lnTo>
                  <a:pt x="91527" y="31818"/>
                </a:lnTo>
                <a:lnTo>
                  <a:pt x="91471" y="31856"/>
                </a:lnTo>
                <a:lnTo>
                  <a:pt x="91434" y="31911"/>
                </a:lnTo>
                <a:lnTo>
                  <a:pt x="91397" y="32004"/>
                </a:lnTo>
                <a:lnTo>
                  <a:pt x="91397" y="32098"/>
                </a:lnTo>
                <a:lnTo>
                  <a:pt x="91434" y="32191"/>
                </a:lnTo>
                <a:lnTo>
                  <a:pt x="91509" y="32247"/>
                </a:lnTo>
                <a:lnTo>
                  <a:pt x="91546" y="32284"/>
                </a:lnTo>
                <a:lnTo>
                  <a:pt x="91602" y="32302"/>
                </a:lnTo>
                <a:lnTo>
                  <a:pt x="91695" y="32302"/>
                </a:lnTo>
                <a:lnTo>
                  <a:pt x="91769" y="32265"/>
                </a:lnTo>
                <a:lnTo>
                  <a:pt x="91844" y="32209"/>
                </a:lnTo>
                <a:lnTo>
                  <a:pt x="91900" y="32135"/>
                </a:lnTo>
                <a:lnTo>
                  <a:pt x="91918" y="32042"/>
                </a:lnTo>
                <a:lnTo>
                  <a:pt x="91900" y="31949"/>
                </a:lnTo>
                <a:lnTo>
                  <a:pt x="91881" y="31911"/>
                </a:lnTo>
                <a:lnTo>
                  <a:pt x="91844" y="31874"/>
                </a:lnTo>
                <a:lnTo>
                  <a:pt x="91788" y="31837"/>
                </a:lnTo>
                <a:lnTo>
                  <a:pt x="91732" y="31800"/>
                </a:lnTo>
                <a:lnTo>
                  <a:pt x="91676" y="31781"/>
                </a:lnTo>
                <a:close/>
                <a:moveTo>
                  <a:pt x="652" y="32340"/>
                </a:moveTo>
                <a:lnTo>
                  <a:pt x="578" y="32358"/>
                </a:lnTo>
                <a:lnTo>
                  <a:pt x="522" y="32377"/>
                </a:lnTo>
                <a:lnTo>
                  <a:pt x="466" y="32414"/>
                </a:lnTo>
                <a:lnTo>
                  <a:pt x="410" y="32451"/>
                </a:lnTo>
                <a:lnTo>
                  <a:pt x="355" y="32507"/>
                </a:lnTo>
                <a:lnTo>
                  <a:pt x="317" y="32563"/>
                </a:lnTo>
                <a:lnTo>
                  <a:pt x="299" y="32637"/>
                </a:lnTo>
                <a:lnTo>
                  <a:pt x="280" y="32693"/>
                </a:lnTo>
                <a:lnTo>
                  <a:pt x="299" y="32768"/>
                </a:lnTo>
                <a:lnTo>
                  <a:pt x="299" y="32824"/>
                </a:lnTo>
                <a:lnTo>
                  <a:pt x="336" y="32880"/>
                </a:lnTo>
                <a:lnTo>
                  <a:pt x="373" y="32935"/>
                </a:lnTo>
                <a:lnTo>
                  <a:pt x="410" y="32973"/>
                </a:lnTo>
                <a:lnTo>
                  <a:pt x="466" y="33010"/>
                </a:lnTo>
                <a:lnTo>
                  <a:pt x="541" y="33028"/>
                </a:lnTo>
                <a:lnTo>
                  <a:pt x="597" y="33047"/>
                </a:lnTo>
                <a:lnTo>
                  <a:pt x="671" y="33047"/>
                </a:lnTo>
                <a:lnTo>
                  <a:pt x="727" y="33028"/>
                </a:lnTo>
                <a:lnTo>
                  <a:pt x="801" y="32991"/>
                </a:lnTo>
                <a:lnTo>
                  <a:pt x="857" y="32954"/>
                </a:lnTo>
                <a:lnTo>
                  <a:pt x="894" y="32917"/>
                </a:lnTo>
                <a:lnTo>
                  <a:pt x="932" y="32861"/>
                </a:lnTo>
                <a:lnTo>
                  <a:pt x="969" y="32805"/>
                </a:lnTo>
                <a:lnTo>
                  <a:pt x="988" y="32731"/>
                </a:lnTo>
                <a:lnTo>
                  <a:pt x="988" y="32656"/>
                </a:lnTo>
                <a:lnTo>
                  <a:pt x="969" y="32582"/>
                </a:lnTo>
                <a:lnTo>
                  <a:pt x="950" y="32526"/>
                </a:lnTo>
                <a:lnTo>
                  <a:pt x="913" y="32470"/>
                </a:lnTo>
                <a:lnTo>
                  <a:pt x="857" y="32414"/>
                </a:lnTo>
                <a:lnTo>
                  <a:pt x="801" y="32377"/>
                </a:lnTo>
                <a:lnTo>
                  <a:pt x="727" y="32358"/>
                </a:lnTo>
                <a:lnTo>
                  <a:pt x="652" y="32340"/>
                </a:lnTo>
                <a:close/>
                <a:moveTo>
                  <a:pt x="91602" y="33401"/>
                </a:moveTo>
                <a:lnTo>
                  <a:pt x="91509" y="33457"/>
                </a:lnTo>
                <a:lnTo>
                  <a:pt x="91453" y="33531"/>
                </a:lnTo>
                <a:lnTo>
                  <a:pt x="91416" y="33606"/>
                </a:lnTo>
                <a:lnTo>
                  <a:pt x="91434" y="33699"/>
                </a:lnTo>
                <a:lnTo>
                  <a:pt x="91471" y="33792"/>
                </a:lnTo>
                <a:lnTo>
                  <a:pt x="91527" y="33848"/>
                </a:lnTo>
                <a:lnTo>
                  <a:pt x="91620" y="33866"/>
                </a:lnTo>
                <a:lnTo>
                  <a:pt x="91732" y="33866"/>
                </a:lnTo>
                <a:lnTo>
                  <a:pt x="91806" y="33829"/>
                </a:lnTo>
                <a:lnTo>
                  <a:pt x="91844" y="33755"/>
                </a:lnTo>
                <a:lnTo>
                  <a:pt x="91881" y="33680"/>
                </a:lnTo>
                <a:lnTo>
                  <a:pt x="91881" y="33587"/>
                </a:lnTo>
                <a:lnTo>
                  <a:pt x="91844" y="33513"/>
                </a:lnTo>
                <a:lnTo>
                  <a:pt x="91788" y="33438"/>
                </a:lnTo>
                <a:lnTo>
                  <a:pt x="91695" y="33401"/>
                </a:lnTo>
                <a:close/>
                <a:moveTo>
                  <a:pt x="708" y="34034"/>
                </a:moveTo>
                <a:lnTo>
                  <a:pt x="652" y="34052"/>
                </a:lnTo>
                <a:lnTo>
                  <a:pt x="597" y="34052"/>
                </a:lnTo>
                <a:lnTo>
                  <a:pt x="541" y="34090"/>
                </a:lnTo>
                <a:lnTo>
                  <a:pt x="504" y="34127"/>
                </a:lnTo>
                <a:lnTo>
                  <a:pt x="466" y="34164"/>
                </a:lnTo>
                <a:lnTo>
                  <a:pt x="429" y="34220"/>
                </a:lnTo>
                <a:lnTo>
                  <a:pt x="410" y="34276"/>
                </a:lnTo>
                <a:lnTo>
                  <a:pt x="410" y="34332"/>
                </a:lnTo>
                <a:lnTo>
                  <a:pt x="410" y="34388"/>
                </a:lnTo>
                <a:lnTo>
                  <a:pt x="429" y="34443"/>
                </a:lnTo>
                <a:lnTo>
                  <a:pt x="485" y="34537"/>
                </a:lnTo>
                <a:lnTo>
                  <a:pt x="578" y="34592"/>
                </a:lnTo>
                <a:lnTo>
                  <a:pt x="671" y="34630"/>
                </a:lnTo>
                <a:lnTo>
                  <a:pt x="746" y="34630"/>
                </a:lnTo>
                <a:lnTo>
                  <a:pt x="801" y="34611"/>
                </a:lnTo>
                <a:lnTo>
                  <a:pt x="857" y="34592"/>
                </a:lnTo>
                <a:lnTo>
                  <a:pt x="894" y="34555"/>
                </a:lnTo>
                <a:lnTo>
                  <a:pt x="932" y="34499"/>
                </a:lnTo>
                <a:lnTo>
                  <a:pt x="969" y="34462"/>
                </a:lnTo>
                <a:lnTo>
                  <a:pt x="988" y="34406"/>
                </a:lnTo>
                <a:lnTo>
                  <a:pt x="988" y="34332"/>
                </a:lnTo>
                <a:lnTo>
                  <a:pt x="988" y="34276"/>
                </a:lnTo>
                <a:lnTo>
                  <a:pt x="969" y="34220"/>
                </a:lnTo>
                <a:lnTo>
                  <a:pt x="913" y="34127"/>
                </a:lnTo>
                <a:lnTo>
                  <a:pt x="820" y="34071"/>
                </a:lnTo>
                <a:lnTo>
                  <a:pt x="708" y="34034"/>
                </a:lnTo>
                <a:close/>
                <a:moveTo>
                  <a:pt x="91620" y="35058"/>
                </a:moveTo>
                <a:lnTo>
                  <a:pt x="91490" y="35076"/>
                </a:lnTo>
                <a:lnTo>
                  <a:pt x="91434" y="35095"/>
                </a:lnTo>
                <a:lnTo>
                  <a:pt x="91378" y="35114"/>
                </a:lnTo>
                <a:lnTo>
                  <a:pt x="91341" y="35170"/>
                </a:lnTo>
                <a:lnTo>
                  <a:pt x="91304" y="35207"/>
                </a:lnTo>
                <a:lnTo>
                  <a:pt x="91267" y="35263"/>
                </a:lnTo>
                <a:lnTo>
                  <a:pt x="91248" y="35337"/>
                </a:lnTo>
                <a:lnTo>
                  <a:pt x="91248" y="35393"/>
                </a:lnTo>
                <a:lnTo>
                  <a:pt x="91267" y="35449"/>
                </a:lnTo>
                <a:lnTo>
                  <a:pt x="91285" y="35505"/>
                </a:lnTo>
                <a:lnTo>
                  <a:pt x="91322" y="35561"/>
                </a:lnTo>
                <a:lnTo>
                  <a:pt x="91360" y="35598"/>
                </a:lnTo>
                <a:lnTo>
                  <a:pt x="91416" y="35635"/>
                </a:lnTo>
                <a:lnTo>
                  <a:pt x="91471" y="35672"/>
                </a:lnTo>
                <a:lnTo>
                  <a:pt x="91658" y="35672"/>
                </a:lnTo>
                <a:lnTo>
                  <a:pt x="91713" y="35654"/>
                </a:lnTo>
                <a:lnTo>
                  <a:pt x="91769" y="35616"/>
                </a:lnTo>
                <a:lnTo>
                  <a:pt x="91806" y="35579"/>
                </a:lnTo>
                <a:lnTo>
                  <a:pt x="91844" y="35523"/>
                </a:lnTo>
                <a:lnTo>
                  <a:pt x="91881" y="35412"/>
                </a:lnTo>
                <a:lnTo>
                  <a:pt x="91862" y="35281"/>
                </a:lnTo>
                <a:lnTo>
                  <a:pt x="91844" y="35225"/>
                </a:lnTo>
                <a:lnTo>
                  <a:pt x="91825" y="35170"/>
                </a:lnTo>
                <a:lnTo>
                  <a:pt x="91788" y="35132"/>
                </a:lnTo>
                <a:lnTo>
                  <a:pt x="91732" y="35095"/>
                </a:lnTo>
                <a:lnTo>
                  <a:pt x="91620" y="35058"/>
                </a:lnTo>
                <a:close/>
                <a:moveTo>
                  <a:pt x="801" y="35821"/>
                </a:moveTo>
                <a:lnTo>
                  <a:pt x="708" y="35840"/>
                </a:lnTo>
                <a:lnTo>
                  <a:pt x="652" y="35858"/>
                </a:lnTo>
                <a:lnTo>
                  <a:pt x="615" y="35877"/>
                </a:lnTo>
                <a:lnTo>
                  <a:pt x="541" y="35970"/>
                </a:lnTo>
                <a:lnTo>
                  <a:pt x="504" y="36082"/>
                </a:lnTo>
                <a:lnTo>
                  <a:pt x="504" y="36138"/>
                </a:lnTo>
                <a:lnTo>
                  <a:pt x="504" y="36194"/>
                </a:lnTo>
                <a:lnTo>
                  <a:pt x="522" y="36249"/>
                </a:lnTo>
                <a:lnTo>
                  <a:pt x="559" y="36305"/>
                </a:lnTo>
                <a:lnTo>
                  <a:pt x="597" y="36342"/>
                </a:lnTo>
                <a:lnTo>
                  <a:pt x="634" y="36380"/>
                </a:lnTo>
                <a:lnTo>
                  <a:pt x="746" y="36417"/>
                </a:lnTo>
                <a:lnTo>
                  <a:pt x="857" y="36417"/>
                </a:lnTo>
                <a:lnTo>
                  <a:pt x="913" y="36398"/>
                </a:lnTo>
                <a:lnTo>
                  <a:pt x="969" y="36361"/>
                </a:lnTo>
                <a:lnTo>
                  <a:pt x="1006" y="36324"/>
                </a:lnTo>
                <a:lnTo>
                  <a:pt x="1043" y="36268"/>
                </a:lnTo>
                <a:lnTo>
                  <a:pt x="1062" y="36212"/>
                </a:lnTo>
                <a:lnTo>
                  <a:pt x="1081" y="36156"/>
                </a:lnTo>
                <a:lnTo>
                  <a:pt x="1081" y="36082"/>
                </a:lnTo>
                <a:lnTo>
                  <a:pt x="1062" y="36026"/>
                </a:lnTo>
                <a:lnTo>
                  <a:pt x="988" y="35914"/>
                </a:lnTo>
                <a:lnTo>
                  <a:pt x="913" y="35858"/>
                </a:lnTo>
                <a:lnTo>
                  <a:pt x="801" y="35821"/>
                </a:lnTo>
                <a:close/>
                <a:moveTo>
                  <a:pt x="91490" y="36827"/>
                </a:moveTo>
                <a:lnTo>
                  <a:pt x="91397" y="36864"/>
                </a:lnTo>
                <a:lnTo>
                  <a:pt x="91341" y="36920"/>
                </a:lnTo>
                <a:lnTo>
                  <a:pt x="91304" y="36957"/>
                </a:lnTo>
                <a:lnTo>
                  <a:pt x="91267" y="37031"/>
                </a:lnTo>
                <a:lnTo>
                  <a:pt x="91248" y="37087"/>
                </a:lnTo>
                <a:lnTo>
                  <a:pt x="91248" y="37162"/>
                </a:lnTo>
                <a:lnTo>
                  <a:pt x="91248" y="37218"/>
                </a:lnTo>
                <a:lnTo>
                  <a:pt x="91267" y="37292"/>
                </a:lnTo>
                <a:lnTo>
                  <a:pt x="91285" y="37348"/>
                </a:lnTo>
                <a:lnTo>
                  <a:pt x="91341" y="37404"/>
                </a:lnTo>
                <a:lnTo>
                  <a:pt x="91397" y="37460"/>
                </a:lnTo>
                <a:lnTo>
                  <a:pt x="91453" y="37497"/>
                </a:lnTo>
                <a:lnTo>
                  <a:pt x="91527" y="37515"/>
                </a:lnTo>
                <a:lnTo>
                  <a:pt x="91602" y="37515"/>
                </a:lnTo>
                <a:lnTo>
                  <a:pt x="91676" y="37497"/>
                </a:lnTo>
                <a:lnTo>
                  <a:pt x="91732" y="37460"/>
                </a:lnTo>
                <a:lnTo>
                  <a:pt x="91788" y="37422"/>
                </a:lnTo>
                <a:lnTo>
                  <a:pt x="91844" y="37366"/>
                </a:lnTo>
                <a:lnTo>
                  <a:pt x="91862" y="37292"/>
                </a:lnTo>
                <a:lnTo>
                  <a:pt x="91881" y="37236"/>
                </a:lnTo>
                <a:lnTo>
                  <a:pt x="91881" y="37162"/>
                </a:lnTo>
                <a:lnTo>
                  <a:pt x="91881" y="37087"/>
                </a:lnTo>
                <a:lnTo>
                  <a:pt x="91862" y="37031"/>
                </a:lnTo>
                <a:lnTo>
                  <a:pt x="91825" y="36957"/>
                </a:lnTo>
                <a:lnTo>
                  <a:pt x="91788" y="36901"/>
                </a:lnTo>
                <a:lnTo>
                  <a:pt x="91695" y="36845"/>
                </a:lnTo>
                <a:lnTo>
                  <a:pt x="91602" y="36827"/>
                </a:lnTo>
                <a:close/>
                <a:moveTo>
                  <a:pt x="597" y="37478"/>
                </a:moveTo>
                <a:lnTo>
                  <a:pt x="522" y="37497"/>
                </a:lnTo>
                <a:lnTo>
                  <a:pt x="466" y="37497"/>
                </a:lnTo>
                <a:lnTo>
                  <a:pt x="392" y="37534"/>
                </a:lnTo>
                <a:lnTo>
                  <a:pt x="336" y="37571"/>
                </a:lnTo>
                <a:lnTo>
                  <a:pt x="299" y="37627"/>
                </a:lnTo>
                <a:lnTo>
                  <a:pt x="261" y="37683"/>
                </a:lnTo>
                <a:lnTo>
                  <a:pt x="243" y="37739"/>
                </a:lnTo>
                <a:lnTo>
                  <a:pt x="224" y="37869"/>
                </a:lnTo>
                <a:lnTo>
                  <a:pt x="224" y="37944"/>
                </a:lnTo>
                <a:lnTo>
                  <a:pt x="243" y="37999"/>
                </a:lnTo>
                <a:lnTo>
                  <a:pt x="280" y="38074"/>
                </a:lnTo>
                <a:lnTo>
                  <a:pt x="317" y="38130"/>
                </a:lnTo>
                <a:lnTo>
                  <a:pt x="373" y="38167"/>
                </a:lnTo>
                <a:lnTo>
                  <a:pt x="429" y="38204"/>
                </a:lnTo>
                <a:lnTo>
                  <a:pt x="485" y="38223"/>
                </a:lnTo>
                <a:lnTo>
                  <a:pt x="615" y="38223"/>
                </a:lnTo>
                <a:lnTo>
                  <a:pt x="690" y="38186"/>
                </a:lnTo>
                <a:lnTo>
                  <a:pt x="746" y="38148"/>
                </a:lnTo>
                <a:lnTo>
                  <a:pt x="783" y="38093"/>
                </a:lnTo>
                <a:lnTo>
                  <a:pt x="820" y="38037"/>
                </a:lnTo>
                <a:lnTo>
                  <a:pt x="839" y="37962"/>
                </a:lnTo>
                <a:lnTo>
                  <a:pt x="839" y="37888"/>
                </a:lnTo>
                <a:lnTo>
                  <a:pt x="857" y="37832"/>
                </a:lnTo>
                <a:lnTo>
                  <a:pt x="876" y="37739"/>
                </a:lnTo>
                <a:lnTo>
                  <a:pt x="857" y="37664"/>
                </a:lnTo>
                <a:lnTo>
                  <a:pt x="820" y="37590"/>
                </a:lnTo>
                <a:lnTo>
                  <a:pt x="764" y="37553"/>
                </a:lnTo>
                <a:lnTo>
                  <a:pt x="708" y="37515"/>
                </a:lnTo>
                <a:lnTo>
                  <a:pt x="652" y="37497"/>
                </a:lnTo>
                <a:lnTo>
                  <a:pt x="597" y="37478"/>
                </a:lnTo>
                <a:close/>
                <a:moveTo>
                  <a:pt x="615" y="39005"/>
                </a:moveTo>
                <a:lnTo>
                  <a:pt x="559" y="39023"/>
                </a:lnTo>
                <a:lnTo>
                  <a:pt x="504" y="39042"/>
                </a:lnTo>
                <a:lnTo>
                  <a:pt x="410" y="39117"/>
                </a:lnTo>
                <a:lnTo>
                  <a:pt x="373" y="39154"/>
                </a:lnTo>
                <a:lnTo>
                  <a:pt x="336" y="39210"/>
                </a:lnTo>
                <a:lnTo>
                  <a:pt x="317" y="39266"/>
                </a:lnTo>
                <a:lnTo>
                  <a:pt x="317" y="39321"/>
                </a:lnTo>
                <a:lnTo>
                  <a:pt x="317" y="39396"/>
                </a:lnTo>
                <a:lnTo>
                  <a:pt x="336" y="39452"/>
                </a:lnTo>
                <a:lnTo>
                  <a:pt x="355" y="39508"/>
                </a:lnTo>
                <a:lnTo>
                  <a:pt x="410" y="39545"/>
                </a:lnTo>
                <a:lnTo>
                  <a:pt x="504" y="39619"/>
                </a:lnTo>
                <a:lnTo>
                  <a:pt x="597" y="39638"/>
                </a:lnTo>
                <a:lnTo>
                  <a:pt x="708" y="39619"/>
                </a:lnTo>
                <a:lnTo>
                  <a:pt x="801" y="39563"/>
                </a:lnTo>
                <a:lnTo>
                  <a:pt x="857" y="39526"/>
                </a:lnTo>
                <a:lnTo>
                  <a:pt x="876" y="39470"/>
                </a:lnTo>
                <a:lnTo>
                  <a:pt x="913" y="39414"/>
                </a:lnTo>
                <a:lnTo>
                  <a:pt x="913" y="39340"/>
                </a:lnTo>
                <a:lnTo>
                  <a:pt x="913" y="39284"/>
                </a:lnTo>
                <a:lnTo>
                  <a:pt x="894" y="39228"/>
                </a:lnTo>
                <a:lnTo>
                  <a:pt x="876" y="39172"/>
                </a:lnTo>
                <a:lnTo>
                  <a:pt x="820" y="39117"/>
                </a:lnTo>
                <a:lnTo>
                  <a:pt x="727" y="39042"/>
                </a:lnTo>
                <a:lnTo>
                  <a:pt x="671" y="39023"/>
                </a:lnTo>
                <a:lnTo>
                  <a:pt x="615" y="39005"/>
                </a:lnTo>
                <a:close/>
                <a:moveTo>
                  <a:pt x="91695" y="38949"/>
                </a:moveTo>
                <a:lnTo>
                  <a:pt x="91620" y="38968"/>
                </a:lnTo>
                <a:lnTo>
                  <a:pt x="91509" y="39042"/>
                </a:lnTo>
                <a:lnTo>
                  <a:pt x="91471" y="39098"/>
                </a:lnTo>
                <a:lnTo>
                  <a:pt x="91434" y="39154"/>
                </a:lnTo>
                <a:lnTo>
                  <a:pt x="91416" y="39210"/>
                </a:lnTo>
                <a:lnTo>
                  <a:pt x="91397" y="39284"/>
                </a:lnTo>
                <a:lnTo>
                  <a:pt x="91397" y="39340"/>
                </a:lnTo>
                <a:lnTo>
                  <a:pt x="91416" y="39396"/>
                </a:lnTo>
                <a:lnTo>
                  <a:pt x="91434" y="39470"/>
                </a:lnTo>
                <a:lnTo>
                  <a:pt x="91471" y="39526"/>
                </a:lnTo>
                <a:lnTo>
                  <a:pt x="91509" y="39563"/>
                </a:lnTo>
                <a:lnTo>
                  <a:pt x="91564" y="39601"/>
                </a:lnTo>
                <a:lnTo>
                  <a:pt x="91620" y="39638"/>
                </a:lnTo>
                <a:lnTo>
                  <a:pt x="91695" y="39657"/>
                </a:lnTo>
                <a:lnTo>
                  <a:pt x="91751" y="39657"/>
                </a:lnTo>
                <a:lnTo>
                  <a:pt x="91825" y="39638"/>
                </a:lnTo>
                <a:lnTo>
                  <a:pt x="91881" y="39619"/>
                </a:lnTo>
                <a:lnTo>
                  <a:pt x="91937" y="39601"/>
                </a:lnTo>
                <a:lnTo>
                  <a:pt x="91993" y="39545"/>
                </a:lnTo>
                <a:lnTo>
                  <a:pt x="92030" y="39489"/>
                </a:lnTo>
                <a:lnTo>
                  <a:pt x="92067" y="39433"/>
                </a:lnTo>
                <a:lnTo>
                  <a:pt x="92086" y="39359"/>
                </a:lnTo>
                <a:lnTo>
                  <a:pt x="92086" y="39303"/>
                </a:lnTo>
                <a:lnTo>
                  <a:pt x="92067" y="39228"/>
                </a:lnTo>
                <a:lnTo>
                  <a:pt x="92049" y="39172"/>
                </a:lnTo>
                <a:lnTo>
                  <a:pt x="92011" y="39098"/>
                </a:lnTo>
                <a:lnTo>
                  <a:pt x="91974" y="39042"/>
                </a:lnTo>
                <a:lnTo>
                  <a:pt x="91918" y="39005"/>
                </a:lnTo>
                <a:lnTo>
                  <a:pt x="91844" y="38968"/>
                </a:lnTo>
                <a:lnTo>
                  <a:pt x="91769" y="38949"/>
                </a:lnTo>
                <a:close/>
                <a:moveTo>
                  <a:pt x="597" y="40476"/>
                </a:moveTo>
                <a:lnTo>
                  <a:pt x="541" y="40494"/>
                </a:lnTo>
                <a:lnTo>
                  <a:pt x="485" y="40513"/>
                </a:lnTo>
                <a:lnTo>
                  <a:pt x="392" y="40587"/>
                </a:lnTo>
                <a:lnTo>
                  <a:pt x="317" y="40699"/>
                </a:lnTo>
                <a:lnTo>
                  <a:pt x="317" y="40755"/>
                </a:lnTo>
                <a:lnTo>
                  <a:pt x="299" y="40811"/>
                </a:lnTo>
                <a:lnTo>
                  <a:pt x="317" y="40885"/>
                </a:lnTo>
                <a:lnTo>
                  <a:pt x="336" y="40941"/>
                </a:lnTo>
                <a:lnTo>
                  <a:pt x="373" y="40997"/>
                </a:lnTo>
                <a:lnTo>
                  <a:pt x="410" y="41034"/>
                </a:lnTo>
                <a:lnTo>
                  <a:pt x="504" y="41090"/>
                </a:lnTo>
                <a:lnTo>
                  <a:pt x="615" y="41109"/>
                </a:lnTo>
                <a:lnTo>
                  <a:pt x="727" y="41090"/>
                </a:lnTo>
                <a:lnTo>
                  <a:pt x="783" y="41053"/>
                </a:lnTo>
                <a:lnTo>
                  <a:pt x="839" y="41016"/>
                </a:lnTo>
                <a:lnTo>
                  <a:pt x="876" y="40960"/>
                </a:lnTo>
                <a:lnTo>
                  <a:pt x="913" y="40904"/>
                </a:lnTo>
                <a:lnTo>
                  <a:pt x="913" y="40848"/>
                </a:lnTo>
                <a:lnTo>
                  <a:pt x="932" y="40774"/>
                </a:lnTo>
                <a:lnTo>
                  <a:pt x="913" y="40699"/>
                </a:lnTo>
                <a:lnTo>
                  <a:pt x="876" y="40643"/>
                </a:lnTo>
                <a:lnTo>
                  <a:pt x="801" y="40550"/>
                </a:lnTo>
                <a:lnTo>
                  <a:pt x="708" y="40494"/>
                </a:lnTo>
                <a:lnTo>
                  <a:pt x="652" y="40476"/>
                </a:lnTo>
                <a:close/>
                <a:moveTo>
                  <a:pt x="91732" y="40625"/>
                </a:moveTo>
                <a:lnTo>
                  <a:pt x="91676" y="40643"/>
                </a:lnTo>
                <a:lnTo>
                  <a:pt x="91620" y="40643"/>
                </a:lnTo>
                <a:lnTo>
                  <a:pt x="91564" y="40680"/>
                </a:lnTo>
                <a:lnTo>
                  <a:pt x="91509" y="40755"/>
                </a:lnTo>
                <a:lnTo>
                  <a:pt x="91471" y="40848"/>
                </a:lnTo>
                <a:lnTo>
                  <a:pt x="91471" y="40941"/>
                </a:lnTo>
                <a:lnTo>
                  <a:pt x="91490" y="41034"/>
                </a:lnTo>
                <a:lnTo>
                  <a:pt x="91527" y="41090"/>
                </a:lnTo>
                <a:lnTo>
                  <a:pt x="91564" y="41127"/>
                </a:lnTo>
                <a:lnTo>
                  <a:pt x="91658" y="41165"/>
                </a:lnTo>
                <a:lnTo>
                  <a:pt x="91769" y="41183"/>
                </a:lnTo>
                <a:lnTo>
                  <a:pt x="91825" y="41165"/>
                </a:lnTo>
                <a:lnTo>
                  <a:pt x="91881" y="41146"/>
                </a:lnTo>
                <a:lnTo>
                  <a:pt x="91918" y="41109"/>
                </a:lnTo>
                <a:lnTo>
                  <a:pt x="91955" y="41071"/>
                </a:lnTo>
                <a:lnTo>
                  <a:pt x="92011" y="40978"/>
                </a:lnTo>
                <a:lnTo>
                  <a:pt x="92011" y="40867"/>
                </a:lnTo>
                <a:lnTo>
                  <a:pt x="91974" y="40774"/>
                </a:lnTo>
                <a:lnTo>
                  <a:pt x="91937" y="40718"/>
                </a:lnTo>
                <a:lnTo>
                  <a:pt x="91900" y="40680"/>
                </a:lnTo>
                <a:lnTo>
                  <a:pt x="91844" y="40662"/>
                </a:lnTo>
                <a:lnTo>
                  <a:pt x="91788" y="40643"/>
                </a:lnTo>
                <a:lnTo>
                  <a:pt x="91732" y="40625"/>
                </a:lnTo>
                <a:close/>
                <a:moveTo>
                  <a:pt x="485" y="42207"/>
                </a:moveTo>
                <a:lnTo>
                  <a:pt x="429" y="42226"/>
                </a:lnTo>
                <a:lnTo>
                  <a:pt x="355" y="42263"/>
                </a:lnTo>
                <a:lnTo>
                  <a:pt x="317" y="42319"/>
                </a:lnTo>
                <a:lnTo>
                  <a:pt x="280" y="42375"/>
                </a:lnTo>
                <a:lnTo>
                  <a:pt x="243" y="42431"/>
                </a:lnTo>
                <a:lnTo>
                  <a:pt x="224" y="42505"/>
                </a:lnTo>
                <a:lnTo>
                  <a:pt x="243" y="42561"/>
                </a:lnTo>
                <a:lnTo>
                  <a:pt x="243" y="42635"/>
                </a:lnTo>
                <a:lnTo>
                  <a:pt x="280" y="42673"/>
                </a:lnTo>
                <a:lnTo>
                  <a:pt x="336" y="42766"/>
                </a:lnTo>
                <a:lnTo>
                  <a:pt x="448" y="42822"/>
                </a:lnTo>
                <a:lnTo>
                  <a:pt x="559" y="42859"/>
                </a:lnTo>
                <a:lnTo>
                  <a:pt x="634" y="42840"/>
                </a:lnTo>
                <a:lnTo>
                  <a:pt x="690" y="42822"/>
                </a:lnTo>
                <a:lnTo>
                  <a:pt x="746" y="42784"/>
                </a:lnTo>
                <a:lnTo>
                  <a:pt x="801" y="42747"/>
                </a:lnTo>
                <a:lnTo>
                  <a:pt x="839" y="42691"/>
                </a:lnTo>
                <a:lnTo>
                  <a:pt x="857" y="42617"/>
                </a:lnTo>
                <a:lnTo>
                  <a:pt x="876" y="42561"/>
                </a:lnTo>
                <a:lnTo>
                  <a:pt x="876" y="42486"/>
                </a:lnTo>
                <a:lnTo>
                  <a:pt x="857" y="42431"/>
                </a:lnTo>
                <a:lnTo>
                  <a:pt x="839" y="42375"/>
                </a:lnTo>
                <a:lnTo>
                  <a:pt x="764" y="42282"/>
                </a:lnTo>
                <a:lnTo>
                  <a:pt x="671" y="42226"/>
                </a:lnTo>
                <a:lnTo>
                  <a:pt x="559" y="42207"/>
                </a:lnTo>
                <a:close/>
                <a:moveTo>
                  <a:pt x="91583" y="42468"/>
                </a:moveTo>
                <a:lnTo>
                  <a:pt x="91527" y="42505"/>
                </a:lnTo>
                <a:lnTo>
                  <a:pt x="91471" y="42524"/>
                </a:lnTo>
                <a:lnTo>
                  <a:pt x="91416" y="42580"/>
                </a:lnTo>
                <a:lnTo>
                  <a:pt x="91378" y="42617"/>
                </a:lnTo>
                <a:lnTo>
                  <a:pt x="91341" y="42673"/>
                </a:lnTo>
                <a:lnTo>
                  <a:pt x="91322" y="42747"/>
                </a:lnTo>
                <a:lnTo>
                  <a:pt x="91304" y="42803"/>
                </a:lnTo>
                <a:lnTo>
                  <a:pt x="91322" y="42877"/>
                </a:lnTo>
                <a:lnTo>
                  <a:pt x="91341" y="42952"/>
                </a:lnTo>
                <a:lnTo>
                  <a:pt x="91378" y="43008"/>
                </a:lnTo>
                <a:lnTo>
                  <a:pt x="91416" y="43045"/>
                </a:lnTo>
                <a:lnTo>
                  <a:pt x="91471" y="43101"/>
                </a:lnTo>
                <a:lnTo>
                  <a:pt x="91527" y="43119"/>
                </a:lnTo>
                <a:lnTo>
                  <a:pt x="91583" y="43138"/>
                </a:lnTo>
                <a:lnTo>
                  <a:pt x="91658" y="43157"/>
                </a:lnTo>
                <a:lnTo>
                  <a:pt x="91713" y="43138"/>
                </a:lnTo>
                <a:lnTo>
                  <a:pt x="91788" y="43119"/>
                </a:lnTo>
                <a:lnTo>
                  <a:pt x="91844" y="43101"/>
                </a:lnTo>
                <a:lnTo>
                  <a:pt x="91900" y="43045"/>
                </a:lnTo>
                <a:lnTo>
                  <a:pt x="91937" y="43008"/>
                </a:lnTo>
                <a:lnTo>
                  <a:pt x="91974" y="42933"/>
                </a:lnTo>
                <a:lnTo>
                  <a:pt x="91993" y="42877"/>
                </a:lnTo>
                <a:lnTo>
                  <a:pt x="91993" y="42803"/>
                </a:lnTo>
                <a:lnTo>
                  <a:pt x="91993" y="42747"/>
                </a:lnTo>
                <a:lnTo>
                  <a:pt x="91974" y="42673"/>
                </a:lnTo>
                <a:lnTo>
                  <a:pt x="91937" y="42617"/>
                </a:lnTo>
                <a:lnTo>
                  <a:pt x="91900" y="42580"/>
                </a:lnTo>
                <a:lnTo>
                  <a:pt x="91844" y="42524"/>
                </a:lnTo>
                <a:lnTo>
                  <a:pt x="91788" y="42505"/>
                </a:lnTo>
                <a:lnTo>
                  <a:pt x="91713" y="42486"/>
                </a:lnTo>
                <a:lnTo>
                  <a:pt x="91658" y="42468"/>
                </a:lnTo>
                <a:close/>
                <a:moveTo>
                  <a:pt x="652" y="43790"/>
                </a:moveTo>
                <a:lnTo>
                  <a:pt x="615" y="43827"/>
                </a:lnTo>
                <a:lnTo>
                  <a:pt x="578" y="43864"/>
                </a:lnTo>
                <a:lnTo>
                  <a:pt x="559" y="43920"/>
                </a:lnTo>
                <a:lnTo>
                  <a:pt x="578" y="43976"/>
                </a:lnTo>
                <a:lnTo>
                  <a:pt x="615" y="44013"/>
                </a:lnTo>
                <a:lnTo>
                  <a:pt x="652" y="44032"/>
                </a:lnTo>
                <a:lnTo>
                  <a:pt x="708" y="44050"/>
                </a:lnTo>
                <a:lnTo>
                  <a:pt x="746" y="44032"/>
                </a:lnTo>
                <a:lnTo>
                  <a:pt x="783" y="44013"/>
                </a:lnTo>
                <a:lnTo>
                  <a:pt x="820" y="43976"/>
                </a:lnTo>
                <a:lnTo>
                  <a:pt x="839" y="43920"/>
                </a:lnTo>
                <a:lnTo>
                  <a:pt x="820" y="43864"/>
                </a:lnTo>
                <a:lnTo>
                  <a:pt x="783" y="43827"/>
                </a:lnTo>
                <a:lnTo>
                  <a:pt x="746" y="43790"/>
                </a:lnTo>
                <a:close/>
                <a:moveTo>
                  <a:pt x="91732" y="44050"/>
                </a:moveTo>
                <a:lnTo>
                  <a:pt x="91639" y="44069"/>
                </a:lnTo>
                <a:lnTo>
                  <a:pt x="91527" y="44125"/>
                </a:lnTo>
                <a:lnTo>
                  <a:pt x="91490" y="44162"/>
                </a:lnTo>
                <a:lnTo>
                  <a:pt x="91471" y="44218"/>
                </a:lnTo>
                <a:lnTo>
                  <a:pt x="91453" y="44274"/>
                </a:lnTo>
                <a:lnTo>
                  <a:pt x="91434" y="44330"/>
                </a:lnTo>
                <a:lnTo>
                  <a:pt x="91453" y="44404"/>
                </a:lnTo>
                <a:lnTo>
                  <a:pt x="91471" y="44460"/>
                </a:lnTo>
                <a:lnTo>
                  <a:pt x="91490" y="44516"/>
                </a:lnTo>
                <a:lnTo>
                  <a:pt x="91527" y="44553"/>
                </a:lnTo>
                <a:lnTo>
                  <a:pt x="91639" y="44609"/>
                </a:lnTo>
                <a:lnTo>
                  <a:pt x="91732" y="44628"/>
                </a:lnTo>
                <a:lnTo>
                  <a:pt x="91844" y="44609"/>
                </a:lnTo>
                <a:lnTo>
                  <a:pt x="91937" y="44553"/>
                </a:lnTo>
                <a:lnTo>
                  <a:pt x="91974" y="44516"/>
                </a:lnTo>
                <a:lnTo>
                  <a:pt x="92011" y="44460"/>
                </a:lnTo>
                <a:lnTo>
                  <a:pt x="92030" y="44404"/>
                </a:lnTo>
                <a:lnTo>
                  <a:pt x="92030" y="44330"/>
                </a:lnTo>
                <a:lnTo>
                  <a:pt x="92030" y="44274"/>
                </a:lnTo>
                <a:lnTo>
                  <a:pt x="92011" y="44218"/>
                </a:lnTo>
                <a:lnTo>
                  <a:pt x="91974" y="44162"/>
                </a:lnTo>
                <a:lnTo>
                  <a:pt x="91937" y="44125"/>
                </a:lnTo>
                <a:lnTo>
                  <a:pt x="91844" y="44069"/>
                </a:lnTo>
                <a:lnTo>
                  <a:pt x="91732" y="44050"/>
                </a:lnTo>
                <a:close/>
                <a:moveTo>
                  <a:pt x="708" y="45093"/>
                </a:moveTo>
                <a:lnTo>
                  <a:pt x="578" y="45112"/>
                </a:lnTo>
                <a:lnTo>
                  <a:pt x="522" y="45112"/>
                </a:lnTo>
                <a:lnTo>
                  <a:pt x="466" y="45149"/>
                </a:lnTo>
                <a:lnTo>
                  <a:pt x="429" y="45186"/>
                </a:lnTo>
                <a:lnTo>
                  <a:pt x="392" y="45242"/>
                </a:lnTo>
                <a:lnTo>
                  <a:pt x="355" y="45298"/>
                </a:lnTo>
                <a:lnTo>
                  <a:pt x="355" y="45372"/>
                </a:lnTo>
                <a:lnTo>
                  <a:pt x="355" y="45428"/>
                </a:lnTo>
                <a:lnTo>
                  <a:pt x="355" y="45484"/>
                </a:lnTo>
                <a:lnTo>
                  <a:pt x="392" y="45540"/>
                </a:lnTo>
                <a:lnTo>
                  <a:pt x="429" y="45577"/>
                </a:lnTo>
                <a:lnTo>
                  <a:pt x="522" y="45652"/>
                </a:lnTo>
                <a:lnTo>
                  <a:pt x="652" y="45689"/>
                </a:lnTo>
                <a:lnTo>
                  <a:pt x="708" y="45689"/>
                </a:lnTo>
                <a:lnTo>
                  <a:pt x="783" y="45670"/>
                </a:lnTo>
                <a:lnTo>
                  <a:pt x="839" y="45652"/>
                </a:lnTo>
                <a:lnTo>
                  <a:pt x="876" y="45614"/>
                </a:lnTo>
                <a:lnTo>
                  <a:pt x="932" y="45577"/>
                </a:lnTo>
                <a:lnTo>
                  <a:pt x="969" y="45540"/>
                </a:lnTo>
                <a:lnTo>
                  <a:pt x="988" y="45465"/>
                </a:lnTo>
                <a:lnTo>
                  <a:pt x="1006" y="45409"/>
                </a:lnTo>
                <a:lnTo>
                  <a:pt x="988" y="45354"/>
                </a:lnTo>
                <a:lnTo>
                  <a:pt x="988" y="45298"/>
                </a:lnTo>
                <a:lnTo>
                  <a:pt x="950" y="45242"/>
                </a:lnTo>
                <a:lnTo>
                  <a:pt x="913" y="45186"/>
                </a:lnTo>
                <a:lnTo>
                  <a:pt x="876" y="45149"/>
                </a:lnTo>
                <a:lnTo>
                  <a:pt x="820" y="45112"/>
                </a:lnTo>
                <a:lnTo>
                  <a:pt x="764" y="45093"/>
                </a:lnTo>
                <a:close/>
                <a:moveTo>
                  <a:pt x="91695" y="45093"/>
                </a:moveTo>
                <a:lnTo>
                  <a:pt x="91620" y="45112"/>
                </a:lnTo>
                <a:lnTo>
                  <a:pt x="91546" y="45130"/>
                </a:lnTo>
                <a:lnTo>
                  <a:pt x="91490" y="45167"/>
                </a:lnTo>
                <a:lnTo>
                  <a:pt x="91434" y="45223"/>
                </a:lnTo>
                <a:lnTo>
                  <a:pt x="91378" y="45279"/>
                </a:lnTo>
                <a:lnTo>
                  <a:pt x="91360" y="45354"/>
                </a:lnTo>
                <a:lnTo>
                  <a:pt x="91341" y="45428"/>
                </a:lnTo>
                <a:lnTo>
                  <a:pt x="91341" y="45503"/>
                </a:lnTo>
                <a:lnTo>
                  <a:pt x="91360" y="45558"/>
                </a:lnTo>
                <a:lnTo>
                  <a:pt x="91378" y="45614"/>
                </a:lnTo>
                <a:lnTo>
                  <a:pt x="91416" y="45670"/>
                </a:lnTo>
                <a:lnTo>
                  <a:pt x="91453" y="45726"/>
                </a:lnTo>
                <a:lnTo>
                  <a:pt x="91564" y="45782"/>
                </a:lnTo>
                <a:lnTo>
                  <a:pt x="91620" y="45800"/>
                </a:lnTo>
                <a:lnTo>
                  <a:pt x="91695" y="45819"/>
                </a:lnTo>
                <a:lnTo>
                  <a:pt x="91769" y="45800"/>
                </a:lnTo>
                <a:lnTo>
                  <a:pt x="91844" y="45782"/>
                </a:lnTo>
                <a:lnTo>
                  <a:pt x="91900" y="45745"/>
                </a:lnTo>
                <a:lnTo>
                  <a:pt x="91955" y="45689"/>
                </a:lnTo>
                <a:lnTo>
                  <a:pt x="91993" y="45633"/>
                </a:lnTo>
                <a:lnTo>
                  <a:pt x="92030" y="45558"/>
                </a:lnTo>
                <a:lnTo>
                  <a:pt x="92049" y="45484"/>
                </a:lnTo>
                <a:lnTo>
                  <a:pt x="92049" y="45409"/>
                </a:lnTo>
                <a:lnTo>
                  <a:pt x="92030" y="45354"/>
                </a:lnTo>
                <a:lnTo>
                  <a:pt x="92011" y="45298"/>
                </a:lnTo>
                <a:lnTo>
                  <a:pt x="91974" y="45242"/>
                </a:lnTo>
                <a:lnTo>
                  <a:pt x="91937" y="45186"/>
                </a:lnTo>
                <a:lnTo>
                  <a:pt x="91825" y="45130"/>
                </a:lnTo>
                <a:lnTo>
                  <a:pt x="91695" y="45093"/>
                </a:lnTo>
                <a:close/>
                <a:moveTo>
                  <a:pt x="504" y="46769"/>
                </a:moveTo>
                <a:lnTo>
                  <a:pt x="448" y="46787"/>
                </a:lnTo>
                <a:lnTo>
                  <a:pt x="392" y="46824"/>
                </a:lnTo>
                <a:lnTo>
                  <a:pt x="336" y="46862"/>
                </a:lnTo>
                <a:lnTo>
                  <a:pt x="280" y="46918"/>
                </a:lnTo>
                <a:lnTo>
                  <a:pt x="206" y="47066"/>
                </a:lnTo>
                <a:lnTo>
                  <a:pt x="187" y="47141"/>
                </a:lnTo>
                <a:lnTo>
                  <a:pt x="187" y="47215"/>
                </a:lnTo>
                <a:lnTo>
                  <a:pt x="187" y="47290"/>
                </a:lnTo>
                <a:lnTo>
                  <a:pt x="224" y="47364"/>
                </a:lnTo>
                <a:lnTo>
                  <a:pt x="261" y="47420"/>
                </a:lnTo>
                <a:lnTo>
                  <a:pt x="317" y="47476"/>
                </a:lnTo>
                <a:lnTo>
                  <a:pt x="392" y="47513"/>
                </a:lnTo>
                <a:lnTo>
                  <a:pt x="448" y="47532"/>
                </a:lnTo>
                <a:lnTo>
                  <a:pt x="522" y="47551"/>
                </a:lnTo>
                <a:lnTo>
                  <a:pt x="597" y="47532"/>
                </a:lnTo>
                <a:lnTo>
                  <a:pt x="652" y="47513"/>
                </a:lnTo>
                <a:lnTo>
                  <a:pt x="727" y="47476"/>
                </a:lnTo>
                <a:lnTo>
                  <a:pt x="783" y="47439"/>
                </a:lnTo>
                <a:lnTo>
                  <a:pt x="820" y="47383"/>
                </a:lnTo>
                <a:lnTo>
                  <a:pt x="894" y="47234"/>
                </a:lnTo>
                <a:lnTo>
                  <a:pt x="913" y="47160"/>
                </a:lnTo>
                <a:lnTo>
                  <a:pt x="913" y="47085"/>
                </a:lnTo>
                <a:lnTo>
                  <a:pt x="913" y="47011"/>
                </a:lnTo>
                <a:lnTo>
                  <a:pt x="876" y="46936"/>
                </a:lnTo>
                <a:lnTo>
                  <a:pt x="839" y="46880"/>
                </a:lnTo>
                <a:lnTo>
                  <a:pt x="764" y="46824"/>
                </a:lnTo>
                <a:lnTo>
                  <a:pt x="708" y="46787"/>
                </a:lnTo>
                <a:lnTo>
                  <a:pt x="634" y="46769"/>
                </a:lnTo>
                <a:close/>
                <a:moveTo>
                  <a:pt x="91658" y="47215"/>
                </a:moveTo>
                <a:lnTo>
                  <a:pt x="91546" y="47234"/>
                </a:lnTo>
                <a:lnTo>
                  <a:pt x="91471" y="47290"/>
                </a:lnTo>
                <a:lnTo>
                  <a:pt x="91434" y="47327"/>
                </a:lnTo>
                <a:lnTo>
                  <a:pt x="91397" y="47364"/>
                </a:lnTo>
                <a:lnTo>
                  <a:pt x="91397" y="47420"/>
                </a:lnTo>
                <a:lnTo>
                  <a:pt x="91378" y="47476"/>
                </a:lnTo>
                <a:lnTo>
                  <a:pt x="91397" y="47551"/>
                </a:lnTo>
                <a:lnTo>
                  <a:pt x="91397" y="47606"/>
                </a:lnTo>
                <a:lnTo>
                  <a:pt x="91434" y="47644"/>
                </a:lnTo>
                <a:lnTo>
                  <a:pt x="91471" y="47681"/>
                </a:lnTo>
                <a:lnTo>
                  <a:pt x="91546" y="47737"/>
                </a:lnTo>
                <a:lnTo>
                  <a:pt x="91751" y="47737"/>
                </a:lnTo>
                <a:lnTo>
                  <a:pt x="91844" y="47681"/>
                </a:lnTo>
                <a:lnTo>
                  <a:pt x="91881" y="47644"/>
                </a:lnTo>
                <a:lnTo>
                  <a:pt x="91900" y="47606"/>
                </a:lnTo>
                <a:lnTo>
                  <a:pt x="91918" y="47551"/>
                </a:lnTo>
                <a:lnTo>
                  <a:pt x="91918" y="47476"/>
                </a:lnTo>
                <a:lnTo>
                  <a:pt x="91918" y="47420"/>
                </a:lnTo>
                <a:lnTo>
                  <a:pt x="91900" y="47364"/>
                </a:lnTo>
                <a:lnTo>
                  <a:pt x="91881" y="47327"/>
                </a:lnTo>
                <a:lnTo>
                  <a:pt x="91844" y="47290"/>
                </a:lnTo>
                <a:lnTo>
                  <a:pt x="91751" y="47234"/>
                </a:lnTo>
                <a:lnTo>
                  <a:pt x="91658" y="47215"/>
                </a:lnTo>
                <a:close/>
                <a:moveTo>
                  <a:pt x="504" y="48295"/>
                </a:moveTo>
                <a:lnTo>
                  <a:pt x="429" y="48333"/>
                </a:lnTo>
                <a:lnTo>
                  <a:pt x="373" y="48407"/>
                </a:lnTo>
                <a:lnTo>
                  <a:pt x="355" y="48481"/>
                </a:lnTo>
                <a:lnTo>
                  <a:pt x="336" y="48556"/>
                </a:lnTo>
                <a:lnTo>
                  <a:pt x="336" y="48630"/>
                </a:lnTo>
                <a:lnTo>
                  <a:pt x="355" y="48705"/>
                </a:lnTo>
                <a:lnTo>
                  <a:pt x="373" y="48779"/>
                </a:lnTo>
                <a:lnTo>
                  <a:pt x="410" y="48835"/>
                </a:lnTo>
                <a:lnTo>
                  <a:pt x="466" y="48891"/>
                </a:lnTo>
                <a:lnTo>
                  <a:pt x="522" y="48928"/>
                </a:lnTo>
                <a:lnTo>
                  <a:pt x="597" y="48947"/>
                </a:lnTo>
                <a:lnTo>
                  <a:pt x="671" y="48928"/>
                </a:lnTo>
                <a:lnTo>
                  <a:pt x="746" y="48891"/>
                </a:lnTo>
                <a:lnTo>
                  <a:pt x="820" y="48835"/>
                </a:lnTo>
                <a:lnTo>
                  <a:pt x="857" y="48779"/>
                </a:lnTo>
                <a:lnTo>
                  <a:pt x="894" y="48705"/>
                </a:lnTo>
                <a:lnTo>
                  <a:pt x="913" y="48612"/>
                </a:lnTo>
                <a:lnTo>
                  <a:pt x="913" y="48519"/>
                </a:lnTo>
                <a:lnTo>
                  <a:pt x="876" y="48444"/>
                </a:lnTo>
                <a:lnTo>
                  <a:pt x="820" y="48370"/>
                </a:lnTo>
                <a:lnTo>
                  <a:pt x="746" y="48333"/>
                </a:lnTo>
                <a:lnTo>
                  <a:pt x="671" y="48295"/>
                </a:lnTo>
                <a:close/>
                <a:moveTo>
                  <a:pt x="91658" y="48630"/>
                </a:moveTo>
                <a:lnTo>
                  <a:pt x="91564" y="48649"/>
                </a:lnTo>
                <a:lnTo>
                  <a:pt x="91471" y="48705"/>
                </a:lnTo>
                <a:lnTo>
                  <a:pt x="91434" y="48742"/>
                </a:lnTo>
                <a:lnTo>
                  <a:pt x="91397" y="48798"/>
                </a:lnTo>
                <a:lnTo>
                  <a:pt x="91360" y="48891"/>
                </a:lnTo>
                <a:lnTo>
                  <a:pt x="91378" y="49003"/>
                </a:lnTo>
                <a:lnTo>
                  <a:pt x="91397" y="49059"/>
                </a:lnTo>
                <a:lnTo>
                  <a:pt x="91434" y="49114"/>
                </a:lnTo>
                <a:lnTo>
                  <a:pt x="91471" y="49152"/>
                </a:lnTo>
                <a:lnTo>
                  <a:pt x="91509" y="49170"/>
                </a:lnTo>
                <a:lnTo>
                  <a:pt x="91620" y="49208"/>
                </a:lnTo>
                <a:lnTo>
                  <a:pt x="91732" y="49208"/>
                </a:lnTo>
                <a:lnTo>
                  <a:pt x="91788" y="49189"/>
                </a:lnTo>
                <a:lnTo>
                  <a:pt x="91825" y="49152"/>
                </a:lnTo>
                <a:lnTo>
                  <a:pt x="91881" y="49114"/>
                </a:lnTo>
                <a:lnTo>
                  <a:pt x="91900" y="49059"/>
                </a:lnTo>
                <a:lnTo>
                  <a:pt x="91937" y="49003"/>
                </a:lnTo>
                <a:lnTo>
                  <a:pt x="91937" y="48947"/>
                </a:lnTo>
                <a:lnTo>
                  <a:pt x="91937" y="48872"/>
                </a:lnTo>
                <a:lnTo>
                  <a:pt x="91937" y="48817"/>
                </a:lnTo>
                <a:lnTo>
                  <a:pt x="91900" y="48761"/>
                </a:lnTo>
                <a:lnTo>
                  <a:pt x="91862" y="48723"/>
                </a:lnTo>
                <a:lnTo>
                  <a:pt x="91769" y="48668"/>
                </a:lnTo>
                <a:lnTo>
                  <a:pt x="91658" y="48630"/>
                </a:lnTo>
                <a:close/>
                <a:moveTo>
                  <a:pt x="26755" y="49990"/>
                </a:moveTo>
                <a:lnTo>
                  <a:pt x="26736" y="50008"/>
                </a:lnTo>
                <a:lnTo>
                  <a:pt x="26744" y="50004"/>
                </a:lnTo>
                <a:lnTo>
                  <a:pt x="26755" y="49990"/>
                </a:lnTo>
                <a:close/>
                <a:moveTo>
                  <a:pt x="48836" y="50027"/>
                </a:moveTo>
                <a:lnTo>
                  <a:pt x="48817" y="50045"/>
                </a:lnTo>
                <a:lnTo>
                  <a:pt x="48825" y="50040"/>
                </a:lnTo>
                <a:lnTo>
                  <a:pt x="48825" y="50040"/>
                </a:lnTo>
                <a:lnTo>
                  <a:pt x="48836" y="50027"/>
                </a:lnTo>
                <a:close/>
                <a:moveTo>
                  <a:pt x="39192" y="49952"/>
                </a:moveTo>
                <a:lnTo>
                  <a:pt x="39155" y="49971"/>
                </a:lnTo>
                <a:lnTo>
                  <a:pt x="39099" y="50008"/>
                </a:lnTo>
                <a:lnTo>
                  <a:pt x="39062" y="50045"/>
                </a:lnTo>
                <a:lnTo>
                  <a:pt x="39024" y="50083"/>
                </a:lnTo>
                <a:lnTo>
                  <a:pt x="38987" y="50194"/>
                </a:lnTo>
                <a:lnTo>
                  <a:pt x="38987" y="50250"/>
                </a:lnTo>
                <a:lnTo>
                  <a:pt x="39006" y="50306"/>
                </a:lnTo>
                <a:lnTo>
                  <a:pt x="39024" y="50362"/>
                </a:lnTo>
                <a:lnTo>
                  <a:pt x="39062" y="50418"/>
                </a:lnTo>
                <a:lnTo>
                  <a:pt x="39136" y="50474"/>
                </a:lnTo>
                <a:lnTo>
                  <a:pt x="39248" y="50492"/>
                </a:lnTo>
                <a:lnTo>
                  <a:pt x="39341" y="50492"/>
                </a:lnTo>
                <a:lnTo>
                  <a:pt x="39434" y="50455"/>
                </a:lnTo>
                <a:lnTo>
                  <a:pt x="39471" y="50399"/>
                </a:lnTo>
                <a:lnTo>
                  <a:pt x="39508" y="50362"/>
                </a:lnTo>
                <a:lnTo>
                  <a:pt x="39546" y="50250"/>
                </a:lnTo>
                <a:lnTo>
                  <a:pt x="39546" y="50194"/>
                </a:lnTo>
                <a:lnTo>
                  <a:pt x="39546" y="50157"/>
                </a:lnTo>
                <a:lnTo>
                  <a:pt x="39527" y="50101"/>
                </a:lnTo>
                <a:lnTo>
                  <a:pt x="39490" y="50045"/>
                </a:lnTo>
                <a:lnTo>
                  <a:pt x="39453" y="50008"/>
                </a:lnTo>
                <a:lnTo>
                  <a:pt x="39397" y="49971"/>
                </a:lnTo>
                <a:lnTo>
                  <a:pt x="39304" y="49952"/>
                </a:lnTo>
                <a:close/>
                <a:moveTo>
                  <a:pt x="42692" y="49915"/>
                </a:moveTo>
                <a:lnTo>
                  <a:pt x="42636" y="49934"/>
                </a:lnTo>
                <a:lnTo>
                  <a:pt x="42562" y="49952"/>
                </a:lnTo>
                <a:lnTo>
                  <a:pt x="42524" y="49971"/>
                </a:lnTo>
                <a:lnTo>
                  <a:pt x="42487" y="50008"/>
                </a:lnTo>
                <a:lnTo>
                  <a:pt x="42431" y="50101"/>
                </a:lnTo>
                <a:lnTo>
                  <a:pt x="42413" y="50213"/>
                </a:lnTo>
                <a:lnTo>
                  <a:pt x="42431" y="50325"/>
                </a:lnTo>
                <a:lnTo>
                  <a:pt x="42487" y="50418"/>
                </a:lnTo>
                <a:lnTo>
                  <a:pt x="42524" y="50455"/>
                </a:lnTo>
                <a:lnTo>
                  <a:pt x="42562" y="50492"/>
                </a:lnTo>
                <a:lnTo>
                  <a:pt x="42636" y="50511"/>
                </a:lnTo>
                <a:lnTo>
                  <a:pt x="42767" y="50511"/>
                </a:lnTo>
                <a:lnTo>
                  <a:pt x="42822" y="50492"/>
                </a:lnTo>
                <a:lnTo>
                  <a:pt x="42878" y="50455"/>
                </a:lnTo>
                <a:lnTo>
                  <a:pt x="42915" y="50418"/>
                </a:lnTo>
                <a:lnTo>
                  <a:pt x="42971" y="50325"/>
                </a:lnTo>
                <a:lnTo>
                  <a:pt x="42990" y="50213"/>
                </a:lnTo>
                <a:lnTo>
                  <a:pt x="42971" y="50101"/>
                </a:lnTo>
                <a:lnTo>
                  <a:pt x="42915" y="50008"/>
                </a:lnTo>
                <a:lnTo>
                  <a:pt x="42878" y="49971"/>
                </a:lnTo>
                <a:lnTo>
                  <a:pt x="42822" y="49952"/>
                </a:lnTo>
                <a:lnTo>
                  <a:pt x="42767" y="49934"/>
                </a:lnTo>
                <a:lnTo>
                  <a:pt x="42692" y="49915"/>
                </a:lnTo>
                <a:close/>
                <a:moveTo>
                  <a:pt x="16422" y="49896"/>
                </a:moveTo>
                <a:lnTo>
                  <a:pt x="16366" y="49915"/>
                </a:lnTo>
                <a:lnTo>
                  <a:pt x="16310" y="49915"/>
                </a:lnTo>
                <a:lnTo>
                  <a:pt x="16217" y="49990"/>
                </a:lnTo>
                <a:lnTo>
                  <a:pt x="16143" y="50083"/>
                </a:lnTo>
                <a:lnTo>
                  <a:pt x="16124" y="50194"/>
                </a:lnTo>
                <a:lnTo>
                  <a:pt x="16105" y="50250"/>
                </a:lnTo>
                <a:lnTo>
                  <a:pt x="16124" y="50325"/>
                </a:lnTo>
                <a:lnTo>
                  <a:pt x="16161" y="50381"/>
                </a:lnTo>
                <a:lnTo>
                  <a:pt x="16199" y="50436"/>
                </a:lnTo>
                <a:lnTo>
                  <a:pt x="16236" y="50474"/>
                </a:lnTo>
                <a:lnTo>
                  <a:pt x="16292" y="50511"/>
                </a:lnTo>
                <a:lnTo>
                  <a:pt x="16366" y="50529"/>
                </a:lnTo>
                <a:lnTo>
                  <a:pt x="16478" y="50529"/>
                </a:lnTo>
                <a:lnTo>
                  <a:pt x="16534" y="50511"/>
                </a:lnTo>
                <a:lnTo>
                  <a:pt x="16627" y="50455"/>
                </a:lnTo>
                <a:lnTo>
                  <a:pt x="16701" y="50362"/>
                </a:lnTo>
                <a:lnTo>
                  <a:pt x="16738" y="50250"/>
                </a:lnTo>
                <a:lnTo>
                  <a:pt x="16738" y="50194"/>
                </a:lnTo>
                <a:lnTo>
                  <a:pt x="16738" y="50120"/>
                </a:lnTo>
                <a:lnTo>
                  <a:pt x="16701" y="50064"/>
                </a:lnTo>
                <a:lnTo>
                  <a:pt x="16664" y="50008"/>
                </a:lnTo>
                <a:lnTo>
                  <a:pt x="16608" y="49971"/>
                </a:lnTo>
                <a:lnTo>
                  <a:pt x="16552" y="49934"/>
                </a:lnTo>
                <a:lnTo>
                  <a:pt x="16496" y="49915"/>
                </a:lnTo>
                <a:lnTo>
                  <a:pt x="16422" y="49896"/>
                </a:lnTo>
                <a:close/>
                <a:moveTo>
                  <a:pt x="32024" y="50064"/>
                </a:moveTo>
                <a:lnTo>
                  <a:pt x="31931" y="50083"/>
                </a:lnTo>
                <a:lnTo>
                  <a:pt x="31856" y="50120"/>
                </a:lnTo>
                <a:lnTo>
                  <a:pt x="31782" y="50213"/>
                </a:lnTo>
                <a:lnTo>
                  <a:pt x="31763" y="50250"/>
                </a:lnTo>
                <a:lnTo>
                  <a:pt x="31763" y="50306"/>
                </a:lnTo>
                <a:lnTo>
                  <a:pt x="31782" y="50381"/>
                </a:lnTo>
                <a:lnTo>
                  <a:pt x="31838" y="50474"/>
                </a:lnTo>
                <a:lnTo>
                  <a:pt x="31912" y="50529"/>
                </a:lnTo>
                <a:lnTo>
                  <a:pt x="32005" y="50548"/>
                </a:lnTo>
                <a:lnTo>
                  <a:pt x="32098" y="50511"/>
                </a:lnTo>
                <a:lnTo>
                  <a:pt x="32154" y="50474"/>
                </a:lnTo>
                <a:lnTo>
                  <a:pt x="32210" y="50399"/>
                </a:lnTo>
                <a:lnTo>
                  <a:pt x="32229" y="50325"/>
                </a:lnTo>
                <a:lnTo>
                  <a:pt x="32229" y="50232"/>
                </a:lnTo>
                <a:lnTo>
                  <a:pt x="32191" y="50157"/>
                </a:lnTo>
                <a:lnTo>
                  <a:pt x="32117" y="50101"/>
                </a:lnTo>
                <a:lnTo>
                  <a:pt x="32024" y="50064"/>
                </a:lnTo>
                <a:close/>
                <a:moveTo>
                  <a:pt x="30404" y="50045"/>
                </a:moveTo>
                <a:lnTo>
                  <a:pt x="30311" y="50064"/>
                </a:lnTo>
                <a:lnTo>
                  <a:pt x="30274" y="50083"/>
                </a:lnTo>
                <a:lnTo>
                  <a:pt x="30237" y="50120"/>
                </a:lnTo>
                <a:lnTo>
                  <a:pt x="30181" y="50176"/>
                </a:lnTo>
                <a:lnTo>
                  <a:pt x="30162" y="50232"/>
                </a:lnTo>
                <a:lnTo>
                  <a:pt x="30143" y="50287"/>
                </a:lnTo>
                <a:lnTo>
                  <a:pt x="30143" y="50343"/>
                </a:lnTo>
                <a:lnTo>
                  <a:pt x="30162" y="50381"/>
                </a:lnTo>
                <a:lnTo>
                  <a:pt x="30181" y="50436"/>
                </a:lnTo>
                <a:lnTo>
                  <a:pt x="30218" y="50492"/>
                </a:lnTo>
                <a:lnTo>
                  <a:pt x="30274" y="50529"/>
                </a:lnTo>
                <a:lnTo>
                  <a:pt x="30367" y="50567"/>
                </a:lnTo>
                <a:lnTo>
                  <a:pt x="30460" y="50548"/>
                </a:lnTo>
                <a:lnTo>
                  <a:pt x="30553" y="50529"/>
                </a:lnTo>
                <a:lnTo>
                  <a:pt x="30609" y="50455"/>
                </a:lnTo>
                <a:lnTo>
                  <a:pt x="30646" y="50418"/>
                </a:lnTo>
                <a:lnTo>
                  <a:pt x="30665" y="50362"/>
                </a:lnTo>
                <a:lnTo>
                  <a:pt x="30665" y="50269"/>
                </a:lnTo>
                <a:lnTo>
                  <a:pt x="30628" y="50194"/>
                </a:lnTo>
                <a:lnTo>
                  <a:pt x="30572" y="50120"/>
                </a:lnTo>
                <a:lnTo>
                  <a:pt x="30497" y="50064"/>
                </a:lnTo>
                <a:lnTo>
                  <a:pt x="30404" y="50045"/>
                </a:lnTo>
                <a:close/>
                <a:moveTo>
                  <a:pt x="37628" y="49878"/>
                </a:moveTo>
                <a:lnTo>
                  <a:pt x="37553" y="49896"/>
                </a:lnTo>
                <a:lnTo>
                  <a:pt x="37498" y="49915"/>
                </a:lnTo>
                <a:lnTo>
                  <a:pt x="37442" y="49971"/>
                </a:lnTo>
                <a:lnTo>
                  <a:pt x="37386" y="50008"/>
                </a:lnTo>
                <a:lnTo>
                  <a:pt x="37349" y="50064"/>
                </a:lnTo>
                <a:lnTo>
                  <a:pt x="37311" y="50138"/>
                </a:lnTo>
                <a:lnTo>
                  <a:pt x="37311" y="50213"/>
                </a:lnTo>
                <a:lnTo>
                  <a:pt x="37311" y="50269"/>
                </a:lnTo>
                <a:lnTo>
                  <a:pt x="37330" y="50343"/>
                </a:lnTo>
                <a:lnTo>
                  <a:pt x="37367" y="50399"/>
                </a:lnTo>
                <a:lnTo>
                  <a:pt x="37423" y="50455"/>
                </a:lnTo>
                <a:lnTo>
                  <a:pt x="37479" y="50511"/>
                </a:lnTo>
                <a:lnTo>
                  <a:pt x="37535" y="50529"/>
                </a:lnTo>
                <a:lnTo>
                  <a:pt x="37591" y="50548"/>
                </a:lnTo>
                <a:lnTo>
                  <a:pt x="37665" y="50567"/>
                </a:lnTo>
                <a:lnTo>
                  <a:pt x="37721" y="50567"/>
                </a:lnTo>
                <a:lnTo>
                  <a:pt x="37795" y="50548"/>
                </a:lnTo>
                <a:lnTo>
                  <a:pt x="37851" y="50511"/>
                </a:lnTo>
                <a:lnTo>
                  <a:pt x="37889" y="50474"/>
                </a:lnTo>
                <a:lnTo>
                  <a:pt x="37944" y="50436"/>
                </a:lnTo>
                <a:lnTo>
                  <a:pt x="37982" y="50381"/>
                </a:lnTo>
                <a:lnTo>
                  <a:pt x="38000" y="50325"/>
                </a:lnTo>
                <a:lnTo>
                  <a:pt x="38019" y="50250"/>
                </a:lnTo>
                <a:lnTo>
                  <a:pt x="38019" y="50176"/>
                </a:lnTo>
                <a:lnTo>
                  <a:pt x="38000" y="50120"/>
                </a:lnTo>
                <a:lnTo>
                  <a:pt x="37963" y="50045"/>
                </a:lnTo>
                <a:lnTo>
                  <a:pt x="37926" y="49990"/>
                </a:lnTo>
                <a:lnTo>
                  <a:pt x="37889" y="49952"/>
                </a:lnTo>
                <a:lnTo>
                  <a:pt x="37833" y="49915"/>
                </a:lnTo>
                <a:lnTo>
                  <a:pt x="37758" y="49878"/>
                </a:lnTo>
                <a:close/>
                <a:moveTo>
                  <a:pt x="48985" y="49971"/>
                </a:moveTo>
                <a:lnTo>
                  <a:pt x="48929" y="49990"/>
                </a:lnTo>
                <a:lnTo>
                  <a:pt x="48873" y="50008"/>
                </a:lnTo>
                <a:lnTo>
                  <a:pt x="48825" y="50040"/>
                </a:lnTo>
                <a:lnTo>
                  <a:pt x="48825" y="50040"/>
                </a:lnTo>
                <a:lnTo>
                  <a:pt x="48762" y="50120"/>
                </a:lnTo>
                <a:lnTo>
                  <a:pt x="48724" y="50176"/>
                </a:lnTo>
                <a:lnTo>
                  <a:pt x="48724" y="50232"/>
                </a:lnTo>
                <a:lnTo>
                  <a:pt x="48743" y="50287"/>
                </a:lnTo>
                <a:lnTo>
                  <a:pt x="48762" y="50343"/>
                </a:lnTo>
                <a:lnTo>
                  <a:pt x="48817" y="50362"/>
                </a:lnTo>
                <a:lnTo>
                  <a:pt x="48855" y="50381"/>
                </a:lnTo>
                <a:lnTo>
                  <a:pt x="48855" y="50399"/>
                </a:lnTo>
                <a:lnTo>
                  <a:pt x="48873" y="50399"/>
                </a:lnTo>
                <a:lnTo>
                  <a:pt x="48910" y="50418"/>
                </a:lnTo>
                <a:lnTo>
                  <a:pt x="48892" y="50418"/>
                </a:lnTo>
                <a:lnTo>
                  <a:pt x="48910" y="50436"/>
                </a:lnTo>
                <a:lnTo>
                  <a:pt x="48966" y="50492"/>
                </a:lnTo>
                <a:lnTo>
                  <a:pt x="49041" y="50548"/>
                </a:lnTo>
                <a:lnTo>
                  <a:pt x="49115" y="50567"/>
                </a:lnTo>
                <a:lnTo>
                  <a:pt x="49190" y="50548"/>
                </a:lnTo>
                <a:lnTo>
                  <a:pt x="49264" y="50529"/>
                </a:lnTo>
                <a:lnTo>
                  <a:pt x="49320" y="50492"/>
                </a:lnTo>
                <a:lnTo>
                  <a:pt x="49376" y="50418"/>
                </a:lnTo>
                <a:lnTo>
                  <a:pt x="49395" y="50343"/>
                </a:lnTo>
                <a:lnTo>
                  <a:pt x="49395" y="50269"/>
                </a:lnTo>
                <a:lnTo>
                  <a:pt x="49376" y="50194"/>
                </a:lnTo>
                <a:lnTo>
                  <a:pt x="49339" y="50120"/>
                </a:lnTo>
                <a:lnTo>
                  <a:pt x="49283" y="50064"/>
                </a:lnTo>
                <a:lnTo>
                  <a:pt x="49208" y="50027"/>
                </a:lnTo>
                <a:lnTo>
                  <a:pt x="49134" y="49990"/>
                </a:lnTo>
                <a:lnTo>
                  <a:pt x="49059" y="49971"/>
                </a:lnTo>
                <a:close/>
                <a:moveTo>
                  <a:pt x="5884" y="49859"/>
                </a:moveTo>
                <a:lnTo>
                  <a:pt x="5828" y="49878"/>
                </a:lnTo>
                <a:lnTo>
                  <a:pt x="5772" y="49915"/>
                </a:lnTo>
                <a:lnTo>
                  <a:pt x="5717" y="49952"/>
                </a:lnTo>
                <a:lnTo>
                  <a:pt x="5642" y="50045"/>
                </a:lnTo>
                <a:lnTo>
                  <a:pt x="5623" y="50120"/>
                </a:lnTo>
                <a:lnTo>
                  <a:pt x="5605" y="50176"/>
                </a:lnTo>
                <a:lnTo>
                  <a:pt x="5605" y="50250"/>
                </a:lnTo>
                <a:lnTo>
                  <a:pt x="5605" y="50325"/>
                </a:lnTo>
                <a:lnTo>
                  <a:pt x="5642" y="50399"/>
                </a:lnTo>
                <a:lnTo>
                  <a:pt x="5698" y="50455"/>
                </a:lnTo>
                <a:lnTo>
                  <a:pt x="5754" y="50511"/>
                </a:lnTo>
                <a:lnTo>
                  <a:pt x="5810" y="50548"/>
                </a:lnTo>
                <a:lnTo>
                  <a:pt x="5884" y="50567"/>
                </a:lnTo>
                <a:lnTo>
                  <a:pt x="5959" y="50585"/>
                </a:lnTo>
                <a:lnTo>
                  <a:pt x="6033" y="50585"/>
                </a:lnTo>
                <a:lnTo>
                  <a:pt x="6089" y="50567"/>
                </a:lnTo>
                <a:lnTo>
                  <a:pt x="6145" y="50529"/>
                </a:lnTo>
                <a:lnTo>
                  <a:pt x="6201" y="50492"/>
                </a:lnTo>
                <a:lnTo>
                  <a:pt x="6275" y="50381"/>
                </a:lnTo>
                <a:lnTo>
                  <a:pt x="6312" y="50325"/>
                </a:lnTo>
                <a:lnTo>
                  <a:pt x="6331" y="50250"/>
                </a:lnTo>
                <a:lnTo>
                  <a:pt x="6331" y="50176"/>
                </a:lnTo>
                <a:lnTo>
                  <a:pt x="6312" y="50101"/>
                </a:lnTo>
                <a:lnTo>
                  <a:pt x="6275" y="50045"/>
                </a:lnTo>
                <a:lnTo>
                  <a:pt x="6238" y="49971"/>
                </a:lnTo>
                <a:lnTo>
                  <a:pt x="6182" y="49934"/>
                </a:lnTo>
                <a:lnTo>
                  <a:pt x="6108" y="49878"/>
                </a:lnTo>
                <a:lnTo>
                  <a:pt x="6033" y="49859"/>
                </a:lnTo>
                <a:close/>
                <a:moveTo>
                  <a:pt x="45839" y="50027"/>
                </a:moveTo>
                <a:lnTo>
                  <a:pt x="45783" y="50045"/>
                </a:lnTo>
                <a:lnTo>
                  <a:pt x="45727" y="50064"/>
                </a:lnTo>
                <a:lnTo>
                  <a:pt x="45690" y="50083"/>
                </a:lnTo>
                <a:lnTo>
                  <a:pt x="45652" y="50120"/>
                </a:lnTo>
                <a:lnTo>
                  <a:pt x="45596" y="50213"/>
                </a:lnTo>
                <a:lnTo>
                  <a:pt x="45578" y="50306"/>
                </a:lnTo>
                <a:lnTo>
                  <a:pt x="45596" y="50399"/>
                </a:lnTo>
                <a:lnTo>
                  <a:pt x="45652" y="50492"/>
                </a:lnTo>
                <a:lnTo>
                  <a:pt x="45690" y="50529"/>
                </a:lnTo>
                <a:lnTo>
                  <a:pt x="45727" y="50548"/>
                </a:lnTo>
                <a:lnTo>
                  <a:pt x="45783" y="50567"/>
                </a:lnTo>
                <a:lnTo>
                  <a:pt x="45839" y="50585"/>
                </a:lnTo>
                <a:lnTo>
                  <a:pt x="45913" y="50567"/>
                </a:lnTo>
                <a:lnTo>
                  <a:pt x="45950" y="50548"/>
                </a:lnTo>
                <a:lnTo>
                  <a:pt x="46006" y="50529"/>
                </a:lnTo>
                <a:lnTo>
                  <a:pt x="46043" y="50492"/>
                </a:lnTo>
                <a:lnTo>
                  <a:pt x="46081" y="50399"/>
                </a:lnTo>
                <a:lnTo>
                  <a:pt x="46099" y="50306"/>
                </a:lnTo>
                <a:lnTo>
                  <a:pt x="46081" y="50213"/>
                </a:lnTo>
                <a:lnTo>
                  <a:pt x="46043" y="50120"/>
                </a:lnTo>
                <a:lnTo>
                  <a:pt x="46006" y="50083"/>
                </a:lnTo>
                <a:lnTo>
                  <a:pt x="45950" y="50064"/>
                </a:lnTo>
                <a:lnTo>
                  <a:pt x="45913" y="50045"/>
                </a:lnTo>
                <a:lnTo>
                  <a:pt x="45839" y="50027"/>
                </a:lnTo>
                <a:close/>
                <a:moveTo>
                  <a:pt x="47272" y="50008"/>
                </a:moveTo>
                <a:lnTo>
                  <a:pt x="47216" y="50027"/>
                </a:lnTo>
                <a:lnTo>
                  <a:pt x="47179" y="50045"/>
                </a:lnTo>
                <a:lnTo>
                  <a:pt x="47086" y="50101"/>
                </a:lnTo>
                <a:lnTo>
                  <a:pt x="47030" y="50194"/>
                </a:lnTo>
                <a:lnTo>
                  <a:pt x="46993" y="50287"/>
                </a:lnTo>
                <a:lnTo>
                  <a:pt x="47011" y="50399"/>
                </a:lnTo>
                <a:lnTo>
                  <a:pt x="47030" y="50455"/>
                </a:lnTo>
                <a:lnTo>
                  <a:pt x="47049" y="50492"/>
                </a:lnTo>
                <a:lnTo>
                  <a:pt x="47105" y="50529"/>
                </a:lnTo>
                <a:lnTo>
                  <a:pt x="47160" y="50567"/>
                </a:lnTo>
                <a:lnTo>
                  <a:pt x="47216" y="50585"/>
                </a:lnTo>
                <a:lnTo>
                  <a:pt x="47272" y="50585"/>
                </a:lnTo>
                <a:lnTo>
                  <a:pt x="47384" y="50567"/>
                </a:lnTo>
                <a:lnTo>
                  <a:pt x="47440" y="50548"/>
                </a:lnTo>
                <a:lnTo>
                  <a:pt x="47477" y="50511"/>
                </a:lnTo>
                <a:lnTo>
                  <a:pt x="47514" y="50474"/>
                </a:lnTo>
                <a:lnTo>
                  <a:pt x="47551" y="50418"/>
                </a:lnTo>
                <a:lnTo>
                  <a:pt x="47570" y="50362"/>
                </a:lnTo>
                <a:lnTo>
                  <a:pt x="47570" y="50306"/>
                </a:lnTo>
                <a:lnTo>
                  <a:pt x="47551" y="50194"/>
                </a:lnTo>
                <a:lnTo>
                  <a:pt x="47496" y="50101"/>
                </a:lnTo>
                <a:lnTo>
                  <a:pt x="47458" y="50064"/>
                </a:lnTo>
                <a:lnTo>
                  <a:pt x="47402" y="50045"/>
                </a:lnTo>
                <a:lnTo>
                  <a:pt x="47328" y="50027"/>
                </a:lnTo>
                <a:lnTo>
                  <a:pt x="47272" y="50008"/>
                </a:lnTo>
                <a:close/>
                <a:moveTo>
                  <a:pt x="74138" y="49934"/>
                </a:moveTo>
                <a:lnTo>
                  <a:pt x="74082" y="49952"/>
                </a:lnTo>
                <a:lnTo>
                  <a:pt x="74026" y="49971"/>
                </a:lnTo>
                <a:lnTo>
                  <a:pt x="73970" y="50008"/>
                </a:lnTo>
                <a:lnTo>
                  <a:pt x="73896" y="50101"/>
                </a:lnTo>
                <a:lnTo>
                  <a:pt x="73840" y="50213"/>
                </a:lnTo>
                <a:lnTo>
                  <a:pt x="73840" y="50269"/>
                </a:lnTo>
                <a:lnTo>
                  <a:pt x="73840" y="50343"/>
                </a:lnTo>
                <a:lnTo>
                  <a:pt x="73877" y="50436"/>
                </a:lnTo>
                <a:lnTo>
                  <a:pt x="73952" y="50511"/>
                </a:lnTo>
                <a:lnTo>
                  <a:pt x="74026" y="50567"/>
                </a:lnTo>
                <a:lnTo>
                  <a:pt x="74138" y="50585"/>
                </a:lnTo>
                <a:lnTo>
                  <a:pt x="74212" y="50585"/>
                </a:lnTo>
                <a:lnTo>
                  <a:pt x="74268" y="50567"/>
                </a:lnTo>
                <a:lnTo>
                  <a:pt x="74343" y="50529"/>
                </a:lnTo>
                <a:lnTo>
                  <a:pt x="74399" y="50492"/>
                </a:lnTo>
                <a:lnTo>
                  <a:pt x="74436" y="50436"/>
                </a:lnTo>
                <a:lnTo>
                  <a:pt x="74473" y="50381"/>
                </a:lnTo>
                <a:lnTo>
                  <a:pt x="74492" y="50343"/>
                </a:lnTo>
                <a:lnTo>
                  <a:pt x="74492" y="50325"/>
                </a:lnTo>
                <a:lnTo>
                  <a:pt x="74510" y="50306"/>
                </a:lnTo>
                <a:lnTo>
                  <a:pt x="74492" y="50306"/>
                </a:lnTo>
                <a:lnTo>
                  <a:pt x="74548" y="50287"/>
                </a:lnTo>
                <a:lnTo>
                  <a:pt x="74566" y="50250"/>
                </a:lnTo>
                <a:lnTo>
                  <a:pt x="74566" y="50213"/>
                </a:lnTo>
                <a:lnTo>
                  <a:pt x="74510" y="50120"/>
                </a:lnTo>
                <a:lnTo>
                  <a:pt x="74473" y="50064"/>
                </a:lnTo>
                <a:lnTo>
                  <a:pt x="74417" y="50027"/>
                </a:lnTo>
                <a:lnTo>
                  <a:pt x="74324" y="49971"/>
                </a:lnTo>
                <a:lnTo>
                  <a:pt x="74268" y="49952"/>
                </a:lnTo>
                <a:lnTo>
                  <a:pt x="74194" y="49934"/>
                </a:lnTo>
                <a:close/>
                <a:moveTo>
                  <a:pt x="24930" y="49915"/>
                </a:moveTo>
                <a:lnTo>
                  <a:pt x="24856" y="49934"/>
                </a:lnTo>
                <a:lnTo>
                  <a:pt x="24800" y="49952"/>
                </a:lnTo>
                <a:lnTo>
                  <a:pt x="24744" y="49990"/>
                </a:lnTo>
                <a:lnTo>
                  <a:pt x="24688" y="50045"/>
                </a:lnTo>
                <a:lnTo>
                  <a:pt x="24651" y="50120"/>
                </a:lnTo>
                <a:lnTo>
                  <a:pt x="24651" y="50194"/>
                </a:lnTo>
                <a:lnTo>
                  <a:pt x="24651" y="50269"/>
                </a:lnTo>
                <a:lnTo>
                  <a:pt x="24707" y="50418"/>
                </a:lnTo>
                <a:lnTo>
                  <a:pt x="24726" y="50474"/>
                </a:lnTo>
                <a:lnTo>
                  <a:pt x="24781" y="50511"/>
                </a:lnTo>
                <a:lnTo>
                  <a:pt x="24837" y="50548"/>
                </a:lnTo>
                <a:lnTo>
                  <a:pt x="24893" y="50585"/>
                </a:lnTo>
                <a:lnTo>
                  <a:pt x="24949" y="50604"/>
                </a:lnTo>
                <a:lnTo>
                  <a:pt x="25079" y="50604"/>
                </a:lnTo>
                <a:lnTo>
                  <a:pt x="25135" y="50585"/>
                </a:lnTo>
                <a:lnTo>
                  <a:pt x="25191" y="50548"/>
                </a:lnTo>
                <a:lnTo>
                  <a:pt x="25247" y="50511"/>
                </a:lnTo>
                <a:lnTo>
                  <a:pt x="25284" y="50455"/>
                </a:lnTo>
                <a:lnTo>
                  <a:pt x="25303" y="50399"/>
                </a:lnTo>
                <a:lnTo>
                  <a:pt x="25321" y="50343"/>
                </a:lnTo>
                <a:lnTo>
                  <a:pt x="25340" y="50287"/>
                </a:lnTo>
                <a:lnTo>
                  <a:pt x="25340" y="50213"/>
                </a:lnTo>
                <a:lnTo>
                  <a:pt x="25321" y="50157"/>
                </a:lnTo>
                <a:lnTo>
                  <a:pt x="25284" y="50101"/>
                </a:lnTo>
                <a:lnTo>
                  <a:pt x="25247" y="50045"/>
                </a:lnTo>
                <a:lnTo>
                  <a:pt x="25191" y="49990"/>
                </a:lnTo>
                <a:lnTo>
                  <a:pt x="25135" y="49952"/>
                </a:lnTo>
                <a:lnTo>
                  <a:pt x="25061" y="49934"/>
                </a:lnTo>
                <a:lnTo>
                  <a:pt x="25005" y="49915"/>
                </a:lnTo>
                <a:close/>
                <a:moveTo>
                  <a:pt x="86854" y="50343"/>
                </a:moveTo>
                <a:lnTo>
                  <a:pt x="86798" y="50362"/>
                </a:lnTo>
                <a:lnTo>
                  <a:pt x="86761" y="50381"/>
                </a:lnTo>
                <a:lnTo>
                  <a:pt x="86724" y="50436"/>
                </a:lnTo>
                <a:lnTo>
                  <a:pt x="86724" y="50474"/>
                </a:lnTo>
                <a:lnTo>
                  <a:pt x="86724" y="50529"/>
                </a:lnTo>
                <a:lnTo>
                  <a:pt x="86761" y="50567"/>
                </a:lnTo>
                <a:lnTo>
                  <a:pt x="86798" y="50604"/>
                </a:lnTo>
                <a:lnTo>
                  <a:pt x="86910" y="50604"/>
                </a:lnTo>
                <a:lnTo>
                  <a:pt x="86947" y="50567"/>
                </a:lnTo>
                <a:lnTo>
                  <a:pt x="86966" y="50529"/>
                </a:lnTo>
                <a:lnTo>
                  <a:pt x="86984" y="50474"/>
                </a:lnTo>
                <a:lnTo>
                  <a:pt x="86966" y="50436"/>
                </a:lnTo>
                <a:lnTo>
                  <a:pt x="86947" y="50381"/>
                </a:lnTo>
                <a:lnTo>
                  <a:pt x="86910" y="50362"/>
                </a:lnTo>
                <a:lnTo>
                  <a:pt x="86854" y="50343"/>
                </a:lnTo>
                <a:close/>
                <a:moveTo>
                  <a:pt x="4078" y="49990"/>
                </a:moveTo>
                <a:lnTo>
                  <a:pt x="4022" y="50008"/>
                </a:lnTo>
                <a:lnTo>
                  <a:pt x="3929" y="50064"/>
                </a:lnTo>
                <a:lnTo>
                  <a:pt x="3873" y="50157"/>
                </a:lnTo>
                <a:lnTo>
                  <a:pt x="3836" y="50269"/>
                </a:lnTo>
                <a:lnTo>
                  <a:pt x="3836" y="50343"/>
                </a:lnTo>
                <a:lnTo>
                  <a:pt x="3836" y="50399"/>
                </a:lnTo>
                <a:lnTo>
                  <a:pt x="3873" y="50455"/>
                </a:lnTo>
                <a:lnTo>
                  <a:pt x="3911" y="50511"/>
                </a:lnTo>
                <a:lnTo>
                  <a:pt x="3948" y="50567"/>
                </a:lnTo>
                <a:lnTo>
                  <a:pt x="4004" y="50585"/>
                </a:lnTo>
                <a:lnTo>
                  <a:pt x="4078" y="50623"/>
                </a:lnTo>
                <a:lnTo>
                  <a:pt x="4209" y="50623"/>
                </a:lnTo>
                <a:lnTo>
                  <a:pt x="4264" y="50604"/>
                </a:lnTo>
                <a:lnTo>
                  <a:pt x="4357" y="50548"/>
                </a:lnTo>
                <a:lnTo>
                  <a:pt x="4413" y="50455"/>
                </a:lnTo>
                <a:lnTo>
                  <a:pt x="4451" y="50343"/>
                </a:lnTo>
                <a:lnTo>
                  <a:pt x="4469" y="50269"/>
                </a:lnTo>
                <a:lnTo>
                  <a:pt x="4451" y="50213"/>
                </a:lnTo>
                <a:lnTo>
                  <a:pt x="4413" y="50157"/>
                </a:lnTo>
                <a:lnTo>
                  <a:pt x="4376" y="50101"/>
                </a:lnTo>
                <a:lnTo>
                  <a:pt x="4339" y="50045"/>
                </a:lnTo>
                <a:lnTo>
                  <a:pt x="4283" y="50008"/>
                </a:lnTo>
                <a:lnTo>
                  <a:pt x="4209" y="49990"/>
                </a:lnTo>
                <a:close/>
                <a:moveTo>
                  <a:pt x="11134" y="49990"/>
                </a:moveTo>
                <a:lnTo>
                  <a:pt x="11060" y="50008"/>
                </a:lnTo>
                <a:lnTo>
                  <a:pt x="10948" y="50064"/>
                </a:lnTo>
                <a:lnTo>
                  <a:pt x="10837" y="50120"/>
                </a:lnTo>
                <a:lnTo>
                  <a:pt x="10781" y="50176"/>
                </a:lnTo>
                <a:lnTo>
                  <a:pt x="10762" y="50232"/>
                </a:lnTo>
                <a:lnTo>
                  <a:pt x="10743" y="50287"/>
                </a:lnTo>
                <a:lnTo>
                  <a:pt x="10762" y="50362"/>
                </a:lnTo>
                <a:lnTo>
                  <a:pt x="10781" y="50418"/>
                </a:lnTo>
                <a:lnTo>
                  <a:pt x="10818" y="50474"/>
                </a:lnTo>
                <a:lnTo>
                  <a:pt x="10874" y="50529"/>
                </a:lnTo>
                <a:lnTo>
                  <a:pt x="10930" y="50567"/>
                </a:lnTo>
                <a:lnTo>
                  <a:pt x="11079" y="50604"/>
                </a:lnTo>
                <a:lnTo>
                  <a:pt x="11153" y="50623"/>
                </a:lnTo>
                <a:lnTo>
                  <a:pt x="11209" y="50623"/>
                </a:lnTo>
                <a:lnTo>
                  <a:pt x="11265" y="50604"/>
                </a:lnTo>
                <a:lnTo>
                  <a:pt x="11321" y="50567"/>
                </a:lnTo>
                <a:lnTo>
                  <a:pt x="11376" y="50529"/>
                </a:lnTo>
                <a:lnTo>
                  <a:pt x="11414" y="50474"/>
                </a:lnTo>
                <a:lnTo>
                  <a:pt x="11432" y="50418"/>
                </a:lnTo>
                <a:lnTo>
                  <a:pt x="11451" y="50362"/>
                </a:lnTo>
                <a:lnTo>
                  <a:pt x="11470" y="50306"/>
                </a:lnTo>
                <a:lnTo>
                  <a:pt x="11451" y="50250"/>
                </a:lnTo>
                <a:lnTo>
                  <a:pt x="11432" y="50176"/>
                </a:lnTo>
                <a:lnTo>
                  <a:pt x="11414" y="50120"/>
                </a:lnTo>
                <a:lnTo>
                  <a:pt x="11358" y="50083"/>
                </a:lnTo>
                <a:lnTo>
                  <a:pt x="11321" y="50045"/>
                </a:lnTo>
                <a:lnTo>
                  <a:pt x="11265" y="50008"/>
                </a:lnTo>
                <a:lnTo>
                  <a:pt x="11190" y="49990"/>
                </a:lnTo>
                <a:close/>
                <a:moveTo>
                  <a:pt x="26904" y="49896"/>
                </a:moveTo>
                <a:lnTo>
                  <a:pt x="26829" y="49952"/>
                </a:lnTo>
                <a:lnTo>
                  <a:pt x="26744" y="50004"/>
                </a:lnTo>
                <a:lnTo>
                  <a:pt x="26681" y="50083"/>
                </a:lnTo>
                <a:lnTo>
                  <a:pt x="26643" y="50138"/>
                </a:lnTo>
                <a:lnTo>
                  <a:pt x="26643" y="50176"/>
                </a:lnTo>
                <a:lnTo>
                  <a:pt x="26625" y="50287"/>
                </a:lnTo>
                <a:lnTo>
                  <a:pt x="26643" y="50381"/>
                </a:lnTo>
                <a:lnTo>
                  <a:pt x="26681" y="50474"/>
                </a:lnTo>
                <a:lnTo>
                  <a:pt x="26755" y="50548"/>
                </a:lnTo>
                <a:lnTo>
                  <a:pt x="26848" y="50604"/>
                </a:lnTo>
                <a:lnTo>
                  <a:pt x="26960" y="50623"/>
                </a:lnTo>
                <a:lnTo>
                  <a:pt x="27071" y="50604"/>
                </a:lnTo>
                <a:lnTo>
                  <a:pt x="27165" y="50567"/>
                </a:lnTo>
                <a:lnTo>
                  <a:pt x="27258" y="50511"/>
                </a:lnTo>
                <a:lnTo>
                  <a:pt x="27314" y="50418"/>
                </a:lnTo>
                <a:lnTo>
                  <a:pt x="27332" y="50306"/>
                </a:lnTo>
                <a:lnTo>
                  <a:pt x="27332" y="50213"/>
                </a:lnTo>
                <a:lnTo>
                  <a:pt x="27314" y="50101"/>
                </a:lnTo>
                <a:lnTo>
                  <a:pt x="27258" y="50027"/>
                </a:lnTo>
                <a:lnTo>
                  <a:pt x="27183" y="49952"/>
                </a:lnTo>
                <a:lnTo>
                  <a:pt x="27090" y="49896"/>
                </a:lnTo>
                <a:close/>
                <a:moveTo>
                  <a:pt x="43753" y="49915"/>
                </a:moveTo>
                <a:lnTo>
                  <a:pt x="43679" y="49934"/>
                </a:lnTo>
                <a:lnTo>
                  <a:pt x="43623" y="49971"/>
                </a:lnTo>
                <a:lnTo>
                  <a:pt x="43586" y="50008"/>
                </a:lnTo>
                <a:lnTo>
                  <a:pt x="43511" y="50101"/>
                </a:lnTo>
                <a:lnTo>
                  <a:pt x="43474" y="50157"/>
                </a:lnTo>
                <a:lnTo>
                  <a:pt x="43455" y="50232"/>
                </a:lnTo>
                <a:lnTo>
                  <a:pt x="43455" y="50306"/>
                </a:lnTo>
                <a:lnTo>
                  <a:pt x="43474" y="50381"/>
                </a:lnTo>
                <a:lnTo>
                  <a:pt x="43511" y="50436"/>
                </a:lnTo>
                <a:lnTo>
                  <a:pt x="43548" y="50511"/>
                </a:lnTo>
                <a:lnTo>
                  <a:pt x="43604" y="50548"/>
                </a:lnTo>
                <a:lnTo>
                  <a:pt x="43660" y="50585"/>
                </a:lnTo>
                <a:lnTo>
                  <a:pt x="43735" y="50623"/>
                </a:lnTo>
                <a:lnTo>
                  <a:pt x="43884" y="50623"/>
                </a:lnTo>
                <a:lnTo>
                  <a:pt x="43939" y="50604"/>
                </a:lnTo>
                <a:lnTo>
                  <a:pt x="43995" y="50567"/>
                </a:lnTo>
                <a:lnTo>
                  <a:pt x="44051" y="50529"/>
                </a:lnTo>
                <a:lnTo>
                  <a:pt x="44126" y="50436"/>
                </a:lnTo>
                <a:lnTo>
                  <a:pt x="44144" y="50362"/>
                </a:lnTo>
                <a:lnTo>
                  <a:pt x="44163" y="50306"/>
                </a:lnTo>
                <a:lnTo>
                  <a:pt x="44163" y="50232"/>
                </a:lnTo>
                <a:lnTo>
                  <a:pt x="44163" y="50157"/>
                </a:lnTo>
                <a:lnTo>
                  <a:pt x="44126" y="50083"/>
                </a:lnTo>
                <a:lnTo>
                  <a:pt x="44088" y="50027"/>
                </a:lnTo>
                <a:lnTo>
                  <a:pt x="44033" y="49990"/>
                </a:lnTo>
                <a:lnTo>
                  <a:pt x="43958" y="49934"/>
                </a:lnTo>
                <a:lnTo>
                  <a:pt x="43884" y="49915"/>
                </a:lnTo>
                <a:close/>
                <a:moveTo>
                  <a:pt x="14318" y="50306"/>
                </a:moveTo>
                <a:lnTo>
                  <a:pt x="14262" y="50325"/>
                </a:lnTo>
                <a:lnTo>
                  <a:pt x="14225" y="50381"/>
                </a:lnTo>
                <a:lnTo>
                  <a:pt x="14188" y="50455"/>
                </a:lnTo>
                <a:lnTo>
                  <a:pt x="14188" y="50511"/>
                </a:lnTo>
                <a:lnTo>
                  <a:pt x="14225" y="50567"/>
                </a:lnTo>
                <a:lnTo>
                  <a:pt x="14281" y="50623"/>
                </a:lnTo>
                <a:lnTo>
                  <a:pt x="14337" y="50641"/>
                </a:lnTo>
                <a:lnTo>
                  <a:pt x="14393" y="50641"/>
                </a:lnTo>
                <a:lnTo>
                  <a:pt x="14448" y="50604"/>
                </a:lnTo>
                <a:lnTo>
                  <a:pt x="14486" y="50567"/>
                </a:lnTo>
                <a:lnTo>
                  <a:pt x="14523" y="50492"/>
                </a:lnTo>
                <a:lnTo>
                  <a:pt x="14504" y="50436"/>
                </a:lnTo>
                <a:lnTo>
                  <a:pt x="14486" y="50381"/>
                </a:lnTo>
                <a:lnTo>
                  <a:pt x="14448" y="50343"/>
                </a:lnTo>
                <a:lnTo>
                  <a:pt x="14374" y="50306"/>
                </a:lnTo>
                <a:close/>
                <a:moveTo>
                  <a:pt x="19643" y="49971"/>
                </a:moveTo>
                <a:lnTo>
                  <a:pt x="19531" y="50027"/>
                </a:lnTo>
                <a:lnTo>
                  <a:pt x="19475" y="50064"/>
                </a:lnTo>
                <a:lnTo>
                  <a:pt x="19438" y="50101"/>
                </a:lnTo>
                <a:lnTo>
                  <a:pt x="19401" y="50176"/>
                </a:lnTo>
                <a:lnTo>
                  <a:pt x="19382" y="50250"/>
                </a:lnTo>
                <a:lnTo>
                  <a:pt x="19382" y="50306"/>
                </a:lnTo>
                <a:lnTo>
                  <a:pt x="19382" y="50381"/>
                </a:lnTo>
                <a:lnTo>
                  <a:pt x="19401" y="50455"/>
                </a:lnTo>
                <a:lnTo>
                  <a:pt x="19438" y="50511"/>
                </a:lnTo>
                <a:lnTo>
                  <a:pt x="19494" y="50567"/>
                </a:lnTo>
                <a:lnTo>
                  <a:pt x="19550" y="50604"/>
                </a:lnTo>
                <a:lnTo>
                  <a:pt x="19624" y="50641"/>
                </a:lnTo>
                <a:lnTo>
                  <a:pt x="19755" y="50641"/>
                </a:lnTo>
                <a:lnTo>
                  <a:pt x="19829" y="50623"/>
                </a:lnTo>
                <a:lnTo>
                  <a:pt x="19885" y="50604"/>
                </a:lnTo>
                <a:lnTo>
                  <a:pt x="19941" y="50548"/>
                </a:lnTo>
                <a:lnTo>
                  <a:pt x="19997" y="50511"/>
                </a:lnTo>
                <a:lnTo>
                  <a:pt x="20034" y="50436"/>
                </a:lnTo>
                <a:lnTo>
                  <a:pt x="20052" y="50381"/>
                </a:lnTo>
                <a:lnTo>
                  <a:pt x="20052" y="50325"/>
                </a:lnTo>
                <a:lnTo>
                  <a:pt x="20034" y="50194"/>
                </a:lnTo>
                <a:lnTo>
                  <a:pt x="19978" y="50083"/>
                </a:lnTo>
                <a:lnTo>
                  <a:pt x="19941" y="50045"/>
                </a:lnTo>
                <a:lnTo>
                  <a:pt x="19885" y="50008"/>
                </a:lnTo>
                <a:lnTo>
                  <a:pt x="19829" y="49990"/>
                </a:lnTo>
                <a:lnTo>
                  <a:pt x="19773" y="49971"/>
                </a:lnTo>
                <a:close/>
                <a:moveTo>
                  <a:pt x="41110" y="49971"/>
                </a:moveTo>
                <a:lnTo>
                  <a:pt x="41035" y="49990"/>
                </a:lnTo>
                <a:lnTo>
                  <a:pt x="40979" y="50027"/>
                </a:lnTo>
                <a:lnTo>
                  <a:pt x="40923" y="50064"/>
                </a:lnTo>
                <a:lnTo>
                  <a:pt x="40886" y="50120"/>
                </a:lnTo>
                <a:lnTo>
                  <a:pt x="40867" y="50176"/>
                </a:lnTo>
                <a:lnTo>
                  <a:pt x="40830" y="50232"/>
                </a:lnTo>
                <a:lnTo>
                  <a:pt x="40830" y="50306"/>
                </a:lnTo>
                <a:lnTo>
                  <a:pt x="40830" y="50381"/>
                </a:lnTo>
                <a:lnTo>
                  <a:pt x="40849" y="50436"/>
                </a:lnTo>
                <a:lnTo>
                  <a:pt x="40886" y="50492"/>
                </a:lnTo>
                <a:lnTo>
                  <a:pt x="40923" y="50548"/>
                </a:lnTo>
                <a:lnTo>
                  <a:pt x="40979" y="50585"/>
                </a:lnTo>
                <a:lnTo>
                  <a:pt x="41035" y="50623"/>
                </a:lnTo>
                <a:lnTo>
                  <a:pt x="41110" y="50641"/>
                </a:lnTo>
                <a:lnTo>
                  <a:pt x="41240" y="50641"/>
                </a:lnTo>
                <a:lnTo>
                  <a:pt x="41296" y="50623"/>
                </a:lnTo>
                <a:lnTo>
                  <a:pt x="41370" y="50585"/>
                </a:lnTo>
                <a:lnTo>
                  <a:pt x="41407" y="50548"/>
                </a:lnTo>
                <a:lnTo>
                  <a:pt x="41445" y="50492"/>
                </a:lnTo>
                <a:lnTo>
                  <a:pt x="41482" y="50436"/>
                </a:lnTo>
                <a:lnTo>
                  <a:pt x="41500" y="50381"/>
                </a:lnTo>
                <a:lnTo>
                  <a:pt x="41519" y="50306"/>
                </a:lnTo>
                <a:lnTo>
                  <a:pt x="41500" y="50232"/>
                </a:lnTo>
                <a:lnTo>
                  <a:pt x="41482" y="50176"/>
                </a:lnTo>
                <a:lnTo>
                  <a:pt x="41463" y="50120"/>
                </a:lnTo>
                <a:lnTo>
                  <a:pt x="41407" y="50064"/>
                </a:lnTo>
                <a:lnTo>
                  <a:pt x="41352" y="50027"/>
                </a:lnTo>
                <a:lnTo>
                  <a:pt x="41296" y="49990"/>
                </a:lnTo>
                <a:lnTo>
                  <a:pt x="41240" y="49971"/>
                </a:lnTo>
                <a:close/>
                <a:moveTo>
                  <a:pt x="18209" y="49952"/>
                </a:moveTo>
                <a:lnTo>
                  <a:pt x="18135" y="49971"/>
                </a:lnTo>
                <a:lnTo>
                  <a:pt x="18079" y="49990"/>
                </a:lnTo>
                <a:lnTo>
                  <a:pt x="17930" y="50083"/>
                </a:lnTo>
                <a:lnTo>
                  <a:pt x="17874" y="50138"/>
                </a:lnTo>
                <a:lnTo>
                  <a:pt x="17837" y="50213"/>
                </a:lnTo>
                <a:lnTo>
                  <a:pt x="17818" y="50287"/>
                </a:lnTo>
                <a:lnTo>
                  <a:pt x="17818" y="50362"/>
                </a:lnTo>
                <a:lnTo>
                  <a:pt x="17856" y="50436"/>
                </a:lnTo>
                <a:lnTo>
                  <a:pt x="17893" y="50492"/>
                </a:lnTo>
                <a:lnTo>
                  <a:pt x="18004" y="50585"/>
                </a:lnTo>
                <a:lnTo>
                  <a:pt x="18135" y="50641"/>
                </a:lnTo>
                <a:lnTo>
                  <a:pt x="18209" y="50660"/>
                </a:lnTo>
                <a:lnTo>
                  <a:pt x="18284" y="50660"/>
                </a:lnTo>
                <a:lnTo>
                  <a:pt x="18358" y="50641"/>
                </a:lnTo>
                <a:lnTo>
                  <a:pt x="18414" y="50623"/>
                </a:lnTo>
                <a:lnTo>
                  <a:pt x="18489" y="50567"/>
                </a:lnTo>
                <a:lnTo>
                  <a:pt x="18526" y="50529"/>
                </a:lnTo>
                <a:lnTo>
                  <a:pt x="18582" y="50474"/>
                </a:lnTo>
                <a:lnTo>
                  <a:pt x="18600" y="50399"/>
                </a:lnTo>
                <a:lnTo>
                  <a:pt x="18619" y="50325"/>
                </a:lnTo>
                <a:lnTo>
                  <a:pt x="18619" y="50269"/>
                </a:lnTo>
                <a:lnTo>
                  <a:pt x="18600" y="50194"/>
                </a:lnTo>
                <a:lnTo>
                  <a:pt x="18563" y="50120"/>
                </a:lnTo>
                <a:lnTo>
                  <a:pt x="18507" y="50064"/>
                </a:lnTo>
                <a:lnTo>
                  <a:pt x="18470" y="50027"/>
                </a:lnTo>
                <a:lnTo>
                  <a:pt x="18395" y="49990"/>
                </a:lnTo>
                <a:lnTo>
                  <a:pt x="18340" y="49971"/>
                </a:lnTo>
                <a:lnTo>
                  <a:pt x="18265" y="49952"/>
                </a:lnTo>
                <a:close/>
                <a:moveTo>
                  <a:pt x="65220" y="50120"/>
                </a:moveTo>
                <a:lnTo>
                  <a:pt x="65164" y="50138"/>
                </a:lnTo>
                <a:lnTo>
                  <a:pt x="65108" y="50157"/>
                </a:lnTo>
                <a:lnTo>
                  <a:pt x="65034" y="50213"/>
                </a:lnTo>
                <a:lnTo>
                  <a:pt x="64978" y="50306"/>
                </a:lnTo>
                <a:lnTo>
                  <a:pt x="64959" y="50362"/>
                </a:lnTo>
                <a:lnTo>
                  <a:pt x="64959" y="50418"/>
                </a:lnTo>
                <a:lnTo>
                  <a:pt x="64959" y="50474"/>
                </a:lnTo>
                <a:lnTo>
                  <a:pt x="64996" y="50511"/>
                </a:lnTo>
                <a:lnTo>
                  <a:pt x="65052" y="50604"/>
                </a:lnTo>
                <a:lnTo>
                  <a:pt x="65164" y="50641"/>
                </a:lnTo>
                <a:lnTo>
                  <a:pt x="65220" y="50660"/>
                </a:lnTo>
                <a:lnTo>
                  <a:pt x="65276" y="50660"/>
                </a:lnTo>
                <a:lnTo>
                  <a:pt x="65369" y="50623"/>
                </a:lnTo>
                <a:lnTo>
                  <a:pt x="65425" y="50548"/>
                </a:lnTo>
                <a:lnTo>
                  <a:pt x="65481" y="50455"/>
                </a:lnTo>
                <a:lnTo>
                  <a:pt x="65481" y="50362"/>
                </a:lnTo>
                <a:lnTo>
                  <a:pt x="65462" y="50269"/>
                </a:lnTo>
                <a:lnTo>
                  <a:pt x="65406" y="50194"/>
                </a:lnTo>
                <a:lnTo>
                  <a:pt x="65313" y="50138"/>
                </a:lnTo>
                <a:lnTo>
                  <a:pt x="65220" y="50120"/>
                </a:lnTo>
                <a:close/>
                <a:moveTo>
                  <a:pt x="61794" y="50101"/>
                </a:moveTo>
                <a:lnTo>
                  <a:pt x="61738" y="50120"/>
                </a:lnTo>
                <a:lnTo>
                  <a:pt x="61645" y="50176"/>
                </a:lnTo>
                <a:lnTo>
                  <a:pt x="61589" y="50269"/>
                </a:lnTo>
                <a:lnTo>
                  <a:pt x="61552" y="50381"/>
                </a:lnTo>
                <a:lnTo>
                  <a:pt x="61552" y="50436"/>
                </a:lnTo>
                <a:lnTo>
                  <a:pt x="61571" y="50492"/>
                </a:lnTo>
                <a:lnTo>
                  <a:pt x="61608" y="50548"/>
                </a:lnTo>
                <a:lnTo>
                  <a:pt x="61645" y="50585"/>
                </a:lnTo>
                <a:lnTo>
                  <a:pt x="61738" y="50660"/>
                </a:lnTo>
                <a:lnTo>
                  <a:pt x="61794" y="50678"/>
                </a:lnTo>
                <a:lnTo>
                  <a:pt x="61906" y="50678"/>
                </a:lnTo>
                <a:lnTo>
                  <a:pt x="61962" y="50660"/>
                </a:lnTo>
                <a:lnTo>
                  <a:pt x="62036" y="50604"/>
                </a:lnTo>
                <a:lnTo>
                  <a:pt x="62111" y="50511"/>
                </a:lnTo>
                <a:lnTo>
                  <a:pt x="62148" y="50418"/>
                </a:lnTo>
                <a:lnTo>
                  <a:pt x="62129" y="50343"/>
                </a:lnTo>
                <a:lnTo>
                  <a:pt x="62129" y="50287"/>
                </a:lnTo>
                <a:lnTo>
                  <a:pt x="62092" y="50232"/>
                </a:lnTo>
                <a:lnTo>
                  <a:pt x="62055" y="50194"/>
                </a:lnTo>
                <a:lnTo>
                  <a:pt x="62018" y="50157"/>
                </a:lnTo>
                <a:lnTo>
                  <a:pt x="61962" y="50120"/>
                </a:lnTo>
                <a:lnTo>
                  <a:pt x="61906" y="50101"/>
                </a:lnTo>
                <a:close/>
                <a:moveTo>
                  <a:pt x="63470" y="50045"/>
                </a:moveTo>
                <a:lnTo>
                  <a:pt x="63395" y="50064"/>
                </a:lnTo>
                <a:lnTo>
                  <a:pt x="63358" y="50101"/>
                </a:lnTo>
                <a:lnTo>
                  <a:pt x="63302" y="50138"/>
                </a:lnTo>
                <a:lnTo>
                  <a:pt x="63265" y="50194"/>
                </a:lnTo>
                <a:lnTo>
                  <a:pt x="63228" y="50306"/>
                </a:lnTo>
                <a:lnTo>
                  <a:pt x="63228" y="50362"/>
                </a:lnTo>
                <a:lnTo>
                  <a:pt x="63228" y="50436"/>
                </a:lnTo>
                <a:lnTo>
                  <a:pt x="63246" y="50492"/>
                </a:lnTo>
                <a:lnTo>
                  <a:pt x="63284" y="50548"/>
                </a:lnTo>
                <a:lnTo>
                  <a:pt x="63321" y="50585"/>
                </a:lnTo>
                <a:lnTo>
                  <a:pt x="63377" y="50641"/>
                </a:lnTo>
                <a:lnTo>
                  <a:pt x="63433" y="50660"/>
                </a:lnTo>
                <a:lnTo>
                  <a:pt x="63488" y="50678"/>
                </a:lnTo>
                <a:lnTo>
                  <a:pt x="63619" y="50678"/>
                </a:lnTo>
                <a:lnTo>
                  <a:pt x="63675" y="50660"/>
                </a:lnTo>
                <a:lnTo>
                  <a:pt x="63730" y="50623"/>
                </a:lnTo>
                <a:lnTo>
                  <a:pt x="63786" y="50585"/>
                </a:lnTo>
                <a:lnTo>
                  <a:pt x="63824" y="50529"/>
                </a:lnTo>
                <a:lnTo>
                  <a:pt x="63842" y="50474"/>
                </a:lnTo>
                <a:lnTo>
                  <a:pt x="63861" y="50418"/>
                </a:lnTo>
                <a:lnTo>
                  <a:pt x="63879" y="50362"/>
                </a:lnTo>
                <a:lnTo>
                  <a:pt x="63861" y="50287"/>
                </a:lnTo>
                <a:lnTo>
                  <a:pt x="63842" y="50232"/>
                </a:lnTo>
                <a:lnTo>
                  <a:pt x="63805" y="50176"/>
                </a:lnTo>
                <a:lnTo>
                  <a:pt x="63768" y="50120"/>
                </a:lnTo>
                <a:lnTo>
                  <a:pt x="63712" y="50083"/>
                </a:lnTo>
                <a:lnTo>
                  <a:pt x="63656" y="50064"/>
                </a:lnTo>
                <a:lnTo>
                  <a:pt x="63600" y="50045"/>
                </a:lnTo>
                <a:close/>
                <a:moveTo>
                  <a:pt x="79053" y="50101"/>
                </a:moveTo>
                <a:lnTo>
                  <a:pt x="78941" y="50120"/>
                </a:lnTo>
                <a:lnTo>
                  <a:pt x="78886" y="50157"/>
                </a:lnTo>
                <a:lnTo>
                  <a:pt x="78848" y="50194"/>
                </a:lnTo>
                <a:lnTo>
                  <a:pt x="78811" y="50232"/>
                </a:lnTo>
                <a:lnTo>
                  <a:pt x="78774" y="50287"/>
                </a:lnTo>
                <a:lnTo>
                  <a:pt x="78755" y="50399"/>
                </a:lnTo>
                <a:lnTo>
                  <a:pt x="78774" y="50492"/>
                </a:lnTo>
                <a:lnTo>
                  <a:pt x="78830" y="50585"/>
                </a:lnTo>
                <a:lnTo>
                  <a:pt x="78923" y="50641"/>
                </a:lnTo>
                <a:lnTo>
                  <a:pt x="78979" y="50660"/>
                </a:lnTo>
                <a:lnTo>
                  <a:pt x="79035" y="50678"/>
                </a:lnTo>
                <a:lnTo>
                  <a:pt x="79146" y="50678"/>
                </a:lnTo>
                <a:lnTo>
                  <a:pt x="79202" y="50641"/>
                </a:lnTo>
                <a:lnTo>
                  <a:pt x="79258" y="50623"/>
                </a:lnTo>
                <a:lnTo>
                  <a:pt x="79295" y="50567"/>
                </a:lnTo>
                <a:lnTo>
                  <a:pt x="79332" y="50511"/>
                </a:lnTo>
                <a:lnTo>
                  <a:pt x="79351" y="50455"/>
                </a:lnTo>
                <a:lnTo>
                  <a:pt x="79351" y="50399"/>
                </a:lnTo>
                <a:lnTo>
                  <a:pt x="79351" y="50343"/>
                </a:lnTo>
                <a:lnTo>
                  <a:pt x="79332" y="50287"/>
                </a:lnTo>
                <a:lnTo>
                  <a:pt x="79314" y="50232"/>
                </a:lnTo>
                <a:lnTo>
                  <a:pt x="79277" y="50194"/>
                </a:lnTo>
                <a:lnTo>
                  <a:pt x="79239" y="50157"/>
                </a:lnTo>
                <a:lnTo>
                  <a:pt x="79183" y="50120"/>
                </a:lnTo>
                <a:lnTo>
                  <a:pt x="79128" y="50101"/>
                </a:lnTo>
                <a:close/>
                <a:moveTo>
                  <a:pt x="690" y="50083"/>
                </a:moveTo>
                <a:lnTo>
                  <a:pt x="634" y="50101"/>
                </a:lnTo>
                <a:lnTo>
                  <a:pt x="578" y="50120"/>
                </a:lnTo>
                <a:lnTo>
                  <a:pt x="485" y="50176"/>
                </a:lnTo>
                <a:lnTo>
                  <a:pt x="410" y="50269"/>
                </a:lnTo>
                <a:lnTo>
                  <a:pt x="392" y="50381"/>
                </a:lnTo>
                <a:lnTo>
                  <a:pt x="392" y="50436"/>
                </a:lnTo>
                <a:lnTo>
                  <a:pt x="410" y="50492"/>
                </a:lnTo>
                <a:lnTo>
                  <a:pt x="429" y="50548"/>
                </a:lnTo>
                <a:lnTo>
                  <a:pt x="466" y="50604"/>
                </a:lnTo>
                <a:lnTo>
                  <a:pt x="522" y="50641"/>
                </a:lnTo>
                <a:lnTo>
                  <a:pt x="559" y="50660"/>
                </a:lnTo>
                <a:lnTo>
                  <a:pt x="615" y="50678"/>
                </a:lnTo>
                <a:lnTo>
                  <a:pt x="690" y="50697"/>
                </a:lnTo>
                <a:lnTo>
                  <a:pt x="746" y="50678"/>
                </a:lnTo>
                <a:lnTo>
                  <a:pt x="801" y="50660"/>
                </a:lnTo>
                <a:lnTo>
                  <a:pt x="894" y="50604"/>
                </a:lnTo>
                <a:lnTo>
                  <a:pt x="950" y="50511"/>
                </a:lnTo>
                <a:lnTo>
                  <a:pt x="988" y="50418"/>
                </a:lnTo>
                <a:lnTo>
                  <a:pt x="988" y="50343"/>
                </a:lnTo>
                <a:lnTo>
                  <a:pt x="969" y="50287"/>
                </a:lnTo>
                <a:lnTo>
                  <a:pt x="932" y="50232"/>
                </a:lnTo>
                <a:lnTo>
                  <a:pt x="894" y="50194"/>
                </a:lnTo>
                <a:lnTo>
                  <a:pt x="857" y="50157"/>
                </a:lnTo>
                <a:lnTo>
                  <a:pt x="801" y="50120"/>
                </a:lnTo>
                <a:lnTo>
                  <a:pt x="746" y="50101"/>
                </a:lnTo>
                <a:lnTo>
                  <a:pt x="690" y="50083"/>
                </a:lnTo>
                <a:close/>
                <a:moveTo>
                  <a:pt x="33662" y="50083"/>
                </a:moveTo>
                <a:lnTo>
                  <a:pt x="33606" y="50101"/>
                </a:lnTo>
                <a:lnTo>
                  <a:pt x="33551" y="50120"/>
                </a:lnTo>
                <a:lnTo>
                  <a:pt x="33495" y="50157"/>
                </a:lnTo>
                <a:lnTo>
                  <a:pt x="33457" y="50213"/>
                </a:lnTo>
                <a:lnTo>
                  <a:pt x="33439" y="50269"/>
                </a:lnTo>
                <a:lnTo>
                  <a:pt x="33420" y="50381"/>
                </a:lnTo>
                <a:lnTo>
                  <a:pt x="33439" y="50492"/>
                </a:lnTo>
                <a:lnTo>
                  <a:pt x="33457" y="50548"/>
                </a:lnTo>
                <a:lnTo>
                  <a:pt x="33495" y="50604"/>
                </a:lnTo>
                <a:lnTo>
                  <a:pt x="33551" y="50641"/>
                </a:lnTo>
                <a:lnTo>
                  <a:pt x="33606" y="50678"/>
                </a:lnTo>
                <a:lnTo>
                  <a:pt x="33662" y="50697"/>
                </a:lnTo>
                <a:lnTo>
                  <a:pt x="33793" y="50697"/>
                </a:lnTo>
                <a:lnTo>
                  <a:pt x="33848" y="50678"/>
                </a:lnTo>
                <a:lnTo>
                  <a:pt x="33904" y="50641"/>
                </a:lnTo>
                <a:lnTo>
                  <a:pt x="33942" y="50604"/>
                </a:lnTo>
                <a:lnTo>
                  <a:pt x="33979" y="50567"/>
                </a:lnTo>
                <a:lnTo>
                  <a:pt x="34016" y="50511"/>
                </a:lnTo>
                <a:lnTo>
                  <a:pt x="34035" y="50455"/>
                </a:lnTo>
                <a:lnTo>
                  <a:pt x="34035" y="50399"/>
                </a:lnTo>
                <a:lnTo>
                  <a:pt x="34035" y="50325"/>
                </a:lnTo>
                <a:lnTo>
                  <a:pt x="34016" y="50269"/>
                </a:lnTo>
                <a:lnTo>
                  <a:pt x="33979" y="50213"/>
                </a:lnTo>
                <a:lnTo>
                  <a:pt x="33942" y="50176"/>
                </a:lnTo>
                <a:lnTo>
                  <a:pt x="33904" y="50138"/>
                </a:lnTo>
                <a:lnTo>
                  <a:pt x="33848" y="50101"/>
                </a:lnTo>
                <a:lnTo>
                  <a:pt x="33793" y="50083"/>
                </a:lnTo>
                <a:close/>
                <a:moveTo>
                  <a:pt x="57903" y="50101"/>
                </a:moveTo>
                <a:lnTo>
                  <a:pt x="57791" y="50138"/>
                </a:lnTo>
                <a:lnTo>
                  <a:pt x="57717" y="50213"/>
                </a:lnTo>
                <a:lnTo>
                  <a:pt x="57680" y="50269"/>
                </a:lnTo>
                <a:lnTo>
                  <a:pt x="57661" y="50325"/>
                </a:lnTo>
                <a:lnTo>
                  <a:pt x="57661" y="50399"/>
                </a:lnTo>
                <a:lnTo>
                  <a:pt x="57661" y="50455"/>
                </a:lnTo>
                <a:lnTo>
                  <a:pt x="57680" y="50511"/>
                </a:lnTo>
                <a:lnTo>
                  <a:pt x="57717" y="50567"/>
                </a:lnTo>
                <a:lnTo>
                  <a:pt x="57754" y="50623"/>
                </a:lnTo>
                <a:lnTo>
                  <a:pt x="57810" y="50660"/>
                </a:lnTo>
                <a:lnTo>
                  <a:pt x="57866" y="50678"/>
                </a:lnTo>
                <a:lnTo>
                  <a:pt x="57922" y="50697"/>
                </a:lnTo>
                <a:lnTo>
                  <a:pt x="57996" y="50697"/>
                </a:lnTo>
                <a:lnTo>
                  <a:pt x="58052" y="50678"/>
                </a:lnTo>
                <a:lnTo>
                  <a:pt x="58108" y="50641"/>
                </a:lnTo>
                <a:lnTo>
                  <a:pt x="58164" y="50623"/>
                </a:lnTo>
                <a:lnTo>
                  <a:pt x="58201" y="50567"/>
                </a:lnTo>
                <a:lnTo>
                  <a:pt x="58238" y="50511"/>
                </a:lnTo>
                <a:lnTo>
                  <a:pt x="58257" y="50399"/>
                </a:lnTo>
                <a:lnTo>
                  <a:pt x="58238" y="50306"/>
                </a:lnTo>
                <a:lnTo>
                  <a:pt x="58182" y="50194"/>
                </a:lnTo>
                <a:lnTo>
                  <a:pt x="58108" y="50138"/>
                </a:lnTo>
                <a:lnTo>
                  <a:pt x="57996" y="50101"/>
                </a:lnTo>
                <a:close/>
                <a:moveTo>
                  <a:pt x="21654" y="50008"/>
                </a:moveTo>
                <a:lnTo>
                  <a:pt x="21579" y="50027"/>
                </a:lnTo>
                <a:lnTo>
                  <a:pt x="21523" y="50064"/>
                </a:lnTo>
                <a:lnTo>
                  <a:pt x="21467" y="50120"/>
                </a:lnTo>
                <a:lnTo>
                  <a:pt x="21430" y="50213"/>
                </a:lnTo>
                <a:lnTo>
                  <a:pt x="21430" y="50287"/>
                </a:lnTo>
                <a:lnTo>
                  <a:pt x="21430" y="50362"/>
                </a:lnTo>
                <a:lnTo>
                  <a:pt x="21449" y="50436"/>
                </a:lnTo>
                <a:lnTo>
                  <a:pt x="21486" y="50511"/>
                </a:lnTo>
                <a:lnTo>
                  <a:pt x="21523" y="50567"/>
                </a:lnTo>
                <a:lnTo>
                  <a:pt x="21561" y="50623"/>
                </a:lnTo>
                <a:lnTo>
                  <a:pt x="21616" y="50660"/>
                </a:lnTo>
                <a:lnTo>
                  <a:pt x="21691" y="50697"/>
                </a:lnTo>
                <a:lnTo>
                  <a:pt x="21747" y="50716"/>
                </a:lnTo>
                <a:lnTo>
                  <a:pt x="21821" y="50716"/>
                </a:lnTo>
                <a:lnTo>
                  <a:pt x="21933" y="50697"/>
                </a:lnTo>
                <a:lnTo>
                  <a:pt x="21989" y="50660"/>
                </a:lnTo>
                <a:lnTo>
                  <a:pt x="22045" y="50623"/>
                </a:lnTo>
                <a:lnTo>
                  <a:pt x="22082" y="50567"/>
                </a:lnTo>
                <a:lnTo>
                  <a:pt x="22119" y="50511"/>
                </a:lnTo>
                <a:lnTo>
                  <a:pt x="22138" y="50455"/>
                </a:lnTo>
                <a:lnTo>
                  <a:pt x="22156" y="50381"/>
                </a:lnTo>
                <a:lnTo>
                  <a:pt x="22138" y="50269"/>
                </a:lnTo>
                <a:lnTo>
                  <a:pt x="22119" y="50194"/>
                </a:lnTo>
                <a:lnTo>
                  <a:pt x="22082" y="50157"/>
                </a:lnTo>
                <a:lnTo>
                  <a:pt x="22026" y="50101"/>
                </a:lnTo>
                <a:lnTo>
                  <a:pt x="21989" y="50064"/>
                </a:lnTo>
                <a:lnTo>
                  <a:pt x="21914" y="50027"/>
                </a:lnTo>
                <a:lnTo>
                  <a:pt x="21821" y="50008"/>
                </a:lnTo>
                <a:close/>
                <a:moveTo>
                  <a:pt x="35505" y="50064"/>
                </a:moveTo>
                <a:lnTo>
                  <a:pt x="35375" y="50101"/>
                </a:lnTo>
                <a:lnTo>
                  <a:pt x="35319" y="50120"/>
                </a:lnTo>
                <a:lnTo>
                  <a:pt x="35282" y="50176"/>
                </a:lnTo>
                <a:lnTo>
                  <a:pt x="35245" y="50213"/>
                </a:lnTo>
                <a:lnTo>
                  <a:pt x="35208" y="50269"/>
                </a:lnTo>
                <a:lnTo>
                  <a:pt x="35189" y="50381"/>
                </a:lnTo>
                <a:lnTo>
                  <a:pt x="35189" y="50474"/>
                </a:lnTo>
                <a:lnTo>
                  <a:pt x="35245" y="50567"/>
                </a:lnTo>
                <a:lnTo>
                  <a:pt x="35319" y="50641"/>
                </a:lnTo>
                <a:lnTo>
                  <a:pt x="35375" y="50678"/>
                </a:lnTo>
                <a:lnTo>
                  <a:pt x="35450" y="50697"/>
                </a:lnTo>
                <a:lnTo>
                  <a:pt x="35524" y="50716"/>
                </a:lnTo>
                <a:lnTo>
                  <a:pt x="35599" y="50716"/>
                </a:lnTo>
                <a:lnTo>
                  <a:pt x="35654" y="50697"/>
                </a:lnTo>
                <a:lnTo>
                  <a:pt x="35729" y="50660"/>
                </a:lnTo>
                <a:lnTo>
                  <a:pt x="35785" y="50623"/>
                </a:lnTo>
                <a:lnTo>
                  <a:pt x="35822" y="50548"/>
                </a:lnTo>
                <a:lnTo>
                  <a:pt x="35859" y="50492"/>
                </a:lnTo>
                <a:lnTo>
                  <a:pt x="35878" y="50418"/>
                </a:lnTo>
                <a:lnTo>
                  <a:pt x="35859" y="50343"/>
                </a:lnTo>
                <a:lnTo>
                  <a:pt x="35841" y="50269"/>
                </a:lnTo>
                <a:lnTo>
                  <a:pt x="35803" y="50213"/>
                </a:lnTo>
                <a:lnTo>
                  <a:pt x="35766" y="50157"/>
                </a:lnTo>
                <a:lnTo>
                  <a:pt x="35710" y="50101"/>
                </a:lnTo>
                <a:lnTo>
                  <a:pt x="35636" y="50083"/>
                </a:lnTo>
                <a:lnTo>
                  <a:pt x="35505" y="50064"/>
                </a:lnTo>
                <a:close/>
                <a:moveTo>
                  <a:pt x="50828" y="49990"/>
                </a:moveTo>
                <a:lnTo>
                  <a:pt x="50754" y="50008"/>
                </a:lnTo>
                <a:lnTo>
                  <a:pt x="50679" y="50008"/>
                </a:lnTo>
                <a:lnTo>
                  <a:pt x="50586" y="50045"/>
                </a:lnTo>
                <a:lnTo>
                  <a:pt x="50530" y="50083"/>
                </a:lnTo>
                <a:lnTo>
                  <a:pt x="50474" y="50138"/>
                </a:lnTo>
                <a:lnTo>
                  <a:pt x="50437" y="50213"/>
                </a:lnTo>
                <a:lnTo>
                  <a:pt x="50419" y="50287"/>
                </a:lnTo>
                <a:lnTo>
                  <a:pt x="50419" y="50362"/>
                </a:lnTo>
                <a:lnTo>
                  <a:pt x="50437" y="50436"/>
                </a:lnTo>
                <a:lnTo>
                  <a:pt x="50474" y="50492"/>
                </a:lnTo>
                <a:lnTo>
                  <a:pt x="50512" y="50548"/>
                </a:lnTo>
                <a:lnTo>
                  <a:pt x="50567" y="50604"/>
                </a:lnTo>
                <a:lnTo>
                  <a:pt x="50623" y="50660"/>
                </a:lnTo>
                <a:lnTo>
                  <a:pt x="50679" y="50697"/>
                </a:lnTo>
                <a:lnTo>
                  <a:pt x="50754" y="50716"/>
                </a:lnTo>
                <a:lnTo>
                  <a:pt x="50884" y="50716"/>
                </a:lnTo>
                <a:lnTo>
                  <a:pt x="50940" y="50697"/>
                </a:lnTo>
                <a:lnTo>
                  <a:pt x="50996" y="50660"/>
                </a:lnTo>
                <a:lnTo>
                  <a:pt x="51052" y="50623"/>
                </a:lnTo>
                <a:lnTo>
                  <a:pt x="51107" y="50585"/>
                </a:lnTo>
                <a:lnTo>
                  <a:pt x="51126" y="50529"/>
                </a:lnTo>
                <a:lnTo>
                  <a:pt x="51163" y="50455"/>
                </a:lnTo>
                <a:lnTo>
                  <a:pt x="51163" y="50381"/>
                </a:lnTo>
                <a:lnTo>
                  <a:pt x="51163" y="50306"/>
                </a:lnTo>
                <a:lnTo>
                  <a:pt x="51163" y="50250"/>
                </a:lnTo>
                <a:lnTo>
                  <a:pt x="51126" y="50176"/>
                </a:lnTo>
                <a:lnTo>
                  <a:pt x="51089" y="50120"/>
                </a:lnTo>
                <a:lnTo>
                  <a:pt x="51033" y="50083"/>
                </a:lnTo>
                <a:lnTo>
                  <a:pt x="50977" y="50045"/>
                </a:lnTo>
                <a:lnTo>
                  <a:pt x="50903" y="50008"/>
                </a:lnTo>
                <a:lnTo>
                  <a:pt x="50828" y="49990"/>
                </a:lnTo>
                <a:close/>
                <a:moveTo>
                  <a:pt x="55799" y="50027"/>
                </a:moveTo>
                <a:lnTo>
                  <a:pt x="55706" y="50064"/>
                </a:lnTo>
                <a:lnTo>
                  <a:pt x="55613" y="50120"/>
                </a:lnTo>
                <a:lnTo>
                  <a:pt x="55557" y="50213"/>
                </a:lnTo>
                <a:lnTo>
                  <a:pt x="55539" y="50325"/>
                </a:lnTo>
                <a:lnTo>
                  <a:pt x="55557" y="50362"/>
                </a:lnTo>
                <a:lnTo>
                  <a:pt x="55576" y="50418"/>
                </a:lnTo>
                <a:lnTo>
                  <a:pt x="55613" y="50529"/>
                </a:lnTo>
                <a:lnTo>
                  <a:pt x="55632" y="50567"/>
                </a:lnTo>
                <a:lnTo>
                  <a:pt x="55669" y="50623"/>
                </a:lnTo>
                <a:lnTo>
                  <a:pt x="55762" y="50697"/>
                </a:lnTo>
                <a:lnTo>
                  <a:pt x="55818" y="50716"/>
                </a:lnTo>
                <a:lnTo>
                  <a:pt x="55874" y="50716"/>
                </a:lnTo>
                <a:lnTo>
                  <a:pt x="55967" y="50697"/>
                </a:lnTo>
                <a:lnTo>
                  <a:pt x="56078" y="50641"/>
                </a:lnTo>
                <a:lnTo>
                  <a:pt x="56153" y="50548"/>
                </a:lnTo>
                <a:lnTo>
                  <a:pt x="56172" y="50511"/>
                </a:lnTo>
                <a:lnTo>
                  <a:pt x="56190" y="50455"/>
                </a:lnTo>
                <a:lnTo>
                  <a:pt x="56209" y="50381"/>
                </a:lnTo>
                <a:lnTo>
                  <a:pt x="56209" y="50343"/>
                </a:lnTo>
                <a:lnTo>
                  <a:pt x="56190" y="50269"/>
                </a:lnTo>
                <a:lnTo>
                  <a:pt x="56153" y="50213"/>
                </a:lnTo>
                <a:lnTo>
                  <a:pt x="56116" y="50138"/>
                </a:lnTo>
                <a:lnTo>
                  <a:pt x="56023" y="50083"/>
                </a:lnTo>
                <a:lnTo>
                  <a:pt x="55911" y="50045"/>
                </a:lnTo>
                <a:lnTo>
                  <a:pt x="55799" y="50027"/>
                </a:lnTo>
                <a:close/>
                <a:moveTo>
                  <a:pt x="9180" y="50045"/>
                </a:moveTo>
                <a:lnTo>
                  <a:pt x="9124" y="50064"/>
                </a:lnTo>
                <a:lnTo>
                  <a:pt x="9068" y="50101"/>
                </a:lnTo>
                <a:lnTo>
                  <a:pt x="9012" y="50138"/>
                </a:lnTo>
                <a:lnTo>
                  <a:pt x="8937" y="50232"/>
                </a:lnTo>
                <a:lnTo>
                  <a:pt x="8919" y="50287"/>
                </a:lnTo>
                <a:lnTo>
                  <a:pt x="8900" y="50343"/>
                </a:lnTo>
                <a:lnTo>
                  <a:pt x="8900" y="50418"/>
                </a:lnTo>
                <a:lnTo>
                  <a:pt x="8919" y="50492"/>
                </a:lnTo>
                <a:lnTo>
                  <a:pt x="8937" y="50567"/>
                </a:lnTo>
                <a:lnTo>
                  <a:pt x="8993" y="50623"/>
                </a:lnTo>
                <a:lnTo>
                  <a:pt x="9049" y="50678"/>
                </a:lnTo>
                <a:lnTo>
                  <a:pt x="9105" y="50716"/>
                </a:lnTo>
                <a:lnTo>
                  <a:pt x="9180" y="50734"/>
                </a:lnTo>
                <a:lnTo>
                  <a:pt x="9310" y="50734"/>
                </a:lnTo>
                <a:lnTo>
                  <a:pt x="9366" y="50716"/>
                </a:lnTo>
                <a:lnTo>
                  <a:pt x="9422" y="50697"/>
                </a:lnTo>
                <a:lnTo>
                  <a:pt x="9477" y="50660"/>
                </a:lnTo>
                <a:lnTo>
                  <a:pt x="9552" y="50548"/>
                </a:lnTo>
                <a:lnTo>
                  <a:pt x="9589" y="50436"/>
                </a:lnTo>
                <a:lnTo>
                  <a:pt x="9589" y="50362"/>
                </a:lnTo>
                <a:lnTo>
                  <a:pt x="9589" y="50287"/>
                </a:lnTo>
                <a:lnTo>
                  <a:pt x="9552" y="50213"/>
                </a:lnTo>
                <a:lnTo>
                  <a:pt x="9515" y="50157"/>
                </a:lnTo>
                <a:lnTo>
                  <a:pt x="9459" y="50101"/>
                </a:lnTo>
                <a:lnTo>
                  <a:pt x="9384" y="50064"/>
                </a:lnTo>
                <a:lnTo>
                  <a:pt x="9328" y="50045"/>
                </a:lnTo>
                <a:close/>
                <a:moveTo>
                  <a:pt x="12885" y="50045"/>
                </a:moveTo>
                <a:lnTo>
                  <a:pt x="12810" y="50064"/>
                </a:lnTo>
                <a:lnTo>
                  <a:pt x="12754" y="50083"/>
                </a:lnTo>
                <a:lnTo>
                  <a:pt x="12698" y="50120"/>
                </a:lnTo>
                <a:lnTo>
                  <a:pt x="12642" y="50157"/>
                </a:lnTo>
                <a:lnTo>
                  <a:pt x="12605" y="50194"/>
                </a:lnTo>
                <a:lnTo>
                  <a:pt x="12568" y="50269"/>
                </a:lnTo>
                <a:lnTo>
                  <a:pt x="12549" y="50325"/>
                </a:lnTo>
                <a:lnTo>
                  <a:pt x="12549" y="50399"/>
                </a:lnTo>
                <a:lnTo>
                  <a:pt x="12549" y="50455"/>
                </a:lnTo>
                <a:lnTo>
                  <a:pt x="12568" y="50529"/>
                </a:lnTo>
                <a:lnTo>
                  <a:pt x="12605" y="50585"/>
                </a:lnTo>
                <a:lnTo>
                  <a:pt x="12642" y="50623"/>
                </a:lnTo>
                <a:lnTo>
                  <a:pt x="12698" y="50678"/>
                </a:lnTo>
                <a:lnTo>
                  <a:pt x="12754" y="50697"/>
                </a:lnTo>
                <a:lnTo>
                  <a:pt x="12810" y="50716"/>
                </a:lnTo>
                <a:lnTo>
                  <a:pt x="12885" y="50734"/>
                </a:lnTo>
                <a:lnTo>
                  <a:pt x="12959" y="50716"/>
                </a:lnTo>
                <a:lnTo>
                  <a:pt x="13015" y="50697"/>
                </a:lnTo>
                <a:lnTo>
                  <a:pt x="13071" y="50678"/>
                </a:lnTo>
                <a:lnTo>
                  <a:pt x="13127" y="50623"/>
                </a:lnTo>
                <a:lnTo>
                  <a:pt x="13164" y="50585"/>
                </a:lnTo>
                <a:lnTo>
                  <a:pt x="13201" y="50529"/>
                </a:lnTo>
                <a:lnTo>
                  <a:pt x="13220" y="50455"/>
                </a:lnTo>
                <a:lnTo>
                  <a:pt x="13220" y="50399"/>
                </a:lnTo>
                <a:lnTo>
                  <a:pt x="13220" y="50325"/>
                </a:lnTo>
                <a:lnTo>
                  <a:pt x="13201" y="50269"/>
                </a:lnTo>
                <a:lnTo>
                  <a:pt x="13164" y="50194"/>
                </a:lnTo>
                <a:lnTo>
                  <a:pt x="13127" y="50157"/>
                </a:lnTo>
                <a:lnTo>
                  <a:pt x="13071" y="50120"/>
                </a:lnTo>
                <a:lnTo>
                  <a:pt x="13015" y="50083"/>
                </a:lnTo>
                <a:lnTo>
                  <a:pt x="12940" y="50064"/>
                </a:lnTo>
                <a:lnTo>
                  <a:pt x="12885" y="50045"/>
                </a:lnTo>
                <a:close/>
                <a:moveTo>
                  <a:pt x="23311" y="50101"/>
                </a:moveTo>
                <a:lnTo>
                  <a:pt x="23255" y="50120"/>
                </a:lnTo>
                <a:lnTo>
                  <a:pt x="23199" y="50120"/>
                </a:lnTo>
                <a:lnTo>
                  <a:pt x="23106" y="50194"/>
                </a:lnTo>
                <a:lnTo>
                  <a:pt x="23031" y="50287"/>
                </a:lnTo>
                <a:lnTo>
                  <a:pt x="22994" y="50381"/>
                </a:lnTo>
                <a:lnTo>
                  <a:pt x="22994" y="50455"/>
                </a:lnTo>
                <a:lnTo>
                  <a:pt x="23013" y="50511"/>
                </a:lnTo>
                <a:lnTo>
                  <a:pt x="23050" y="50585"/>
                </a:lnTo>
                <a:lnTo>
                  <a:pt x="23087" y="50623"/>
                </a:lnTo>
                <a:lnTo>
                  <a:pt x="23124" y="50678"/>
                </a:lnTo>
                <a:lnTo>
                  <a:pt x="23180" y="50697"/>
                </a:lnTo>
                <a:lnTo>
                  <a:pt x="23236" y="50734"/>
                </a:lnTo>
                <a:lnTo>
                  <a:pt x="23366" y="50734"/>
                </a:lnTo>
                <a:lnTo>
                  <a:pt x="23422" y="50716"/>
                </a:lnTo>
                <a:lnTo>
                  <a:pt x="23515" y="50660"/>
                </a:lnTo>
                <a:lnTo>
                  <a:pt x="23590" y="50567"/>
                </a:lnTo>
                <a:lnTo>
                  <a:pt x="23627" y="50455"/>
                </a:lnTo>
                <a:lnTo>
                  <a:pt x="23627" y="50399"/>
                </a:lnTo>
                <a:lnTo>
                  <a:pt x="23609" y="50325"/>
                </a:lnTo>
                <a:lnTo>
                  <a:pt x="23590" y="50269"/>
                </a:lnTo>
                <a:lnTo>
                  <a:pt x="23553" y="50213"/>
                </a:lnTo>
                <a:lnTo>
                  <a:pt x="23497" y="50176"/>
                </a:lnTo>
                <a:lnTo>
                  <a:pt x="23441" y="50138"/>
                </a:lnTo>
                <a:lnTo>
                  <a:pt x="23385" y="50120"/>
                </a:lnTo>
                <a:lnTo>
                  <a:pt x="23311" y="50101"/>
                </a:lnTo>
                <a:close/>
                <a:moveTo>
                  <a:pt x="54217" y="49971"/>
                </a:moveTo>
                <a:lnTo>
                  <a:pt x="54142" y="49990"/>
                </a:lnTo>
                <a:lnTo>
                  <a:pt x="54068" y="50027"/>
                </a:lnTo>
                <a:lnTo>
                  <a:pt x="54012" y="50083"/>
                </a:lnTo>
                <a:lnTo>
                  <a:pt x="53993" y="50138"/>
                </a:lnTo>
                <a:lnTo>
                  <a:pt x="53975" y="50287"/>
                </a:lnTo>
                <a:lnTo>
                  <a:pt x="53975" y="50436"/>
                </a:lnTo>
                <a:lnTo>
                  <a:pt x="53993" y="50511"/>
                </a:lnTo>
                <a:lnTo>
                  <a:pt x="54030" y="50567"/>
                </a:lnTo>
                <a:lnTo>
                  <a:pt x="54068" y="50623"/>
                </a:lnTo>
                <a:lnTo>
                  <a:pt x="54124" y="50678"/>
                </a:lnTo>
                <a:lnTo>
                  <a:pt x="54179" y="50716"/>
                </a:lnTo>
                <a:lnTo>
                  <a:pt x="54254" y="50734"/>
                </a:lnTo>
                <a:lnTo>
                  <a:pt x="54403" y="50734"/>
                </a:lnTo>
                <a:lnTo>
                  <a:pt x="54459" y="50716"/>
                </a:lnTo>
                <a:lnTo>
                  <a:pt x="54533" y="50678"/>
                </a:lnTo>
                <a:lnTo>
                  <a:pt x="54570" y="50623"/>
                </a:lnTo>
                <a:lnTo>
                  <a:pt x="54626" y="50567"/>
                </a:lnTo>
                <a:lnTo>
                  <a:pt x="54645" y="50511"/>
                </a:lnTo>
                <a:lnTo>
                  <a:pt x="54663" y="50436"/>
                </a:lnTo>
                <a:lnTo>
                  <a:pt x="54663" y="50362"/>
                </a:lnTo>
                <a:lnTo>
                  <a:pt x="54663" y="50306"/>
                </a:lnTo>
                <a:lnTo>
                  <a:pt x="54626" y="50232"/>
                </a:lnTo>
                <a:lnTo>
                  <a:pt x="54589" y="50176"/>
                </a:lnTo>
                <a:lnTo>
                  <a:pt x="54496" y="50064"/>
                </a:lnTo>
                <a:lnTo>
                  <a:pt x="54366" y="49990"/>
                </a:lnTo>
                <a:lnTo>
                  <a:pt x="54291" y="49971"/>
                </a:lnTo>
                <a:close/>
                <a:moveTo>
                  <a:pt x="2328" y="50045"/>
                </a:moveTo>
                <a:lnTo>
                  <a:pt x="2272" y="50064"/>
                </a:lnTo>
                <a:lnTo>
                  <a:pt x="2198" y="50101"/>
                </a:lnTo>
                <a:lnTo>
                  <a:pt x="2161" y="50157"/>
                </a:lnTo>
                <a:lnTo>
                  <a:pt x="2123" y="50194"/>
                </a:lnTo>
                <a:lnTo>
                  <a:pt x="2086" y="50269"/>
                </a:lnTo>
                <a:lnTo>
                  <a:pt x="2067" y="50399"/>
                </a:lnTo>
                <a:lnTo>
                  <a:pt x="2086" y="50529"/>
                </a:lnTo>
                <a:lnTo>
                  <a:pt x="2123" y="50585"/>
                </a:lnTo>
                <a:lnTo>
                  <a:pt x="2161" y="50641"/>
                </a:lnTo>
                <a:lnTo>
                  <a:pt x="2198" y="50678"/>
                </a:lnTo>
                <a:lnTo>
                  <a:pt x="2272" y="50716"/>
                </a:lnTo>
                <a:lnTo>
                  <a:pt x="2328" y="50734"/>
                </a:lnTo>
                <a:lnTo>
                  <a:pt x="2421" y="50753"/>
                </a:lnTo>
                <a:lnTo>
                  <a:pt x="2496" y="50734"/>
                </a:lnTo>
                <a:lnTo>
                  <a:pt x="2570" y="50716"/>
                </a:lnTo>
                <a:lnTo>
                  <a:pt x="2626" y="50678"/>
                </a:lnTo>
                <a:lnTo>
                  <a:pt x="2663" y="50641"/>
                </a:lnTo>
                <a:lnTo>
                  <a:pt x="2700" y="50585"/>
                </a:lnTo>
                <a:lnTo>
                  <a:pt x="2738" y="50529"/>
                </a:lnTo>
                <a:lnTo>
                  <a:pt x="2756" y="50399"/>
                </a:lnTo>
                <a:lnTo>
                  <a:pt x="2738" y="50269"/>
                </a:lnTo>
                <a:lnTo>
                  <a:pt x="2700" y="50194"/>
                </a:lnTo>
                <a:lnTo>
                  <a:pt x="2663" y="50157"/>
                </a:lnTo>
                <a:lnTo>
                  <a:pt x="2626" y="50101"/>
                </a:lnTo>
                <a:lnTo>
                  <a:pt x="2570" y="50064"/>
                </a:lnTo>
                <a:lnTo>
                  <a:pt x="2496" y="50045"/>
                </a:lnTo>
                <a:close/>
                <a:moveTo>
                  <a:pt x="28915" y="50027"/>
                </a:moveTo>
                <a:lnTo>
                  <a:pt x="28822" y="50045"/>
                </a:lnTo>
                <a:lnTo>
                  <a:pt x="28747" y="50064"/>
                </a:lnTo>
                <a:lnTo>
                  <a:pt x="28617" y="50138"/>
                </a:lnTo>
                <a:lnTo>
                  <a:pt x="28561" y="50176"/>
                </a:lnTo>
                <a:lnTo>
                  <a:pt x="28505" y="50232"/>
                </a:lnTo>
                <a:lnTo>
                  <a:pt x="28468" y="50287"/>
                </a:lnTo>
                <a:lnTo>
                  <a:pt x="28449" y="50362"/>
                </a:lnTo>
                <a:lnTo>
                  <a:pt x="28449" y="50418"/>
                </a:lnTo>
                <a:lnTo>
                  <a:pt x="28468" y="50492"/>
                </a:lnTo>
                <a:lnTo>
                  <a:pt x="28486" y="50567"/>
                </a:lnTo>
                <a:lnTo>
                  <a:pt x="28542" y="50623"/>
                </a:lnTo>
                <a:lnTo>
                  <a:pt x="28654" y="50697"/>
                </a:lnTo>
                <a:lnTo>
                  <a:pt x="28729" y="50734"/>
                </a:lnTo>
                <a:lnTo>
                  <a:pt x="28803" y="50771"/>
                </a:lnTo>
                <a:lnTo>
                  <a:pt x="28971" y="50771"/>
                </a:lnTo>
                <a:lnTo>
                  <a:pt x="29026" y="50734"/>
                </a:lnTo>
                <a:lnTo>
                  <a:pt x="29101" y="50697"/>
                </a:lnTo>
                <a:lnTo>
                  <a:pt x="29157" y="50660"/>
                </a:lnTo>
                <a:lnTo>
                  <a:pt x="29213" y="50585"/>
                </a:lnTo>
                <a:lnTo>
                  <a:pt x="29231" y="50529"/>
                </a:lnTo>
                <a:lnTo>
                  <a:pt x="29250" y="50455"/>
                </a:lnTo>
                <a:lnTo>
                  <a:pt x="29250" y="50381"/>
                </a:lnTo>
                <a:lnTo>
                  <a:pt x="29250" y="50306"/>
                </a:lnTo>
                <a:lnTo>
                  <a:pt x="29213" y="50250"/>
                </a:lnTo>
                <a:lnTo>
                  <a:pt x="29175" y="50176"/>
                </a:lnTo>
                <a:lnTo>
                  <a:pt x="29138" y="50120"/>
                </a:lnTo>
                <a:lnTo>
                  <a:pt x="29082" y="50083"/>
                </a:lnTo>
                <a:lnTo>
                  <a:pt x="28989" y="50045"/>
                </a:lnTo>
                <a:lnTo>
                  <a:pt x="28915" y="50027"/>
                </a:lnTo>
                <a:close/>
                <a:moveTo>
                  <a:pt x="68608" y="50138"/>
                </a:moveTo>
                <a:lnTo>
                  <a:pt x="68553" y="50157"/>
                </a:lnTo>
                <a:lnTo>
                  <a:pt x="68459" y="50194"/>
                </a:lnTo>
                <a:lnTo>
                  <a:pt x="68366" y="50269"/>
                </a:lnTo>
                <a:lnTo>
                  <a:pt x="68329" y="50362"/>
                </a:lnTo>
                <a:lnTo>
                  <a:pt x="68292" y="50455"/>
                </a:lnTo>
                <a:lnTo>
                  <a:pt x="68311" y="50511"/>
                </a:lnTo>
                <a:lnTo>
                  <a:pt x="68311" y="50567"/>
                </a:lnTo>
                <a:lnTo>
                  <a:pt x="68348" y="50623"/>
                </a:lnTo>
                <a:lnTo>
                  <a:pt x="68385" y="50678"/>
                </a:lnTo>
                <a:lnTo>
                  <a:pt x="68441" y="50716"/>
                </a:lnTo>
                <a:lnTo>
                  <a:pt x="68497" y="50753"/>
                </a:lnTo>
                <a:lnTo>
                  <a:pt x="68553" y="50771"/>
                </a:lnTo>
                <a:lnTo>
                  <a:pt x="68627" y="50771"/>
                </a:lnTo>
                <a:lnTo>
                  <a:pt x="68701" y="50753"/>
                </a:lnTo>
                <a:lnTo>
                  <a:pt x="68757" y="50734"/>
                </a:lnTo>
                <a:lnTo>
                  <a:pt x="68813" y="50697"/>
                </a:lnTo>
                <a:lnTo>
                  <a:pt x="68869" y="50660"/>
                </a:lnTo>
                <a:lnTo>
                  <a:pt x="68906" y="50585"/>
                </a:lnTo>
                <a:lnTo>
                  <a:pt x="68925" y="50529"/>
                </a:lnTo>
                <a:lnTo>
                  <a:pt x="68925" y="50474"/>
                </a:lnTo>
                <a:lnTo>
                  <a:pt x="68925" y="50399"/>
                </a:lnTo>
                <a:lnTo>
                  <a:pt x="68906" y="50343"/>
                </a:lnTo>
                <a:lnTo>
                  <a:pt x="68869" y="50287"/>
                </a:lnTo>
                <a:lnTo>
                  <a:pt x="68832" y="50232"/>
                </a:lnTo>
                <a:lnTo>
                  <a:pt x="68776" y="50194"/>
                </a:lnTo>
                <a:lnTo>
                  <a:pt x="68720" y="50157"/>
                </a:lnTo>
                <a:lnTo>
                  <a:pt x="68664" y="50138"/>
                </a:lnTo>
                <a:close/>
                <a:moveTo>
                  <a:pt x="72146" y="50138"/>
                </a:moveTo>
                <a:lnTo>
                  <a:pt x="72090" y="50157"/>
                </a:lnTo>
                <a:lnTo>
                  <a:pt x="71978" y="50213"/>
                </a:lnTo>
                <a:lnTo>
                  <a:pt x="71941" y="50269"/>
                </a:lnTo>
                <a:lnTo>
                  <a:pt x="71904" y="50306"/>
                </a:lnTo>
                <a:lnTo>
                  <a:pt x="71867" y="50381"/>
                </a:lnTo>
                <a:lnTo>
                  <a:pt x="71867" y="50455"/>
                </a:lnTo>
                <a:lnTo>
                  <a:pt x="71867" y="50511"/>
                </a:lnTo>
                <a:lnTo>
                  <a:pt x="71885" y="50585"/>
                </a:lnTo>
                <a:lnTo>
                  <a:pt x="71922" y="50641"/>
                </a:lnTo>
                <a:lnTo>
                  <a:pt x="71960" y="50697"/>
                </a:lnTo>
                <a:lnTo>
                  <a:pt x="72015" y="50734"/>
                </a:lnTo>
                <a:lnTo>
                  <a:pt x="72071" y="50771"/>
                </a:lnTo>
                <a:lnTo>
                  <a:pt x="72276" y="50771"/>
                </a:lnTo>
                <a:lnTo>
                  <a:pt x="72332" y="50753"/>
                </a:lnTo>
                <a:lnTo>
                  <a:pt x="72388" y="50716"/>
                </a:lnTo>
                <a:lnTo>
                  <a:pt x="72425" y="50660"/>
                </a:lnTo>
                <a:lnTo>
                  <a:pt x="72462" y="50604"/>
                </a:lnTo>
                <a:lnTo>
                  <a:pt x="72481" y="50548"/>
                </a:lnTo>
                <a:lnTo>
                  <a:pt x="72500" y="50436"/>
                </a:lnTo>
                <a:lnTo>
                  <a:pt x="72481" y="50325"/>
                </a:lnTo>
                <a:lnTo>
                  <a:pt x="72406" y="50250"/>
                </a:lnTo>
                <a:lnTo>
                  <a:pt x="72369" y="50213"/>
                </a:lnTo>
                <a:lnTo>
                  <a:pt x="72313" y="50176"/>
                </a:lnTo>
                <a:lnTo>
                  <a:pt x="72258" y="50157"/>
                </a:lnTo>
                <a:lnTo>
                  <a:pt x="72202" y="50138"/>
                </a:lnTo>
                <a:close/>
                <a:moveTo>
                  <a:pt x="77564" y="50176"/>
                </a:moveTo>
                <a:lnTo>
                  <a:pt x="77508" y="50194"/>
                </a:lnTo>
                <a:lnTo>
                  <a:pt x="77452" y="50213"/>
                </a:lnTo>
                <a:lnTo>
                  <a:pt x="77359" y="50269"/>
                </a:lnTo>
                <a:lnTo>
                  <a:pt x="77303" y="50362"/>
                </a:lnTo>
                <a:lnTo>
                  <a:pt x="77266" y="50474"/>
                </a:lnTo>
                <a:lnTo>
                  <a:pt x="77266" y="50529"/>
                </a:lnTo>
                <a:lnTo>
                  <a:pt x="77284" y="50585"/>
                </a:lnTo>
                <a:lnTo>
                  <a:pt x="77322" y="50641"/>
                </a:lnTo>
                <a:lnTo>
                  <a:pt x="77359" y="50678"/>
                </a:lnTo>
                <a:lnTo>
                  <a:pt x="77396" y="50716"/>
                </a:lnTo>
                <a:lnTo>
                  <a:pt x="77452" y="50753"/>
                </a:lnTo>
                <a:lnTo>
                  <a:pt x="77508" y="50771"/>
                </a:lnTo>
                <a:lnTo>
                  <a:pt x="77620" y="50771"/>
                </a:lnTo>
                <a:lnTo>
                  <a:pt x="77675" y="50753"/>
                </a:lnTo>
                <a:lnTo>
                  <a:pt x="77768" y="50697"/>
                </a:lnTo>
                <a:lnTo>
                  <a:pt x="77824" y="50604"/>
                </a:lnTo>
                <a:lnTo>
                  <a:pt x="77862" y="50492"/>
                </a:lnTo>
                <a:lnTo>
                  <a:pt x="77862" y="50436"/>
                </a:lnTo>
                <a:lnTo>
                  <a:pt x="77843" y="50381"/>
                </a:lnTo>
                <a:lnTo>
                  <a:pt x="77824" y="50325"/>
                </a:lnTo>
                <a:lnTo>
                  <a:pt x="77787" y="50269"/>
                </a:lnTo>
                <a:lnTo>
                  <a:pt x="77731" y="50232"/>
                </a:lnTo>
                <a:lnTo>
                  <a:pt x="77694" y="50213"/>
                </a:lnTo>
                <a:lnTo>
                  <a:pt x="77620" y="50194"/>
                </a:lnTo>
                <a:lnTo>
                  <a:pt x="77564" y="50176"/>
                </a:lnTo>
                <a:close/>
                <a:moveTo>
                  <a:pt x="52671" y="50213"/>
                </a:moveTo>
                <a:lnTo>
                  <a:pt x="52597" y="50232"/>
                </a:lnTo>
                <a:lnTo>
                  <a:pt x="52541" y="50250"/>
                </a:lnTo>
                <a:lnTo>
                  <a:pt x="52504" y="50287"/>
                </a:lnTo>
                <a:lnTo>
                  <a:pt x="52448" y="50325"/>
                </a:lnTo>
                <a:lnTo>
                  <a:pt x="52429" y="50399"/>
                </a:lnTo>
                <a:lnTo>
                  <a:pt x="52411" y="50455"/>
                </a:lnTo>
                <a:lnTo>
                  <a:pt x="52411" y="50511"/>
                </a:lnTo>
                <a:lnTo>
                  <a:pt x="52411" y="50585"/>
                </a:lnTo>
                <a:lnTo>
                  <a:pt x="52467" y="50697"/>
                </a:lnTo>
                <a:lnTo>
                  <a:pt x="52504" y="50734"/>
                </a:lnTo>
                <a:lnTo>
                  <a:pt x="52541" y="50771"/>
                </a:lnTo>
                <a:lnTo>
                  <a:pt x="52597" y="50809"/>
                </a:lnTo>
                <a:lnTo>
                  <a:pt x="52653" y="50827"/>
                </a:lnTo>
                <a:lnTo>
                  <a:pt x="52727" y="50827"/>
                </a:lnTo>
                <a:lnTo>
                  <a:pt x="52783" y="50809"/>
                </a:lnTo>
                <a:lnTo>
                  <a:pt x="52839" y="50790"/>
                </a:lnTo>
                <a:lnTo>
                  <a:pt x="52895" y="50771"/>
                </a:lnTo>
                <a:lnTo>
                  <a:pt x="52932" y="50734"/>
                </a:lnTo>
                <a:lnTo>
                  <a:pt x="52969" y="50678"/>
                </a:lnTo>
                <a:lnTo>
                  <a:pt x="53006" y="50623"/>
                </a:lnTo>
                <a:lnTo>
                  <a:pt x="53025" y="50567"/>
                </a:lnTo>
                <a:lnTo>
                  <a:pt x="53025" y="50455"/>
                </a:lnTo>
                <a:lnTo>
                  <a:pt x="52969" y="50343"/>
                </a:lnTo>
                <a:lnTo>
                  <a:pt x="52895" y="50269"/>
                </a:lnTo>
                <a:lnTo>
                  <a:pt x="52858" y="50232"/>
                </a:lnTo>
                <a:lnTo>
                  <a:pt x="52802" y="50213"/>
                </a:lnTo>
                <a:close/>
                <a:moveTo>
                  <a:pt x="66281" y="50269"/>
                </a:moveTo>
                <a:lnTo>
                  <a:pt x="66225" y="50287"/>
                </a:lnTo>
                <a:lnTo>
                  <a:pt x="66188" y="50325"/>
                </a:lnTo>
                <a:lnTo>
                  <a:pt x="66132" y="50418"/>
                </a:lnTo>
                <a:lnTo>
                  <a:pt x="66095" y="50511"/>
                </a:lnTo>
                <a:lnTo>
                  <a:pt x="66076" y="50567"/>
                </a:lnTo>
                <a:lnTo>
                  <a:pt x="66095" y="50623"/>
                </a:lnTo>
                <a:lnTo>
                  <a:pt x="66095" y="50678"/>
                </a:lnTo>
                <a:lnTo>
                  <a:pt x="66132" y="50734"/>
                </a:lnTo>
                <a:lnTo>
                  <a:pt x="66207" y="50790"/>
                </a:lnTo>
                <a:lnTo>
                  <a:pt x="66300" y="50827"/>
                </a:lnTo>
                <a:lnTo>
                  <a:pt x="66411" y="50827"/>
                </a:lnTo>
                <a:lnTo>
                  <a:pt x="66449" y="50809"/>
                </a:lnTo>
                <a:lnTo>
                  <a:pt x="66505" y="50790"/>
                </a:lnTo>
                <a:lnTo>
                  <a:pt x="66542" y="50734"/>
                </a:lnTo>
                <a:lnTo>
                  <a:pt x="66579" y="50697"/>
                </a:lnTo>
                <a:lnTo>
                  <a:pt x="66598" y="50641"/>
                </a:lnTo>
                <a:lnTo>
                  <a:pt x="66616" y="50585"/>
                </a:lnTo>
                <a:lnTo>
                  <a:pt x="66598" y="50474"/>
                </a:lnTo>
                <a:lnTo>
                  <a:pt x="66542" y="50381"/>
                </a:lnTo>
                <a:lnTo>
                  <a:pt x="66467" y="50306"/>
                </a:lnTo>
                <a:lnTo>
                  <a:pt x="66411" y="50269"/>
                </a:lnTo>
                <a:close/>
                <a:moveTo>
                  <a:pt x="88250" y="50176"/>
                </a:moveTo>
                <a:lnTo>
                  <a:pt x="88195" y="50194"/>
                </a:lnTo>
                <a:lnTo>
                  <a:pt x="88139" y="50232"/>
                </a:lnTo>
                <a:lnTo>
                  <a:pt x="88101" y="50269"/>
                </a:lnTo>
                <a:lnTo>
                  <a:pt x="88064" y="50325"/>
                </a:lnTo>
                <a:lnTo>
                  <a:pt x="88046" y="50362"/>
                </a:lnTo>
                <a:lnTo>
                  <a:pt x="88027" y="50492"/>
                </a:lnTo>
                <a:lnTo>
                  <a:pt x="88046" y="50604"/>
                </a:lnTo>
                <a:lnTo>
                  <a:pt x="88101" y="50716"/>
                </a:lnTo>
                <a:lnTo>
                  <a:pt x="88139" y="50753"/>
                </a:lnTo>
                <a:lnTo>
                  <a:pt x="88176" y="50790"/>
                </a:lnTo>
                <a:lnTo>
                  <a:pt x="88250" y="50827"/>
                </a:lnTo>
                <a:lnTo>
                  <a:pt x="88381" y="50827"/>
                </a:lnTo>
                <a:lnTo>
                  <a:pt x="88437" y="50809"/>
                </a:lnTo>
                <a:lnTo>
                  <a:pt x="88492" y="50790"/>
                </a:lnTo>
                <a:lnTo>
                  <a:pt x="88530" y="50734"/>
                </a:lnTo>
                <a:lnTo>
                  <a:pt x="88586" y="50641"/>
                </a:lnTo>
                <a:lnTo>
                  <a:pt x="88623" y="50529"/>
                </a:lnTo>
                <a:lnTo>
                  <a:pt x="88623" y="50455"/>
                </a:lnTo>
                <a:lnTo>
                  <a:pt x="88604" y="50399"/>
                </a:lnTo>
                <a:lnTo>
                  <a:pt x="88586" y="50325"/>
                </a:lnTo>
                <a:lnTo>
                  <a:pt x="88548" y="50287"/>
                </a:lnTo>
                <a:lnTo>
                  <a:pt x="88492" y="50250"/>
                </a:lnTo>
                <a:lnTo>
                  <a:pt x="88455" y="50213"/>
                </a:lnTo>
                <a:lnTo>
                  <a:pt x="88381" y="50194"/>
                </a:lnTo>
                <a:lnTo>
                  <a:pt x="88325" y="50176"/>
                </a:lnTo>
                <a:close/>
                <a:moveTo>
                  <a:pt x="91527" y="50250"/>
                </a:moveTo>
                <a:lnTo>
                  <a:pt x="91453" y="50269"/>
                </a:lnTo>
                <a:lnTo>
                  <a:pt x="91397" y="50287"/>
                </a:lnTo>
                <a:lnTo>
                  <a:pt x="91341" y="50325"/>
                </a:lnTo>
                <a:lnTo>
                  <a:pt x="91285" y="50381"/>
                </a:lnTo>
                <a:lnTo>
                  <a:pt x="91248" y="50436"/>
                </a:lnTo>
                <a:lnTo>
                  <a:pt x="91229" y="50492"/>
                </a:lnTo>
                <a:lnTo>
                  <a:pt x="91229" y="50567"/>
                </a:lnTo>
                <a:lnTo>
                  <a:pt x="91229" y="50641"/>
                </a:lnTo>
                <a:lnTo>
                  <a:pt x="91248" y="50697"/>
                </a:lnTo>
                <a:lnTo>
                  <a:pt x="91285" y="50753"/>
                </a:lnTo>
                <a:lnTo>
                  <a:pt x="91322" y="50790"/>
                </a:lnTo>
                <a:lnTo>
                  <a:pt x="91378" y="50809"/>
                </a:lnTo>
                <a:lnTo>
                  <a:pt x="91453" y="50827"/>
                </a:lnTo>
                <a:lnTo>
                  <a:pt x="91583" y="50827"/>
                </a:lnTo>
                <a:lnTo>
                  <a:pt x="91564" y="50846"/>
                </a:lnTo>
                <a:lnTo>
                  <a:pt x="91676" y="50827"/>
                </a:lnTo>
                <a:lnTo>
                  <a:pt x="91769" y="50771"/>
                </a:lnTo>
                <a:lnTo>
                  <a:pt x="91844" y="50697"/>
                </a:lnTo>
                <a:lnTo>
                  <a:pt x="91862" y="50641"/>
                </a:lnTo>
                <a:lnTo>
                  <a:pt x="91862" y="50585"/>
                </a:lnTo>
                <a:lnTo>
                  <a:pt x="91862" y="50529"/>
                </a:lnTo>
                <a:lnTo>
                  <a:pt x="91844" y="50474"/>
                </a:lnTo>
                <a:lnTo>
                  <a:pt x="91788" y="50381"/>
                </a:lnTo>
                <a:lnTo>
                  <a:pt x="91751" y="50343"/>
                </a:lnTo>
                <a:lnTo>
                  <a:pt x="91695" y="50306"/>
                </a:lnTo>
                <a:lnTo>
                  <a:pt x="91658" y="50287"/>
                </a:lnTo>
                <a:lnTo>
                  <a:pt x="91602" y="50287"/>
                </a:lnTo>
                <a:lnTo>
                  <a:pt x="91527" y="50250"/>
                </a:lnTo>
                <a:close/>
                <a:moveTo>
                  <a:pt x="70414" y="50157"/>
                </a:moveTo>
                <a:lnTo>
                  <a:pt x="70340" y="50176"/>
                </a:lnTo>
                <a:lnTo>
                  <a:pt x="70284" y="50194"/>
                </a:lnTo>
                <a:lnTo>
                  <a:pt x="70210" y="50232"/>
                </a:lnTo>
                <a:lnTo>
                  <a:pt x="70154" y="50269"/>
                </a:lnTo>
                <a:lnTo>
                  <a:pt x="70098" y="50325"/>
                </a:lnTo>
                <a:lnTo>
                  <a:pt x="70079" y="50399"/>
                </a:lnTo>
                <a:lnTo>
                  <a:pt x="70079" y="50455"/>
                </a:lnTo>
                <a:lnTo>
                  <a:pt x="70079" y="50529"/>
                </a:lnTo>
                <a:lnTo>
                  <a:pt x="70098" y="50585"/>
                </a:lnTo>
                <a:lnTo>
                  <a:pt x="70135" y="50660"/>
                </a:lnTo>
                <a:lnTo>
                  <a:pt x="70172" y="50716"/>
                </a:lnTo>
                <a:lnTo>
                  <a:pt x="70228" y="50771"/>
                </a:lnTo>
                <a:lnTo>
                  <a:pt x="70284" y="50809"/>
                </a:lnTo>
                <a:lnTo>
                  <a:pt x="70358" y="50846"/>
                </a:lnTo>
                <a:lnTo>
                  <a:pt x="70414" y="50865"/>
                </a:lnTo>
                <a:lnTo>
                  <a:pt x="70507" y="50865"/>
                </a:lnTo>
                <a:lnTo>
                  <a:pt x="70582" y="50846"/>
                </a:lnTo>
                <a:lnTo>
                  <a:pt x="70656" y="50827"/>
                </a:lnTo>
                <a:lnTo>
                  <a:pt x="70731" y="50790"/>
                </a:lnTo>
                <a:lnTo>
                  <a:pt x="70787" y="50734"/>
                </a:lnTo>
                <a:lnTo>
                  <a:pt x="70805" y="50678"/>
                </a:lnTo>
                <a:lnTo>
                  <a:pt x="70843" y="50604"/>
                </a:lnTo>
                <a:lnTo>
                  <a:pt x="70843" y="50548"/>
                </a:lnTo>
                <a:lnTo>
                  <a:pt x="70843" y="50474"/>
                </a:lnTo>
                <a:lnTo>
                  <a:pt x="70824" y="50399"/>
                </a:lnTo>
                <a:lnTo>
                  <a:pt x="70787" y="50343"/>
                </a:lnTo>
                <a:lnTo>
                  <a:pt x="70731" y="50287"/>
                </a:lnTo>
                <a:lnTo>
                  <a:pt x="70675" y="50250"/>
                </a:lnTo>
                <a:lnTo>
                  <a:pt x="70619" y="50194"/>
                </a:lnTo>
                <a:lnTo>
                  <a:pt x="70563" y="50176"/>
                </a:lnTo>
                <a:lnTo>
                  <a:pt x="70489" y="50157"/>
                </a:lnTo>
                <a:close/>
                <a:moveTo>
                  <a:pt x="82200" y="50269"/>
                </a:moveTo>
                <a:lnTo>
                  <a:pt x="82144" y="50287"/>
                </a:lnTo>
                <a:lnTo>
                  <a:pt x="82032" y="50362"/>
                </a:lnTo>
                <a:lnTo>
                  <a:pt x="81958" y="50455"/>
                </a:lnTo>
                <a:lnTo>
                  <a:pt x="81939" y="50529"/>
                </a:lnTo>
                <a:lnTo>
                  <a:pt x="81939" y="50585"/>
                </a:lnTo>
                <a:lnTo>
                  <a:pt x="81958" y="50641"/>
                </a:lnTo>
                <a:lnTo>
                  <a:pt x="81976" y="50697"/>
                </a:lnTo>
                <a:lnTo>
                  <a:pt x="82051" y="50790"/>
                </a:lnTo>
                <a:lnTo>
                  <a:pt x="82106" y="50827"/>
                </a:lnTo>
                <a:lnTo>
                  <a:pt x="82162" y="50846"/>
                </a:lnTo>
                <a:lnTo>
                  <a:pt x="82218" y="50865"/>
                </a:lnTo>
                <a:lnTo>
                  <a:pt x="82274" y="50865"/>
                </a:lnTo>
                <a:lnTo>
                  <a:pt x="82386" y="50846"/>
                </a:lnTo>
                <a:lnTo>
                  <a:pt x="82442" y="50809"/>
                </a:lnTo>
                <a:lnTo>
                  <a:pt x="82479" y="50771"/>
                </a:lnTo>
                <a:lnTo>
                  <a:pt x="82516" y="50716"/>
                </a:lnTo>
                <a:lnTo>
                  <a:pt x="82553" y="50660"/>
                </a:lnTo>
                <a:lnTo>
                  <a:pt x="82572" y="50604"/>
                </a:lnTo>
                <a:lnTo>
                  <a:pt x="82572" y="50548"/>
                </a:lnTo>
                <a:lnTo>
                  <a:pt x="82535" y="50436"/>
                </a:lnTo>
                <a:lnTo>
                  <a:pt x="82479" y="50343"/>
                </a:lnTo>
                <a:lnTo>
                  <a:pt x="82442" y="50306"/>
                </a:lnTo>
                <a:lnTo>
                  <a:pt x="82386" y="50287"/>
                </a:lnTo>
                <a:lnTo>
                  <a:pt x="82311" y="50269"/>
                </a:lnTo>
                <a:close/>
                <a:moveTo>
                  <a:pt x="83689" y="50250"/>
                </a:moveTo>
                <a:lnTo>
                  <a:pt x="83633" y="50269"/>
                </a:lnTo>
                <a:lnTo>
                  <a:pt x="83577" y="50306"/>
                </a:lnTo>
                <a:lnTo>
                  <a:pt x="83521" y="50343"/>
                </a:lnTo>
                <a:lnTo>
                  <a:pt x="83484" y="50381"/>
                </a:lnTo>
                <a:lnTo>
                  <a:pt x="83447" y="50436"/>
                </a:lnTo>
                <a:lnTo>
                  <a:pt x="83428" y="50492"/>
                </a:lnTo>
                <a:lnTo>
                  <a:pt x="83410" y="50548"/>
                </a:lnTo>
                <a:lnTo>
                  <a:pt x="83410" y="50604"/>
                </a:lnTo>
                <a:lnTo>
                  <a:pt x="83447" y="50716"/>
                </a:lnTo>
                <a:lnTo>
                  <a:pt x="83521" y="50790"/>
                </a:lnTo>
                <a:lnTo>
                  <a:pt x="83633" y="50846"/>
                </a:lnTo>
                <a:lnTo>
                  <a:pt x="83689" y="50865"/>
                </a:lnTo>
                <a:lnTo>
                  <a:pt x="83819" y="50865"/>
                </a:lnTo>
                <a:lnTo>
                  <a:pt x="83875" y="50846"/>
                </a:lnTo>
                <a:lnTo>
                  <a:pt x="83931" y="50809"/>
                </a:lnTo>
                <a:lnTo>
                  <a:pt x="83968" y="50771"/>
                </a:lnTo>
                <a:lnTo>
                  <a:pt x="84006" y="50716"/>
                </a:lnTo>
                <a:lnTo>
                  <a:pt x="84024" y="50660"/>
                </a:lnTo>
                <a:lnTo>
                  <a:pt x="84043" y="50585"/>
                </a:lnTo>
                <a:lnTo>
                  <a:pt x="84043" y="50529"/>
                </a:lnTo>
                <a:lnTo>
                  <a:pt x="84024" y="50474"/>
                </a:lnTo>
                <a:lnTo>
                  <a:pt x="84006" y="50418"/>
                </a:lnTo>
                <a:lnTo>
                  <a:pt x="83968" y="50362"/>
                </a:lnTo>
                <a:lnTo>
                  <a:pt x="83931" y="50325"/>
                </a:lnTo>
                <a:lnTo>
                  <a:pt x="83875" y="50287"/>
                </a:lnTo>
                <a:lnTo>
                  <a:pt x="83819" y="50269"/>
                </a:lnTo>
                <a:lnTo>
                  <a:pt x="83763" y="50250"/>
                </a:lnTo>
                <a:close/>
                <a:moveTo>
                  <a:pt x="75814" y="50194"/>
                </a:moveTo>
                <a:lnTo>
                  <a:pt x="75758" y="50232"/>
                </a:lnTo>
                <a:lnTo>
                  <a:pt x="75702" y="50269"/>
                </a:lnTo>
                <a:lnTo>
                  <a:pt x="75646" y="50325"/>
                </a:lnTo>
                <a:lnTo>
                  <a:pt x="75609" y="50381"/>
                </a:lnTo>
                <a:lnTo>
                  <a:pt x="75572" y="50455"/>
                </a:lnTo>
                <a:lnTo>
                  <a:pt x="75572" y="50511"/>
                </a:lnTo>
                <a:lnTo>
                  <a:pt x="75572" y="50585"/>
                </a:lnTo>
                <a:lnTo>
                  <a:pt x="75609" y="50660"/>
                </a:lnTo>
                <a:lnTo>
                  <a:pt x="75627" y="50716"/>
                </a:lnTo>
                <a:lnTo>
                  <a:pt x="75683" y="50771"/>
                </a:lnTo>
                <a:lnTo>
                  <a:pt x="75739" y="50809"/>
                </a:lnTo>
                <a:lnTo>
                  <a:pt x="75795" y="50846"/>
                </a:lnTo>
                <a:lnTo>
                  <a:pt x="75851" y="50883"/>
                </a:lnTo>
                <a:lnTo>
                  <a:pt x="76056" y="50883"/>
                </a:lnTo>
                <a:lnTo>
                  <a:pt x="76111" y="50846"/>
                </a:lnTo>
                <a:lnTo>
                  <a:pt x="76167" y="50809"/>
                </a:lnTo>
                <a:lnTo>
                  <a:pt x="76223" y="50753"/>
                </a:lnTo>
                <a:lnTo>
                  <a:pt x="76242" y="50697"/>
                </a:lnTo>
                <a:lnTo>
                  <a:pt x="76279" y="50641"/>
                </a:lnTo>
                <a:lnTo>
                  <a:pt x="76279" y="50585"/>
                </a:lnTo>
                <a:lnTo>
                  <a:pt x="76279" y="50511"/>
                </a:lnTo>
                <a:lnTo>
                  <a:pt x="76223" y="50399"/>
                </a:lnTo>
                <a:lnTo>
                  <a:pt x="76149" y="50287"/>
                </a:lnTo>
                <a:lnTo>
                  <a:pt x="76093" y="50232"/>
                </a:lnTo>
                <a:lnTo>
                  <a:pt x="76037" y="50213"/>
                </a:lnTo>
                <a:lnTo>
                  <a:pt x="75963" y="50194"/>
                </a:lnTo>
                <a:close/>
                <a:moveTo>
                  <a:pt x="7597" y="50381"/>
                </a:moveTo>
                <a:lnTo>
                  <a:pt x="7541" y="50399"/>
                </a:lnTo>
                <a:lnTo>
                  <a:pt x="7504" y="50436"/>
                </a:lnTo>
                <a:lnTo>
                  <a:pt x="7467" y="50474"/>
                </a:lnTo>
                <a:lnTo>
                  <a:pt x="7411" y="50548"/>
                </a:lnTo>
                <a:lnTo>
                  <a:pt x="7392" y="50660"/>
                </a:lnTo>
                <a:lnTo>
                  <a:pt x="7411" y="50753"/>
                </a:lnTo>
                <a:lnTo>
                  <a:pt x="7467" y="50846"/>
                </a:lnTo>
                <a:lnTo>
                  <a:pt x="7504" y="50865"/>
                </a:lnTo>
                <a:lnTo>
                  <a:pt x="7541" y="50902"/>
                </a:lnTo>
                <a:lnTo>
                  <a:pt x="7597" y="50920"/>
                </a:lnTo>
                <a:lnTo>
                  <a:pt x="7727" y="50920"/>
                </a:lnTo>
                <a:lnTo>
                  <a:pt x="7765" y="50902"/>
                </a:lnTo>
                <a:lnTo>
                  <a:pt x="7820" y="50865"/>
                </a:lnTo>
                <a:lnTo>
                  <a:pt x="7858" y="50846"/>
                </a:lnTo>
                <a:lnTo>
                  <a:pt x="7895" y="50753"/>
                </a:lnTo>
                <a:lnTo>
                  <a:pt x="7914" y="50660"/>
                </a:lnTo>
                <a:lnTo>
                  <a:pt x="7895" y="50548"/>
                </a:lnTo>
                <a:lnTo>
                  <a:pt x="7858" y="50474"/>
                </a:lnTo>
                <a:lnTo>
                  <a:pt x="7820" y="50436"/>
                </a:lnTo>
                <a:lnTo>
                  <a:pt x="7765" y="50399"/>
                </a:lnTo>
                <a:lnTo>
                  <a:pt x="7727" y="50381"/>
                </a:lnTo>
                <a:close/>
                <a:moveTo>
                  <a:pt x="85458" y="50287"/>
                </a:moveTo>
                <a:lnTo>
                  <a:pt x="85402" y="50306"/>
                </a:lnTo>
                <a:lnTo>
                  <a:pt x="85346" y="50325"/>
                </a:lnTo>
                <a:lnTo>
                  <a:pt x="85253" y="50381"/>
                </a:lnTo>
                <a:lnTo>
                  <a:pt x="85178" y="50474"/>
                </a:lnTo>
                <a:lnTo>
                  <a:pt x="85141" y="50585"/>
                </a:lnTo>
                <a:lnTo>
                  <a:pt x="85141" y="50660"/>
                </a:lnTo>
                <a:lnTo>
                  <a:pt x="85160" y="50716"/>
                </a:lnTo>
                <a:lnTo>
                  <a:pt x="85178" y="50771"/>
                </a:lnTo>
                <a:lnTo>
                  <a:pt x="85216" y="50827"/>
                </a:lnTo>
                <a:lnTo>
                  <a:pt x="85272" y="50883"/>
                </a:lnTo>
                <a:lnTo>
                  <a:pt x="85327" y="50920"/>
                </a:lnTo>
                <a:lnTo>
                  <a:pt x="85402" y="50939"/>
                </a:lnTo>
                <a:lnTo>
                  <a:pt x="85514" y="50939"/>
                </a:lnTo>
                <a:lnTo>
                  <a:pt x="85569" y="50920"/>
                </a:lnTo>
                <a:lnTo>
                  <a:pt x="85681" y="50865"/>
                </a:lnTo>
                <a:lnTo>
                  <a:pt x="85737" y="50771"/>
                </a:lnTo>
                <a:lnTo>
                  <a:pt x="85774" y="50660"/>
                </a:lnTo>
                <a:lnTo>
                  <a:pt x="85793" y="50585"/>
                </a:lnTo>
                <a:lnTo>
                  <a:pt x="85774" y="50529"/>
                </a:lnTo>
                <a:lnTo>
                  <a:pt x="85737" y="50455"/>
                </a:lnTo>
                <a:lnTo>
                  <a:pt x="85700" y="50399"/>
                </a:lnTo>
                <a:lnTo>
                  <a:pt x="85663" y="50362"/>
                </a:lnTo>
                <a:lnTo>
                  <a:pt x="85588" y="50325"/>
                </a:lnTo>
                <a:lnTo>
                  <a:pt x="85532" y="50306"/>
                </a:lnTo>
                <a:lnTo>
                  <a:pt x="85458" y="50287"/>
                </a:lnTo>
                <a:close/>
                <a:moveTo>
                  <a:pt x="80636" y="50306"/>
                </a:moveTo>
                <a:lnTo>
                  <a:pt x="80580" y="50325"/>
                </a:lnTo>
                <a:lnTo>
                  <a:pt x="80524" y="50362"/>
                </a:lnTo>
                <a:lnTo>
                  <a:pt x="80487" y="50418"/>
                </a:lnTo>
                <a:lnTo>
                  <a:pt x="80449" y="50474"/>
                </a:lnTo>
                <a:lnTo>
                  <a:pt x="80431" y="50548"/>
                </a:lnTo>
                <a:lnTo>
                  <a:pt x="80412" y="50604"/>
                </a:lnTo>
                <a:lnTo>
                  <a:pt x="80431" y="50660"/>
                </a:lnTo>
                <a:lnTo>
                  <a:pt x="80449" y="50734"/>
                </a:lnTo>
                <a:lnTo>
                  <a:pt x="80468" y="50790"/>
                </a:lnTo>
                <a:lnTo>
                  <a:pt x="80505" y="50846"/>
                </a:lnTo>
                <a:lnTo>
                  <a:pt x="80561" y="50883"/>
                </a:lnTo>
                <a:lnTo>
                  <a:pt x="80673" y="50939"/>
                </a:lnTo>
                <a:lnTo>
                  <a:pt x="80803" y="50958"/>
                </a:lnTo>
                <a:lnTo>
                  <a:pt x="80934" y="50939"/>
                </a:lnTo>
                <a:lnTo>
                  <a:pt x="80989" y="50920"/>
                </a:lnTo>
                <a:lnTo>
                  <a:pt x="81045" y="50883"/>
                </a:lnTo>
                <a:lnTo>
                  <a:pt x="81101" y="50827"/>
                </a:lnTo>
                <a:lnTo>
                  <a:pt x="81138" y="50753"/>
                </a:lnTo>
                <a:lnTo>
                  <a:pt x="81157" y="50678"/>
                </a:lnTo>
                <a:lnTo>
                  <a:pt x="81157" y="50623"/>
                </a:lnTo>
                <a:lnTo>
                  <a:pt x="81138" y="50548"/>
                </a:lnTo>
                <a:lnTo>
                  <a:pt x="81120" y="50474"/>
                </a:lnTo>
                <a:lnTo>
                  <a:pt x="81064" y="50418"/>
                </a:lnTo>
                <a:lnTo>
                  <a:pt x="81008" y="50381"/>
                </a:lnTo>
                <a:lnTo>
                  <a:pt x="80934" y="50343"/>
                </a:lnTo>
                <a:lnTo>
                  <a:pt x="80859" y="50325"/>
                </a:lnTo>
                <a:lnTo>
                  <a:pt x="80785" y="50325"/>
                </a:lnTo>
                <a:lnTo>
                  <a:pt x="80710" y="50306"/>
                </a:lnTo>
                <a:close/>
                <a:moveTo>
                  <a:pt x="89945" y="50269"/>
                </a:moveTo>
                <a:lnTo>
                  <a:pt x="89870" y="50306"/>
                </a:lnTo>
                <a:lnTo>
                  <a:pt x="89814" y="50343"/>
                </a:lnTo>
                <a:lnTo>
                  <a:pt x="89759" y="50418"/>
                </a:lnTo>
                <a:lnTo>
                  <a:pt x="89721" y="50474"/>
                </a:lnTo>
                <a:lnTo>
                  <a:pt x="89703" y="50548"/>
                </a:lnTo>
                <a:lnTo>
                  <a:pt x="89703" y="50604"/>
                </a:lnTo>
                <a:lnTo>
                  <a:pt x="89703" y="50678"/>
                </a:lnTo>
                <a:lnTo>
                  <a:pt x="89721" y="50734"/>
                </a:lnTo>
                <a:lnTo>
                  <a:pt x="89759" y="50790"/>
                </a:lnTo>
                <a:lnTo>
                  <a:pt x="89796" y="50846"/>
                </a:lnTo>
                <a:lnTo>
                  <a:pt x="89852" y="50902"/>
                </a:lnTo>
                <a:lnTo>
                  <a:pt x="90001" y="50958"/>
                </a:lnTo>
                <a:lnTo>
                  <a:pt x="90075" y="50976"/>
                </a:lnTo>
                <a:lnTo>
                  <a:pt x="90149" y="50995"/>
                </a:lnTo>
                <a:lnTo>
                  <a:pt x="90224" y="50976"/>
                </a:lnTo>
                <a:lnTo>
                  <a:pt x="90280" y="50958"/>
                </a:lnTo>
                <a:lnTo>
                  <a:pt x="90354" y="50920"/>
                </a:lnTo>
                <a:lnTo>
                  <a:pt x="90410" y="50865"/>
                </a:lnTo>
                <a:lnTo>
                  <a:pt x="90447" y="50790"/>
                </a:lnTo>
                <a:lnTo>
                  <a:pt x="90466" y="50734"/>
                </a:lnTo>
                <a:lnTo>
                  <a:pt x="90485" y="50660"/>
                </a:lnTo>
                <a:lnTo>
                  <a:pt x="90466" y="50585"/>
                </a:lnTo>
                <a:lnTo>
                  <a:pt x="90447" y="50511"/>
                </a:lnTo>
                <a:lnTo>
                  <a:pt x="90410" y="50455"/>
                </a:lnTo>
                <a:lnTo>
                  <a:pt x="90373" y="50399"/>
                </a:lnTo>
                <a:lnTo>
                  <a:pt x="90317" y="50362"/>
                </a:lnTo>
                <a:lnTo>
                  <a:pt x="90168" y="50287"/>
                </a:lnTo>
                <a:lnTo>
                  <a:pt x="90094" y="50269"/>
                </a:lnTo>
                <a:close/>
                <a:moveTo>
                  <a:pt x="59783" y="50064"/>
                </a:moveTo>
                <a:lnTo>
                  <a:pt x="59709" y="50083"/>
                </a:lnTo>
                <a:lnTo>
                  <a:pt x="59634" y="50101"/>
                </a:lnTo>
                <a:lnTo>
                  <a:pt x="59579" y="50138"/>
                </a:lnTo>
                <a:lnTo>
                  <a:pt x="59523" y="50176"/>
                </a:lnTo>
                <a:lnTo>
                  <a:pt x="59467" y="50232"/>
                </a:lnTo>
                <a:lnTo>
                  <a:pt x="59430" y="50306"/>
                </a:lnTo>
                <a:lnTo>
                  <a:pt x="59392" y="50362"/>
                </a:lnTo>
                <a:lnTo>
                  <a:pt x="59374" y="50511"/>
                </a:lnTo>
                <a:lnTo>
                  <a:pt x="59374" y="50660"/>
                </a:lnTo>
                <a:lnTo>
                  <a:pt x="59430" y="50790"/>
                </a:lnTo>
                <a:lnTo>
                  <a:pt x="59523" y="50902"/>
                </a:lnTo>
                <a:lnTo>
                  <a:pt x="59634" y="50976"/>
                </a:lnTo>
                <a:lnTo>
                  <a:pt x="59765" y="51014"/>
                </a:lnTo>
                <a:lnTo>
                  <a:pt x="59839" y="51032"/>
                </a:lnTo>
                <a:lnTo>
                  <a:pt x="59914" y="51032"/>
                </a:lnTo>
                <a:lnTo>
                  <a:pt x="59988" y="51014"/>
                </a:lnTo>
                <a:lnTo>
                  <a:pt x="60044" y="50976"/>
                </a:lnTo>
                <a:lnTo>
                  <a:pt x="60174" y="50883"/>
                </a:lnTo>
                <a:lnTo>
                  <a:pt x="60230" y="50827"/>
                </a:lnTo>
                <a:lnTo>
                  <a:pt x="60267" y="50771"/>
                </a:lnTo>
                <a:lnTo>
                  <a:pt x="60305" y="50697"/>
                </a:lnTo>
                <a:lnTo>
                  <a:pt x="60305" y="50623"/>
                </a:lnTo>
                <a:lnTo>
                  <a:pt x="60305" y="50548"/>
                </a:lnTo>
                <a:lnTo>
                  <a:pt x="60305" y="50474"/>
                </a:lnTo>
                <a:lnTo>
                  <a:pt x="60267" y="50399"/>
                </a:lnTo>
                <a:lnTo>
                  <a:pt x="60230" y="50343"/>
                </a:lnTo>
                <a:lnTo>
                  <a:pt x="60174" y="50287"/>
                </a:lnTo>
                <a:lnTo>
                  <a:pt x="60100" y="50250"/>
                </a:lnTo>
                <a:lnTo>
                  <a:pt x="60007" y="50138"/>
                </a:lnTo>
                <a:lnTo>
                  <a:pt x="59932" y="50101"/>
                </a:lnTo>
                <a:lnTo>
                  <a:pt x="59858" y="50064"/>
                </a:lnTo>
                <a:close/>
              </a:path>
            </a:pathLst>
          </a:custGeom>
          <a:solidFill>
            <a:srgbClr val="C3C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CD6A8-3B01-4150-93F3-DC30D9666ADF}"/>
              </a:ext>
            </a:extLst>
          </p:cNvPr>
          <p:cNvSpPr txBox="1">
            <a:spLocks/>
          </p:cNvSpPr>
          <p:nvPr/>
        </p:nvSpPr>
        <p:spPr>
          <a:xfrm>
            <a:off x="547576" y="823580"/>
            <a:ext cx="5943600" cy="90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Font typeface="Amatic SC"/>
              <a:buNone/>
              <a:defRPr sz="4800" b="1" i="0" u="none" strike="noStrike" cap="none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online shop4girls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1F68DD7-C8AA-495D-9A91-FFC639EAEDFA}"/>
              </a:ext>
            </a:extLst>
          </p:cNvPr>
          <p:cNvSpPr txBox="1">
            <a:spLocks/>
          </p:cNvSpPr>
          <p:nvPr/>
        </p:nvSpPr>
        <p:spPr>
          <a:xfrm>
            <a:off x="1600200" y="1560771"/>
            <a:ext cx="5943600" cy="3046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                       </a:t>
            </a:r>
          </a:p>
          <a:p>
            <a:pPr algn="r"/>
            <a:endParaRPr lang="en-US"/>
          </a:p>
          <a:p>
            <a:endParaRPr lang="en-US"/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 sz="1600" b="1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6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Shop4Girls</a:t>
            </a:r>
            <a:r>
              <a:rPr lang="en-US" sz="16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Mỹ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44.01.104.031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	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44.01.104.042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Trịnh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Chi	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44.01.104.064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uỳnh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	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44.01.104.069</a:t>
            </a:r>
          </a:p>
          <a:p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>
                <a:solidFill>
                  <a:schemeClr val="tx1"/>
                </a:solidFill>
              </a:rPr>
              <a:t>	</a:t>
            </a:r>
            <a:r>
              <a:rPr lang="vi-VN">
                <a:solidFill>
                  <a:schemeClr val="tx1"/>
                </a:solidFill>
                <a:latin typeface="+mj-lt"/>
              </a:rPr>
              <a:t>44.01.104.077</a:t>
            </a:r>
          </a:p>
          <a:p>
            <a:endParaRPr lang="en-US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BD908124-E326-486A-95CA-0653B7AA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341" y="657423"/>
            <a:ext cx="1859268" cy="903762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EC2B880-E64E-4AB3-B5AF-72189F0A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464" y="657009"/>
            <a:ext cx="847027" cy="903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840231" y="3953314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020186" y="3133044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860849" y="3126435"/>
            <a:ext cx="1722474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603175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616947" y="2709579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472415" y="1378274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sản phẩm theo danh mục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853246" y="3137514"/>
            <a:ext cx="339178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09E2C45-FD7B-47C2-A491-8F22F396BC1B}"/>
              </a:ext>
            </a:extLst>
          </p:cNvPr>
          <p:cNvSpPr/>
          <p:nvPr/>
        </p:nvSpPr>
        <p:spPr>
          <a:xfrm>
            <a:off x="4526281" y="2486998"/>
            <a:ext cx="45719" cy="466763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733295" y="285958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 thích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181543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14012" y="3216623"/>
            <a:ext cx="171184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703813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3817636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sản phẩm vào giỏ hàng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1792431" y="3133044"/>
            <a:ext cx="1950229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Tăng/ giảm số lượng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743891" y="3216623"/>
            <a:ext cx="2083981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 sản phẩm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1995888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75319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980128" y="2774702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 kiếm sản phẩm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094613" y="3116129"/>
            <a:ext cx="1648047" cy="9205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33925" y="3142522"/>
            <a:ext cx="1648047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20262301">
            <a:off x="5382125" y="226408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428564">
            <a:off x="3230570" y="2207575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88CC04-3DA7-4B0D-AEF9-8A19862A45CC}"/>
              </a:ext>
            </a:extLst>
          </p:cNvPr>
          <p:cNvSpPr txBox="1">
            <a:spLocks/>
          </p:cNvSpPr>
          <p:nvPr/>
        </p:nvSpPr>
        <p:spPr>
          <a:xfrm>
            <a:off x="659219" y="31716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endParaRPr lang="en-US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3775B2-B179-4E68-8414-572AC23753C4}"/>
              </a:ext>
            </a:extLst>
          </p:cNvPr>
          <p:cNvSpPr txBox="1">
            <a:spLocks/>
          </p:cNvSpPr>
          <p:nvPr/>
        </p:nvSpPr>
        <p:spPr>
          <a:xfrm>
            <a:off x="1610497" y="1425146"/>
            <a:ext cx="5597611" cy="22115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Tải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dộng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‘Link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2. Build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source: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‘Link source’</a:t>
            </a:r>
          </a:p>
        </p:txBody>
      </p:sp>
    </p:spTree>
    <p:extLst>
      <p:ext uri="{BB962C8B-B14F-4D97-AF65-F5344CB8AC3E}">
        <p14:creationId xmlns:p14="http://schemas.microsoft.com/office/powerpoint/2010/main" val="54007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FCFDF3-A076-4FA7-A6C7-ADF06B77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rgbClr val="DCE92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800">
              <a:solidFill>
                <a:srgbClr val="DCE92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3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2"/>
          <p:cNvSpPr txBox="1"/>
          <p:nvPr/>
        </p:nvSpPr>
        <p:spPr>
          <a:xfrm>
            <a:off x="1229925" y="1066500"/>
            <a:ext cx="69318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434343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Cám ơn thầy và các bạn đã lắng nghe</a:t>
            </a:r>
            <a:endParaRPr sz="3200" b="1">
              <a:solidFill>
                <a:srgbClr val="434343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3" name="Graphic 2" descr="Sparkling Heart">
            <a:extLst>
              <a:ext uri="{FF2B5EF4-FFF2-40B4-BE49-F238E27FC236}">
                <a16:creationId xmlns:a16="http://schemas.microsoft.com/office/drawing/2014/main" id="{41187FFC-B414-44B2-865B-6AC0AB9B4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325" y="2266950"/>
            <a:ext cx="1704975" cy="1704975"/>
          </a:xfrm>
          <a:prstGeom prst="rect">
            <a:avLst/>
          </a:prstGeom>
        </p:spPr>
      </p:pic>
      <p:pic>
        <p:nvPicPr>
          <p:cNvPr id="13" name="Picture 12" descr="Eating Cat">
            <a:extLst>
              <a:ext uri="{FF2B5EF4-FFF2-40B4-BE49-F238E27FC236}">
                <a16:creationId xmlns:a16="http://schemas.microsoft.com/office/drawing/2014/main" id="{ABC17CF5-0E5E-4035-9C77-7E4BB8D80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50" y="2762250"/>
            <a:ext cx="1209675" cy="1209675"/>
          </a:xfrm>
          <a:prstGeom prst="rect">
            <a:avLst/>
          </a:prstGeom>
        </p:spPr>
      </p:pic>
      <p:pic>
        <p:nvPicPr>
          <p:cNvPr id="15" name="Picture 14" descr="Sleep Cat">
            <a:extLst>
              <a:ext uri="{FF2B5EF4-FFF2-40B4-BE49-F238E27FC236}">
                <a16:creationId xmlns:a16="http://schemas.microsoft.com/office/drawing/2014/main" id="{87B31271-07E2-4901-B957-A58B15563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299" y="2762250"/>
            <a:ext cx="1209676" cy="120967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3765C5-D81E-49E9-91C3-52D19F333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Shop4Girls</a:t>
            </a:r>
            <a:endParaRPr sz="2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E1038D1-0053-4A8E-858B-A9A97B10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255" y="1430401"/>
            <a:ext cx="2503489" cy="2548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84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890250" y="178756"/>
            <a:ext cx="7363500" cy="594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6ED5A5-F01E-4702-B4FC-1DACF3633019}"/>
              </a:ext>
            </a:extLst>
          </p:cNvPr>
          <p:cNvSpPr/>
          <p:nvPr/>
        </p:nvSpPr>
        <p:spPr>
          <a:xfrm>
            <a:off x="1750961" y="804245"/>
            <a:ext cx="406872" cy="393599"/>
          </a:xfrm>
          <a:prstGeom prst="ellipse">
            <a:avLst/>
          </a:prstGeom>
          <a:ln w="34925">
            <a:solidFill>
              <a:schemeClr val="accent1">
                <a:lumMod val="9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64219-291D-4C54-9F45-6BA9811378B8}"/>
              </a:ext>
            </a:extLst>
          </p:cNvPr>
          <p:cNvSpPr/>
          <p:nvPr/>
        </p:nvSpPr>
        <p:spPr>
          <a:xfrm>
            <a:off x="1750961" y="1348912"/>
            <a:ext cx="406872" cy="393599"/>
          </a:xfrm>
          <a:prstGeom prst="ellipse">
            <a:avLst/>
          </a:prstGeom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4E8968-3705-49FD-A502-C00F7AD651D8}"/>
              </a:ext>
            </a:extLst>
          </p:cNvPr>
          <p:cNvSpPr/>
          <p:nvPr/>
        </p:nvSpPr>
        <p:spPr>
          <a:xfrm>
            <a:off x="1750961" y="1909498"/>
            <a:ext cx="406872" cy="393599"/>
          </a:xfrm>
          <a:prstGeom prst="ellips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66DB35-4158-4571-B871-2A0B0BEF5DA6}"/>
              </a:ext>
            </a:extLst>
          </p:cNvPr>
          <p:cNvSpPr/>
          <p:nvPr/>
        </p:nvSpPr>
        <p:spPr>
          <a:xfrm>
            <a:off x="1750961" y="2470084"/>
            <a:ext cx="406872" cy="393599"/>
          </a:xfrm>
          <a:prstGeom prst="ellips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2D0BD5-182F-4841-9952-17AC7124ADC3}"/>
              </a:ext>
            </a:extLst>
          </p:cNvPr>
          <p:cNvSpPr/>
          <p:nvPr/>
        </p:nvSpPr>
        <p:spPr>
          <a:xfrm>
            <a:off x="1750961" y="3030670"/>
            <a:ext cx="406872" cy="393599"/>
          </a:xfrm>
          <a:prstGeom prst="ellipse">
            <a:avLst/>
          </a:prstGeom>
          <a:ln w="28575">
            <a:solidFill>
              <a:schemeClr val="accent6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51A0FF-BF80-47C8-B523-51C52C691544}"/>
              </a:ext>
            </a:extLst>
          </p:cNvPr>
          <p:cNvSpPr/>
          <p:nvPr/>
        </p:nvSpPr>
        <p:spPr>
          <a:xfrm>
            <a:off x="1750961" y="3591256"/>
            <a:ext cx="406872" cy="39359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931F5B85-EBC8-42AC-9C63-B68E8DBFB49D}"/>
              </a:ext>
            </a:extLst>
          </p:cNvPr>
          <p:cNvSpPr/>
          <p:nvPr/>
        </p:nvSpPr>
        <p:spPr>
          <a:xfrm>
            <a:off x="2435165" y="806326"/>
            <a:ext cx="3411634" cy="393599"/>
          </a:xfrm>
          <a:prstGeom prst="hexagon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3B7CFD6A-82D0-42FB-9443-F8222B685E59}"/>
              </a:ext>
            </a:extLst>
          </p:cNvPr>
          <p:cNvSpPr/>
          <p:nvPr/>
        </p:nvSpPr>
        <p:spPr>
          <a:xfrm>
            <a:off x="2435165" y="1348877"/>
            <a:ext cx="3411634" cy="393599"/>
          </a:xfrm>
          <a:prstGeom prst="hexag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870CDE9-DED3-4380-BB32-018FA59D4E15}"/>
              </a:ext>
            </a:extLst>
          </p:cNvPr>
          <p:cNvSpPr/>
          <p:nvPr/>
        </p:nvSpPr>
        <p:spPr>
          <a:xfrm>
            <a:off x="2435165" y="1891428"/>
            <a:ext cx="3411634" cy="393599"/>
          </a:xfrm>
          <a:prstGeom prst="hexagon">
            <a:avLst/>
          </a:prstGeom>
          <a:solidFill>
            <a:schemeClr val="accent3">
              <a:lumMod val="75000"/>
            </a:schemeClr>
          </a:solidFill>
          <a:ln w="254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EBEF179D-A4A4-4F87-AB46-B575D31B8511}"/>
              </a:ext>
            </a:extLst>
          </p:cNvPr>
          <p:cNvSpPr/>
          <p:nvPr/>
        </p:nvSpPr>
        <p:spPr>
          <a:xfrm>
            <a:off x="2435165" y="2486430"/>
            <a:ext cx="3411634" cy="393599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endParaRPr lang="en-US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8099DC1-E732-4B6D-9EA6-F0351D12F108}"/>
              </a:ext>
            </a:extLst>
          </p:cNvPr>
          <p:cNvSpPr/>
          <p:nvPr/>
        </p:nvSpPr>
        <p:spPr>
          <a:xfrm>
            <a:off x="2435165" y="3041507"/>
            <a:ext cx="3411634" cy="393599"/>
          </a:xfrm>
          <a:prstGeom prst="hexagon">
            <a:avLst/>
          </a:prstGeom>
          <a:solidFill>
            <a:schemeClr val="accent6">
              <a:lumMod val="90000"/>
            </a:schemeClr>
          </a:solidFill>
          <a:ln>
            <a:solidFill>
              <a:schemeClr val="accent6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 tích các chức năng</a:t>
            </a: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6BDCE097-7AEC-4730-BCA7-C0E597CF1620}"/>
              </a:ext>
            </a:extLst>
          </p:cNvPr>
          <p:cNvSpPr/>
          <p:nvPr/>
        </p:nvSpPr>
        <p:spPr>
          <a:xfrm>
            <a:off x="2435165" y="3591256"/>
            <a:ext cx="3411634" cy="393599"/>
          </a:xfrm>
          <a:prstGeom prst="hexagon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Cài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F5858DB-86D8-4D8C-BD0A-0C9E16931F3F}"/>
              </a:ext>
            </a:extLst>
          </p:cNvPr>
          <p:cNvSpPr/>
          <p:nvPr/>
        </p:nvSpPr>
        <p:spPr>
          <a:xfrm>
            <a:off x="2435165" y="4141005"/>
            <a:ext cx="3411634" cy="393599"/>
          </a:xfrm>
          <a:prstGeom prst="hexagon">
            <a:avLst/>
          </a:prstGeom>
          <a:solidFill>
            <a:srgbClr val="DCE92F"/>
          </a:solidFill>
          <a:ln>
            <a:solidFill>
              <a:srgbClr val="DCE92F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Muli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Hướng dẫn sử dụng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A03A52-52BF-4CFD-B32C-4946A0378E66}"/>
              </a:ext>
            </a:extLst>
          </p:cNvPr>
          <p:cNvSpPr/>
          <p:nvPr/>
        </p:nvSpPr>
        <p:spPr>
          <a:xfrm>
            <a:off x="1756144" y="4151842"/>
            <a:ext cx="406872" cy="393599"/>
          </a:xfrm>
          <a:prstGeom prst="ellipse">
            <a:avLst/>
          </a:prstGeom>
          <a:ln w="38100">
            <a:solidFill>
              <a:srgbClr val="DCE9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9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017E6F-B229-4D3C-B4A8-3A1BDBC0B54A}"/>
              </a:ext>
            </a:extLst>
          </p:cNvPr>
          <p:cNvSpPr txBox="1">
            <a:spLocks/>
          </p:cNvSpPr>
          <p:nvPr/>
        </p:nvSpPr>
        <p:spPr>
          <a:xfrm>
            <a:off x="878324" y="32939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FDDDAA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800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1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sz="2800">
              <a:solidFill>
                <a:schemeClr val="accent1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DF206C1-6B49-4603-AA71-C43C6C5358DD}"/>
              </a:ext>
            </a:extLst>
          </p:cNvPr>
          <p:cNvSpPr/>
          <p:nvPr/>
        </p:nvSpPr>
        <p:spPr>
          <a:xfrm>
            <a:off x="1152240" y="930988"/>
            <a:ext cx="1909937" cy="879144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12A17E8-B5CC-4A7B-BCD9-1AD089F3029B}"/>
              </a:ext>
            </a:extLst>
          </p:cNvPr>
          <p:cNvSpPr/>
          <p:nvPr/>
        </p:nvSpPr>
        <p:spPr>
          <a:xfrm>
            <a:off x="247776" y="2386260"/>
            <a:ext cx="2001577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6D027F2-38E5-4FEC-A3CA-8C453610ACC3}"/>
              </a:ext>
            </a:extLst>
          </p:cNvPr>
          <p:cNvSpPr/>
          <p:nvPr/>
        </p:nvSpPr>
        <p:spPr>
          <a:xfrm>
            <a:off x="878324" y="3947419"/>
            <a:ext cx="2359160" cy="914400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endParaRPr lang="en-US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BE44DB95-88DD-4E0A-BD63-3C7F28F46CB9}"/>
              </a:ext>
            </a:extLst>
          </p:cNvPr>
          <p:cNvSpPr/>
          <p:nvPr/>
        </p:nvSpPr>
        <p:spPr>
          <a:xfrm>
            <a:off x="6186598" y="2475831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7CC8623-D7A2-4C21-BBE6-DBCBECA28F54}"/>
              </a:ext>
            </a:extLst>
          </p:cNvPr>
          <p:cNvSpPr/>
          <p:nvPr/>
        </p:nvSpPr>
        <p:spPr>
          <a:xfrm>
            <a:off x="6186598" y="3730813"/>
            <a:ext cx="2647628" cy="792162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4DE39965-BC44-48D5-8A62-5315A3A4FDB7}"/>
              </a:ext>
            </a:extLst>
          </p:cNvPr>
          <p:cNvSpPr/>
          <p:nvPr/>
        </p:nvSpPr>
        <p:spPr>
          <a:xfrm>
            <a:off x="6186598" y="1162320"/>
            <a:ext cx="2647628" cy="848347"/>
          </a:xfrm>
          <a:prstGeom prst="flowChartTerminator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5C54-00CD-4D72-8786-10AD8C131F07}"/>
              </a:ext>
            </a:extLst>
          </p:cNvPr>
          <p:cNvSpPr txBox="1"/>
          <p:nvPr/>
        </p:nvSpPr>
        <p:spPr>
          <a:xfrm>
            <a:off x="3647436" y="358397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Ứng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dụng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bán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hàng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online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644D220-6710-4C1C-BDB2-9DC7AB55CEE8}"/>
              </a:ext>
            </a:extLst>
          </p:cNvPr>
          <p:cNvSpPr/>
          <p:nvPr/>
        </p:nvSpPr>
        <p:spPr>
          <a:xfrm flipV="1">
            <a:off x="5470218" y="2734639"/>
            <a:ext cx="516004" cy="180563"/>
          </a:xfrm>
          <a:prstGeom prst="rightArrow">
            <a:avLst/>
          </a:prstGeom>
          <a:solidFill>
            <a:schemeClr val="accent1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42FE4723-E1C2-4AAE-A4F2-A84EA485E2DA}"/>
              </a:ext>
            </a:extLst>
          </p:cNvPr>
          <p:cNvSpPr/>
          <p:nvPr/>
        </p:nvSpPr>
        <p:spPr>
          <a:xfrm rot="2182316" flipV="1">
            <a:off x="2902193" y="2021133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4D180B1-6C7E-4FB3-9A46-E63BA0B64D2D}"/>
              </a:ext>
            </a:extLst>
          </p:cNvPr>
          <p:cNvSpPr/>
          <p:nvPr/>
        </p:nvSpPr>
        <p:spPr>
          <a:xfrm flipV="1">
            <a:off x="2835155" y="2734639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DF2402-880A-4B53-A24C-6761F5BE44F1}"/>
              </a:ext>
            </a:extLst>
          </p:cNvPr>
          <p:cNvSpPr/>
          <p:nvPr/>
        </p:nvSpPr>
        <p:spPr>
          <a:xfrm rot="19122087" flipV="1">
            <a:off x="2924715" y="3524627"/>
            <a:ext cx="818708" cy="108821"/>
          </a:xfrm>
          <a:prstGeom prst="rightArrow">
            <a:avLst/>
          </a:prstGeom>
          <a:solidFill>
            <a:schemeClr val="accent2">
              <a:lumMod val="90000"/>
            </a:schemeClr>
          </a:solidFill>
          <a:ln>
            <a:solidFill>
              <a:schemeClr val="accent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C26B2D2-FADE-4819-A8E2-E242A93D7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478C80A-1DE9-40E5-BA70-FA0BA1D8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596" y="1716706"/>
            <a:ext cx="1842178" cy="187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0F1EA-B980-4BD9-8931-A109E9C9D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A4BF5-0B69-4B44-B31B-56963063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03372"/>
            <a:ext cx="7467600" cy="577678"/>
          </a:xfrm>
        </p:spPr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Usecase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627820B-48FA-4CB0-A5A8-763497799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758" y="664092"/>
            <a:ext cx="5252484" cy="41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E969D-9131-4F0F-9B9F-35B626E74C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646428"/>
            <a:ext cx="9144000" cy="3936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14965A-1ABD-4E37-9F51-7ABFABBB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206375"/>
            <a:ext cx="7362825" cy="644230"/>
          </a:xfrm>
        </p:spPr>
        <p:txBody>
          <a:bodyPr/>
          <a:lstStyle/>
          <a:p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80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6405-3D5A-4559-A7FC-2E56DB988A13}"/>
              </a:ext>
            </a:extLst>
          </p:cNvPr>
          <p:cNvSpPr txBox="1"/>
          <p:nvPr/>
        </p:nvSpPr>
        <p:spPr>
          <a:xfrm>
            <a:off x="571546" y="850605"/>
            <a:ext cx="800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sở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MySQL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lưu</a:t>
            </a:r>
            <a:r>
              <a:rPr lang="en-US"/>
              <a:t> </a:t>
            </a:r>
            <a:r>
              <a:rPr lang="en-US" err="1"/>
              <a:t>trữ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000webhost.com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80127CE-6DD2-4CF8-8118-B864A8DA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19" y="1219937"/>
            <a:ext cx="6215990" cy="342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47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71107B-3962-4EA3-925C-A6D38D9E8D78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5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5669C8-CBA3-4FF4-BDE4-9B0CEB50ADD8}"/>
              </a:ext>
            </a:extLst>
          </p:cNvPr>
          <p:cNvSpPr txBox="1">
            <a:spLocks/>
          </p:cNvSpPr>
          <p:nvPr/>
        </p:nvSpPr>
        <p:spPr>
          <a:xfrm>
            <a:off x="1050852" y="1301248"/>
            <a:ext cx="6574465" cy="37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"/>
              <a:buChar char="‐"/>
              <a:defRPr sz="2200" b="0" i="0" u="none" strike="noStrike" cap="none">
                <a:solidFill>
                  <a:srgbClr val="7C7F9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khoản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Font typeface="Muli"/>
              <a:buNone/>
            </a:pP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uli"/>
              <a:buNone/>
            </a:pPr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1992324" y="3630141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168501" y="1219638"/>
            <a:ext cx="2360427" cy="9250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CE0F07-5C42-4420-98D0-B78BB3200F5A}"/>
              </a:ext>
            </a:extLst>
          </p:cNvPr>
          <p:cNvSpPr/>
          <p:nvPr/>
        </p:nvSpPr>
        <p:spPr>
          <a:xfrm>
            <a:off x="966604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DEEF0E-2287-4096-B702-6FBB246AFA37}"/>
              </a:ext>
            </a:extLst>
          </p:cNvPr>
          <p:cNvSpPr/>
          <p:nvPr/>
        </p:nvSpPr>
        <p:spPr>
          <a:xfrm>
            <a:off x="3423126" y="341190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E8874-5F9C-489A-8CED-AAD3F8487261}"/>
              </a:ext>
            </a:extLst>
          </p:cNvPr>
          <p:cNvSpPr/>
          <p:nvPr/>
        </p:nvSpPr>
        <p:spPr>
          <a:xfrm>
            <a:off x="6065202" y="3422025"/>
            <a:ext cx="2024844" cy="79352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2A80CEC-3F7E-4165-800D-08C121A8496C}"/>
              </a:ext>
            </a:extLst>
          </p:cNvPr>
          <p:cNvSpPr/>
          <p:nvPr/>
        </p:nvSpPr>
        <p:spPr>
          <a:xfrm rot="2968356">
            <a:off x="2933007" y="2212972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E082CE0-0E88-4349-95F7-ABD76C776FCE}"/>
              </a:ext>
            </a:extLst>
          </p:cNvPr>
          <p:cNvSpPr/>
          <p:nvPr/>
        </p:nvSpPr>
        <p:spPr>
          <a:xfrm>
            <a:off x="4302995" y="2444606"/>
            <a:ext cx="45719" cy="681262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A3C00F-3738-434D-8A7C-066A591AE05F}"/>
              </a:ext>
            </a:extLst>
          </p:cNvPr>
          <p:cNvSpPr/>
          <p:nvPr/>
        </p:nvSpPr>
        <p:spPr>
          <a:xfrm rot="18760347">
            <a:off x="5832980" y="2241028"/>
            <a:ext cx="56003" cy="782125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 rot="-1077582">
            <a:off x="1093761" y="961218"/>
            <a:ext cx="531869" cy="51684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 rot="1409619">
            <a:off x="7528979" y="4093315"/>
            <a:ext cx="378438" cy="36774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724D5-F06A-4884-837B-A0050A2C2D26}"/>
              </a:ext>
            </a:extLst>
          </p:cNvPr>
          <p:cNvSpPr txBox="1">
            <a:spLocks/>
          </p:cNvSpPr>
          <p:nvPr/>
        </p:nvSpPr>
        <p:spPr>
          <a:xfrm>
            <a:off x="701748" y="235563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E9"/>
              </a:buClr>
              <a:buSzPts val="2400"/>
              <a:buFont typeface="Amatic SC"/>
              <a:buNone/>
              <a:defRPr sz="2400" b="1" i="0" u="none" strike="noStrike" cap="none">
                <a:solidFill>
                  <a:srgbClr val="B5D4E9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Phân </a:t>
            </a:r>
            <a:r>
              <a:rPr lang="en-US" sz="2800" noProof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năng</a:t>
            </a:r>
            <a:endParaRPr lang="en-US" sz="280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74FB40-8863-498C-A735-BCB65219023B}"/>
              </a:ext>
            </a:extLst>
          </p:cNvPr>
          <p:cNvSpPr/>
          <p:nvPr/>
        </p:nvSpPr>
        <p:spPr>
          <a:xfrm>
            <a:off x="3255335" y="1278548"/>
            <a:ext cx="2231066" cy="9205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600" b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1600" b="1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3DB7-DE9A-4280-AC3E-10DECAA1A404}"/>
              </a:ext>
            </a:extLst>
          </p:cNvPr>
          <p:cNvSpPr/>
          <p:nvPr/>
        </p:nvSpPr>
        <p:spPr>
          <a:xfrm>
            <a:off x="2169041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33E28-8414-4A54-923A-C9E4F07F6A22}"/>
              </a:ext>
            </a:extLst>
          </p:cNvPr>
          <p:cNvSpPr/>
          <p:nvPr/>
        </p:nvSpPr>
        <p:spPr>
          <a:xfrm>
            <a:off x="4966567" y="3078302"/>
            <a:ext cx="1674629" cy="10041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990C614-2F39-456F-8E7D-BADF19E87D43}"/>
              </a:ext>
            </a:extLst>
          </p:cNvPr>
          <p:cNvSpPr/>
          <p:nvPr/>
        </p:nvSpPr>
        <p:spPr>
          <a:xfrm rot="20340586">
            <a:off x="5333007" y="2225173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1B61F31-9772-4812-A28B-957B5D49788F}"/>
              </a:ext>
            </a:extLst>
          </p:cNvPr>
          <p:cNvSpPr/>
          <p:nvPr/>
        </p:nvSpPr>
        <p:spPr>
          <a:xfrm rot="1580898">
            <a:off x="3433281" y="2165016"/>
            <a:ext cx="49528" cy="813468"/>
          </a:xfrm>
          <a:prstGeom prst="downArrow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494B58"/>
      </a:dk1>
      <a:lt1>
        <a:srgbClr val="FFFFFF"/>
      </a:lt1>
      <a:dk2>
        <a:srgbClr val="7C7F91"/>
      </a:dk2>
      <a:lt2>
        <a:srgbClr val="DBE1E7"/>
      </a:lt2>
      <a:accent1>
        <a:srgbClr val="FBCDBE"/>
      </a:accent1>
      <a:accent2>
        <a:srgbClr val="FDDDAA"/>
      </a:accent2>
      <a:accent3>
        <a:srgbClr val="C9E4B4"/>
      </a:accent3>
      <a:accent4>
        <a:srgbClr val="ADDED4"/>
      </a:accent4>
      <a:accent5>
        <a:srgbClr val="B5D4E9"/>
      </a:accent5>
      <a:accent6>
        <a:srgbClr val="DBBDE5"/>
      </a:accent6>
      <a:hlink>
        <a:srgbClr val="7C7F9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8352304294A4AB10341AFAEBB2CF9" ma:contentTypeVersion="2" ma:contentTypeDescription="Create a new document." ma:contentTypeScope="" ma:versionID="318928f467c5752355a1ce22a99fd846">
  <xsd:schema xmlns:xsd="http://www.w3.org/2001/XMLSchema" xmlns:xs="http://www.w3.org/2001/XMLSchema" xmlns:p="http://schemas.microsoft.com/office/2006/metadata/properties" xmlns:ns3="1cd9c487-ccbd-4aa2-9a38-d56f533665f1" targetNamespace="http://schemas.microsoft.com/office/2006/metadata/properties" ma:root="true" ma:fieldsID="d3a1157967552710a35910e060e02372" ns3:_="">
    <xsd:import namespace="1cd9c487-ccbd-4aa2-9a38-d56f533665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9c487-ccbd-4aa2-9a38-d56f53366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25DE6-46C8-4D40-9131-B1A2BDCE5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d9c487-ccbd-4aa2-9a38-d56f53366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4F0E97-6CAF-4F2E-BF10-A74D1CFFB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7F18C-3BB6-4FE3-9238-68A255DD036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1cd9c487-ccbd-4aa2-9a38-d56f533665f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415</Words>
  <Application>Microsoft Office PowerPoint</Application>
  <PresentationFormat>On-screen Show (16:9)</PresentationFormat>
  <Paragraphs>106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Muli</vt:lpstr>
      <vt:lpstr>Times New Roman</vt:lpstr>
      <vt:lpstr>Arial</vt:lpstr>
      <vt:lpstr>Amatic SC</vt:lpstr>
      <vt:lpstr>Quickly template</vt:lpstr>
      <vt:lpstr>PowerPoint Presentation</vt:lpstr>
      <vt:lpstr>Welcome to Shop4Girls</vt:lpstr>
      <vt:lpstr>Nội dung</vt:lpstr>
      <vt:lpstr>PowerPoint Presentation</vt:lpstr>
      <vt:lpstr>2. Usecase</vt:lpstr>
      <vt:lpstr>3.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Hướng dẫn sử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TRINH KIM CHI</cp:lastModifiedBy>
  <cp:revision>31</cp:revision>
  <dcterms:modified xsi:type="dcterms:W3CDTF">2020-10-28T15:03:11Z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0x01010032E8352304294A4AB10341AFAEBB2CF9</vt:lpwstr>
  </property>
</Properties>
</file>